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348" r:id="rId2"/>
    <p:sldId id="350" r:id="rId3"/>
    <p:sldId id="358" r:id="rId4"/>
    <p:sldId id="357" r:id="rId5"/>
    <p:sldId id="355" r:id="rId6"/>
    <p:sldId id="361" r:id="rId7"/>
    <p:sldId id="362" r:id="rId8"/>
    <p:sldId id="363" r:id="rId9"/>
    <p:sldId id="359" r:id="rId10"/>
    <p:sldId id="356" r:id="rId11"/>
    <p:sldId id="364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4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9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printVector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(vector&lt;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&amp;v) {</a:t>
            </a:r>
          </a:p>
          <a:p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벡터의 각 원소 출력</a:t>
            </a:r>
          </a:p>
          <a:p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(vector&lt;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&gt;::iterator it = 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v.begin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it != 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v.end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it++)</a:t>
            </a:r>
          </a:p>
          <a:p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*it &lt;&lt; ' ';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269976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US" altLang="ko-KR" dirty="0" smtClean="0"/>
              <a:t>1. </a:t>
            </a:r>
            <a:r>
              <a:rPr lang="ko-KR" altLang="en-US" dirty="0" smtClean="0"/>
              <a:t>두 </a:t>
            </a:r>
            <a:r>
              <a:rPr lang="ko-KR" altLang="en-US" dirty="0"/>
              <a:t>배열의 비교 </a:t>
            </a:r>
            <a:r>
              <a:rPr lang="en-US" altLang="ko-KR" dirty="0" err="1"/>
              <a:t>equalArray</a:t>
            </a:r>
            <a:r>
              <a:rPr lang="en-US" altLang="ko-KR" dirty="0"/>
              <a:t>() </a:t>
            </a:r>
            <a:r>
              <a:rPr lang="ko-KR" altLang="en-US" dirty="0" smtClean="0"/>
              <a:t>템플릿 함수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실습문제 </a:t>
            </a:r>
            <a:r>
              <a:rPr lang="en-US" altLang="ko-KR" sz="1800" dirty="0" smtClean="0"/>
              <a:t>2)</a:t>
            </a:r>
          </a:p>
          <a:p>
            <a:pPr>
              <a:buSzPct val="100000"/>
            </a:pPr>
            <a:r>
              <a:rPr lang="en-US" altLang="ko-KR" dirty="0" smtClean="0"/>
              <a:t>2. </a:t>
            </a:r>
            <a:r>
              <a:rPr lang="ko-KR" altLang="en-US" dirty="0"/>
              <a:t>배열에서 원소를 검색하는 </a:t>
            </a:r>
            <a:r>
              <a:rPr lang="en-US" altLang="ko-KR" dirty="0"/>
              <a:t>search() </a:t>
            </a:r>
            <a:r>
              <a:rPr lang="ko-KR" altLang="en-US" dirty="0"/>
              <a:t>템플릿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/>
              <a:t>실습문제 </a:t>
            </a:r>
            <a:r>
              <a:rPr lang="en-US" altLang="ko-KR" sz="1600" dirty="0" smtClean="0"/>
              <a:t>4)</a:t>
            </a:r>
            <a:endParaRPr lang="en-US" altLang="ko-KR" sz="1600" dirty="0"/>
          </a:p>
          <a:p>
            <a:pPr>
              <a:buSzPct val="100000"/>
            </a:pPr>
            <a:r>
              <a:rPr lang="en-US" altLang="ko-KR" dirty="0" smtClean="0"/>
              <a:t>3. Circle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bigger()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sz="1600" dirty="0"/>
              <a:t>(</a:t>
            </a:r>
            <a:r>
              <a:rPr lang="ko-KR" altLang="en-US" sz="1600" dirty="0"/>
              <a:t>실습문제 </a:t>
            </a:r>
            <a:r>
              <a:rPr lang="en-US" altLang="ko-KR" sz="1600" dirty="0" smtClean="0"/>
              <a:t>7,8)</a:t>
            </a:r>
            <a:endParaRPr lang="en-US" altLang="ko-KR" sz="1600" dirty="0"/>
          </a:p>
          <a:p>
            <a:pPr>
              <a:buSzPct val="100000"/>
            </a:pPr>
            <a:r>
              <a:rPr lang="en-US" altLang="ko-KR" dirty="0" smtClean="0"/>
              <a:t>4. </a:t>
            </a: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/>
              <a:t>vector </a:t>
            </a:r>
            <a:r>
              <a:rPr lang="ko-KR" altLang="en-US" dirty="0"/>
              <a:t>이용하여 입력된 숫자의 평균 구하기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실습문제 </a:t>
            </a:r>
            <a:r>
              <a:rPr lang="en-US" altLang="ko-KR" sz="1600" dirty="0" smtClean="0"/>
              <a:t>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3744416" cy="57606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&lt;vector&gt;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printVector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&amp;v) {</a:t>
            </a:r>
          </a:p>
          <a:p>
            <a:pPr marL="0" indent="0">
              <a:buNone/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</a:t>
            </a:r>
            <a:r>
              <a:rPr lang="en-US" altLang="ko-KR" sz="1400" dirty="0" err="1"/>
              <a:t>v.size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ko-KR" altLang="en-US" sz="1400" dirty="0" smtClean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벡터의 각 원소 출력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double </a:t>
            </a:r>
            <a:r>
              <a:rPr lang="en-US" altLang="ko-KR" sz="1400" dirty="0" err="1"/>
              <a:t>getAverage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&amp;v) {</a:t>
            </a:r>
          </a:p>
          <a:p>
            <a:pPr marL="0" indent="0">
              <a:buNone/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</a:t>
            </a:r>
          </a:p>
          <a:p>
            <a:pPr marL="0" indent="0">
              <a:buNone/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</a:t>
            </a:r>
            <a:r>
              <a:rPr lang="en-US" altLang="ko-KR" sz="1400" dirty="0" err="1"/>
              <a:t>v.size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ko-KR" altLang="en-US" sz="1400" dirty="0" smtClean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벡터의 원소 개수 모두 더하기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1281336"/>
            <a:ext cx="46805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r>
              <a:rPr lang="en-US" altLang="ko-KR" sz="1400" dirty="0" smtClean="0"/>
              <a:t>  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v; </a:t>
            </a:r>
            <a:r>
              <a:rPr lang="en-US" altLang="ko-KR" sz="1400" dirty="0" smtClean="0"/>
              <a:t>      // </a:t>
            </a:r>
            <a:r>
              <a:rPr lang="ko-KR" altLang="en-US" sz="1400" dirty="0"/>
              <a:t>벡터 객체 생성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while(true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 smtClean="0"/>
              <a:t>정수 입력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0</a:t>
            </a:r>
            <a:r>
              <a:rPr lang="ko-KR" altLang="en-US" sz="1400" dirty="0"/>
              <a:t>을 입력하면 종료</a:t>
            </a:r>
            <a:r>
              <a:rPr lang="en-US" altLang="ko-KR" sz="1400" dirty="0"/>
              <a:t>)&gt;&gt;";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if(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</a:t>
            </a:r>
          </a:p>
          <a:p>
            <a:r>
              <a:rPr lang="en-US" altLang="ko-KR" sz="1400" dirty="0" smtClean="0"/>
              <a:t>      return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0; </a:t>
            </a:r>
            <a:r>
              <a:rPr lang="en-US" altLang="ko-KR" sz="1400" dirty="0" smtClean="0"/>
              <a:t>    // </a:t>
            </a:r>
            <a:r>
              <a:rPr lang="ko-KR" altLang="en-US" sz="1400" dirty="0"/>
              <a:t>프로그램 종료</a:t>
            </a:r>
          </a:p>
          <a:p>
            <a:r>
              <a:rPr lang="ko-KR" altLang="en-US" sz="1400" dirty="0"/>
              <a:t> </a:t>
            </a:r>
          </a:p>
          <a:p>
            <a:r>
              <a:rPr lang="en-US" altLang="ko-KR" sz="1400" dirty="0" smtClean="0"/>
              <a:t>                                  //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수를 벡터에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smtClean="0"/>
              <a:t>                                  // </a:t>
            </a:r>
            <a:r>
              <a:rPr lang="ko-KR" altLang="en-US" sz="1400" dirty="0"/>
              <a:t>벡터의 모든 수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평균 </a:t>
            </a:r>
            <a:r>
              <a:rPr lang="en-US" altLang="ko-KR" sz="1400" dirty="0"/>
              <a:t>=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getAverage</a:t>
            </a:r>
            <a:r>
              <a:rPr lang="en-US" altLang="ko-KR" sz="1400" dirty="0"/>
              <a:t>(v)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3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69683" y="1522720"/>
            <a:ext cx="4162370" cy="4896544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&lt;vector&gt;</a:t>
            </a:r>
          </a:p>
          <a:p>
            <a:pPr marL="0" indent="0">
              <a:buNone/>
            </a:pPr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printVector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vector&lt;</a:t>
            </a:r>
            <a:r>
              <a:rPr lang="en-US" altLang="ko-KR" dirty="0" err="1"/>
              <a:t>int</a:t>
            </a:r>
            <a:r>
              <a:rPr lang="en-US" altLang="ko-KR" dirty="0"/>
              <a:t>&gt; &amp;v) {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벡터의 각 원소 출력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for </a:t>
            </a:r>
            <a:r>
              <a:rPr lang="en-US" altLang="ko-KR" dirty="0">
                <a:solidFill>
                  <a:srgbClr val="FF0000"/>
                </a:solidFill>
              </a:rPr>
              <a:t>(auto it=</a:t>
            </a:r>
            <a:r>
              <a:rPr lang="en-US" altLang="ko-KR" dirty="0" err="1">
                <a:solidFill>
                  <a:srgbClr val="FF0000"/>
                </a:solidFill>
              </a:rPr>
              <a:t>v.begin</a:t>
            </a:r>
            <a:r>
              <a:rPr lang="en-US" altLang="ko-KR" dirty="0">
                <a:solidFill>
                  <a:srgbClr val="FF0000"/>
                </a:solidFill>
              </a:rPr>
              <a:t>(); it!=</a:t>
            </a:r>
            <a:r>
              <a:rPr lang="en-US" altLang="ko-KR" dirty="0" err="1">
                <a:solidFill>
                  <a:srgbClr val="FF0000"/>
                </a:solidFill>
              </a:rPr>
              <a:t>v.end</a:t>
            </a:r>
            <a:r>
              <a:rPr lang="en-US" altLang="ko-KR" dirty="0">
                <a:solidFill>
                  <a:srgbClr val="FF0000"/>
                </a:solidFill>
              </a:rPr>
              <a:t>(); it++)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&lt;&lt; *it &lt;&lt; ' ';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err="1"/>
              <a:t>getAverage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vector&lt;</a:t>
            </a:r>
            <a:r>
              <a:rPr lang="en-US" altLang="ko-KR" dirty="0" err="1"/>
              <a:t>int</a:t>
            </a:r>
            <a:r>
              <a:rPr lang="en-US" altLang="ko-KR" dirty="0"/>
              <a:t>&gt; &amp;v) 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 = 0;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벡터의 원소 개수 모두 더하기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for </a:t>
            </a:r>
            <a:r>
              <a:rPr lang="en-US" altLang="ko-KR" dirty="0">
                <a:solidFill>
                  <a:srgbClr val="FF0000"/>
                </a:solidFill>
              </a:rPr>
              <a:t>(auto it = </a:t>
            </a:r>
            <a:r>
              <a:rPr lang="en-US" altLang="ko-KR" dirty="0" err="1">
                <a:solidFill>
                  <a:srgbClr val="FF0000"/>
                </a:solidFill>
              </a:rPr>
              <a:t>v.begin</a:t>
            </a:r>
            <a:r>
              <a:rPr lang="en-US" altLang="ko-KR" dirty="0">
                <a:solidFill>
                  <a:srgbClr val="FF0000"/>
                </a:solidFill>
              </a:rPr>
              <a:t>(); it != </a:t>
            </a:r>
            <a:r>
              <a:rPr lang="en-US" altLang="ko-KR" dirty="0" err="1">
                <a:solidFill>
                  <a:srgbClr val="FF0000"/>
                </a:solidFill>
              </a:rPr>
              <a:t>v.end</a:t>
            </a:r>
            <a:r>
              <a:rPr lang="en-US" altLang="ko-KR" dirty="0">
                <a:solidFill>
                  <a:srgbClr val="FF0000"/>
                </a:solidFill>
              </a:rPr>
              <a:t>(); it++)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sum </a:t>
            </a:r>
            <a:r>
              <a:rPr lang="en-US" altLang="ko-KR" dirty="0">
                <a:solidFill>
                  <a:srgbClr val="FF0000"/>
                </a:solidFill>
              </a:rPr>
              <a:t>+= *it;</a:t>
            </a:r>
          </a:p>
          <a:p>
            <a:pPr marL="0" indent="0">
              <a:buNone/>
            </a:pPr>
            <a:r>
              <a:rPr lang="en-US" altLang="ko-KR" dirty="0" smtClean="0"/>
              <a:t>  return </a:t>
            </a:r>
            <a:r>
              <a:rPr lang="en-US" altLang="ko-KR" dirty="0"/>
              <a:t>double(sum) / </a:t>
            </a:r>
            <a:r>
              <a:rPr lang="en-US" altLang="ko-KR" dirty="0" err="1"/>
              <a:t>v.size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84092" y="1522720"/>
            <a:ext cx="436940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r>
              <a:rPr lang="en-US" altLang="ko-KR" sz="1400" dirty="0" smtClean="0"/>
              <a:t>  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v; // </a:t>
            </a:r>
            <a:r>
              <a:rPr lang="ko-KR" altLang="en-US" sz="1400" dirty="0"/>
              <a:t>벡터 객체 생성</a:t>
            </a:r>
          </a:p>
          <a:p>
            <a:r>
              <a:rPr lang="en-US" altLang="ko-KR" sz="1400" dirty="0" smtClean="0"/>
              <a:t>  while </a:t>
            </a:r>
            <a:r>
              <a:rPr lang="en-US" altLang="ko-KR" sz="1400" dirty="0"/>
              <a:t>(true)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정수 입력</a:t>
            </a:r>
            <a:r>
              <a:rPr lang="en-US" altLang="ko-KR" sz="1400" dirty="0"/>
              <a:t>(0</a:t>
            </a:r>
            <a:r>
              <a:rPr lang="ko-KR" altLang="en-US" sz="1400" dirty="0"/>
              <a:t>을 입력하면 종료</a:t>
            </a:r>
            <a:r>
              <a:rPr lang="en-US" altLang="ko-KR" sz="1400" dirty="0"/>
              <a:t>)&gt;&gt;";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&gt;&gt;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== 0)</a:t>
            </a:r>
          </a:p>
          <a:p>
            <a:r>
              <a:rPr lang="en-US" altLang="ko-KR" sz="1400" dirty="0" smtClean="0"/>
              <a:t>      return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0; // </a:t>
            </a:r>
            <a:r>
              <a:rPr lang="ko-KR" altLang="en-US" sz="1400" dirty="0"/>
              <a:t>프로그램 종료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v.push_back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num</a:t>
            </a:r>
            <a:r>
              <a:rPr lang="en-US" altLang="ko-KR" sz="1400" dirty="0"/>
              <a:t>); //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수를 벡터에 저장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printVector</a:t>
            </a:r>
            <a:r>
              <a:rPr lang="en-US" altLang="ko-KR" sz="1400" dirty="0" smtClean="0"/>
              <a:t>(v</a:t>
            </a:r>
            <a:r>
              <a:rPr lang="en-US" altLang="ko-KR" sz="1400" dirty="0"/>
              <a:t>); // </a:t>
            </a:r>
            <a:r>
              <a:rPr lang="ko-KR" altLang="en-US" sz="1400" dirty="0"/>
              <a:t>벡터의 모든 수 출력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평균 </a:t>
            </a:r>
            <a:r>
              <a:rPr lang="en-US" altLang="ko-KR" sz="1400" dirty="0"/>
              <a:t>= 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getAverage</a:t>
            </a:r>
            <a:r>
              <a:rPr lang="en-US" altLang="ko-KR" sz="1400" dirty="0"/>
              <a:t>(v)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000" dirty="0"/>
          </a:p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8407" y="35624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iterator </a:t>
            </a:r>
            <a:r>
              <a:rPr lang="ko-KR" altLang="en-US" sz="2800" dirty="0" smtClean="0"/>
              <a:t>사용해 보자</a:t>
            </a:r>
            <a:r>
              <a:rPr lang="en-US" altLang="ko-KR" sz="2800" dirty="0" smtClean="0"/>
              <a:t>!!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26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1)</a:t>
            </a:r>
            <a:r>
              <a:rPr lang="ko-KR" altLang="en-US" dirty="0" smtClean="0"/>
              <a:t>두 배열의 비교 </a:t>
            </a:r>
            <a:r>
              <a:rPr lang="en-US" altLang="ko-KR" dirty="0" err="1" smtClean="0"/>
              <a:t>equalArray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템플릿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4540" y="2492698"/>
            <a:ext cx="7632848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ko-KR" altLang="en-US" sz="1500" dirty="0" smtClean="0"/>
              <a:t>  </a:t>
            </a:r>
            <a:r>
              <a:rPr lang="en-US" altLang="ko-KR" sz="1500" dirty="0" smtClean="0"/>
              <a:t>x[]={1, 10, 100, 5, 4};</a:t>
            </a:r>
          </a:p>
          <a:p>
            <a:r>
              <a:rPr lang="en-US" altLang="ko-KR" sz="1500" dirty="0" err="1"/>
              <a:t>int</a:t>
            </a:r>
            <a:r>
              <a:rPr lang="ko-KR" altLang="en-US" sz="1500" dirty="0"/>
              <a:t>  </a:t>
            </a:r>
            <a:r>
              <a:rPr lang="en-US" altLang="ko-KR" sz="1500" dirty="0" smtClean="0"/>
              <a:t>y[]={</a:t>
            </a:r>
            <a:r>
              <a:rPr lang="en-US" altLang="ko-KR" sz="1500" dirty="0"/>
              <a:t>1, 10, 100, 5, 4};</a:t>
            </a:r>
          </a:p>
          <a:p>
            <a:r>
              <a:rPr lang="en-US" altLang="ko-KR" sz="1500" dirty="0" smtClean="0"/>
              <a:t>if (</a:t>
            </a:r>
            <a:r>
              <a:rPr lang="en-US" altLang="ko-KR" sz="1600" dirty="0" err="1" smtClean="0"/>
              <a:t>equalArrays</a:t>
            </a:r>
            <a:r>
              <a:rPr lang="en-US" altLang="ko-KR" sz="1500" dirty="0" smtClean="0"/>
              <a:t>(x, y, 5))  </a:t>
            </a:r>
            <a:r>
              <a:rPr lang="en-US" altLang="ko-KR" sz="1500" dirty="0" err="1" smtClean="0"/>
              <a:t>cout</a:t>
            </a:r>
            <a:r>
              <a:rPr lang="en-US" altLang="ko-KR" sz="1500" dirty="0" smtClean="0"/>
              <a:t> &lt;&lt; “</a:t>
            </a:r>
            <a:r>
              <a:rPr lang="ko-KR" altLang="en-US" sz="1500" dirty="0" smtClean="0"/>
              <a:t>같다</a:t>
            </a:r>
            <a:r>
              <a:rPr lang="en-US" altLang="ko-KR" sz="1500" dirty="0" smtClean="0"/>
              <a:t>“;</a:t>
            </a:r>
          </a:p>
          <a:p>
            <a:r>
              <a:rPr lang="en-US" altLang="ko-KR" sz="1500" dirty="0"/>
              <a:t>else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</a:t>
            </a:r>
            <a:r>
              <a:rPr lang="en-US" altLang="ko-KR" sz="1500" dirty="0" smtClean="0"/>
              <a:t>“</a:t>
            </a:r>
            <a:r>
              <a:rPr lang="ko-KR" altLang="en-US" sz="1500" dirty="0" smtClean="0"/>
              <a:t>다르다</a:t>
            </a:r>
            <a:r>
              <a:rPr lang="en-US" altLang="ko-KR" sz="1500" dirty="0" smtClean="0"/>
              <a:t>“;</a:t>
            </a:r>
            <a:endParaRPr lang="en-US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배열을 비교하여 같으면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제네릭함수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equalArrays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작성하라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함수를 작성하여 </a:t>
            </a:r>
            <a:r>
              <a:rPr lang="en-US" altLang="ko-KR" dirty="0" err="1" smtClean="0"/>
              <a:t>equalArrays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몇가지 사례를 보여라</a:t>
            </a:r>
            <a:r>
              <a:rPr lang="en-US" altLang="ko-KR" dirty="0"/>
              <a:t>. </a:t>
            </a:r>
            <a:r>
              <a:rPr lang="en-US" altLang="ko-KR" dirty="0" err="1" smtClean="0"/>
              <a:t>equalArrays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호출하는 </a:t>
            </a:r>
            <a:r>
              <a:rPr lang="ko-KR" altLang="en-US" dirty="0" err="1" smtClean="0"/>
              <a:t>코드사례는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332656"/>
            <a:ext cx="6840760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template </a:t>
            </a:r>
            <a:r>
              <a:rPr lang="en-US" altLang="ko-KR" sz="1400" dirty="0"/>
              <a:t>&lt;class T&gt;</a:t>
            </a:r>
          </a:p>
          <a:p>
            <a:pPr marL="0" indent="0">
              <a:buNone/>
            </a:pPr>
            <a:r>
              <a:rPr lang="en-US" altLang="ko-KR" sz="1400" dirty="0"/>
              <a:t>bool </a:t>
            </a:r>
            <a:r>
              <a:rPr lang="en-US" altLang="ko-KR" sz="1400" dirty="0" err="1"/>
              <a:t>equalArrays</a:t>
            </a:r>
            <a:r>
              <a:rPr lang="en-US" altLang="ko-KR" sz="1400" dirty="0"/>
              <a:t>(T* p, T* q,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marL="0" indent="0">
              <a:buNone/>
            </a:pPr>
            <a:r>
              <a:rPr lang="en-US" altLang="ko-KR" sz="1400" dirty="0" smtClean="0"/>
              <a:t>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buNone/>
            </a:pPr>
            <a:r>
              <a:rPr lang="en-US" altLang="ko-KR" sz="1400" dirty="0" smtClean="0"/>
              <a:t>        if(p[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!=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return false;</a:t>
            </a:r>
          </a:p>
          <a:p>
            <a:pPr marL="0" indent="0">
              <a:buNone/>
            </a:pPr>
            <a:r>
              <a:rPr lang="en-US" altLang="ko-KR" sz="1400" dirty="0" smtClean="0"/>
              <a:t>    return </a:t>
            </a:r>
            <a:r>
              <a:rPr lang="en-US" altLang="ko-KR" sz="1400" dirty="0"/>
              <a:t>true;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x[] = {1, 10, 100, 5, 4};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y[] = {1, 10, 100, 5, 4};</a:t>
            </a:r>
          </a:p>
          <a:p>
            <a:pPr marL="0" indent="0">
              <a:buNone/>
            </a:pPr>
            <a:r>
              <a:rPr lang="en-US" altLang="ko-KR" sz="1400" dirty="0" smtClean="0"/>
              <a:t>    double </a:t>
            </a:r>
            <a:r>
              <a:rPr lang="en-US" altLang="ko-KR" sz="1400" dirty="0"/>
              <a:t>a[] = { 0.1, 2.3, 3.5};</a:t>
            </a:r>
          </a:p>
          <a:p>
            <a:pPr marL="0" indent="0">
              <a:buNone/>
            </a:pPr>
            <a:r>
              <a:rPr lang="en-US" altLang="ko-KR" sz="1400" dirty="0" smtClean="0"/>
              <a:t>    double </a:t>
            </a:r>
            <a:r>
              <a:rPr lang="en-US" altLang="ko-KR" sz="1400" dirty="0"/>
              <a:t>b[] = { 5.3, -2.1, 12.5};</a:t>
            </a:r>
          </a:p>
          <a:p>
            <a:pPr marL="0" indent="0">
              <a:buNone/>
            </a:pPr>
            <a:r>
              <a:rPr lang="en-US" altLang="ko-KR" sz="1400" dirty="0" smtClean="0"/>
              <a:t>    if(</a:t>
            </a:r>
            <a:r>
              <a:rPr lang="en-US" altLang="ko-KR" sz="1400" dirty="0" err="1" smtClean="0"/>
              <a:t>equalArrays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, y, 5))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같다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   // </a:t>
            </a:r>
            <a:r>
              <a:rPr lang="en-US" altLang="ko-KR" sz="1400" dirty="0"/>
              <a:t>5</a:t>
            </a:r>
            <a:r>
              <a:rPr lang="ko-KR" altLang="en-US" sz="1400" dirty="0"/>
              <a:t>는 배열 </a:t>
            </a:r>
            <a:r>
              <a:rPr lang="en-US" altLang="ko-KR" sz="1400" dirty="0"/>
              <a:t>x, y</a:t>
            </a:r>
            <a:r>
              <a:rPr lang="ko-KR" altLang="en-US" sz="1400" dirty="0"/>
              <a:t>의 크기</a:t>
            </a:r>
          </a:p>
          <a:p>
            <a:pPr marL="0" indent="0">
              <a:buNone/>
            </a:pPr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다르다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 smtClean="0"/>
              <a:t>    if(</a:t>
            </a:r>
            <a:r>
              <a:rPr lang="en-US" altLang="ko-KR" sz="1400" dirty="0" err="1" smtClean="0"/>
              <a:t>equalArrays</a:t>
            </a:r>
            <a:r>
              <a:rPr lang="en-US" altLang="ko-KR" sz="1400" dirty="0" smtClean="0"/>
              <a:t>(a</a:t>
            </a:r>
            <a:r>
              <a:rPr lang="en-US" altLang="ko-KR" sz="1400" dirty="0"/>
              <a:t>, b, 3))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같다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  // </a:t>
            </a:r>
            <a:r>
              <a:rPr lang="en-US" altLang="ko-KR" sz="1400" dirty="0"/>
              <a:t>3</a:t>
            </a:r>
            <a:r>
              <a:rPr lang="ko-KR" altLang="en-US" sz="1400" dirty="0"/>
              <a:t>은 배열 </a:t>
            </a:r>
            <a:r>
              <a:rPr lang="en-US" altLang="ko-KR" sz="1400" dirty="0"/>
              <a:t>a, b</a:t>
            </a:r>
            <a:r>
              <a:rPr lang="ko-KR" altLang="en-US" sz="1400" dirty="0"/>
              <a:t>의 크기</a:t>
            </a:r>
          </a:p>
          <a:p>
            <a:pPr marL="0" indent="0">
              <a:buNone/>
            </a:pPr>
            <a:r>
              <a:rPr lang="ko-KR" altLang="en-US" sz="1400" dirty="0" smtClean="0"/>
              <a:t>    </a:t>
            </a:r>
            <a:r>
              <a:rPr lang="en-US" altLang="ko-KR" sz="1400" dirty="0" smtClean="0"/>
              <a:t>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다르다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2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배열에서 </a:t>
            </a:r>
            <a:r>
              <a:rPr lang="ko-KR" altLang="en-US" dirty="0"/>
              <a:t>원소를 검색하는 </a:t>
            </a:r>
            <a:r>
              <a:rPr lang="en-US" altLang="ko-KR" dirty="0"/>
              <a:t>search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템플릿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4540" y="2769697"/>
            <a:ext cx="7632848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i</a:t>
            </a:r>
            <a:r>
              <a:rPr lang="en-US" altLang="ko-KR" sz="1500" dirty="0" err="1" smtClean="0"/>
              <a:t>nt</a:t>
            </a:r>
            <a:r>
              <a:rPr lang="ko-KR" altLang="en-US" sz="1500" dirty="0" smtClean="0"/>
              <a:t>  </a:t>
            </a:r>
            <a:r>
              <a:rPr lang="en-US" altLang="ko-KR" sz="1500" dirty="0" smtClean="0"/>
              <a:t>x[]={1, 10, 100, 5, 4};</a:t>
            </a:r>
          </a:p>
          <a:p>
            <a:r>
              <a:rPr lang="en-US" altLang="ko-KR" sz="1500" dirty="0" smtClean="0"/>
              <a:t>if (search(100, x, 5))  </a:t>
            </a:r>
            <a:r>
              <a:rPr lang="en-US" altLang="ko-KR" sz="1500" dirty="0" err="1" smtClean="0"/>
              <a:t>cout</a:t>
            </a:r>
            <a:r>
              <a:rPr lang="en-US" altLang="ko-KR" sz="1500" dirty="0" smtClean="0"/>
              <a:t> &lt;&lt; “100</a:t>
            </a:r>
            <a:r>
              <a:rPr lang="ko-KR" altLang="en-US" sz="1500" dirty="0" smtClean="0"/>
              <a:t>이 배열 </a:t>
            </a:r>
            <a:r>
              <a:rPr lang="en-US" altLang="ko-KR" sz="1500" dirty="0" smtClean="0"/>
              <a:t>x</a:t>
            </a:r>
            <a:r>
              <a:rPr lang="ko-KR" altLang="en-US" sz="1500" dirty="0" smtClean="0"/>
              <a:t>에 포함되어 있다</a:t>
            </a:r>
            <a:r>
              <a:rPr lang="en-US" altLang="ko-KR" sz="1500" dirty="0" smtClean="0"/>
              <a:t>“;</a:t>
            </a:r>
          </a:p>
          <a:p>
            <a:r>
              <a:rPr lang="en-US" altLang="ko-KR" sz="1500" dirty="0"/>
              <a:t>else 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“100</a:t>
            </a:r>
            <a:r>
              <a:rPr lang="ko-KR" altLang="en-US" sz="1500" dirty="0"/>
              <a:t>이 </a:t>
            </a:r>
            <a:r>
              <a:rPr lang="ko-KR" altLang="en-US" sz="1500" dirty="0" smtClean="0"/>
              <a:t>배열 </a:t>
            </a:r>
            <a:r>
              <a:rPr lang="en-US" altLang="ko-KR" sz="1500" dirty="0"/>
              <a:t>x</a:t>
            </a:r>
            <a:r>
              <a:rPr lang="ko-KR" altLang="en-US" sz="1500" dirty="0"/>
              <a:t>에 포함되어 </a:t>
            </a:r>
            <a:r>
              <a:rPr lang="ko-KR" altLang="en-US" sz="1500" dirty="0" smtClean="0"/>
              <a:t>있지 않다</a:t>
            </a:r>
            <a:r>
              <a:rPr lang="en-US" altLang="ko-KR" sz="1500" dirty="0" smtClean="0"/>
              <a:t>“;</a:t>
            </a:r>
            <a:endParaRPr lang="en-US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배열에서 원소를 검색하는 </a:t>
            </a:r>
            <a:r>
              <a:rPr lang="en-US" altLang="ko-KR" dirty="0" smtClean="0"/>
              <a:t>search()</a:t>
            </a:r>
            <a:r>
              <a:rPr lang="ko-KR" altLang="en-US" dirty="0" smtClean="0"/>
              <a:t>함수를 템플릿 함수로 작성하라</a:t>
            </a:r>
            <a:r>
              <a:rPr lang="en-US" altLang="ko-KR" dirty="0" smtClean="0"/>
              <a:t>. search()</a:t>
            </a:r>
            <a:r>
              <a:rPr lang="ko-KR" altLang="en-US" dirty="0" smtClean="0"/>
              <a:t>의 첫째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매개변수는 검색하고자 하는 </a:t>
            </a:r>
            <a:r>
              <a:rPr lang="ko-KR" altLang="en-US" dirty="0" err="1" smtClean="0"/>
              <a:t>원소값이며</a:t>
            </a:r>
            <a:r>
              <a:rPr lang="en-US" altLang="ko-KR" dirty="0" smtClean="0"/>
              <a:t>, </a:t>
            </a:r>
            <a:r>
              <a:rPr lang="ko-KR" altLang="en-US" dirty="0"/>
              <a:t>둘</a:t>
            </a:r>
            <a:r>
              <a:rPr lang="ko-KR" altLang="en-US" dirty="0" smtClean="0"/>
              <a:t>째 매개변수는 배열이고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세째</a:t>
            </a:r>
            <a:r>
              <a:rPr lang="ko-KR" altLang="en-US" dirty="0" smtClean="0"/>
              <a:t> 매개변수는 배열의 개수이다</a:t>
            </a:r>
            <a:r>
              <a:rPr lang="en-US" altLang="ko-KR" dirty="0" smtClean="0"/>
              <a:t>. search()</a:t>
            </a:r>
            <a:r>
              <a:rPr lang="ko-KR" altLang="en-US" dirty="0" smtClean="0"/>
              <a:t>함수가 검색에 성공하면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 search()</a:t>
            </a:r>
            <a:r>
              <a:rPr lang="ko-KR" altLang="en-US" dirty="0" smtClean="0"/>
              <a:t>의 호출사례는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8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배열에서 원소를 검색하는 </a:t>
            </a:r>
            <a:r>
              <a:rPr lang="en-US" altLang="ko-KR" dirty="0"/>
              <a:t>search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템플릿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6999" y="1281336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// search()</a:t>
            </a:r>
            <a:r>
              <a:rPr lang="ko-KR" altLang="en-US" sz="1600" dirty="0" smtClean="0"/>
              <a:t>함수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757976" y="3228658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x[] = {1, 10, 100, 5, 4};</a:t>
            </a:r>
          </a:p>
          <a:p>
            <a:r>
              <a:rPr lang="en-US" altLang="ko-KR" sz="1600" dirty="0" smtClean="0"/>
              <a:t>  if(search(100</a:t>
            </a:r>
            <a:r>
              <a:rPr lang="en-US" altLang="ko-KR" sz="1600" dirty="0"/>
              <a:t>, x, 5))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// 100</a:t>
            </a:r>
            <a:r>
              <a:rPr lang="ko-KR" altLang="en-US" sz="1600" dirty="0"/>
              <a:t>이 배열 </a:t>
            </a:r>
            <a:r>
              <a:rPr lang="en-US" altLang="ko-KR" sz="1600" dirty="0"/>
              <a:t>x</a:t>
            </a:r>
            <a:r>
              <a:rPr lang="ko-KR" altLang="en-US" sz="1600" dirty="0"/>
              <a:t>에 포함되어 있는가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"100</a:t>
            </a:r>
            <a:r>
              <a:rPr lang="ko-KR" altLang="en-US" sz="1600" dirty="0"/>
              <a:t>이 배열 </a:t>
            </a:r>
            <a:r>
              <a:rPr lang="en-US" altLang="ko-KR" sz="1600" dirty="0"/>
              <a:t>x</a:t>
            </a:r>
            <a:r>
              <a:rPr lang="ko-KR" altLang="en-US" sz="1600" dirty="0"/>
              <a:t>에 포함되어 있다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smtClean="0"/>
              <a:t>  else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"100</a:t>
            </a:r>
            <a:r>
              <a:rPr lang="ko-KR" altLang="en-US" sz="1600" dirty="0"/>
              <a:t>이 배열 </a:t>
            </a:r>
            <a:r>
              <a:rPr lang="en-US" altLang="ko-KR" sz="1600" dirty="0"/>
              <a:t>x</a:t>
            </a:r>
            <a:r>
              <a:rPr lang="ko-KR" altLang="en-US" sz="1600" dirty="0"/>
              <a:t>에 포함되어 있지 않다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it-IT" altLang="ko-KR" sz="1600" dirty="0" smtClean="0"/>
              <a:t>  char </a:t>
            </a:r>
            <a:r>
              <a:rPr lang="it-IT" altLang="ko-KR" sz="1600" dirty="0"/>
              <a:t>c[] = {'h', 'e', 'l', 'l', 'o'};</a:t>
            </a:r>
          </a:p>
          <a:p>
            <a:r>
              <a:rPr lang="en-US" altLang="ko-KR" sz="1600" dirty="0" smtClean="0"/>
              <a:t>  if(search</a:t>
            </a:r>
            <a:r>
              <a:rPr lang="en-US" altLang="ko-KR" sz="1600" dirty="0"/>
              <a:t>('e', c, 5)) </a:t>
            </a:r>
            <a:r>
              <a:rPr lang="en-US" altLang="ko-KR" sz="1600" dirty="0" smtClean="0"/>
              <a:t> // 'e'</a:t>
            </a:r>
            <a:r>
              <a:rPr lang="ko-KR" altLang="en-US" sz="1600" dirty="0" smtClean="0"/>
              <a:t>가 배열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에 포함되어 있는가</a:t>
            </a:r>
            <a:r>
              <a:rPr lang="en-US" altLang="ko-KR" sz="1600" dirty="0" smtClean="0"/>
              <a:t>?</a:t>
            </a:r>
            <a:endParaRPr lang="ko-KR" altLang="en-US" sz="1600" dirty="0" smtClean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"e</a:t>
            </a:r>
            <a:r>
              <a:rPr lang="ko-KR" altLang="en-US" sz="1600" dirty="0" smtClean="0"/>
              <a:t>가 배열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에 포함되어 있다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smtClean="0"/>
              <a:t>  else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"e</a:t>
            </a:r>
            <a:r>
              <a:rPr lang="ko-KR" altLang="en-US" sz="1600" dirty="0"/>
              <a:t>가 배열 </a:t>
            </a:r>
            <a:r>
              <a:rPr lang="en-US" altLang="ko-KR" sz="1600" dirty="0"/>
              <a:t>c</a:t>
            </a:r>
            <a:r>
              <a:rPr lang="ko-KR" altLang="en-US" sz="1600" dirty="0"/>
              <a:t>에 포함되어 있지 않다</a:t>
            </a:r>
            <a:r>
              <a:rPr lang="en-US" altLang="ko-KR" sz="1600" dirty="0"/>
              <a:t>";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38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3-1) </a:t>
            </a:r>
            <a:r>
              <a:rPr lang="en-US" altLang="ko-KR" dirty="0"/>
              <a:t>Circle </a:t>
            </a:r>
            <a:r>
              <a:rPr lang="ko-KR" altLang="en-US" dirty="0"/>
              <a:t>클래스의 </a:t>
            </a:r>
            <a:r>
              <a:rPr lang="en-US" altLang="ko-KR" dirty="0"/>
              <a:t>bigger() </a:t>
            </a:r>
            <a:r>
              <a:rPr lang="ko-KR" altLang="en-US" dirty="0"/>
              <a:t>템플릿</a:t>
            </a:r>
            <a:r>
              <a:rPr lang="en-US" altLang="ko-KR" dirty="0"/>
              <a:t>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4675" y="2098818"/>
            <a:ext cx="7359693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Circle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radius=1) { this-&gt;radius = radius; }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getRadius</a:t>
            </a:r>
            <a:r>
              <a:rPr lang="en-US" altLang="ko-KR" sz="1400" dirty="0"/>
              <a:t>() { return radius;}</a:t>
            </a:r>
          </a:p>
          <a:p>
            <a:r>
              <a:rPr lang="en-US" altLang="ko-KR" sz="1400" dirty="0"/>
              <a:t>};</a:t>
            </a:r>
          </a:p>
          <a:p>
            <a:r>
              <a:rPr lang="en-US" altLang="ko-KR" sz="1400" dirty="0" smtClean="0"/>
              <a:t>template </a:t>
            </a:r>
            <a:r>
              <a:rPr lang="en-US" altLang="ko-KR" sz="1400" dirty="0"/>
              <a:t>&lt;class T&gt;</a:t>
            </a:r>
          </a:p>
          <a:p>
            <a:r>
              <a:rPr lang="en-US" altLang="ko-KR" sz="1400" dirty="0"/>
              <a:t>T bigger(T a, T b) { // </a:t>
            </a:r>
            <a:r>
              <a:rPr lang="ko-KR" altLang="en-US" sz="1400" dirty="0"/>
              <a:t>두 개의 매개 변수를 비교하여 큰 값을 리턴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if(a &gt; b) return a; </a:t>
            </a:r>
          </a:p>
          <a:p>
            <a:r>
              <a:rPr lang="en-US" altLang="ko-KR" sz="1400" dirty="0"/>
              <a:t>	else return b;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b=50, c;</a:t>
            </a:r>
          </a:p>
          <a:p>
            <a:r>
              <a:rPr lang="en-US" altLang="ko-KR" sz="1400" dirty="0"/>
              <a:t>	c = bigger(a, b);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"20</a:t>
            </a:r>
            <a:r>
              <a:rPr lang="ko-KR" altLang="en-US" sz="1400" dirty="0"/>
              <a:t>과 </a:t>
            </a:r>
            <a:r>
              <a:rPr lang="en-US" altLang="ko-KR" sz="1400" dirty="0"/>
              <a:t>50</a:t>
            </a:r>
            <a:r>
              <a:rPr lang="ko-KR" altLang="en-US" sz="1400" dirty="0"/>
              <a:t>중 큰 값은 </a:t>
            </a:r>
            <a:r>
              <a:rPr lang="en-US" altLang="ko-KR" sz="1400" dirty="0"/>
              <a:t>" &lt;&lt; c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Circle waffle(10), pizza(20), y;</a:t>
            </a:r>
          </a:p>
          <a:p>
            <a:r>
              <a:rPr lang="en-US" altLang="ko-KR" sz="1400" dirty="0"/>
              <a:t>	y = bigger(waffle, pizza);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"waffle</a:t>
            </a:r>
            <a:r>
              <a:rPr lang="ko-KR" altLang="en-US" sz="1400" dirty="0"/>
              <a:t>과 </a:t>
            </a:r>
            <a:r>
              <a:rPr lang="en-US" altLang="ko-KR" sz="1400" dirty="0"/>
              <a:t>pizza </a:t>
            </a:r>
            <a:r>
              <a:rPr lang="ko-KR" altLang="en-US" sz="1400" dirty="0"/>
              <a:t>중 큰 것의 반지름은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y.getRadius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프로그램은 컴파일 오류가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소스의 어디에서 왜 컴파일 오류가 발생하는가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아래 결과와 같이 출력되도록 프로그램을 수정하라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77" y="4653136"/>
            <a:ext cx="3999177" cy="10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3-2) bigger()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해법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792" y="2492698"/>
            <a:ext cx="735969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Comparable {  //</a:t>
            </a:r>
            <a:r>
              <a:rPr lang="ko-KR" altLang="en-US" sz="1400" dirty="0" smtClean="0"/>
              <a:t>추상 클래스</a:t>
            </a:r>
            <a:endParaRPr lang="en-US" altLang="ko-KR" sz="1400" dirty="0" smtClean="0"/>
          </a:p>
          <a:p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virtual bool operator &gt; (Comparable&amp; op2)=0;  // </a:t>
            </a:r>
            <a:r>
              <a:rPr lang="ko-KR" altLang="en-US" sz="1400" dirty="0" smtClean="0"/>
              <a:t>순수가상함수</a:t>
            </a:r>
            <a:endParaRPr lang="en-US" altLang="ko-KR" sz="1400" dirty="0"/>
          </a:p>
          <a:p>
            <a:r>
              <a:rPr lang="en-US" altLang="ko-KR" sz="1400" dirty="0"/>
              <a:t>	virtual bool operator </a:t>
            </a:r>
            <a:r>
              <a:rPr lang="en-US" altLang="ko-KR" sz="1400" dirty="0" smtClean="0"/>
              <a:t>&lt; </a:t>
            </a:r>
            <a:r>
              <a:rPr lang="en-US" altLang="ko-KR" sz="1400" dirty="0"/>
              <a:t>(Comparable&amp; op2)=0;  // </a:t>
            </a:r>
            <a:r>
              <a:rPr lang="ko-KR" altLang="en-US" sz="1400" dirty="0"/>
              <a:t>순수가상함수</a:t>
            </a:r>
            <a:endParaRPr lang="en-US" altLang="ko-KR" sz="1400" dirty="0"/>
          </a:p>
          <a:p>
            <a:r>
              <a:rPr lang="en-US" altLang="ko-KR" sz="1400" dirty="0"/>
              <a:t>	virtual bool operator </a:t>
            </a:r>
            <a:r>
              <a:rPr lang="en-US" altLang="ko-KR" sz="1400" dirty="0" smtClean="0"/>
              <a:t>== </a:t>
            </a:r>
            <a:r>
              <a:rPr lang="en-US" altLang="ko-KR" sz="1400" dirty="0"/>
              <a:t>(Comparable&amp; op2)=0;  // </a:t>
            </a:r>
            <a:r>
              <a:rPr lang="ko-KR" altLang="en-US" sz="1400" dirty="0"/>
              <a:t>순수가상함수</a:t>
            </a:r>
            <a:endParaRPr lang="en-US" altLang="ko-KR" sz="1400" dirty="0"/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Bigger()</a:t>
            </a:r>
            <a:r>
              <a:rPr lang="ko-KR" altLang="en-US" dirty="0" smtClean="0"/>
              <a:t>함수의 문장 </a:t>
            </a:r>
            <a:r>
              <a:rPr lang="en-US" altLang="ko-KR" dirty="0" smtClean="0"/>
              <a:t>if(a &gt; b) return a;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연산자 때문에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과 같은 클래스타입이 대입되면 구체화가 실패하여 컴파일 오류가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다음과 같은 </a:t>
            </a:r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Comparable</a:t>
            </a:r>
            <a:r>
              <a:rPr lang="ko-KR" altLang="en-US" dirty="0" smtClean="0"/>
              <a:t>을 제안한다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Circle </a:t>
            </a:r>
            <a:r>
              <a:rPr lang="ko-KR" altLang="en-US" dirty="0" smtClean="0"/>
              <a:t>클래스가 </a:t>
            </a:r>
            <a:r>
              <a:rPr lang="en-US" altLang="ko-KR" dirty="0" smtClean="0"/>
              <a:t>Comparable</a:t>
            </a:r>
            <a:r>
              <a:rPr lang="ko-KR" altLang="en-US" dirty="0" smtClean="0"/>
              <a:t>을 상속받아 순수가상함수를 모두 구현하면 앞의 </a:t>
            </a:r>
            <a:r>
              <a:rPr lang="en-US" altLang="ko-KR" dirty="0" smtClean="0"/>
              <a:t>bigger()</a:t>
            </a:r>
            <a:r>
              <a:rPr lang="ko-KR" altLang="en-US" dirty="0" smtClean="0"/>
              <a:t>템플릿 함수를 사용하는데 아무 문제가 없다</a:t>
            </a:r>
            <a:r>
              <a:rPr lang="en-US" altLang="ko-KR" dirty="0" smtClean="0"/>
              <a:t>. Circle </a:t>
            </a:r>
            <a:r>
              <a:rPr lang="ko-KR" altLang="en-US" dirty="0" smtClean="0"/>
              <a:t>뿐 아니라 </a:t>
            </a:r>
            <a:r>
              <a:rPr lang="en-US" altLang="ko-KR" dirty="0"/>
              <a:t>Comparable</a:t>
            </a:r>
            <a:r>
              <a:rPr lang="ko-KR" altLang="en-US" dirty="0"/>
              <a:t>을 </a:t>
            </a:r>
            <a:r>
              <a:rPr lang="ko-KR" altLang="en-US" dirty="0" smtClean="0"/>
              <a:t>상속받은 모든 클래스를 </a:t>
            </a:r>
            <a:r>
              <a:rPr lang="en-US" altLang="ko-KR" dirty="0" smtClean="0"/>
              <a:t>bigger()</a:t>
            </a:r>
            <a:r>
              <a:rPr lang="ko-KR" altLang="en-US" dirty="0" smtClean="0"/>
              <a:t>에 사용할 수 있다</a:t>
            </a:r>
            <a:r>
              <a:rPr lang="en-US" altLang="ko-KR" dirty="0" smtClean="0"/>
              <a:t>. </a:t>
            </a:r>
            <a:r>
              <a:rPr lang="en-US" altLang="ko-KR" dirty="0"/>
              <a:t>Comparable</a:t>
            </a:r>
            <a:r>
              <a:rPr lang="ko-KR" altLang="en-US" dirty="0"/>
              <a:t>을 </a:t>
            </a:r>
            <a:r>
              <a:rPr lang="ko-KR" altLang="en-US" dirty="0" smtClean="0"/>
              <a:t>상속받은</a:t>
            </a:r>
            <a:r>
              <a:rPr lang="en-US" altLang="ko-KR" dirty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클래스를 완성하고 실행하라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725" y="221446"/>
            <a:ext cx="386064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Comparable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&gt; (Comparable&amp; op2)=0;</a:t>
            </a:r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&lt; (Comparable&amp; op2)=0;</a:t>
            </a:r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== (Comparable&amp; op2)=0;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Circle : public Comparable 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radius;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   Circle(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radius=1) { this-&gt;radius = radius; }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radius;}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&gt; (Comparable&amp; op2)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//   </a:t>
            </a:r>
            <a:r>
              <a:rPr lang="ko-KR" altLang="en-US" sz="1200" dirty="0" smtClean="0"/>
              <a:t>완성하기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}</a:t>
            </a:r>
            <a:endParaRPr lang="en-US" altLang="ko-KR" sz="1200" dirty="0"/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&lt; (Comparable&amp; op2</a:t>
            </a:r>
            <a:r>
              <a:rPr lang="en-US" altLang="ko-KR" sz="1200" dirty="0" smtClean="0"/>
              <a:t>)  {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//   </a:t>
            </a:r>
            <a:r>
              <a:rPr lang="ko-KR" altLang="en-US" sz="1200" dirty="0"/>
              <a:t>완성하기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 smtClean="0"/>
              <a:t>   virtual </a:t>
            </a:r>
            <a:r>
              <a:rPr lang="en-US" altLang="ko-KR" sz="1200" dirty="0"/>
              <a:t>bool operator == (Comparable&amp; op2)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//   </a:t>
            </a:r>
            <a:r>
              <a:rPr lang="ko-KR" altLang="en-US" sz="1200" dirty="0"/>
              <a:t>완성하기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/>
              <a:t>};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2816367"/>
            <a:ext cx="5400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T&gt;</a:t>
            </a:r>
          </a:p>
          <a:p>
            <a:r>
              <a:rPr lang="en-US" altLang="ko-KR" sz="1200" dirty="0"/>
              <a:t>T bigger(T a, T b) { // </a:t>
            </a:r>
            <a:r>
              <a:rPr lang="ko-KR" altLang="en-US" sz="1200" dirty="0"/>
              <a:t>두 개의 매개 변수를 비교하여 큰 값을 리턴</a:t>
            </a:r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if(a </a:t>
            </a:r>
            <a:r>
              <a:rPr lang="en-US" altLang="ko-KR" sz="1200" dirty="0"/>
              <a:t>&gt; b) return a; </a:t>
            </a:r>
          </a:p>
          <a:p>
            <a:r>
              <a:rPr lang="en-US" altLang="ko-KR" sz="1200" dirty="0" smtClean="0"/>
              <a:t>   else </a:t>
            </a:r>
            <a:r>
              <a:rPr lang="en-US" altLang="ko-KR" sz="1200" dirty="0"/>
              <a:t>return b;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a=20, b=50, c;</a:t>
            </a:r>
          </a:p>
          <a:p>
            <a:r>
              <a:rPr lang="en-US" altLang="ko-KR" sz="1200" dirty="0" smtClean="0"/>
              <a:t>   c </a:t>
            </a:r>
            <a:r>
              <a:rPr lang="en-US" altLang="ko-KR" sz="1200" dirty="0"/>
              <a:t>= bigger(a, b);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"20</a:t>
            </a:r>
            <a:r>
              <a:rPr lang="ko-KR" altLang="en-US" sz="1200" dirty="0"/>
              <a:t>과 </a:t>
            </a:r>
            <a:r>
              <a:rPr lang="en-US" altLang="ko-KR" sz="1200" dirty="0"/>
              <a:t>50</a:t>
            </a:r>
            <a:r>
              <a:rPr lang="ko-KR" altLang="en-US" sz="1200" dirty="0"/>
              <a:t>중 큰 값은 </a:t>
            </a:r>
            <a:r>
              <a:rPr lang="en-US" altLang="ko-KR" sz="1200" dirty="0"/>
              <a:t>" &lt;&lt; c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Circle </a:t>
            </a:r>
            <a:r>
              <a:rPr lang="en-US" altLang="ko-KR" sz="1200" dirty="0"/>
              <a:t>waffle(10), pizza(20), y;</a:t>
            </a:r>
          </a:p>
          <a:p>
            <a:r>
              <a:rPr lang="en-US" altLang="ko-KR" sz="1200" dirty="0" smtClean="0"/>
              <a:t>   y </a:t>
            </a:r>
            <a:r>
              <a:rPr lang="en-US" altLang="ko-KR" sz="1200" dirty="0"/>
              <a:t>= bigger(waffle, pizza);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"waffle</a:t>
            </a:r>
            <a:r>
              <a:rPr lang="ko-KR" altLang="en-US" sz="1200" dirty="0"/>
              <a:t>과 </a:t>
            </a:r>
            <a:r>
              <a:rPr lang="en-US" altLang="ko-KR" sz="1200" dirty="0"/>
              <a:t>pizza </a:t>
            </a:r>
            <a:r>
              <a:rPr lang="ko-KR" altLang="en-US" sz="1200" dirty="0"/>
              <a:t>중 큰 것의 반지름은 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y.getRadius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04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207" y="265263"/>
            <a:ext cx="8531352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4) 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이용하여 입력된 숫자의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평균 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클래스를 이용하는 간단한 프로그램을 작성해 보자</a:t>
            </a:r>
            <a:r>
              <a:rPr lang="en-US" altLang="ko-KR" dirty="0" smtClean="0"/>
              <a:t>. vector </a:t>
            </a:r>
            <a:r>
              <a:rPr lang="ko-KR" altLang="en-US" dirty="0" smtClean="0"/>
              <a:t>객체를 생성하고 키보드로부터 정수를 입력 받을 때 마다 정수를 벡터에 삽입하고 지금까지 입력된 수와 평균을 출력하는 프로그램을 작성하라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을 입력하면 프로그램이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69697"/>
            <a:ext cx="5284627" cy="37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9029</TotalTime>
  <Words>1379</Words>
  <Application>Microsoft Office PowerPoint</Application>
  <PresentationFormat>화면 슬라이드 쇼(4:3)</PresentationFormat>
  <Paragraphs>226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HY나무L</vt:lpstr>
      <vt:lpstr>맑은 고딕</vt:lpstr>
      <vt:lpstr>휴먼편지체</vt:lpstr>
      <vt:lpstr>Wingdings</vt:lpstr>
      <vt:lpstr>Wingdings 2</vt:lpstr>
      <vt:lpstr>가을</vt:lpstr>
      <vt:lpstr> 10장 실습하기-1</vt:lpstr>
      <vt:lpstr>(실습 1)두 배열의 비교 equalArray() 템플릿 함수</vt:lpstr>
      <vt:lpstr>PowerPoint 프레젠테이션</vt:lpstr>
      <vt:lpstr> (실습 2) 배열에서 원소를 검색하는 search() 템플릿 함수</vt:lpstr>
      <vt:lpstr> 배열에서 원소를 검색하는 search() 템플릿 함수</vt:lpstr>
      <vt:lpstr> (실습 3-1) Circle 클래스의 bigger() 템플릿 함수</vt:lpstr>
      <vt:lpstr> (실습 3-2) bigger() 템플릿 함수의 다른 해법</vt:lpstr>
      <vt:lpstr>PowerPoint 프레젠테이션</vt:lpstr>
      <vt:lpstr>(실습 4) STL의 vector 이용하여 입력된 숫자의         평균 구하기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406</cp:revision>
  <cp:lastPrinted>2016-09-20T05:56:16Z</cp:lastPrinted>
  <dcterms:created xsi:type="dcterms:W3CDTF">2011-08-27T14:53:28Z</dcterms:created>
  <dcterms:modified xsi:type="dcterms:W3CDTF">2019-11-12T06:50:41Z</dcterms:modified>
</cp:coreProperties>
</file>