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9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2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2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9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4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88D9-B182-4EDE-B832-38918687E7C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E69E-AC71-420E-BDD6-DC1568F3C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207824" cy="68012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3) map</a:t>
            </a:r>
            <a:r>
              <a:rPr lang="ko-KR" altLang="en-US" sz="2800" dirty="0"/>
              <a:t>컨테이너를 이용해서 </a:t>
            </a:r>
            <a:r>
              <a:rPr lang="en-US" altLang="ko-KR" sz="2800" dirty="0"/>
              <a:t>(</a:t>
            </a:r>
            <a:r>
              <a:rPr lang="ko-KR" altLang="en-US" sz="2800" dirty="0"/>
              <a:t>이름</a:t>
            </a:r>
            <a:r>
              <a:rPr lang="en-US" altLang="ko-KR" sz="2800" dirty="0"/>
              <a:t>,</a:t>
            </a:r>
            <a:r>
              <a:rPr lang="ko-KR" altLang="en-US" sz="2800" dirty="0"/>
              <a:t>성적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     </a:t>
            </a:r>
            <a:r>
              <a:rPr lang="ko-KR" altLang="en-US" sz="2800" dirty="0"/>
              <a:t>저장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이름으로 </a:t>
            </a:r>
            <a:r>
              <a:rPr lang="ko-KR" altLang="en-US" sz="2800" dirty="0"/>
              <a:t>성적 조회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6007" y="1484785"/>
            <a:ext cx="815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/>
              <a:t>ap</a:t>
            </a:r>
            <a:r>
              <a:rPr lang="ko-KR" altLang="en-US" dirty="0"/>
              <a:t>컨테이너를 이용하여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  <a:r>
              <a:rPr lang="ko-KR" altLang="en-US" dirty="0"/>
              <a:t>을 저장하고 성적을 조회하는 </a:t>
            </a:r>
            <a:r>
              <a:rPr lang="ko-KR" altLang="en-US" dirty="0" err="1"/>
              <a:t>점수관리</a:t>
            </a:r>
            <a:r>
              <a:rPr lang="ko-KR" altLang="en-US" dirty="0"/>
              <a:t> 프로그램을 만들어라</a:t>
            </a:r>
            <a:r>
              <a:rPr lang="en-US" altLang="ko-KR" dirty="0"/>
              <a:t>. </a:t>
            </a:r>
            <a:r>
              <a:rPr lang="ko-KR" altLang="en-US" dirty="0"/>
              <a:t>이름은 빈칸 없이 입력하는 것을 원칙으로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2564904"/>
            <a:ext cx="5476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781974" y="0"/>
            <a:ext cx="4818082" cy="62354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GradeManager</a:t>
            </a:r>
            <a:r>
              <a:rPr lang="en-US" altLang="ko-KR" sz="1600" dirty="0"/>
              <a:t>::run()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/>
              <a:t>menu;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"***** </a:t>
            </a:r>
            <a:r>
              <a:rPr lang="ko-KR" altLang="en-US" sz="1600" dirty="0" err="1"/>
              <a:t>점수관리</a:t>
            </a:r>
            <a:r>
              <a:rPr lang="ko-KR" altLang="en-US" sz="1600" dirty="0"/>
              <a:t> 프로그램 </a:t>
            </a:r>
            <a:r>
              <a:rPr lang="en-US" altLang="ko-KR" sz="1600" dirty="0"/>
              <a:t>＂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program 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을 시작합니다 *****</a:t>
            </a:r>
            <a:r>
              <a:rPr lang="en-US" altLang="ko-KR" sz="1600" dirty="0"/>
              <a:t>"</a:t>
            </a:r>
            <a:r>
              <a:rPr lang="ko-KR" altLang="en-US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while </a:t>
            </a:r>
            <a:r>
              <a:rPr lang="en-US" altLang="ko-KR" sz="1600" dirty="0"/>
              <a:t>(true)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</a:t>
            </a:r>
            <a:r>
              <a:rPr lang="en-US" altLang="ko-KR" sz="1600" dirty="0"/>
              <a:t>&lt;&lt;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입력</a:t>
            </a:r>
            <a:r>
              <a:rPr lang="en-US" altLang="ko-KR" sz="1600" dirty="0"/>
              <a:t>:1, </a:t>
            </a:r>
            <a:r>
              <a:rPr lang="ko-KR" altLang="en-US" sz="1600" dirty="0"/>
              <a:t>조회</a:t>
            </a:r>
            <a:r>
              <a:rPr lang="en-US" altLang="ko-KR" sz="1600" dirty="0"/>
              <a:t>:2, </a:t>
            </a:r>
            <a:r>
              <a:rPr lang="ko-KR" altLang="en-US" sz="1600" dirty="0"/>
              <a:t>종료</a:t>
            </a:r>
            <a:r>
              <a:rPr lang="en-US" altLang="ko-KR" sz="1600" dirty="0"/>
              <a:t>:3 &gt;&gt; ";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</a:t>
            </a:r>
            <a:r>
              <a:rPr lang="en-US" altLang="ko-KR" sz="1600" dirty="0"/>
              <a:t>&gt;&gt; menu;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if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checkInputError</a:t>
            </a:r>
            <a:r>
              <a:rPr lang="en-US" altLang="ko-KR" sz="1600" dirty="0"/>
              <a:t>()) // </a:t>
            </a:r>
            <a:r>
              <a:rPr lang="ko-KR" altLang="en-US" sz="1600" dirty="0"/>
              <a:t>메뉴를 숫자 </a:t>
            </a:r>
            <a:r>
              <a:rPr lang="ko-KR" altLang="en-US" sz="1600" dirty="0"/>
              <a:t>입력하지 </a:t>
            </a:r>
            <a:r>
              <a:rPr lang="ko-KR" altLang="en-US" sz="1600" dirty="0"/>
              <a:t>않으면 오류 </a:t>
            </a:r>
            <a:r>
              <a:rPr lang="ko-KR" altLang="en-US" sz="1600" dirty="0"/>
              <a:t>발생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   continue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switch </a:t>
            </a:r>
            <a:r>
              <a:rPr lang="en-US" altLang="ko-KR" sz="1600" dirty="0"/>
              <a:t>(menu) 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  case </a:t>
            </a:r>
            <a:r>
              <a:rPr lang="en-US" altLang="ko-KR" sz="1600" dirty="0"/>
              <a:t>1: insert(); 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  case </a:t>
            </a:r>
            <a:r>
              <a:rPr lang="en-US" altLang="ko-KR" sz="1600" dirty="0"/>
              <a:t>2: search(); 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  case </a:t>
            </a:r>
            <a:r>
              <a:rPr lang="en-US" altLang="ko-KR" sz="1600" dirty="0"/>
              <a:t>3: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프로그램을 종료합니다</a:t>
            </a:r>
            <a:r>
              <a:rPr lang="en-US" altLang="ko-KR" sz="1600" dirty="0"/>
              <a:t>..."; 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     return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   }</a:t>
            </a:r>
            <a:endParaRPr lang="en-US" altLang="ko-KR" sz="1600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/>
              <a:t>  }</a:t>
            </a:r>
            <a:endParaRPr lang="en-US" altLang="ko-KR" sz="1600" dirty="0"/>
          </a:p>
          <a:p>
            <a:pPr marL="0" indent="0">
              <a:lnSpc>
                <a:spcPts val="1700"/>
              </a:lnSpc>
              <a:buNone/>
            </a:pPr>
            <a:r>
              <a:rPr lang="en-US" altLang="ko-KR" sz="1600" dirty="0"/>
              <a:t>}  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888088" y="35608"/>
            <a:ext cx="3312368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</a:t>
            </a:r>
            <a:r>
              <a:rPr lang="en-US" altLang="ko-KR" sz="1600" dirty="0" err="1"/>
              <a:t>ifndef</a:t>
            </a:r>
            <a:r>
              <a:rPr lang="en-US" altLang="ko-KR" sz="1600" dirty="0"/>
              <a:t> GRADE_H</a:t>
            </a:r>
          </a:p>
          <a:p>
            <a:r>
              <a:rPr lang="en-US" altLang="ko-KR" sz="1600" dirty="0"/>
              <a:t>#define GRADE_H</a:t>
            </a:r>
          </a:p>
          <a:p>
            <a:r>
              <a:rPr lang="en-US" altLang="ko-KR" sz="1600" dirty="0"/>
              <a:t>#</a:t>
            </a:r>
            <a:r>
              <a:rPr lang="en-US" altLang="ko-KR" sz="1600" dirty="0"/>
              <a:t>include &lt;string&gt;</a:t>
            </a:r>
          </a:p>
          <a:p>
            <a:r>
              <a:rPr lang="en-US" altLang="ko-KR" sz="1600" dirty="0"/>
              <a:t>#include &lt;map&gt;</a:t>
            </a:r>
          </a:p>
          <a:p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GradeManager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  string </a:t>
            </a:r>
            <a:r>
              <a:rPr lang="en-US" altLang="ko-KR" sz="1600" dirty="0"/>
              <a:t>program;</a:t>
            </a:r>
          </a:p>
          <a:p>
            <a:r>
              <a:rPr lang="en-US" altLang="ko-KR" sz="1600" dirty="0"/>
              <a:t>  map&lt;string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scoreMap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bool </a:t>
            </a:r>
            <a:r>
              <a:rPr lang="en-US" altLang="ko-KR" sz="1600" dirty="0" err="1"/>
              <a:t>checkInputError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void </a:t>
            </a:r>
            <a:r>
              <a:rPr lang="en-US" altLang="ko-KR" sz="1600" dirty="0"/>
              <a:t>insert();</a:t>
            </a:r>
          </a:p>
          <a:p>
            <a:r>
              <a:rPr lang="en-US" altLang="ko-KR" sz="1600" dirty="0"/>
              <a:t>  void </a:t>
            </a:r>
            <a:r>
              <a:rPr lang="en-US" altLang="ko-KR" sz="1600" dirty="0"/>
              <a:t>search();</a:t>
            </a:r>
          </a:p>
          <a:p>
            <a:r>
              <a:rPr lang="en-US" altLang="ko-KR" sz="1600" dirty="0"/>
              <a:t>public: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GradeManager</a:t>
            </a:r>
            <a:r>
              <a:rPr lang="en-US" altLang="ko-KR" sz="1600" dirty="0"/>
              <a:t>(string </a:t>
            </a:r>
            <a:r>
              <a:rPr lang="en-US" altLang="ko-KR" sz="1600" dirty="0"/>
              <a:t>name);</a:t>
            </a:r>
          </a:p>
          <a:p>
            <a:r>
              <a:rPr lang="en-US" altLang="ko-KR" sz="1600" dirty="0"/>
              <a:t>  void </a:t>
            </a:r>
            <a:r>
              <a:rPr lang="en-US" altLang="ko-KR" sz="1600" dirty="0"/>
              <a:t>run();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endif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88088" y="4581128"/>
            <a:ext cx="362342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 "</a:t>
            </a:r>
            <a:r>
              <a:rPr lang="en-US" altLang="ko-KR" sz="1600" dirty="0" err="1"/>
              <a:t>Grade.h</a:t>
            </a:r>
            <a:r>
              <a:rPr lang="en-US" altLang="ko-KR" sz="1600" dirty="0"/>
              <a:t>"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GradeManager</a:t>
            </a:r>
            <a:r>
              <a:rPr lang="en-US" altLang="ko-KR" sz="1600" dirty="0"/>
              <a:t> </a:t>
            </a:r>
            <a:r>
              <a:rPr lang="en-US" altLang="ko-KR" sz="1600" dirty="0"/>
              <a:t>gm("HIGH SCORE");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err="1"/>
              <a:t>gm.run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95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5021" y="0"/>
            <a:ext cx="5128931" cy="75000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#include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#include &lt;string&gt;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#include &lt;map&gt;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#</a:t>
            </a:r>
            <a:r>
              <a:rPr lang="en-US" altLang="ko-KR" sz="1400" dirty="0"/>
              <a:t>include "</a:t>
            </a:r>
            <a:r>
              <a:rPr lang="en-US" altLang="ko-KR" sz="1400" dirty="0" err="1"/>
              <a:t>Grade.h</a:t>
            </a:r>
            <a:r>
              <a:rPr lang="en-US" altLang="ko-KR" sz="1400" dirty="0"/>
              <a:t>“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using </a:t>
            </a:r>
            <a:r>
              <a:rPr lang="en-US" altLang="ko-KR" sz="1400" dirty="0"/>
              <a:t>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 err="1"/>
              <a:t>GradeManager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GradeManager</a:t>
            </a:r>
            <a:r>
              <a:rPr lang="en-US" altLang="ko-KR" sz="1400" dirty="0"/>
              <a:t>(string program) {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this-</a:t>
            </a:r>
            <a:r>
              <a:rPr lang="en-US" altLang="ko-KR" sz="1400" dirty="0"/>
              <a:t>&gt;program = program</a:t>
            </a:r>
            <a:r>
              <a:rPr lang="en-US" altLang="ko-KR" sz="1400" dirty="0"/>
              <a:t>;  }</a:t>
            </a:r>
            <a:endParaRPr lang="en-US" altLang="ko-KR" sz="14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GradeManager</a:t>
            </a:r>
            <a:r>
              <a:rPr lang="en-US" altLang="ko-KR" sz="1400" dirty="0"/>
              <a:t>::insert() 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string </a:t>
            </a:r>
            <a:r>
              <a:rPr lang="en-US" altLang="ko-KR" sz="1400" dirty="0"/>
              <a:t>name;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/>
              <a:t>score;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do </a:t>
            </a:r>
            <a:r>
              <a:rPr lang="en-US" altLang="ko-KR" sz="1400" dirty="0"/>
              <a:t>{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이름과 점수</a:t>
            </a:r>
            <a:r>
              <a:rPr lang="en-US" altLang="ko-KR" sz="1400" dirty="0"/>
              <a:t>&gt;&gt; ";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</a:t>
            </a:r>
            <a:r>
              <a:rPr lang="en-US" altLang="ko-KR" sz="1400" dirty="0"/>
              <a:t>&gt;&gt; name &gt;&gt; score;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if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checkInputError</a:t>
            </a:r>
            <a:r>
              <a:rPr lang="en-US" altLang="ko-KR" sz="1400" dirty="0"/>
              <a:t>())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점수</a:t>
            </a:r>
            <a:r>
              <a:rPr lang="en-US" altLang="ko-KR" sz="1400" dirty="0"/>
              <a:t>(score)</a:t>
            </a:r>
            <a:r>
              <a:rPr lang="ko-KR" altLang="en-US" sz="1400" dirty="0"/>
              <a:t>를 숫자로 입력하지 </a:t>
            </a:r>
            <a:r>
              <a:rPr lang="ko-KR" altLang="en-US" sz="1400" dirty="0"/>
              <a:t>않으면 오류</a:t>
            </a:r>
            <a:endParaRPr lang="ko-KR" altLang="en-US" sz="14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  continue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scoreMap.find</a:t>
            </a:r>
            <a:r>
              <a:rPr lang="en-US" altLang="ko-KR" sz="1400" dirty="0"/>
              <a:t>(name) != </a:t>
            </a:r>
            <a:r>
              <a:rPr lang="en-US" altLang="ko-KR" sz="1400" dirty="0" err="1"/>
              <a:t>scoreMap.end</a:t>
            </a:r>
            <a:r>
              <a:rPr lang="en-US" altLang="ko-KR" sz="1400" dirty="0"/>
              <a:t>())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{    // </a:t>
            </a:r>
            <a:r>
              <a:rPr lang="en-US" altLang="ko-KR" sz="1400" dirty="0"/>
              <a:t>name</a:t>
            </a:r>
            <a:r>
              <a:rPr lang="ko-KR" altLang="en-US" sz="1400" dirty="0"/>
              <a:t>이 이미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있는 경우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name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의 점수를 수정할 수 없음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  break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}</a:t>
            </a:r>
            <a:endParaRPr lang="en-US" altLang="ko-KR" sz="1400" dirty="0"/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//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없는 사람이 입력된 경우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저장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scoreMap.insert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(name</a:t>
            </a:r>
            <a:r>
              <a:rPr lang="en-US" altLang="ko-KR" sz="1400" dirty="0"/>
              <a:t>, score));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// </a:t>
            </a:r>
            <a:r>
              <a:rPr lang="en-US" altLang="ko-KR" sz="1400" dirty="0" err="1"/>
              <a:t>scoreMap</a:t>
            </a:r>
            <a:r>
              <a:rPr lang="en-US" altLang="ko-KR" sz="1400" dirty="0"/>
              <a:t>[name] = score;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  break;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  } while(true);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691108" y="371"/>
            <a:ext cx="48894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GradeManager</a:t>
            </a:r>
            <a:r>
              <a:rPr lang="en-US" altLang="ko-KR" sz="1400" dirty="0"/>
              <a:t>::search() {</a:t>
            </a:r>
          </a:p>
          <a:p>
            <a:r>
              <a:rPr lang="en-US" altLang="ko-KR" sz="1400" dirty="0"/>
              <a:t>  string </a:t>
            </a:r>
            <a:r>
              <a:rPr lang="en-US" altLang="ko-KR" sz="1400" dirty="0"/>
              <a:t>name;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이름</a:t>
            </a:r>
            <a:r>
              <a:rPr lang="en-US" altLang="ko-KR" sz="1400" dirty="0"/>
              <a:t>&gt;&gt; ";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</a:t>
            </a:r>
            <a:r>
              <a:rPr lang="en-US" altLang="ko-KR" sz="1400" dirty="0"/>
              <a:t>&gt;&gt; name;</a:t>
            </a:r>
          </a:p>
          <a:p>
            <a:r>
              <a:rPr lang="en-US" altLang="ko-KR" sz="1400" dirty="0"/>
              <a:t>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scoreMap.find</a:t>
            </a:r>
            <a:r>
              <a:rPr lang="en-US" altLang="ko-KR" sz="1400" dirty="0"/>
              <a:t>(name) == </a:t>
            </a:r>
            <a:r>
              <a:rPr lang="en-US" altLang="ko-KR" sz="1400" dirty="0" err="1"/>
              <a:t>scoreMap.end</a:t>
            </a:r>
            <a:r>
              <a:rPr lang="en-US" altLang="ko-KR" sz="1400" dirty="0"/>
              <a:t>()) { </a:t>
            </a:r>
            <a:endParaRPr lang="ko-KR" altLang="en-US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 name &lt;&lt; "</a:t>
            </a:r>
            <a:r>
              <a:rPr lang="ko-KR" altLang="en-US" sz="1400" dirty="0"/>
              <a:t>은 없는 사람임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 }</a:t>
            </a:r>
            <a:endParaRPr lang="en-US" altLang="ko-KR" sz="1400" dirty="0"/>
          </a:p>
          <a:p>
            <a:r>
              <a:rPr lang="en-US" altLang="ko-KR" sz="1400" dirty="0"/>
              <a:t>  else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/>
              <a:t>score = </a:t>
            </a:r>
            <a:r>
              <a:rPr lang="en-US" altLang="ko-KR" sz="1400" dirty="0" err="1"/>
              <a:t>scoreMap</a:t>
            </a:r>
            <a:r>
              <a:rPr lang="en-US" altLang="ko-KR" sz="1400" dirty="0"/>
              <a:t>[name]; </a:t>
            </a:r>
            <a:r>
              <a:rPr lang="en-US" altLang="ko-KR" sz="1400" dirty="0"/>
              <a:t> // </a:t>
            </a:r>
            <a:r>
              <a:rPr lang="ko-KR" altLang="en-US" sz="1400" dirty="0"/>
              <a:t>점수알아내기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 name &lt;&lt; "</a:t>
            </a:r>
            <a:r>
              <a:rPr lang="ko-KR" altLang="en-US" sz="1400" dirty="0"/>
              <a:t>의 점수는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score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bool </a:t>
            </a:r>
            <a:r>
              <a:rPr lang="en-US" altLang="ko-KR" sz="1400" dirty="0" err="1"/>
              <a:t>GradeManager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checkInputError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if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cin.fail</a:t>
            </a:r>
            <a:r>
              <a:rPr lang="en-US" altLang="ko-KR" sz="1400" dirty="0"/>
              <a:t>()) { // </a:t>
            </a:r>
            <a:r>
              <a:rPr lang="ko-KR" altLang="en-US" sz="1400" dirty="0" err="1"/>
              <a:t>정수대신</a:t>
            </a:r>
            <a:r>
              <a:rPr lang="ko-KR" altLang="en-US" sz="1400" dirty="0"/>
              <a:t> 문자열이 입력되어 </a:t>
            </a:r>
            <a:r>
              <a:rPr lang="ko-KR" altLang="en-US" sz="1400" dirty="0"/>
              <a:t>오류 발생시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cin.clear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cin.ignore</a:t>
            </a:r>
            <a:r>
              <a:rPr lang="en-US" altLang="ko-KR" sz="1400" dirty="0"/>
              <a:t>(100</a:t>
            </a:r>
            <a:r>
              <a:rPr lang="en-US" altLang="ko-KR" sz="1400" dirty="0"/>
              <a:t>, '\n');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입력 오류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return </a:t>
            </a:r>
            <a:r>
              <a:rPr lang="en-US" altLang="ko-KR" sz="1400" dirty="0"/>
              <a:t>true; // </a:t>
            </a:r>
            <a:r>
              <a:rPr lang="ko-KR" altLang="en-US" sz="1400" dirty="0"/>
              <a:t>오류 있음</a:t>
            </a:r>
          </a:p>
          <a:p>
            <a:r>
              <a:rPr lang="en-US" altLang="ko-KR" sz="1400" dirty="0"/>
              <a:t>  }</a:t>
            </a:r>
            <a:endParaRPr lang="en-US" altLang="ko-KR" sz="1400" dirty="0"/>
          </a:p>
          <a:p>
            <a:r>
              <a:rPr lang="en-US" altLang="ko-KR" sz="1400" dirty="0"/>
              <a:t>  else</a:t>
            </a:r>
            <a:endParaRPr lang="en-US" altLang="ko-KR" sz="1400" dirty="0"/>
          </a:p>
          <a:p>
            <a:r>
              <a:rPr lang="en-US" altLang="ko-KR" sz="1400" dirty="0"/>
              <a:t>     return </a:t>
            </a:r>
            <a:r>
              <a:rPr lang="en-US" altLang="ko-KR" sz="1400" dirty="0"/>
              <a:t>false; // </a:t>
            </a:r>
            <a:r>
              <a:rPr lang="ko-KR" altLang="en-US" sz="1400" dirty="0"/>
              <a:t>오류 없음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69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510</Words>
  <Application>Microsoft Office PowerPoint</Application>
  <PresentationFormat>와이드스크린</PresentationFormat>
  <Paragraphs>91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(실습 3) map컨테이너를 이용해서 (이름,성적)을            저장, 이름으로 성적 조회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(실습 3) map컨테이너를 이용해서 (이름,성적)을            저장, 이름으로 성적 조회 </dc:title>
  <dc:creator>home1</dc:creator>
  <cp:lastModifiedBy>home1</cp:lastModifiedBy>
  <cp:revision>1</cp:revision>
  <dcterms:created xsi:type="dcterms:W3CDTF">2019-11-28T11:16:23Z</dcterms:created>
  <dcterms:modified xsi:type="dcterms:W3CDTF">2019-11-28T11:19:48Z</dcterms:modified>
</cp:coreProperties>
</file>