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348" r:id="rId2"/>
    <p:sldId id="368" r:id="rId3"/>
    <p:sldId id="357" r:id="rId4"/>
    <p:sldId id="364" r:id="rId5"/>
    <p:sldId id="366" r:id="rId6"/>
    <p:sldId id="373" r:id="rId7"/>
    <p:sldId id="374" r:id="rId8"/>
    <p:sldId id="367" r:id="rId9"/>
    <p:sldId id="369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1" autoAdjust="0"/>
    <p:restoredTop sz="90196" autoAdjust="0"/>
  </p:normalViewPr>
  <p:slideViewPr>
    <p:cSldViewPr>
      <p:cViewPr varScale="1">
        <p:scale>
          <a:sx n="88" d="100"/>
          <a:sy n="88" d="100"/>
        </p:scale>
        <p:origin x="8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2269976"/>
          </a:xfrm>
        </p:spPr>
        <p:txBody>
          <a:bodyPr>
            <a:normAutofit fontScale="77500" lnSpcReduction="20000"/>
          </a:bodyPr>
          <a:lstStyle/>
          <a:p>
            <a:pPr>
              <a:buSzPct val="100000"/>
            </a:pPr>
            <a:r>
              <a:rPr lang="en-US" altLang="ko-KR" dirty="0" smtClean="0"/>
              <a:t>1. 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 </a:t>
            </a:r>
            <a:r>
              <a:rPr lang="ko-KR" altLang="en-US" dirty="0"/>
              <a:t>컨테이너의 공통 </a:t>
            </a:r>
            <a:r>
              <a:rPr lang="ko-KR" altLang="en-US" dirty="0" err="1" smtClean="0"/>
              <a:t>멤버함수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2. 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1) Circle </a:t>
            </a:r>
            <a:r>
              <a:rPr lang="ko-KR" altLang="en-US" dirty="0" smtClean="0"/>
              <a:t>객체를 벡터에 저장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3. </a:t>
            </a:r>
            <a:r>
              <a:rPr lang="en-US" altLang="ko-KR" dirty="0"/>
              <a:t>(</a:t>
            </a:r>
            <a:r>
              <a:rPr lang="ko-KR" altLang="en-US" dirty="0"/>
              <a:t>실습 </a:t>
            </a:r>
            <a:r>
              <a:rPr lang="en-US" altLang="ko-KR" dirty="0" smtClean="0"/>
              <a:t>2) </a:t>
            </a:r>
            <a:r>
              <a:rPr lang="en-US" altLang="ko-KR" dirty="0"/>
              <a:t>Book</a:t>
            </a:r>
            <a:r>
              <a:rPr lang="ko-KR" altLang="en-US" dirty="0"/>
              <a:t>객체에서 저자와 연도로 검색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실습문제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11)</a:t>
            </a:r>
          </a:p>
          <a:p>
            <a:r>
              <a:rPr lang="en-US" altLang="ko-KR" dirty="0" smtClean="0"/>
              <a:t>4. 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3) map</a:t>
            </a:r>
            <a:r>
              <a:rPr lang="ko-KR" altLang="en-US" dirty="0" smtClean="0"/>
              <a:t>컨테이너를 이용해서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이름으로 성적 조회 </a:t>
            </a:r>
            <a:r>
              <a:rPr lang="en-US" altLang="ko-KR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실습문제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13)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실습하기</a:t>
            </a:r>
            <a:r>
              <a:rPr lang="en-US" altLang="ko-KR" smtClean="0"/>
              <a:t>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컨테이너의 공통 </a:t>
            </a:r>
            <a:r>
              <a:rPr lang="ko-KR" altLang="en-US" dirty="0" err="1" smtClean="0"/>
              <a:t>멤버함수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28604"/>
              </p:ext>
            </p:extLst>
          </p:nvPr>
        </p:nvGraphicFramePr>
        <p:xfrm>
          <a:off x="899592" y="1008713"/>
          <a:ext cx="7200800" cy="57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164">
                  <a:extLst>
                    <a:ext uri="{9D8B030D-6E8A-4147-A177-3AD203B41FA5}">
                      <a16:colId xmlns:a16="http://schemas.microsoft.com/office/drawing/2014/main" val="2439176909"/>
                    </a:ext>
                  </a:extLst>
                </a:gridCol>
                <a:gridCol w="4909636">
                  <a:extLst>
                    <a:ext uri="{9D8B030D-6E8A-4147-A177-3AD203B41FA5}">
                      <a16:colId xmlns:a16="http://schemas.microsoft.com/office/drawing/2014/main" val="3260577908"/>
                    </a:ext>
                  </a:extLst>
                </a:gridCol>
              </a:tblGrid>
              <a:tr h="117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30433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Container()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생성자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72173"/>
                  </a:ext>
                </a:extLst>
              </a:tr>
              <a:tr h="276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Container(size)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크기가 </a:t>
                      </a:r>
                      <a:r>
                        <a:rPr lang="en-US" altLang="ko-KR" sz="1400" dirty="0" smtClean="0"/>
                        <a:t>size</a:t>
                      </a:r>
                      <a:r>
                        <a:rPr lang="ko-KR" altLang="en-US" sz="1400" dirty="0" smtClean="0"/>
                        <a:t>인 컨테이너 생성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82258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Container(size, value)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크기가 </a:t>
                      </a:r>
                      <a:r>
                        <a:rPr lang="en-US" altLang="ko-KR" sz="1400" dirty="0" smtClean="0"/>
                        <a:t>size</a:t>
                      </a:r>
                      <a:r>
                        <a:rPr lang="ko-KR" altLang="en-US" sz="1400" dirty="0" smtClean="0"/>
                        <a:t>이고 초기값이 </a:t>
                      </a:r>
                      <a:r>
                        <a:rPr lang="en-US" altLang="ko-KR" sz="1400" dirty="0" smtClean="0"/>
                        <a:t>value</a:t>
                      </a:r>
                      <a:r>
                        <a:rPr lang="ko-KR" altLang="en-US" sz="1400" dirty="0" smtClean="0"/>
                        <a:t>인 컨테이너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15587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Container(iterator, iterator)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다른 컨테이너로부터 초기값의 범위를 받아서 생성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84055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b</a:t>
                      </a:r>
                      <a:r>
                        <a:rPr lang="en-US" altLang="ko-KR" sz="1400" dirty="0" smtClean="0"/>
                        <a:t>egin()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첫번째 위치의 반복자 위치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25050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모든 요소를 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10022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empty()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비어 있는지를 검사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87286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e</a:t>
                      </a:r>
                      <a:r>
                        <a:rPr lang="en-US" altLang="ko-KR" sz="1400" dirty="0" smtClean="0"/>
                        <a:t>nd()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반복자가 마지막요소의 다음 위치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49536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erase(iterator)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컨테이너의 </a:t>
                      </a:r>
                      <a:r>
                        <a:rPr lang="ko-KR" altLang="en-US" sz="1400" dirty="0" err="1" smtClean="0"/>
                        <a:t>중간요소를</a:t>
                      </a:r>
                      <a:r>
                        <a:rPr lang="ko-KR" altLang="en-US" sz="1400" dirty="0" smtClean="0"/>
                        <a:t> 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00924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erase(iterator, iterator)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컨테이너의 지정된 범위를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36921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front()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컨테이너의 첫번째 요소를 반환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60974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insert(iterator, value)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컨테이너의 중간에 </a:t>
                      </a:r>
                      <a:r>
                        <a:rPr lang="en-US" altLang="ko-KR" sz="1400" dirty="0" smtClean="0"/>
                        <a:t>value</a:t>
                      </a:r>
                      <a:r>
                        <a:rPr lang="ko-KR" altLang="en-US" sz="1400" dirty="0" smtClean="0"/>
                        <a:t>를 삽입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11723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p</a:t>
                      </a:r>
                      <a:r>
                        <a:rPr lang="en-US" altLang="ko-KR" sz="1400" dirty="0" err="1" smtClean="0"/>
                        <a:t>op_back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컨테이너의 마지막 요소를 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21295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push_back</a:t>
                      </a:r>
                      <a:r>
                        <a:rPr lang="en-US" altLang="ko-KR" sz="1400" dirty="0" smtClean="0"/>
                        <a:t>(value)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컨테이너의 끝에 데이터를 추가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56465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rbegin</a:t>
                      </a:r>
                      <a:r>
                        <a:rPr lang="en-US" altLang="ko-KR" sz="1400" baseline="0" dirty="0" smtClean="0"/>
                        <a:t>(), rend()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끝을 나타내는 </a:t>
                      </a:r>
                      <a:r>
                        <a:rPr lang="ko-KR" altLang="en-US" sz="1400" dirty="0" err="1" smtClean="0"/>
                        <a:t>역반복자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역반복자가</a:t>
                      </a:r>
                      <a:r>
                        <a:rPr lang="ko-KR" altLang="en-US" sz="1400" dirty="0" smtClean="0"/>
                        <a:t> 처음을 지난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87643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size()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컨테이너의 크기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49229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operator=(Container)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대입연산자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중복정의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8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컨테이너에</a:t>
            </a:r>
            <a:r>
              <a:rPr lang="en-US" altLang="ko-KR" dirty="0" smtClean="0"/>
              <a:t> </a:t>
            </a:r>
            <a:r>
              <a:rPr lang="ko-KR" altLang="en-US" dirty="0"/>
              <a:t>들어 있는 숫자 중에서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3</a:t>
            </a:r>
            <a:r>
              <a:rPr lang="ko-KR" altLang="en-US" dirty="0"/>
              <a:t>의 </a:t>
            </a:r>
            <a:r>
              <a:rPr lang="ko-KR" altLang="en-US" dirty="0" smtClean="0"/>
              <a:t>배수만 </a:t>
            </a:r>
            <a:r>
              <a:rPr lang="ko-KR" altLang="en-US" dirty="0"/>
              <a:t>골라서 </a:t>
            </a:r>
            <a:r>
              <a:rPr lang="ko-KR" altLang="en-US" dirty="0" smtClean="0"/>
              <a:t>삭제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6411" y="1566808"/>
            <a:ext cx="7632848" cy="1708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 it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container.begin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 while(it != </a:t>
            </a:r>
            <a:r>
              <a:rPr lang="en-US" altLang="ko-KR" sz="1500" dirty="0" err="1" smtClean="0"/>
              <a:t>container.end</a:t>
            </a:r>
            <a:r>
              <a:rPr lang="en-US" altLang="ko-KR" sz="1500" dirty="0" smtClean="0"/>
              <a:t>())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if ( ( *it % 3) == 0)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it = </a:t>
            </a:r>
            <a:r>
              <a:rPr lang="en-US" altLang="ko-KR" sz="1500" dirty="0" err="1" smtClean="0"/>
              <a:t>container.erase</a:t>
            </a:r>
            <a:r>
              <a:rPr lang="en-US" altLang="ko-KR" sz="1500" dirty="0" smtClean="0"/>
              <a:t>(it);</a:t>
            </a:r>
          </a:p>
          <a:p>
            <a:r>
              <a:rPr lang="en-US" altLang="ko-KR" sz="1500" dirty="0" smtClean="0"/>
              <a:t>   else it++;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}</a:t>
            </a:r>
            <a:endParaRPr lang="en-US" altLang="ko-KR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86522" y="3812020"/>
            <a:ext cx="723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vector, 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로 각각 정의하면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7611" y="4437112"/>
            <a:ext cx="763284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 vector&lt;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&gt; container(10);</a:t>
            </a:r>
          </a:p>
          <a:p>
            <a:r>
              <a:rPr lang="en-US" altLang="ko-KR" sz="1500" dirty="0" smtClean="0"/>
              <a:t> vector&lt;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&gt;::iterator it;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7611" y="5335681"/>
            <a:ext cx="763284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deque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&gt; container(10);</a:t>
            </a:r>
          </a:p>
          <a:p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deque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&gt;::iterator it;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611" y="6098688"/>
            <a:ext cx="7632848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 list&lt;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&gt; container(10);</a:t>
            </a:r>
          </a:p>
          <a:p>
            <a:r>
              <a:rPr lang="en-US" altLang="ko-KR" sz="1500" dirty="0" smtClean="0"/>
              <a:t> list&lt;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&gt;::iterator it;</a:t>
            </a:r>
          </a:p>
        </p:txBody>
      </p:sp>
    </p:spTree>
    <p:extLst>
      <p:ext uri="{BB962C8B-B14F-4D97-AF65-F5344CB8AC3E}">
        <p14:creationId xmlns:p14="http://schemas.microsoft.com/office/powerpoint/2010/main" val="36608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1) Circle</a:t>
            </a:r>
            <a:r>
              <a:rPr lang="ko-KR" altLang="en-US" dirty="0" smtClean="0"/>
              <a:t>객체를 벡터에 저장해 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57975" y="1484784"/>
            <a:ext cx="8490490" cy="53732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 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#</a:t>
            </a:r>
            <a:r>
              <a:rPr lang="en-US" altLang="ko-KR" sz="1600" dirty="0"/>
              <a:t>include &lt;vector&gt;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 smtClean="0"/>
              <a:t>;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class Circle </a:t>
            </a:r>
            <a:r>
              <a:rPr lang="en-US" altLang="ko-KR" sz="1600" dirty="0"/>
              <a:t>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  <a:endParaRPr lang="ko-KR" altLang="en-US" sz="16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radius;</a:t>
            </a:r>
            <a:endParaRPr lang="en-US" altLang="ko-KR" sz="16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/>
              <a:t>public: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  Circle() : x{0}, y{0}, radius{0} {}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Circle(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y,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r) :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x{x}, y{y}, radius{r} </a:t>
            </a:r>
            <a:r>
              <a:rPr lang="en-US" altLang="ko-KR" sz="1600" dirty="0"/>
              <a:t>{}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  void </a:t>
            </a:r>
            <a:r>
              <a:rPr lang="en-US" altLang="ko-KR" sz="1600" dirty="0"/>
              <a:t>show();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};</a:t>
            </a:r>
            <a:endParaRPr lang="en-US" altLang="ko-KR" sz="16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void Circle::</a:t>
            </a:r>
            <a:r>
              <a:rPr lang="en-US" altLang="ko-KR" sz="1600" dirty="0"/>
              <a:t>show()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반지름</a:t>
            </a:r>
            <a:r>
              <a:rPr lang="en-US" altLang="ko-KR" sz="1600" dirty="0" smtClean="0"/>
              <a:t>” &lt;&lt; radius &lt;&lt; “  @("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x </a:t>
            </a:r>
            <a:r>
              <a:rPr lang="en-US" altLang="ko-KR" sz="1600" dirty="0"/>
              <a:t>&lt;&lt; ", " &lt;&lt; </a:t>
            </a:r>
            <a:r>
              <a:rPr lang="en-US" altLang="ko-KR" sz="1600" dirty="0" smtClean="0"/>
              <a:t>y&lt;&lt;“)”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smtClean="0"/>
              <a:t>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main(){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200"/>
              </a:lnSpc>
              <a:buNone/>
            </a:pPr>
            <a:endParaRPr lang="en-US" altLang="ko-KR" sz="1900" dirty="0" smtClean="0"/>
          </a:p>
          <a:p>
            <a:pPr marL="0" indent="0">
              <a:lnSpc>
                <a:spcPts val="1200"/>
              </a:lnSpc>
              <a:buNone/>
            </a:pPr>
            <a:endParaRPr lang="en-US" altLang="ko-KR" sz="1900" dirty="0"/>
          </a:p>
          <a:p>
            <a:pPr marL="0" indent="0">
              <a:lnSpc>
                <a:spcPts val="1200"/>
              </a:lnSpc>
              <a:buNone/>
            </a:pPr>
            <a:endParaRPr lang="en-US" altLang="ko-KR" sz="1900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}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9422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7974" y="44624"/>
            <a:ext cx="8490490" cy="655272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#include &lt;</a:t>
            </a:r>
            <a:r>
              <a:rPr lang="en-US" altLang="ko-KR" sz="1900" dirty="0" err="1"/>
              <a:t>iostream</a:t>
            </a:r>
            <a:r>
              <a:rPr lang="en-US" altLang="ko-KR" sz="1900" dirty="0"/>
              <a:t>&gt; 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#</a:t>
            </a:r>
            <a:r>
              <a:rPr lang="en-US" altLang="ko-KR" sz="1900" dirty="0"/>
              <a:t>include &lt;vector&gt;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using namespace </a:t>
            </a:r>
            <a:r>
              <a:rPr lang="en-US" altLang="ko-KR" sz="1900" dirty="0" err="1"/>
              <a:t>std</a:t>
            </a:r>
            <a:r>
              <a:rPr lang="en-US" altLang="ko-KR" sz="1900" dirty="0" smtClean="0"/>
              <a:t>;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ko-KR" sz="19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class Circle </a:t>
            </a:r>
            <a:r>
              <a:rPr lang="en-US" altLang="ko-KR" sz="1900" dirty="0"/>
              <a:t>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  </a:t>
            </a: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x, y;</a:t>
            </a:r>
            <a:endParaRPr lang="ko-KR" altLang="en-US" sz="19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  </a:t>
            </a: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radius;</a:t>
            </a:r>
            <a:endParaRPr lang="en-US" altLang="ko-KR" sz="19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public: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  Circle() : x{0}, y{0}, radius{0} {}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Circle(</a:t>
            </a: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x, </a:t>
            </a: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y, </a:t>
            </a: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r) :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    x{x}, y{y}, radius{r} </a:t>
            </a:r>
            <a:r>
              <a:rPr lang="en-US" altLang="ko-KR" sz="1900" dirty="0"/>
              <a:t>{}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  void </a:t>
            </a:r>
            <a:r>
              <a:rPr lang="en-US" altLang="ko-KR" sz="1900" dirty="0"/>
              <a:t>show();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};</a:t>
            </a:r>
            <a:endParaRPr lang="en-US" altLang="ko-KR" sz="19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void Circle::</a:t>
            </a:r>
            <a:r>
              <a:rPr lang="en-US" altLang="ko-KR" sz="1900" dirty="0"/>
              <a:t>show()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  </a:t>
            </a:r>
            <a:r>
              <a:rPr lang="en-US" altLang="ko-KR" sz="1900" dirty="0" err="1" smtClean="0"/>
              <a:t>cout</a:t>
            </a:r>
            <a:r>
              <a:rPr lang="en-US" altLang="ko-KR" sz="1900" dirty="0" smtClean="0"/>
              <a:t> </a:t>
            </a:r>
            <a:r>
              <a:rPr lang="en-US" altLang="ko-KR" sz="1900" dirty="0"/>
              <a:t>&lt;&lt; </a:t>
            </a:r>
            <a:r>
              <a:rPr lang="en-US" altLang="ko-KR" sz="1900" dirty="0" smtClean="0"/>
              <a:t>“</a:t>
            </a:r>
            <a:r>
              <a:rPr lang="ko-KR" altLang="en-US" sz="1900" dirty="0" smtClean="0"/>
              <a:t>반지름</a:t>
            </a:r>
            <a:r>
              <a:rPr lang="en-US" altLang="ko-KR" sz="1900" dirty="0" smtClean="0"/>
              <a:t>” &lt;&lt; radius &lt;&lt; “  @("</a:t>
            </a:r>
            <a:r>
              <a:rPr lang="ko-KR" altLang="en-US" sz="1900" dirty="0" smtClean="0"/>
              <a:t> </a:t>
            </a:r>
            <a:r>
              <a:rPr lang="en-US" altLang="ko-KR" sz="1900" dirty="0"/>
              <a:t>&lt;&lt;</a:t>
            </a:r>
            <a:r>
              <a:rPr lang="ko-KR" altLang="en-US" sz="1900" dirty="0"/>
              <a:t> </a:t>
            </a:r>
            <a:r>
              <a:rPr lang="en-US" altLang="ko-KR" sz="1900" dirty="0" smtClean="0"/>
              <a:t>x </a:t>
            </a:r>
            <a:r>
              <a:rPr lang="en-US" altLang="ko-KR" sz="1900" dirty="0"/>
              <a:t>&lt;&lt; ", " &lt;&lt; </a:t>
            </a:r>
            <a:r>
              <a:rPr lang="en-US" altLang="ko-KR" sz="1900" dirty="0" smtClean="0"/>
              <a:t>y&lt;&lt;“)” </a:t>
            </a:r>
            <a:r>
              <a:rPr lang="en-US" altLang="ko-KR" sz="1900" dirty="0"/>
              <a:t>&lt;&lt; </a:t>
            </a:r>
            <a:r>
              <a:rPr lang="en-US" altLang="ko-KR" sz="1900" dirty="0" err="1"/>
              <a:t>endl</a:t>
            </a:r>
            <a:r>
              <a:rPr lang="en-US" altLang="ko-KR" sz="19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main()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vector&lt;Circle&gt; </a:t>
            </a:r>
            <a:r>
              <a:rPr lang="en-US" altLang="ko-KR" sz="1900" dirty="0" err="1" smtClean="0"/>
              <a:t>objArray</a:t>
            </a:r>
            <a:r>
              <a:rPr lang="en-US" altLang="ko-KR" sz="1900" dirty="0" smtClean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for(</a:t>
            </a: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i</a:t>
            </a:r>
            <a:r>
              <a:rPr lang="en-US" altLang="ko-KR" sz="1900" dirty="0" smtClean="0"/>
              <a:t>=0;i&lt;10;i++)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  Circle </a:t>
            </a:r>
            <a:r>
              <a:rPr lang="en-US" altLang="ko-KR" sz="1900" dirty="0" err="1" smtClean="0"/>
              <a:t>obj</a:t>
            </a:r>
            <a:r>
              <a:rPr lang="en-US" altLang="ko-KR" sz="1900" dirty="0" smtClean="0"/>
              <a:t>{rand()%300, rand()%300, rand()%100};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smtClean="0"/>
              <a:t>       </a:t>
            </a:r>
            <a:r>
              <a:rPr lang="en-US" altLang="ko-KR" sz="1900" dirty="0" err="1" smtClean="0"/>
              <a:t>objArray.push_back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obj</a:t>
            </a:r>
            <a:r>
              <a:rPr lang="en-US" altLang="ko-KR" sz="1900" dirty="0" smtClean="0"/>
              <a:t>);</a:t>
            </a:r>
          </a:p>
          <a:p>
            <a:pPr marL="0" indent="0">
              <a:buNone/>
            </a:pPr>
            <a:r>
              <a:rPr lang="en-US" altLang="ko-KR" sz="1900" dirty="0" smtClean="0"/>
              <a:t>   }</a:t>
            </a: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 smtClean="0"/>
              <a:t>   for(Circle &amp;c: </a:t>
            </a:r>
            <a:r>
              <a:rPr lang="en-US" altLang="ko-KR" sz="1900" dirty="0" err="1" smtClean="0"/>
              <a:t>objArray</a:t>
            </a:r>
            <a:r>
              <a:rPr lang="en-US" altLang="ko-KR" sz="1900" dirty="0" smtClean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 </a:t>
            </a:r>
            <a:r>
              <a:rPr lang="en-US" altLang="ko-KR" sz="1900" dirty="0" err="1" smtClean="0"/>
              <a:t>c.show</a:t>
            </a:r>
            <a:r>
              <a:rPr lang="en-US" altLang="ko-KR" sz="1900" dirty="0" smtClean="0"/>
              <a:t>();</a:t>
            </a:r>
          </a:p>
          <a:p>
            <a:pPr marL="0" indent="0">
              <a:buNone/>
            </a:pPr>
            <a:r>
              <a:rPr lang="en-US" altLang="ko-KR" sz="1900" dirty="0" smtClean="0"/>
              <a:t>   return 0;</a:t>
            </a:r>
          </a:p>
          <a:p>
            <a:pPr marL="0" indent="0">
              <a:buNone/>
            </a:pPr>
            <a:r>
              <a:rPr lang="en-US" altLang="ko-KR" sz="1900" dirty="0"/>
              <a:t>}</a:t>
            </a: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2) Book</a:t>
            </a:r>
            <a:r>
              <a:rPr lang="ko-KR" altLang="en-US" dirty="0" smtClean="0"/>
              <a:t>객체에서 저자와 연도로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556792"/>
            <a:ext cx="8153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책의 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저자이름을</a:t>
            </a:r>
            <a:r>
              <a:rPr lang="ko-KR" altLang="en-US" dirty="0" smtClean="0"/>
              <a:t> 담은 </a:t>
            </a:r>
            <a:r>
              <a:rPr lang="en-US" altLang="ko-KR" dirty="0" smtClean="0"/>
              <a:t>Book</a:t>
            </a:r>
            <a:r>
              <a:rPr lang="ko-KR" altLang="en-US" dirty="0" smtClean="0"/>
              <a:t>클래스를 만들고</a:t>
            </a:r>
            <a:r>
              <a:rPr lang="en-US" altLang="ko-KR" dirty="0" smtClean="0"/>
              <a:t>, vector&lt;Book&gt; v;</a:t>
            </a:r>
            <a:r>
              <a:rPr lang="ko-KR" altLang="en-US" dirty="0" smtClean="0"/>
              <a:t>로 생성한 벡터를 이용하여 책을 입고하고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저자와 연도로 검색하는 프로그램을 작성하라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08920"/>
            <a:ext cx="60769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7975" y="476672"/>
            <a:ext cx="3881978" cy="5760640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/>
              <a:t>#include &lt;</a:t>
            </a:r>
            <a:r>
              <a:rPr lang="en-US" altLang="ko-KR" sz="5600" dirty="0" err="1"/>
              <a:t>iostream</a:t>
            </a:r>
            <a:r>
              <a:rPr lang="en-US" altLang="ko-KR" sz="5600" dirty="0"/>
              <a:t>&gt; 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/>
              <a:t>#include &lt;string&gt;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/>
              <a:t>#include &lt;vector&gt;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/>
              <a:t>using namespace </a:t>
            </a:r>
            <a:r>
              <a:rPr lang="en-US" altLang="ko-KR" sz="5600" dirty="0" err="1"/>
              <a:t>std</a:t>
            </a:r>
            <a:r>
              <a:rPr lang="en-US" altLang="ko-KR" sz="56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class </a:t>
            </a:r>
            <a:r>
              <a:rPr lang="en-US" altLang="ko-KR" sz="5600" dirty="0"/>
              <a:t>Book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string </a:t>
            </a:r>
            <a:r>
              <a:rPr lang="en-US" altLang="ko-KR" sz="5600" dirty="0"/>
              <a:t>title; // </a:t>
            </a:r>
            <a:r>
              <a:rPr lang="ko-KR" altLang="en-US" sz="5600" dirty="0"/>
              <a:t>책 이름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string </a:t>
            </a:r>
            <a:r>
              <a:rPr lang="en-US" altLang="ko-KR" sz="5600" dirty="0"/>
              <a:t>author; // </a:t>
            </a:r>
            <a:r>
              <a:rPr lang="ko-KR" altLang="en-US" sz="5600" dirty="0"/>
              <a:t>저자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</a:t>
            </a:r>
            <a:r>
              <a:rPr lang="en-US" altLang="ko-KR" sz="5600" dirty="0" err="1" smtClean="0"/>
              <a:t>int</a:t>
            </a:r>
            <a:r>
              <a:rPr lang="en-US" altLang="ko-KR" sz="5600" dirty="0" smtClean="0"/>
              <a:t> </a:t>
            </a:r>
            <a:r>
              <a:rPr lang="en-US" altLang="ko-KR" sz="5600" dirty="0"/>
              <a:t>year;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/>
              <a:t>public: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Book</a:t>
            </a:r>
            <a:r>
              <a:rPr lang="en-US" altLang="ko-KR" sz="5600" dirty="0"/>
              <a:t>() {};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Book(string </a:t>
            </a:r>
            <a:r>
              <a:rPr lang="en-US" altLang="ko-KR" sz="5600" dirty="0"/>
              <a:t>title, string author, </a:t>
            </a:r>
            <a:r>
              <a:rPr lang="en-US" altLang="ko-KR" sz="5600" dirty="0" err="1"/>
              <a:t>int</a:t>
            </a:r>
            <a:r>
              <a:rPr lang="en-US" altLang="ko-KR" sz="5600" dirty="0"/>
              <a:t> year) : </a:t>
            </a:r>
            <a:endParaRPr lang="en-US" altLang="ko-KR" sz="5600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  title(title), author(author), year(year) { }</a:t>
            </a:r>
            <a:endParaRPr lang="en-US" altLang="ko-KR" sz="56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void </a:t>
            </a:r>
            <a:r>
              <a:rPr lang="en-US" altLang="ko-KR" sz="5600" dirty="0"/>
              <a:t>set(string </a:t>
            </a:r>
            <a:r>
              <a:rPr lang="en-US" altLang="ko-KR" sz="5600" dirty="0" smtClean="0"/>
              <a:t>t, </a:t>
            </a:r>
            <a:r>
              <a:rPr lang="en-US" altLang="ko-KR" sz="5600" dirty="0"/>
              <a:t>string </a:t>
            </a:r>
            <a:r>
              <a:rPr lang="en-US" altLang="ko-KR" sz="5600" dirty="0" smtClean="0"/>
              <a:t>a, </a:t>
            </a:r>
            <a:r>
              <a:rPr lang="en-US" altLang="ko-KR" sz="5600" dirty="0" err="1"/>
              <a:t>int</a:t>
            </a:r>
            <a:r>
              <a:rPr lang="en-US" altLang="ko-KR" sz="5600" dirty="0"/>
              <a:t> </a:t>
            </a:r>
            <a:r>
              <a:rPr lang="en-US" altLang="ko-KR" sz="5600" dirty="0" smtClean="0"/>
              <a:t>y) {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/>
              <a:t> </a:t>
            </a:r>
            <a:r>
              <a:rPr lang="en-US" altLang="ko-KR" sz="5600" dirty="0" smtClean="0"/>
              <a:t>   title=t;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  author=a;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/>
              <a:t> </a:t>
            </a:r>
            <a:r>
              <a:rPr lang="en-US" altLang="ko-KR" sz="5600" dirty="0" smtClean="0"/>
              <a:t>   year=y; }</a:t>
            </a:r>
            <a:endParaRPr lang="en-US" altLang="ko-KR" sz="56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string </a:t>
            </a:r>
            <a:r>
              <a:rPr lang="en-US" altLang="ko-KR" sz="5600" dirty="0" err="1"/>
              <a:t>getAuthor</a:t>
            </a:r>
            <a:r>
              <a:rPr lang="en-US" altLang="ko-KR" sz="5600" dirty="0"/>
              <a:t>() { return author; 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</a:t>
            </a:r>
            <a:r>
              <a:rPr lang="en-US" altLang="ko-KR" sz="5600" dirty="0" err="1" smtClean="0"/>
              <a:t>int</a:t>
            </a:r>
            <a:r>
              <a:rPr lang="en-US" altLang="ko-KR" sz="5600" dirty="0" smtClean="0"/>
              <a:t> </a:t>
            </a:r>
            <a:r>
              <a:rPr lang="en-US" altLang="ko-KR" sz="5600" dirty="0" err="1"/>
              <a:t>getYear</a:t>
            </a:r>
            <a:r>
              <a:rPr lang="en-US" altLang="ko-KR" sz="5600" dirty="0"/>
              <a:t>() { return year; }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void </a:t>
            </a:r>
            <a:r>
              <a:rPr lang="en-US" altLang="ko-KR" sz="5600" dirty="0"/>
              <a:t>show();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};</a:t>
            </a:r>
            <a:endParaRPr lang="en-US" altLang="ko-KR" sz="56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void </a:t>
            </a:r>
            <a:r>
              <a:rPr lang="en-US" altLang="ko-KR" sz="5600" dirty="0"/>
              <a:t>Book::show()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 smtClean="0"/>
              <a:t>  </a:t>
            </a:r>
            <a:r>
              <a:rPr lang="en-US" altLang="ko-KR" sz="5600" dirty="0" err="1" smtClean="0"/>
              <a:t>cout</a:t>
            </a:r>
            <a:r>
              <a:rPr lang="en-US" altLang="ko-KR" sz="5600" dirty="0" smtClean="0"/>
              <a:t> </a:t>
            </a:r>
            <a:r>
              <a:rPr lang="en-US" altLang="ko-KR" sz="5600" dirty="0"/>
              <a:t>&lt;&lt; year &lt;&lt; "</a:t>
            </a:r>
            <a:r>
              <a:rPr lang="ko-KR" altLang="en-US" sz="5600" dirty="0"/>
              <a:t>년도</a:t>
            </a:r>
            <a:r>
              <a:rPr lang="en-US" altLang="ko-KR" sz="5600" dirty="0"/>
              <a:t>, "</a:t>
            </a:r>
            <a:r>
              <a:rPr lang="ko-KR" altLang="en-US" sz="5600" dirty="0"/>
              <a:t> </a:t>
            </a:r>
            <a:r>
              <a:rPr lang="en-US" altLang="ko-KR" sz="5600" dirty="0"/>
              <a:t>&lt;&lt;</a:t>
            </a:r>
            <a:r>
              <a:rPr lang="ko-KR" altLang="en-US" sz="5600" dirty="0"/>
              <a:t> </a:t>
            </a:r>
            <a:r>
              <a:rPr lang="en-US" altLang="ko-KR" sz="5600" dirty="0"/>
              <a:t>title &lt;&lt; ", " &lt;&lt; author &lt;&lt; </a:t>
            </a:r>
            <a:r>
              <a:rPr lang="en-US" altLang="ko-KR" sz="5600" dirty="0" err="1"/>
              <a:t>endl</a:t>
            </a:r>
            <a:r>
              <a:rPr lang="en-US" altLang="ko-KR" sz="56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5600" dirty="0"/>
              <a:t>}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09995" y="476672"/>
            <a:ext cx="3313023" cy="608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BookManager</a:t>
            </a:r>
            <a:r>
              <a:rPr lang="en-US" altLang="ko-KR" sz="14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vector&lt;Book</a:t>
            </a:r>
            <a:r>
              <a:rPr lang="en-US" altLang="ko-KR" sz="1400" dirty="0"/>
              <a:t>&gt; v;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void </a:t>
            </a:r>
            <a:r>
              <a:rPr lang="en-US" altLang="ko-KR" sz="1400" dirty="0" err="1"/>
              <a:t>searchByAuthor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void </a:t>
            </a:r>
            <a:r>
              <a:rPr lang="en-US" altLang="ko-KR" sz="1400" dirty="0" err="1"/>
              <a:t>searchByYear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void </a:t>
            </a:r>
            <a:r>
              <a:rPr lang="en-US" altLang="ko-KR" sz="1400" dirty="0" err="1"/>
              <a:t>bookIn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public: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void </a:t>
            </a:r>
            <a:r>
              <a:rPr lang="en-US" altLang="ko-KR" sz="1400" dirty="0" smtClean="0"/>
              <a:t>run</a:t>
            </a:r>
            <a:r>
              <a:rPr lang="en-US" altLang="ko-KR" sz="14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};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void </a:t>
            </a:r>
            <a:r>
              <a:rPr lang="en-US" altLang="ko-KR" sz="1400" dirty="0" err="1"/>
              <a:t>BookManager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searchByAuthor</a:t>
            </a:r>
            <a:r>
              <a:rPr lang="en-US" altLang="ko-KR" sz="1400" dirty="0"/>
              <a:t>() {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/>
              <a:t>BookManager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searchByYear</a:t>
            </a:r>
            <a:r>
              <a:rPr lang="en-US" altLang="ko-KR" sz="1400" dirty="0"/>
              <a:t>() {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75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410645"/>
            <a:ext cx="5472608" cy="5400600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ko-KR" altLang="en-US" sz="2600" dirty="0"/>
          </a:p>
          <a:p>
            <a:pPr marL="0" indent="0">
              <a:buNone/>
            </a:pPr>
            <a:r>
              <a:rPr lang="en-US" altLang="ko-KR" sz="3500" dirty="0"/>
              <a:t>void </a:t>
            </a:r>
            <a:r>
              <a:rPr lang="en-US" altLang="ko-KR" sz="3500" dirty="0" err="1"/>
              <a:t>BookManager</a:t>
            </a:r>
            <a:r>
              <a:rPr lang="en-US" altLang="ko-KR" sz="3500" dirty="0"/>
              <a:t>::</a:t>
            </a:r>
            <a:r>
              <a:rPr lang="en-US" altLang="ko-KR" sz="3500" dirty="0" err="1"/>
              <a:t>bookIn</a:t>
            </a:r>
            <a:r>
              <a:rPr lang="en-US" altLang="ko-KR" sz="3500" dirty="0"/>
              <a:t>() {</a:t>
            </a:r>
          </a:p>
          <a:p>
            <a:pPr marL="0" indent="0">
              <a:buNone/>
            </a:pPr>
            <a:r>
              <a:rPr lang="en-US" altLang="ko-KR" sz="3500" dirty="0" smtClean="0"/>
              <a:t>  string </a:t>
            </a:r>
            <a:r>
              <a:rPr lang="en-US" altLang="ko-KR" sz="3500" dirty="0"/>
              <a:t>title, author;</a:t>
            </a:r>
          </a:p>
          <a:p>
            <a:pPr marL="0" indent="0">
              <a:buNone/>
            </a:pPr>
            <a:r>
              <a:rPr lang="en-US" altLang="ko-KR" sz="3500" dirty="0" smtClean="0"/>
              <a:t>  </a:t>
            </a:r>
            <a:r>
              <a:rPr lang="en-US" altLang="ko-KR" sz="3500" dirty="0" err="1" smtClean="0"/>
              <a:t>int</a:t>
            </a:r>
            <a:r>
              <a:rPr lang="en-US" altLang="ko-KR" sz="3500" dirty="0" smtClean="0"/>
              <a:t> </a:t>
            </a:r>
            <a:r>
              <a:rPr lang="en-US" altLang="ko-KR" sz="3500" dirty="0"/>
              <a:t>year;</a:t>
            </a:r>
          </a:p>
          <a:p>
            <a:pPr marL="0" indent="0">
              <a:buNone/>
            </a:pPr>
            <a:r>
              <a:rPr lang="en-US" altLang="ko-KR" sz="3500" dirty="0" smtClean="0"/>
              <a:t>  Book </a:t>
            </a:r>
            <a:r>
              <a:rPr lang="en-US" altLang="ko-KR" sz="3500" dirty="0"/>
              <a:t>b;</a:t>
            </a:r>
          </a:p>
          <a:p>
            <a:pPr marL="0" indent="0">
              <a:buNone/>
            </a:pPr>
            <a:r>
              <a:rPr lang="en-US" altLang="ko-KR" sz="3500" dirty="0" smtClean="0"/>
              <a:t>  </a:t>
            </a:r>
            <a:r>
              <a:rPr lang="en-US" altLang="ko-KR" sz="3500" dirty="0" err="1" smtClean="0"/>
              <a:t>cout</a:t>
            </a:r>
            <a:r>
              <a:rPr lang="en-US" altLang="ko-KR" sz="3500" dirty="0" smtClean="0"/>
              <a:t> </a:t>
            </a:r>
            <a:r>
              <a:rPr lang="en-US" altLang="ko-KR" sz="3500" dirty="0"/>
              <a:t>&lt;&lt;</a:t>
            </a:r>
            <a:r>
              <a:rPr lang="ko-KR" altLang="en-US" sz="3500" dirty="0"/>
              <a:t> </a:t>
            </a:r>
            <a:r>
              <a:rPr lang="en-US" altLang="ko-KR" sz="3500" dirty="0"/>
              <a:t>"</a:t>
            </a:r>
            <a:r>
              <a:rPr lang="ko-KR" altLang="en-US" sz="3500" dirty="0"/>
              <a:t>입고할 책을 입력하세요</a:t>
            </a:r>
            <a:r>
              <a:rPr lang="en-US" altLang="ko-KR" sz="3500" dirty="0"/>
              <a:t>. </a:t>
            </a:r>
            <a:r>
              <a:rPr lang="ko-KR" altLang="en-US" sz="3500" dirty="0"/>
              <a:t>년도에 </a:t>
            </a:r>
            <a:r>
              <a:rPr lang="en-US" altLang="ko-KR" sz="3500" dirty="0"/>
              <a:t>-1</a:t>
            </a:r>
            <a:r>
              <a:rPr lang="ko-KR" altLang="en-US" sz="3500" dirty="0"/>
              <a:t>을 입력하면 입고를 종료합니다</a:t>
            </a:r>
            <a:r>
              <a:rPr lang="en-US" altLang="ko-KR" sz="3500" dirty="0"/>
              <a:t>."</a:t>
            </a:r>
            <a:r>
              <a:rPr lang="ko-KR" altLang="en-US" sz="3500" dirty="0"/>
              <a:t> </a:t>
            </a:r>
            <a:r>
              <a:rPr lang="en-US" altLang="ko-KR" sz="3500" dirty="0"/>
              <a:t>&lt;&lt;</a:t>
            </a:r>
            <a:r>
              <a:rPr lang="ko-KR" altLang="en-US" sz="3500" dirty="0"/>
              <a:t> </a:t>
            </a:r>
            <a:r>
              <a:rPr lang="en-US" altLang="ko-KR" sz="3500" dirty="0" err="1"/>
              <a:t>endl</a:t>
            </a:r>
            <a:r>
              <a:rPr lang="en-US" altLang="ko-KR" sz="3500" dirty="0"/>
              <a:t>;</a:t>
            </a:r>
          </a:p>
          <a:p>
            <a:pPr marL="0" indent="0">
              <a:buNone/>
            </a:pPr>
            <a:r>
              <a:rPr lang="en-US" altLang="ko-KR" sz="3500" dirty="0" smtClean="0"/>
              <a:t>  while </a:t>
            </a:r>
            <a:r>
              <a:rPr lang="en-US" altLang="ko-KR" sz="3500" dirty="0"/>
              <a:t>(true) {</a:t>
            </a:r>
          </a:p>
          <a:p>
            <a:pPr marL="0" indent="0">
              <a:buNone/>
            </a:pPr>
            <a:endParaRPr lang="en-US" altLang="ko-KR" sz="3500" dirty="0" smtClean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endParaRPr lang="en-US" altLang="ko-KR" sz="3500" dirty="0" smtClean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endParaRPr lang="en-US" altLang="ko-KR" sz="3500" dirty="0" smtClean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endParaRPr lang="en-US" altLang="ko-KR" sz="3500" dirty="0" smtClean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endParaRPr lang="en-US" altLang="ko-KR" sz="3500" dirty="0" smtClean="0"/>
          </a:p>
          <a:p>
            <a:pPr marL="0" indent="0">
              <a:buNone/>
            </a:pPr>
            <a:r>
              <a:rPr lang="en-US" altLang="ko-KR" sz="3500" dirty="0" smtClean="0"/>
              <a:t>}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 smtClean="0"/>
              <a:t>  </a:t>
            </a:r>
            <a:r>
              <a:rPr lang="en-US" altLang="ko-KR" sz="3500" dirty="0" err="1" smtClean="0"/>
              <a:t>cout</a:t>
            </a:r>
            <a:r>
              <a:rPr lang="en-US" altLang="ko-KR" sz="3500" dirty="0" smtClean="0"/>
              <a:t> </a:t>
            </a:r>
            <a:r>
              <a:rPr lang="en-US" altLang="ko-KR" sz="3500" dirty="0"/>
              <a:t>&lt;&lt;</a:t>
            </a:r>
            <a:r>
              <a:rPr lang="ko-KR" altLang="en-US" sz="3500" dirty="0"/>
              <a:t> </a:t>
            </a:r>
            <a:r>
              <a:rPr lang="en-US" altLang="ko-KR" sz="3500" dirty="0"/>
              <a:t>"</a:t>
            </a:r>
            <a:r>
              <a:rPr lang="ko-KR" altLang="en-US" sz="3500" dirty="0"/>
              <a:t>총 입고된 책은 </a:t>
            </a:r>
            <a:r>
              <a:rPr lang="en-US" altLang="ko-KR" sz="3500" dirty="0"/>
              <a:t>"</a:t>
            </a:r>
            <a:r>
              <a:rPr lang="ko-KR" altLang="en-US" sz="3500" dirty="0"/>
              <a:t> </a:t>
            </a:r>
            <a:r>
              <a:rPr lang="en-US" altLang="ko-KR" sz="3500" dirty="0"/>
              <a:t>&lt;&lt;</a:t>
            </a:r>
            <a:r>
              <a:rPr lang="ko-KR" altLang="en-US" sz="3500" dirty="0"/>
              <a:t> </a:t>
            </a:r>
            <a:r>
              <a:rPr lang="en-US" altLang="ko-KR" sz="3500" dirty="0" err="1"/>
              <a:t>v.size</a:t>
            </a:r>
            <a:r>
              <a:rPr lang="en-US" altLang="ko-KR" sz="3500" dirty="0"/>
              <a:t>() &lt;&lt;</a:t>
            </a:r>
            <a:r>
              <a:rPr lang="ko-KR" altLang="en-US" sz="3500" dirty="0"/>
              <a:t> </a:t>
            </a:r>
            <a:r>
              <a:rPr lang="en-US" altLang="ko-KR" sz="3500" dirty="0"/>
              <a:t>"</a:t>
            </a:r>
            <a:r>
              <a:rPr lang="ko-KR" altLang="en-US" sz="3500" dirty="0"/>
              <a:t>권입니다</a:t>
            </a:r>
            <a:r>
              <a:rPr lang="en-US" altLang="ko-KR" sz="3500" dirty="0"/>
              <a:t>."</a:t>
            </a:r>
            <a:r>
              <a:rPr lang="ko-KR" altLang="en-US" sz="3500" dirty="0"/>
              <a:t> </a:t>
            </a:r>
            <a:r>
              <a:rPr lang="en-US" altLang="ko-KR" sz="3500" dirty="0"/>
              <a:t>&lt;&lt;</a:t>
            </a:r>
            <a:r>
              <a:rPr lang="ko-KR" altLang="en-US" sz="3500" dirty="0"/>
              <a:t> </a:t>
            </a:r>
            <a:r>
              <a:rPr lang="en-US" altLang="ko-KR" sz="3500" dirty="0" err="1"/>
              <a:t>endl</a:t>
            </a:r>
            <a:r>
              <a:rPr lang="en-US" altLang="ko-KR" sz="3500" dirty="0"/>
              <a:t>;</a:t>
            </a:r>
          </a:p>
          <a:p>
            <a:pPr marL="0" indent="0">
              <a:buNone/>
            </a:pPr>
            <a:r>
              <a:rPr lang="en-US" altLang="ko-KR" sz="3500" dirty="0" smtClean="0"/>
              <a:t>}</a:t>
            </a:r>
            <a:endParaRPr lang="en-US" altLang="ko-KR" sz="3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7551" y="410645"/>
            <a:ext cx="326169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BookManager</a:t>
            </a:r>
            <a:r>
              <a:rPr lang="en-US" altLang="ko-KR" sz="1400" dirty="0"/>
              <a:t>::run() 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bookIn</a:t>
            </a:r>
            <a:r>
              <a:rPr lang="en-US" altLang="ko-KR" sz="1400" dirty="0"/>
              <a:t>(); // </a:t>
            </a:r>
            <a:r>
              <a:rPr lang="ko-KR" altLang="en-US" sz="1400" dirty="0"/>
              <a:t>입고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searchByAuthor</a:t>
            </a:r>
            <a:r>
              <a:rPr lang="en-US" altLang="ko-KR" sz="1400" dirty="0"/>
              <a:t>(); // </a:t>
            </a:r>
            <a:r>
              <a:rPr lang="ko-KR" altLang="en-US" sz="1400" dirty="0"/>
              <a:t>저자로 검색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searchByYear</a:t>
            </a:r>
            <a:r>
              <a:rPr lang="en-US" altLang="ko-KR" sz="1400" dirty="0"/>
              <a:t>(); // </a:t>
            </a:r>
            <a:r>
              <a:rPr lang="ko-KR" altLang="en-US" sz="1400" dirty="0"/>
              <a:t>년도로 검색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BookManager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man;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man.run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1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07824" cy="68012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3) map</a:t>
            </a:r>
            <a:r>
              <a:rPr lang="ko-KR" altLang="en-US" dirty="0"/>
              <a:t>컨테이너를 이용해서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성적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이름으로 </a:t>
            </a:r>
            <a:r>
              <a:rPr lang="ko-KR" altLang="en-US" dirty="0"/>
              <a:t>성적 조회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007" y="1484784"/>
            <a:ext cx="815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ap</a:t>
            </a:r>
            <a:r>
              <a:rPr lang="ko-KR" altLang="en-US" dirty="0" smtClean="0"/>
              <a:t>컨테이너를 이용하여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저장하고 성적을 조회하는 </a:t>
            </a:r>
            <a:r>
              <a:rPr lang="ko-KR" altLang="en-US" dirty="0" err="1" smtClean="0"/>
              <a:t>점수관리</a:t>
            </a:r>
            <a:r>
              <a:rPr lang="ko-KR" altLang="en-US" dirty="0" smtClean="0"/>
              <a:t> 프로그램을 만들어라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이름은 빈칸 없이 입력하는 것을 원칙으로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64904"/>
            <a:ext cx="5476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9551</TotalTime>
  <Words>901</Words>
  <Application>Microsoft Office PowerPoint</Application>
  <PresentationFormat>화면 슬라이드 쇼(4:3)</PresentationFormat>
  <Paragraphs>198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HY나무L</vt:lpstr>
      <vt:lpstr>맑은 고딕</vt:lpstr>
      <vt:lpstr>휴먼편지체</vt:lpstr>
      <vt:lpstr>Wingdings</vt:lpstr>
      <vt:lpstr>Wingdings 2</vt:lpstr>
      <vt:lpstr>가을</vt:lpstr>
      <vt:lpstr> 10장 실습하기-2</vt:lpstr>
      <vt:lpstr>(복습) 컨테이너의 공통 멤버함수</vt:lpstr>
      <vt:lpstr> (복습) 컨테이너에 들어 있는 숫자 중에서        3의 배수만 골라서 삭제</vt:lpstr>
      <vt:lpstr>(실습 1) Circle객체를 벡터에 저장해 보자</vt:lpstr>
      <vt:lpstr>PowerPoint 프레젠테이션</vt:lpstr>
      <vt:lpstr>(실습 2) Book객체에서 저자와 연도로 검색</vt:lpstr>
      <vt:lpstr>PowerPoint 프레젠테이션</vt:lpstr>
      <vt:lpstr>PowerPoint 프레젠테이션</vt:lpstr>
      <vt:lpstr>(실습 3) map컨테이너를 이용해서 (이름,성적)을            저장, 이름으로 성적 조회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441</cp:revision>
  <cp:lastPrinted>2019-11-19T05:58:16Z</cp:lastPrinted>
  <dcterms:created xsi:type="dcterms:W3CDTF">2011-08-27T14:53:28Z</dcterms:created>
  <dcterms:modified xsi:type="dcterms:W3CDTF">2019-11-19T10:12:31Z</dcterms:modified>
</cp:coreProperties>
</file>