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2"/>
  </p:notesMasterIdLst>
  <p:handoutMasterIdLst>
    <p:handoutMasterId r:id="rId13"/>
  </p:handoutMasterIdLst>
  <p:sldIdLst>
    <p:sldId id="348" r:id="rId2"/>
    <p:sldId id="350" r:id="rId3"/>
    <p:sldId id="361" r:id="rId4"/>
    <p:sldId id="355" r:id="rId5"/>
    <p:sldId id="364" r:id="rId6"/>
    <p:sldId id="366" r:id="rId7"/>
    <p:sldId id="358" r:id="rId8"/>
    <p:sldId id="362" r:id="rId9"/>
    <p:sldId id="365" r:id="rId10"/>
    <p:sldId id="363" r:id="rId1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AD2"/>
    <a:srgbClr val="EDEEE6"/>
    <a:srgbClr val="E2F571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6441" autoAdjust="0"/>
  </p:normalViewPr>
  <p:slideViewPr>
    <p:cSldViewPr>
      <p:cViewPr varScale="1">
        <p:scale>
          <a:sx n="62" d="100"/>
          <a:sy n="62" d="100"/>
        </p:scale>
        <p:origin x="90" y="81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802F2-97BC-42F7-88FF-A7E92D1C5D95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53BA3-E539-4987-8ECE-3D60FF8E0E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615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9184B85-4F40-4055-A6F9-21315C3F3ED1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62E6-40CF-4505-9F19-5FB2E0A0E98D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8F449B5-255B-47F0-8F6D-5A633A48B061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1125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43A3-1F77-441B-BB19-2D6A9C3A3188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D262-4C0F-4B28-9BC0-E156B366CF8F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E305F86-65DD-418F-85B6-FED2AF1BAA0C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F40C458-29DA-4401-B3CC-C705FAE8C410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0F09-6D2F-48E2-BF27-A51867CBEBEB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B60A-C6FD-40D7-B67C-164DCF7AAFC6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C960-04FC-418C-86F4-5A1BDFD2914F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7F7EC64-E70E-445E-96CA-5888804AA498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6919C10-F1EC-4FC1-8795-83185FAB9365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3422104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altLang="ko-KR" dirty="0" smtClean="0"/>
              <a:t>  1. </a:t>
            </a:r>
            <a:r>
              <a:rPr lang="en-US" altLang="ko-KR" dirty="0" err="1" smtClean="0"/>
              <a:t>cin.ignore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연습</a:t>
            </a:r>
            <a:endParaRPr lang="en-US" altLang="ko-KR" dirty="0" smtClean="0"/>
          </a:p>
          <a:p>
            <a:pPr>
              <a:buSzPct val="100000"/>
            </a:pPr>
            <a:r>
              <a:rPr lang="en-US" altLang="ko-KR" dirty="0" smtClean="0"/>
              <a:t>  2. Circle </a:t>
            </a:r>
            <a:r>
              <a:rPr lang="ko-KR" altLang="en-US" dirty="0" smtClean="0"/>
              <a:t>객체의</a:t>
            </a:r>
            <a:r>
              <a:rPr lang="en-US" altLang="ko-KR" dirty="0" smtClean="0"/>
              <a:t> &lt;&lt;, &gt;&gt;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>
              <a:buSzPct val="100000"/>
            </a:pPr>
            <a:r>
              <a:rPr lang="en-US" altLang="ko-KR" dirty="0"/>
              <a:t> </a:t>
            </a:r>
            <a:r>
              <a:rPr lang="en-US" altLang="ko-KR" dirty="0" smtClean="0"/>
              <a:t> 3. Phone </a:t>
            </a:r>
            <a:r>
              <a:rPr lang="ko-KR" altLang="en-US" dirty="0"/>
              <a:t>객체의</a:t>
            </a:r>
            <a:r>
              <a:rPr lang="en-US" altLang="ko-KR" dirty="0"/>
              <a:t> &lt;&lt;, &gt;&gt;</a:t>
            </a:r>
            <a:r>
              <a:rPr lang="ko-KR" altLang="en-US" dirty="0"/>
              <a:t>연산자</a:t>
            </a:r>
            <a:r>
              <a:rPr lang="en-US" altLang="ko-KR" dirty="0"/>
              <a:t> </a:t>
            </a:r>
            <a:r>
              <a:rPr lang="ko-KR" altLang="en-US" dirty="0"/>
              <a:t>정의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4. prompt </a:t>
            </a:r>
            <a:r>
              <a:rPr lang="ko-KR" altLang="en-US" dirty="0" smtClean="0"/>
              <a:t>사용자 정의 </a:t>
            </a:r>
            <a:r>
              <a:rPr lang="ko-KR" altLang="en-US" dirty="0" err="1" smtClean="0"/>
              <a:t>조작자</a:t>
            </a:r>
            <a:r>
              <a:rPr lang="ko-KR" altLang="en-US" dirty="0" smtClean="0"/>
              <a:t> 만들기</a:t>
            </a:r>
            <a:endParaRPr lang="en-US" altLang="ko-KR" dirty="0" smtClean="0"/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5. </a:t>
            </a:r>
            <a:r>
              <a:rPr lang="ko-KR" altLang="en-US" dirty="0" smtClean="0"/>
              <a:t>정수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제곱근의 출력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장 실습하기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294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680120"/>
          </a:xfrm>
        </p:spPr>
        <p:txBody>
          <a:bodyPr>
            <a:normAutofit/>
          </a:bodyPr>
          <a:lstStyle/>
          <a:p>
            <a:pPr marL="514350" indent="-514350"/>
            <a:r>
              <a:rPr lang="ko-KR" altLang="en-US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5) </a:t>
            </a:r>
            <a:r>
              <a:rPr lang="ko-KR" altLang="en-US" dirty="0" smtClean="0"/>
              <a:t>정수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제곱근의 출력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99592" y="1412776"/>
            <a:ext cx="763284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다음과 같이 정수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제곱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제곱근의 값을 형식에 맞추어 출력하는 프로그램을 작성하라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필드의 간격은 총 </a:t>
            </a:r>
            <a:r>
              <a:rPr lang="en-US" altLang="ko-KR" sz="1600" dirty="0" smtClean="0"/>
              <a:t>15</a:t>
            </a:r>
            <a:r>
              <a:rPr lang="ko-KR" altLang="en-US" sz="1600" dirty="0" smtClean="0"/>
              <a:t>칸이고 제곱근의 </a:t>
            </a:r>
            <a:r>
              <a:rPr lang="ko-KR" altLang="en-US" sz="1600" dirty="0" err="1" smtClean="0"/>
              <a:t>유효숫자는</a:t>
            </a:r>
            <a:r>
              <a:rPr lang="ko-KR" altLang="en-US" sz="1600" dirty="0" smtClean="0"/>
              <a:t> 총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자리로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빈칸은 모두 </a:t>
            </a:r>
            <a:r>
              <a:rPr lang="en-US" altLang="ko-KR" sz="1600" dirty="0" smtClean="0"/>
              <a:t>underline(_) </a:t>
            </a:r>
            <a:r>
              <a:rPr lang="ko-KR" altLang="en-US" sz="1600" dirty="0" smtClean="0"/>
              <a:t>문자로 출력한다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-22247" t="1400" r="28501" b="5018"/>
          <a:stretch/>
        </p:blipFill>
        <p:spPr>
          <a:xfrm>
            <a:off x="11628784" y="2276872"/>
            <a:ext cx="34288367" cy="962676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t="5132" r="1613" b="2492"/>
          <a:stretch/>
        </p:blipFill>
        <p:spPr>
          <a:xfrm>
            <a:off x="2051720" y="3140969"/>
            <a:ext cx="439248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7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531352" cy="680120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en-US" altLang="ko-KR" dirty="0" smtClean="0"/>
              <a:t>(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1-1)</a:t>
            </a:r>
            <a:r>
              <a:rPr lang="ko-KR" altLang="en-US" dirty="0" smtClean="0"/>
              <a:t>한 줄에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영어문장</a:t>
            </a:r>
            <a:r>
              <a:rPr lang="en-US" altLang="ko-KR" dirty="0" smtClean="0"/>
              <a:t>;</a:t>
            </a:r>
            <a:r>
              <a:rPr lang="ko-KR" altLang="en-US" dirty="0" err="1" smtClean="0"/>
              <a:t>한글문장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입력될 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; </a:t>
            </a:r>
            <a:r>
              <a:rPr lang="ko-KR" altLang="en-US" dirty="0" smtClean="0"/>
              <a:t>이후에 입력된 문자열의 </a:t>
            </a:r>
            <a:r>
              <a:rPr lang="ko-KR" altLang="en-US" dirty="0" err="1" smtClean="0"/>
              <a:t>화면출력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2648" y="1412776"/>
            <a:ext cx="7632848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/>
              <a:t>#include &lt;</a:t>
            </a:r>
            <a:r>
              <a:rPr lang="en-US" altLang="ko-KR" sz="1600" dirty="0" err="1"/>
              <a:t>iostream</a:t>
            </a:r>
            <a:r>
              <a:rPr lang="en-US" altLang="ko-KR" sz="1600" dirty="0"/>
              <a:t>&gt;</a:t>
            </a:r>
          </a:p>
          <a:p>
            <a:pPr defTabSz="180000"/>
            <a:r>
              <a:rPr lang="en-US" altLang="ko-KR" sz="1600" dirty="0" smtClean="0"/>
              <a:t>using </a:t>
            </a:r>
            <a:r>
              <a:rPr lang="en-US" altLang="ko-KR" sz="1600" dirty="0"/>
              <a:t>namespace </a:t>
            </a:r>
            <a:r>
              <a:rPr lang="en-US" altLang="ko-KR" sz="1600" dirty="0" err="1"/>
              <a:t>std</a:t>
            </a:r>
            <a:r>
              <a:rPr lang="en-US" altLang="ko-KR" sz="1600" dirty="0"/>
              <a:t>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 err="1"/>
              <a:t>int</a:t>
            </a:r>
            <a:r>
              <a:rPr lang="en-US" altLang="ko-KR" sz="1600" dirty="0"/>
              <a:t> main() {</a:t>
            </a:r>
          </a:p>
          <a:p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nt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cin.ignore</a:t>
            </a:r>
            <a:r>
              <a:rPr lang="en-US" altLang="ko-KR" sz="1600" dirty="0" smtClean="0"/>
              <a:t>(100</a:t>
            </a:r>
            <a:r>
              <a:rPr lang="en-US" altLang="ko-KR" sz="1600" dirty="0"/>
              <a:t>, ';'); // </a:t>
            </a:r>
            <a:r>
              <a:rPr lang="ko-KR" altLang="en-US" sz="1600" dirty="0"/>
              <a:t>영어 문장이 최대 </a:t>
            </a:r>
            <a:r>
              <a:rPr lang="en-US" altLang="ko-KR" sz="1600" dirty="0"/>
              <a:t>99</a:t>
            </a:r>
            <a:r>
              <a:rPr lang="ko-KR" altLang="en-US" sz="1600" dirty="0"/>
              <a:t>개의 문자로 입력된다고 </a:t>
            </a:r>
            <a:r>
              <a:rPr lang="ko-KR" altLang="en-US" sz="1600" dirty="0" smtClean="0"/>
              <a:t>가정</a:t>
            </a:r>
            <a:endParaRPr lang="ko-KR" altLang="en-US" sz="1600" dirty="0"/>
          </a:p>
          <a:p>
            <a:r>
              <a:rPr lang="en-US" altLang="ko-KR" sz="1600" dirty="0" smtClean="0"/>
              <a:t>   while</a:t>
            </a:r>
            <a:r>
              <a:rPr lang="en-US" altLang="ko-KR" sz="1600" dirty="0"/>
              <a:t>((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=</a:t>
            </a:r>
            <a:r>
              <a:rPr lang="en-US" altLang="ko-KR" sz="1600" dirty="0" err="1"/>
              <a:t>cin.get</a:t>
            </a:r>
            <a:r>
              <a:rPr lang="en-US" altLang="ko-KR" sz="1600" dirty="0"/>
              <a:t>()) != EOF) {</a:t>
            </a:r>
          </a:p>
          <a:p>
            <a:r>
              <a:rPr lang="en-US" altLang="ko-KR" sz="1600" dirty="0" smtClean="0"/>
              <a:t>      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&lt;&lt; (char)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 smtClean="0"/>
              <a:t>      if(</a:t>
            </a:r>
            <a:r>
              <a:rPr lang="en-US" altLang="ko-KR" sz="1600" dirty="0" err="1" smtClean="0"/>
              <a:t>ch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== '\n') {</a:t>
            </a:r>
          </a:p>
          <a:p>
            <a:r>
              <a:rPr lang="en-US" altLang="ko-KR" sz="1600" dirty="0" smtClean="0"/>
              <a:t>           </a:t>
            </a:r>
            <a:r>
              <a:rPr lang="en-US" altLang="ko-KR" sz="1600" dirty="0" err="1" smtClean="0"/>
              <a:t>cin.ignore</a:t>
            </a:r>
            <a:r>
              <a:rPr lang="en-US" altLang="ko-KR" sz="1600" dirty="0" smtClean="0"/>
              <a:t>(100</a:t>
            </a:r>
            <a:r>
              <a:rPr lang="en-US" altLang="ko-KR" sz="1600" dirty="0"/>
              <a:t>, ';'); // </a:t>
            </a:r>
            <a:r>
              <a:rPr lang="ko-KR" altLang="en-US" sz="1600" dirty="0"/>
              <a:t>영어 문장이 최대 </a:t>
            </a:r>
            <a:r>
              <a:rPr lang="en-US" altLang="ko-KR" sz="1600" dirty="0"/>
              <a:t>99</a:t>
            </a:r>
            <a:r>
              <a:rPr lang="ko-KR" altLang="en-US" sz="1600" dirty="0"/>
              <a:t>개의 문자로 입력된다고 </a:t>
            </a:r>
            <a:r>
              <a:rPr lang="ko-KR" altLang="en-US" sz="1600" dirty="0" smtClean="0"/>
              <a:t>가정</a:t>
            </a:r>
            <a:endParaRPr lang="ko-KR" altLang="en-US" sz="1600" dirty="0"/>
          </a:p>
          <a:p>
            <a:r>
              <a:rPr lang="en-US" altLang="ko-KR" sz="1600" dirty="0" smtClean="0"/>
              <a:t>      }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}</a:t>
            </a:r>
            <a:endParaRPr lang="en-US" altLang="ko-KR" sz="1600" dirty="0"/>
          </a:p>
          <a:p>
            <a:r>
              <a:rPr lang="en-US" altLang="ko-KR" sz="1600" dirty="0"/>
              <a:t>}	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595" y="4869160"/>
            <a:ext cx="4324954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5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531352" cy="680120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en-US" altLang="ko-KR" dirty="0" smtClean="0"/>
              <a:t>(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1-2)</a:t>
            </a:r>
            <a:r>
              <a:rPr lang="ko-KR" altLang="en-US" dirty="0" smtClean="0"/>
              <a:t>한 줄에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영어문장</a:t>
            </a:r>
            <a:r>
              <a:rPr lang="en-US" altLang="ko-KR" dirty="0" smtClean="0"/>
              <a:t>;</a:t>
            </a:r>
            <a:r>
              <a:rPr lang="ko-KR" altLang="en-US" dirty="0" err="1" smtClean="0"/>
              <a:t>한글문장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입력될 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; </a:t>
            </a:r>
            <a:r>
              <a:rPr lang="ko-KR" altLang="en-US" dirty="0" smtClean="0"/>
              <a:t>이전에 입력된 문자열의 </a:t>
            </a:r>
            <a:r>
              <a:rPr lang="ko-KR" altLang="en-US" dirty="0" err="1" smtClean="0"/>
              <a:t>화면출력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2648" y="1700808"/>
            <a:ext cx="835184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dirty="0"/>
              <a:t>#include 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</a:p>
          <a:p>
            <a:pPr defTabSz="180000"/>
            <a:r>
              <a:rPr lang="en-US" altLang="ko-KR" dirty="0"/>
              <a:t>using namespace </a:t>
            </a:r>
            <a:r>
              <a:rPr lang="en-US" altLang="ko-KR" dirty="0" err="1"/>
              <a:t>std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main() {</a:t>
            </a:r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ch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 smtClean="0"/>
              <a:t>//  </a:t>
            </a:r>
            <a:r>
              <a:rPr lang="ko-KR" altLang="en-US" dirty="0" smtClean="0"/>
              <a:t>완성하기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} 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5930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680120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ko-KR" altLang="en-US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2) Circle </a:t>
            </a:r>
            <a:r>
              <a:rPr lang="ko-KR" altLang="en-US" dirty="0" smtClean="0"/>
              <a:t>객체를 다음과 같이 </a:t>
            </a:r>
            <a:r>
              <a:rPr lang="ko-KR" altLang="en-US" dirty="0" err="1" smtClean="0"/>
              <a:t>입출력하는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&lt;&lt;, &gt;&gt; </a:t>
            </a:r>
            <a:r>
              <a:rPr lang="ko-KR" altLang="en-US" dirty="0" smtClean="0"/>
              <a:t>연산자 정의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57976" y="1412776"/>
            <a:ext cx="7632848" cy="13542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/>
              <a:t>int main() {</a:t>
            </a:r>
          </a:p>
          <a:p>
            <a:r>
              <a:rPr lang="en-US" altLang="ko-KR" sz="1600"/>
              <a:t>Circle d, w;</a:t>
            </a:r>
          </a:p>
          <a:p>
            <a:r>
              <a:rPr lang="en-US" altLang="ko-KR" sz="1600"/>
              <a:t>cin &gt;&gt; d &gt;&gt; w; // </a:t>
            </a:r>
            <a:r>
              <a:rPr lang="ko-KR" altLang="en-US" sz="1600"/>
              <a:t>키보드 입력을 받아 객체 </a:t>
            </a:r>
            <a:r>
              <a:rPr lang="en-US" altLang="ko-KR" sz="1600"/>
              <a:t>d</a:t>
            </a:r>
            <a:r>
              <a:rPr lang="ko-KR" altLang="en-US" sz="1600"/>
              <a:t>와 </a:t>
            </a:r>
            <a:r>
              <a:rPr lang="en-US" altLang="ko-KR" sz="1600"/>
              <a:t>w</a:t>
            </a:r>
            <a:r>
              <a:rPr lang="ko-KR" altLang="en-US" sz="1600"/>
              <a:t>를 완성</a:t>
            </a:r>
          </a:p>
          <a:p>
            <a:r>
              <a:rPr lang="en-US" altLang="ko-KR" sz="1600"/>
              <a:t>cout &lt;&lt; d &lt;&lt; w &lt;&lt; endl; // </a:t>
            </a:r>
            <a:r>
              <a:rPr lang="ko-KR" altLang="en-US" sz="1600"/>
              <a:t>객체 </a:t>
            </a:r>
            <a:r>
              <a:rPr lang="en-US" altLang="ko-KR" sz="1600"/>
              <a:t>d, w </a:t>
            </a:r>
            <a:r>
              <a:rPr lang="ko-KR" altLang="en-US" sz="1600"/>
              <a:t>출력</a:t>
            </a:r>
          </a:p>
          <a:p>
            <a:r>
              <a:rPr lang="en-US" altLang="ko-KR" sz="1600"/>
              <a:t>}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76" y="3140968"/>
            <a:ext cx="57626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0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83568" y="116632"/>
            <a:ext cx="8568952" cy="6408712"/>
          </a:xfrm>
        </p:spPr>
        <p:txBody>
          <a:bodyPr>
            <a:noAutofit/>
          </a:bodyPr>
          <a:lstStyle/>
          <a:p>
            <a:pPr marL="0" indent="0">
              <a:lnSpc>
                <a:spcPts val="1000"/>
              </a:lnSpc>
              <a:buNone/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iostream</a:t>
            </a:r>
            <a:r>
              <a:rPr lang="en-US" altLang="ko-KR" sz="1600" dirty="0"/>
              <a:t>&gt;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1600" dirty="0"/>
              <a:t>#include &lt;string&gt;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1600" dirty="0"/>
              <a:t>using namespace </a:t>
            </a:r>
            <a:r>
              <a:rPr lang="en-US" altLang="ko-KR" sz="1600" dirty="0" err="1"/>
              <a:t>std</a:t>
            </a:r>
            <a:r>
              <a:rPr lang="en-US" altLang="ko-KR" sz="1600" dirty="0"/>
              <a:t>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1600" dirty="0" smtClean="0"/>
              <a:t>class </a:t>
            </a:r>
            <a:r>
              <a:rPr lang="en-US" altLang="ko-KR" sz="1600" dirty="0"/>
              <a:t>Circle {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1600" dirty="0" smtClean="0"/>
              <a:t>   string </a:t>
            </a:r>
            <a:r>
              <a:rPr lang="en-US" altLang="ko-KR" sz="1600" dirty="0"/>
              <a:t>name;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radius;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1600" dirty="0"/>
              <a:t>public: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1600" dirty="0" smtClean="0"/>
              <a:t>   Circle(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radius=1, string name="") { 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1600" dirty="0" smtClean="0"/>
              <a:t>       this-</a:t>
            </a:r>
            <a:r>
              <a:rPr lang="en-US" altLang="ko-KR" sz="1600" dirty="0"/>
              <a:t>&gt;radius = radius; this-&gt;name = name;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1600" dirty="0" smtClean="0"/>
              <a:t>   }</a:t>
            </a:r>
            <a:endParaRPr lang="en-US" altLang="ko-KR" sz="1600" dirty="0"/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1600" dirty="0" smtClean="0"/>
              <a:t>   double </a:t>
            </a:r>
            <a:r>
              <a:rPr lang="en-US" altLang="ko-KR" sz="1600" dirty="0" err="1"/>
              <a:t>getArea</a:t>
            </a:r>
            <a:r>
              <a:rPr lang="en-US" altLang="ko-KR" sz="1600" dirty="0"/>
              <a:t>() { return 3.14*radius*radius; }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1600" dirty="0" smtClean="0"/>
              <a:t>   string </a:t>
            </a:r>
            <a:r>
              <a:rPr lang="en-US" altLang="ko-KR" sz="1600" dirty="0" err="1"/>
              <a:t>getName</a:t>
            </a:r>
            <a:r>
              <a:rPr lang="en-US" altLang="ko-KR" sz="1600" dirty="0"/>
              <a:t>() { return name; } 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1600" dirty="0" smtClean="0"/>
              <a:t>   friend </a:t>
            </a:r>
            <a:r>
              <a:rPr lang="en-US" altLang="ko-KR" sz="1600" dirty="0" err="1"/>
              <a:t>ostream</a:t>
            </a:r>
            <a:r>
              <a:rPr lang="en-US" altLang="ko-KR" sz="1600" dirty="0"/>
              <a:t>&amp; operator &lt;&lt; (</a:t>
            </a:r>
            <a:r>
              <a:rPr lang="en-US" altLang="ko-KR" sz="1600" dirty="0" err="1"/>
              <a:t>ostream</a:t>
            </a:r>
            <a:r>
              <a:rPr lang="en-US" altLang="ko-KR" sz="1600" dirty="0"/>
              <a:t>&amp; outs, </a:t>
            </a:r>
            <a:r>
              <a:rPr lang="en-US" altLang="ko-KR" sz="1600" dirty="0" err="1" smtClean="0"/>
              <a:t>const</a:t>
            </a:r>
            <a:r>
              <a:rPr lang="en-US" altLang="ko-KR" sz="1600" dirty="0" smtClean="0"/>
              <a:t> Circle&amp; </a:t>
            </a:r>
            <a:r>
              <a:rPr lang="en-US" altLang="ko-KR" sz="1600" dirty="0"/>
              <a:t>c); </a:t>
            </a:r>
            <a:r>
              <a:rPr lang="en-US" altLang="ko-KR" sz="1600" dirty="0" smtClean="0"/>
              <a:t> // &lt;&lt;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프렌드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선언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1600" dirty="0" smtClean="0"/>
              <a:t>   friend </a:t>
            </a:r>
            <a:r>
              <a:rPr lang="en-US" altLang="ko-KR" sz="1600" dirty="0" err="1"/>
              <a:t>istream</a:t>
            </a:r>
            <a:r>
              <a:rPr lang="en-US" altLang="ko-KR" sz="1600" dirty="0"/>
              <a:t>&amp; operator &gt;&gt; (</a:t>
            </a:r>
            <a:r>
              <a:rPr lang="en-US" altLang="ko-KR" sz="1600" dirty="0" err="1"/>
              <a:t>istream</a:t>
            </a:r>
            <a:r>
              <a:rPr lang="en-US" altLang="ko-KR" sz="1600" dirty="0"/>
              <a:t>&amp; ins, Circle&amp; c); </a:t>
            </a:r>
            <a:r>
              <a:rPr lang="en-US" altLang="ko-KR" sz="1600" dirty="0" smtClean="0"/>
              <a:t>  // &gt;&gt;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프렌드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선언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1600" dirty="0" smtClean="0"/>
              <a:t>};</a:t>
            </a: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225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83568" y="116632"/>
            <a:ext cx="8568952" cy="6408712"/>
          </a:xfrm>
        </p:spPr>
        <p:txBody>
          <a:bodyPr>
            <a:noAutofit/>
          </a:bodyPr>
          <a:lstStyle/>
          <a:p>
            <a:pPr marL="0" indent="0">
              <a:lnSpc>
                <a:spcPts val="1000"/>
              </a:lnSpc>
              <a:buNone/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iostream</a:t>
            </a:r>
            <a:r>
              <a:rPr lang="en-US" altLang="ko-KR" sz="1600" dirty="0"/>
              <a:t>&gt;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1600" dirty="0"/>
              <a:t>#include &lt;string&gt;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1600" dirty="0"/>
              <a:t>using namespace </a:t>
            </a:r>
            <a:r>
              <a:rPr lang="en-US" altLang="ko-KR" sz="1600" dirty="0" err="1"/>
              <a:t>std</a:t>
            </a:r>
            <a:r>
              <a:rPr lang="en-US" altLang="ko-KR" sz="1600" dirty="0"/>
              <a:t>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1600" dirty="0" smtClean="0"/>
              <a:t>class </a:t>
            </a:r>
            <a:r>
              <a:rPr lang="en-US" altLang="ko-KR" sz="1600" dirty="0"/>
              <a:t>Circle {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1600" dirty="0" smtClean="0"/>
              <a:t>   string </a:t>
            </a:r>
            <a:r>
              <a:rPr lang="en-US" altLang="ko-KR" sz="1600" dirty="0"/>
              <a:t>name;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radius;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1600" dirty="0"/>
              <a:t>public: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1600" dirty="0" smtClean="0"/>
              <a:t>   Circle(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radius=1, string name="") { 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1600" dirty="0" smtClean="0"/>
              <a:t>       this-</a:t>
            </a:r>
            <a:r>
              <a:rPr lang="en-US" altLang="ko-KR" sz="1600" dirty="0"/>
              <a:t>&gt;radius = radius; this-&gt;name = name;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1600" dirty="0" smtClean="0"/>
              <a:t>   }</a:t>
            </a:r>
            <a:endParaRPr lang="en-US" altLang="ko-KR" sz="1600" dirty="0"/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1600" dirty="0" smtClean="0"/>
              <a:t>   double </a:t>
            </a:r>
            <a:r>
              <a:rPr lang="en-US" altLang="ko-KR" sz="1600" dirty="0" err="1"/>
              <a:t>getArea</a:t>
            </a:r>
            <a:r>
              <a:rPr lang="en-US" altLang="ko-KR" sz="1600" dirty="0"/>
              <a:t>() { return 3.14*radius*radius; }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1600" dirty="0" smtClean="0"/>
              <a:t>   string </a:t>
            </a:r>
            <a:r>
              <a:rPr lang="en-US" altLang="ko-KR" sz="1600" dirty="0" err="1"/>
              <a:t>getName</a:t>
            </a:r>
            <a:r>
              <a:rPr lang="en-US" altLang="ko-KR" sz="1600" dirty="0"/>
              <a:t>() { return name; } 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1600" dirty="0" smtClean="0"/>
              <a:t>   friend </a:t>
            </a:r>
            <a:r>
              <a:rPr lang="en-US" altLang="ko-KR" sz="1600" dirty="0" err="1"/>
              <a:t>ostream</a:t>
            </a:r>
            <a:r>
              <a:rPr lang="en-US" altLang="ko-KR" sz="1600" dirty="0"/>
              <a:t>&amp; operator &lt;&lt; (</a:t>
            </a:r>
            <a:r>
              <a:rPr lang="en-US" altLang="ko-KR" sz="1600" dirty="0" err="1"/>
              <a:t>ostream</a:t>
            </a:r>
            <a:r>
              <a:rPr lang="en-US" altLang="ko-KR" sz="1600" dirty="0"/>
              <a:t>&amp; outs, </a:t>
            </a:r>
            <a:r>
              <a:rPr lang="en-US" altLang="ko-KR" sz="1600" dirty="0" err="1" smtClean="0"/>
              <a:t>const</a:t>
            </a:r>
            <a:r>
              <a:rPr lang="en-US" altLang="ko-KR" sz="1600" dirty="0" smtClean="0"/>
              <a:t> Circle&amp; </a:t>
            </a:r>
            <a:r>
              <a:rPr lang="en-US" altLang="ko-KR" sz="1600" dirty="0"/>
              <a:t>c); </a:t>
            </a:r>
            <a:r>
              <a:rPr lang="en-US" altLang="ko-KR" sz="1600" dirty="0" smtClean="0"/>
              <a:t> // &lt;&lt;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프렌드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선언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1600" dirty="0" smtClean="0"/>
              <a:t>   friend </a:t>
            </a:r>
            <a:r>
              <a:rPr lang="en-US" altLang="ko-KR" sz="1600" dirty="0" err="1"/>
              <a:t>istream</a:t>
            </a:r>
            <a:r>
              <a:rPr lang="en-US" altLang="ko-KR" sz="1600" dirty="0"/>
              <a:t>&amp; operator &gt;&gt; (</a:t>
            </a:r>
            <a:r>
              <a:rPr lang="en-US" altLang="ko-KR" sz="1600" dirty="0" err="1"/>
              <a:t>istream</a:t>
            </a:r>
            <a:r>
              <a:rPr lang="en-US" altLang="ko-KR" sz="1600" dirty="0"/>
              <a:t>&amp; ins, Circle&amp; c); </a:t>
            </a:r>
            <a:r>
              <a:rPr lang="en-US" altLang="ko-KR" sz="1600" dirty="0" smtClean="0"/>
              <a:t>  // &gt;&gt;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프렌드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선언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1600" dirty="0" smtClean="0"/>
              <a:t>};</a:t>
            </a:r>
          </a:p>
          <a:p>
            <a:pPr marL="0" indent="0">
              <a:lnSpc>
                <a:spcPts val="1000"/>
              </a:lnSpc>
              <a:buNone/>
            </a:pPr>
            <a:endParaRPr lang="en-US" altLang="ko-KR" sz="1600" dirty="0"/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1600" dirty="0" err="1" smtClean="0"/>
              <a:t>ostream</a:t>
            </a:r>
            <a:r>
              <a:rPr lang="en-US" altLang="ko-KR" sz="1600" dirty="0"/>
              <a:t>&amp; operator &lt;&lt; (</a:t>
            </a:r>
            <a:r>
              <a:rPr lang="en-US" altLang="ko-KR" sz="1600" dirty="0" err="1"/>
              <a:t>ostream</a:t>
            </a:r>
            <a:r>
              <a:rPr lang="en-US" altLang="ko-KR" sz="1600" dirty="0"/>
              <a:t>&amp; outs, </a:t>
            </a:r>
            <a:r>
              <a:rPr lang="en-US" altLang="ko-KR" sz="1600" dirty="0" err="1" smtClean="0"/>
              <a:t>const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Circle&amp; </a:t>
            </a:r>
            <a:r>
              <a:rPr lang="en-US" altLang="ko-KR" sz="1600" dirty="0"/>
              <a:t>c) { </a:t>
            </a:r>
            <a:r>
              <a:rPr lang="en-US" altLang="ko-KR" sz="1600" dirty="0" smtClean="0"/>
              <a:t>   // </a:t>
            </a:r>
            <a:r>
              <a:rPr lang="ko-KR" altLang="en-US" sz="1600" dirty="0" err="1"/>
              <a:t>스트림에</a:t>
            </a:r>
            <a:r>
              <a:rPr lang="ko-KR" altLang="en-US" sz="1600" dirty="0"/>
              <a:t> 객체 </a:t>
            </a:r>
            <a:r>
              <a:rPr lang="en-US" altLang="ko-KR" sz="1600" dirty="0"/>
              <a:t>c </a:t>
            </a:r>
            <a:r>
              <a:rPr lang="ko-KR" altLang="en-US" sz="1600" dirty="0"/>
              <a:t>출력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1600" dirty="0" smtClean="0"/>
              <a:t>   outs </a:t>
            </a:r>
            <a:r>
              <a:rPr lang="en-US" altLang="ko-KR" sz="1600" dirty="0"/>
              <a:t>&lt;&lt; "(</a:t>
            </a:r>
            <a:r>
              <a:rPr lang="ko-KR" altLang="en-US" sz="1600" dirty="0"/>
              <a:t>반지름</a:t>
            </a:r>
            <a:r>
              <a:rPr lang="en-US" altLang="ko-KR" sz="1600" dirty="0"/>
              <a:t>"</a:t>
            </a:r>
            <a:r>
              <a:rPr lang="ko-KR" altLang="en-US" sz="1600" dirty="0"/>
              <a:t> </a:t>
            </a:r>
            <a:r>
              <a:rPr lang="en-US" altLang="ko-KR" sz="1600" dirty="0"/>
              <a:t>&lt;&lt; </a:t>
            </a:r>
            <a:r>
              <a:rPr lang="en-US" altLang="ko-KR" sz="1600" dirty="0" err="1"/>
              <a:t>c.radius</a:t>
            </a:r>
            <a:r>
              <a:rPr lang="en-US" altLang="ko-KR" sz="1600" dirty="0"/>
              <a:t> &lt;&lt; "</a:t>
            </a:r>
            <a:r>
              <a:rPr lang="ko-KR" altLang="en-US" sz="1600" dirty="0"/>
              <a:t>인 </a:t>
            </a:r>
            <a:r>
              <a:rPr lang="en-US" altLang="ko-KR" sz="1600" dirty="0"/>
              <a:t>"</a:t>
            </a:r>
            <a:r>
              <a:rPr lang="ko-KR" altLang="en-US" sz="1600" dirty="0"/>
              <a:t> </a:t>
            </a:r>
            <a:r>
              <a:rPr lang="en-US" altLang="ko-KR" sz="1600" dirty="0"/>
              <a:t>&lt;&lt; c.name &lt;&lt; ")";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1600" dirty="0" smtClean="0"/>
              <a:t>   return </a:t>
            </a:r>
            <a:r>
              <a:rPr lang="en-US" altLang="ko-KR" sz="1600" dirty="0"/>
              <a:t>outs;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1600" dirty="0" smtClean="0"/>
              <a:t>}</a:t>
            </a:r>
          </a:p>
          <a:p>
            <a:pPr marL="0" indent="0">
              <a:lnSpc>
                <a:spcPts val="1000"/>
              </a:lnSpc>
              <a:buNone/>
            </a:pPr>
            <a:endParaRPr lang="en-US" altLang="ko-KR" sz="1600" dirty="0"/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1600" dirty="0" err="1"/>
              <a:t>istream</a:t>
            </a:r>
            <a:r>
              <a:rPr lang="en-US" altLang="ko-KR" sz="1600" dirty="0"/>
              <a:t>&amp; operator &gt;&gt; (</a:t>
            </a:r>
            <a:r>
              <a:rPr lang="en-US" altLang="ko-KR" sz="1600" dirty="0" err="1"/>
              <a:t>istream</a:t>
            </a:r>
            <a:r>
              <a:rPr lang="en-US" altLang="ko-KR" sz="1600" dirty="0"/>
              <a:t>&amp; ins, Circle&amp; c) { </a:t>
            </a:r>
            <a:r>
              <a:rPr lang="en-US" altLang="ko-KR" sz="1600" dirty="0" smtClean="0"/>
              <a:t>   // </a:t>
            </a:r>
            <a:r>
              <a:rPr lang="ko-KR" altLang="en-US" sz="1600" dirty="0" err="1"/>
              <a:t>스트림으로부터</a:t>
            </a:r>
            <a:r>
              <a:rPr lang="ko-KR" altLang="en-US" sz="1600" dirty="0"/>
              <a:t> 읽어 객체 </a:t>
            </a:r>
            <a:r>
              <a:rPr lang="en-US" altLang="ko-KR" sz="1600" dirty="0"/>
              <a:t>c </a:t>
            </a:r>
            <a:r>
              <a:rPr lang="ko-KR" altLang="en-US" sz="1600" dirty="0"/>
              <a:t>완성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&lt;&lt; "</a:t>
            </a:r>
            <a:r>
              <a:rPr lang="ko-KR" altLang="en-US" sz="1600" dirty="0"/>
              <a:t>반지름 </a:t>
            </a:r>
            <a:r>
              <a:rPr lang="en-US" altLang="ko-KR" sz="1600" dirty="0"/>
              <a:t>&gt;&gt; ";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1600" dirty="0" smtClean="0"/>
              <a:t>   ins </a:t>
            </a:r>
            <a:r>
              <a:rPr lang="en-US" altLang="ko-KR" sz="1600" dirty="0"/>
              <a:t>&gt;&gt; </a:t>
            </a:r>
            <a:r>
              <a:rPr lang="en-US" altLang="ko-KR" sz="1600" dirty="0" err="1" smtClean="0"/>
              <a:t>c.radius</a:t>
            </a:r>
            <a:r>
              <a:rPr lang="en-US" altLang="ko-KR" sz="1600" dirty="0"/>
              <a:t>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&lt;&lt; "</a:t>
            </a:r>
            <a:r>
              <a:rPr lang="ko-KR" altLang="en-US" sz="1600" dirty="0"/>
              <a:t>이름 </a:t>
            </a:r>
            <a:r>
              <a:rPr lang="en-US" altLang="ko-KR" sz="1600" dirty="0"/>
              <a:t>&gt;&gt; ";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1600" dirty="0" smtClean="0"/>
              <a:t>   ins </a:t>
            </a:r>
            <a:r>
              <a:rPr lang="en-US" altLang="ko-KR" sz="1600" dirty="0"/>
              <a:t>&gt;&gt; </a:t>
            </a:r>
            <a:r>
              <a:rPr lang="en-US" altLang="ko-KR" sz="1600" dirty="0" smtClean="0"/>
              <a:t>c.name</a:t>
            </a:r>
            <a:r>
              <a:rPr lang="en-US" altLang="ko-KR" sz="1600" dirty="0"/>
              <a:t>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1600" dirty="0" smtClean="0"/>
              <a:t>   return </a:t>
            </a:r>
            <a:r>
              <a:rPr lang="en-US" altLang="ko-KR" sz="1600" dirty="0"/>
              <a:t>ins;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75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680120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ko-KR" altLang="en-US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실습 </a:t>
            </a:r>
            <a:r>
              <a:rPr lang="en-US" altLang="ko-KR" dirty="0"/>
              <a:t>3</a:t>
            </a:r>
            <a:r>
              <a:rPr lang="en-US" altLang="ko-KR" dirty="0" smtClean="0"/>
              <a:t>) Phone </a:t>
            </a:r>
            <a:r>
              <a:rPr lang="ko-KR" altLang="en-US" dirty="0" smtClean="0"/>
              <a:t>객체를 다음과 같이 </a:t>
            </a:r>
            <a:r>
              <a:rPr lang="ko-KR" altLang="en-US" dirty="0" err="1" smtClean="0"/>
              <a:t>입출력하는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&lt;&lt;, &gt;&gt; </a:t>
            </a:r>
            <a:r>
              <a:rPr lang="ko-KR" altLang="en-US" dirty="0" smtClean="0"/>
              <a:t>연산자 정의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989631" y="3861048"/>
            <a:ext cx="6408712" cy="12464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500" dirty="0" err="1"/>
              <a:t>int</a:t>
            </a:r>
            <a:r>
              <a:rPr lang="en-US" altLang="ko-KR" sz="1500" dirty="0"/>
              <a:t> main() {</a:t>
            </a:r>
          </a:p>
          <a:p>
            <a:r>
              <a:rPr lang="en-US" altLang="ko-KR" sz="1500" dirty="0"/>
              <a:t>Phone girl, boy;</a:t>
            </a:r>
          </a:p>
          <a:p>
            <a:r>
              <a:rPr lang="en-US" altLang="ko-KR" sz="1500" dirty="0" err="1"/>
              <a:t>cin</a:t>
            </a:r>
            <a:r>
              <a:rPr lang="en-US" altLang="ko-KR" sz="1500" dirty="0"/>
              <a:t> &gt;&gt; girl &gt;&gt; boy; //</a:t>
            </a:r>
            <a:r>
              <a:rPr lang="ko-KR" altLang="en-US" sz="1500" dirty="0"/>
              <a:t>전화 번호를 키보드로부터 읽는다</a:t>
            </a:r>
            <a:r>
              <a:rPr lang="en-US" altLang="ko-KR" sz="1500" dirty="0"/>
              <a:t>.</a:t>
            </a:r>
            <a:endParaRPr lang="ko-KR" altLang="en-US" sz="1500" dirty="0"/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 girl &lt;&lt;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 &lt;&lt; boy &lt;&lt;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// </a:t>
            </a:r>
            <a:r>
              <a:rPr lang="ko-KR" altLang="en-US" sz="1500" dirty="0"/>
              <a:t>전화 번호를 출력한다</a:t>
            </a:r>
            <a:r>
              <a:rPr lang="en-US" altLang="ko-KR" sz="1500" dirty="0"/>
              <a:t>.</a:t>
            </a:r>
            <a:endParaRPr lang="ko-KR" altLang="en-US" sz="1500" dirty="0"/>
          </a:p>
          <a:p>
            <a:r>
              <a:rPr lang="en-US" altLang="ko-KR" sz="15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55576" y="1351654"/>
            <a:ext cx="7632848" cy="24006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500" dirty="0"/>
              <a:t>class</a:t>
            </a:r>
            <a:r>
              <a:rPr lang="ko-KR" altLang="en-US" sz="1500" dirty="0"/>
              <a:t> </a:t>
            </a:r>
            <a:r>
              <a:rPr lang="en-US" altLang="ko-KR" sz="1500" dirty="0"/>
              <a:t>Phone { // </a:t>
            </a:r>
            <a:r>
              <a:rPr lang="ko-KR" altLang="en-US" sz="1500" dirty="0"/>
              <a:t>전화 번호를 표현하는 클래스</a:t>
            </a:r>
          </a:p>
          <a:p>
            <a:r>
              <a:rPr lang="en-US" altLang="ko-KR" sz="1500" dirty="0" smtClean="0"/>
              <a:t>  string </a:t>
            </a:r>
            <a:r>
              <a:rPr lang="en-US" altLang="ko-KR" sz="1500" dirty="0"/>
              <a:t>name; </a:t>
            </a:r>
          </a:p>
          <a:p>
            <a:r>
              <a:rPr lang="en-US" altLang="ko-KR" sz="1500" dirty="0" smtClean="0"/>
              <a:t>  string </a:t>
            </a:r>
            <a:r>
              <a:rPr lang="en-US" altLang="ko-KR" sz="1500" dirty="0" err="1"/>
              <a:t>telnum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 smtClean="0"/>
              <a:t>  string </a:t>
            </a:r>
            <a:r>
              <a:rPr lang="en-US" altLang="ko-KR" sz="1500" dirty="0"/>
              <a:t>address; 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 smtClean="0"/>
              <a:t>  Phone(string </a:t>
            </a:r>
            <a:r>
              <a:rPr lang="en-US" altLang="ko-KR" sz="1500" dirty="0"/>
              <a:t>name="", string </a:t>
            </a:r>
            <a:r>
              <a:rPr lang="en-US" altLang="ko-KR" sz="1500" dirty="0" err="1"/>
              <a:t>telnum</a:t>
            </a:r>
            <a:r>
              <a:rPr lang="en-US" altLang="ko-KR" sz="1500" dirty="0"/>
              <a:t>="", string address="") {</a:t>
            </a:r>
          </a:p>
          <a:p>
            <a:r>
              <a:rPr lang="en-US" altLang="ko-KR" sz="1500" dirty="0" smtClean="0"/>
              <a:t>     this-</a:t>
            </a:r>
            <a:r>
              <a:rPr lang="en-US" altLang="ko-KR" sz="1500" dirty="0"/>
              <a:t>&gt;name = name;</a:t>
            </a:r>
          </a:p>
          <a:p>
            <a:r>
              <a:rPr lang="en-US" altLang="ko-KR" sz="1500" dirty="0" smtClean="0"/>
              <a:t>     this-</a:t>
            </a:r>
            <a:r>
              <a:rPr lang="en-US" altLang="ko-KR" sz="1500" dirty="0"/>
              <a:t>&gt;</a:t>
            </a:r>
            <a:r>
              <a:rPr lang="en-US" altLang="ko-KR" sz="1500" dirty="0" err="1"/>
              <a:t>telnum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telnum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 smtClean="0"/>
              <a:t>     this-</a:t>
            </a:r>
            <a:r>
              <a:rPr lang="en-US" altLang="ko-KR" sz="1500" dirty="0"/>
              <a:t>&gt;address = address;</a:t>
            </a:r>
          </a:p>
          <a:p>
            <a:r>
              <a:rPr lang="en-US" altLang="ko-KR" sz="1500" dirty="0" smtClean="0"/>
              <a:t>  }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5216280"/>
            <a:ext cx="46958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6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680120"/>
          </a:xfrm>
        </p:spPr>
        <p:txBody>
          <a:bodyPr>
            <a:normAutofit/>
          </a:bodyPr>
          <a:lstStyle/>
          <a:p>
            <a:pPr marL="514350" indent="-514350"/>
            <a:r>
              <a:rPr lang="ko-KR" altLang="en-US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실습 </a:t>
            </a:r>
            <a:r>
              <a:rPr lang="en-US" altLang="ko-KR" dirty="0"/>
              <a:t>4</a:t>
            </a:r>
            <a:r>
              <a:rPr lang="en-US" altLang="ko-KR" dirty="0" smtClean="0"/>
              <a:t>) prompt </a:t>
            </a:r>
            <a:r>
              <a:rPr lang="ko-KR" altLang="en-US" dirty="0" err="1" smtClean="0"/>
              <a:t>조작자</a:t>
            </a:r>
            <a:r>
              <a:rPr lang="ko-KR" altLang="en-US" dirty="0" smtClean="0"/>
              <a:t> 사용 프로그램 완성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99592" y="1412776"/>
            <a:ext cx="7632848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int</a:t>
            </a:r>
            <a:r>
              <a:rPr lang="en-US" altLang="ko-KR" sz="1600" dirty="0"/>
              <a:t> main() {</a:t>
            </a:r>
          </a:p>
          <a:p>
            <a:r>
              <a:rPr lang="en-US" altLang="ko-KR" sz="1600" dirty="0" smtClean="0"/>
              <a:t>  string </a:t>
            </a:r>
            <a:r>
              <a:rPr lang="en-US" altLang="ko-KR" sz="1600" dirty="0"/>
              <a:t>password;</a:t>
            </a:r>
          </a:p>
          <a:p>
            <a:r>
              <a:rPr lang="en-US" altLang="ko-KR" sz="1600" dirty="0" smtClean="0"/>
              <a:t>  while(true</a:t>
            </a:r>
            <a:r>
              <a:rPr lang="en-US" altLang="ko-KR" sz="1600" dirty="0"/>
              <a:t>) {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cin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&gt;&gt; prompt &gt;&gt; password;</a:t>
            </a:r>
          </a:p>
          <a:p>
            <a:r>
              <a:rPr lang="en-US" altLang="ko-KR" sz="1600" dirty="0" smtClean="0"/>
              <a:t>    if(password </a:t>
            </a:r>
            <a:r>
              <a:rPr lang="en-US" altLang="ko-KR" sz="1600" dirty="0"/>
              <a:t>== "C++") {</a:t>
            </a:r>
          </a:p>
          <a:p>
            <a:r>
              <a:rPr lang="en-US" altLang="ko-KR" sz="1600" dirty="0" smtClean="0"/>
              <a:t>      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&lt;&lt; "login success!!" &lt;&lt;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 smtClean="0"/>
              <a:t>      break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 smtClean="0"/>
              <a:t>     }</a:t>
            </a:r>
            <a:endParaRPr lang="en-US" altLang="ko-KR" sz="1600" dirty="0"/>
          </a:p>
          <a:p>
            <a:r>
              <a:rPr lang="en-US" altLang="ko-KR" sz="1600" dirty="0" smtClean="0"/>
              <a:t>    else </a:t>
            </a:r>
            <a:endParaRPr lang="en-US" altLang="ko-KR" sz="1600" dirty="0"/>
          </a:p>
          <a:p>
            <a:r>
              <a:rPr lang="en-US" altLang="ko-KR" sz="1600" dirty="0" smtClean="0"/>
              <a:t>      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&lt;&lt; "login fail. try again!!" &lt;&lt;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 smtClean="0"/>
              <a:t>  }</a:t>
            </a:r>
            <a:endParaRPr lang="en-US" altLang="ko-KR" sz="1600" dirty="0"/>
          </a:p>
          <a:p>
            <a:r>
              <a:rPr lang="en-US" altLang="ko-KR" sz="1600" dirty="0" smtClean="0"/>
              <a:t>} 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7411" r="943"/>
          <a:stretch/>
        </p:blipFill>
        <p:spPr>
          <a:xfrm>
            <a:off x="1763689" y="4797152"/>
            <a:ext cx="4680520" cy="179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5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4675" y="620688"/>
            <a:ext cx="82413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#include &lt;</a:t>
            </a:r>
            <a:r>
              <a:rPr lang="en-US" altLang="ko-KR" sz="1600" dirty="0" err="1"/>
              <a:t>iostream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#include &lt;string&gt;</a:t>
            </a:r>
          </a:p>
          <a:p>
            <a:r>
              <a:rPr lang="en-US" altLang="ko-KR" sz="1600" dirty="0"/>
              <a:t>using namespace </a:t>
            </a:r>
            <a:r>
              <a:rPr lang="en-US" altLang="ko-KR" sz="1600" dirty="0" err="1"/>
              <a:t>std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 err="1"/>
              <a:t>istream</a:t>
            </a:r>
            <a:r>
              <a:rPr lang="en-US" altLang="ko-KR" sz="1600" dirty="0"/>
              <a:t>&amp; prompt(</a:t>
            </a:r>
            <a:r>
              <a:rPr lang="en-US" altLang="ko-KR" sz="1600" dirty="0" err="1"/>
              <a:t>istream</a:t>
            </a:r>
            <a:r>
              <a:rPr lang="en-US" altLang="ko-KR" sz="1600" dirty="0"/>
              <a:t>&amp; </a:t>
            </a:r>
            <a:r>
              <a:rPr lang="en-US" altLang="ko-KR" sz="1600" dirty="0" err="1"/>
              <a:t>strm</a:t>
            </a:r>
            <a:r>
              <a:rPr lang="en-US" altLang="ko-KR" sz="1600" dirty="0"/>
              <a:t>) {</a:t>
            </a:r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}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main() {</a:t>
            </a:r>
          </a:p>
          <a:p>
            <a:r>
              <a:rPr lang="en-US" altLang="ko-KR" sz="1600" dirty="0" smtClean="0"/>
              <a:t>  string </a:t>
            </a:r>
            <a:r>
              <a:rPr lang="en-US" altLang="ko-KR" sz="1600" dirty="0"/>
              <a:t>password;</a:t>
            </a:r>
          </a:p>
          <a:p>
            <a:r>
              <a:rPr lang="en-US" altLang="ko-KR" sz="1600" dirty="0" smtClean="0"/>
              <a:t>  while(true</a:t>
            </a:r>
            <a:r>
              <a:rPr lang="en-US" altLang="ko-KR" sz="1600" dirty="0"/>
              <a:t>) {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cin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&gt;&gt; prompt &gt;&gt; password;</a:t>
            </a:r>
          </a:p>
          <a:p>
            <a:r>
              <a:rPr lang="en-US" altLang="ko-KR" sz="1600" dirty="0" smtClean="0"/>
              <a:t>    if(password </a:t>
            </a:r>
            <a:r>
              <a:rPr lang="en-US" altLang="ko-KR" sz="1600" dirty="0"/>
              <a:t>== "C++") {</a:t>
            </a:r>
          </a:p>
          <a:p>
            <a:r>
              <a:rPr lang="en-US" altLang="ko-KR" sz="1600" dirty="0" smtClean="0"/>
              <a:t>      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&lt;&lt; "login success!!" &lt;&lt;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 smtClean="0"/>
              <a:t>      break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 smtClean="0"/>
              <a:t>    }</a:t>
            </a:r>
            <a:endParaRPr lang="en-US" altLang="ko-KR" sz="1600" dirty="0"/>
          </a:p>
          <a:p>
            <a:r>
              <a:rPr lang="en-US" altLang="ko-KR" sz="1600" dirty="0" smtClean="0"/>
              <a:t>    else </a:t>
            </a:r>
            <a:endParaRPr lang="en-US" altLang="ko-KR" sz="1600" dirty="0"/>
          </a:p>
          <a:p>
            <a:r>
              <a:rPr lang="en-US" altLang="ko-KR" sz="1600" dirty="0" smtClean="0"/>
              <a:t>      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&lt;&lt; "login fail. try again!!" &lt;&lt;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 smtClean="0"/>
              <a:t>  }</a:t>
            </a:r>
            <a:endParaRPr lang="en-US" altLang="ko-KR" sz="1600" dirty="0"/>
          </a:p>
          <a:p>
            <a:r>
              <a:rPr lang="en-US" altLang="ko-KR" sz="1600" dirty="0" smtClean="0"/>
              <a:t>}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739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8531</TotalTime>
  <Words>837</Words>
  <Application>Microsoft Office PowerPoint</Application>
  <PresentationFormat>화면 슬라이드 쇼(4:3)</PresentationFormat>
  <Paragraphs>145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HY나무L</vt:lpstr>
      <vt:lpstr>맑은 고딕</vt:lpstr>
      <vt:lpstr>휴먼편지체</vt:lpstr>
      <vt:lpstr>Wingdings</vt:lpstr>
      <vt:lpstr>Wingdings 2</vt:lpstr>
      <vt:lpstr>가을</vt:lpstr>
      <vt:lpstr> 11장 실습하기</vt:lpstr>
      <vt:lpstr>(실습 1-1)한 줄에 ‘영어문장;한글문장’로 입력될 때 ; 이후에 입력된 문자열의 화면출력 </vt:lpstr>
      <vt:lpstr>(실습 1-2)한 줄에 ‘영어문장;한글문장’로 입력될 때 ; 이전에 입력된 문자열의 화면출력 </vt:lpstr>
      <vt:lpstr> (실습 2) Circle 객체를 다음과 같이 입출력하는 &lt;&lt;, &gt;&gt; 연산자 정의</vt:lpstr>
      <vt:lpstr>PowerPoint 프레젠테이션</vt:lpstr>
      <vt:lpstr>PowerPoint 프레젠테이션</vt:lpstr>
      <vt:lpstr> (실습 3) Phone 객체를 다음과 같이 입출력하는 &lt;&lt;, &gt;&gt; 연산자 정의</vt:lpstr>
      <vt:lpstr> (실습 4) prompt 조작자 사용 프로그램 완성</vt:lpstr>
      <vt:lpstr>PowerPoint 프레젠테이션</vt:lpstr>
      <vt:lpstr> (실습 5) 정수, 제곱, 제곱근의 출력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user</cp:lastModifiedBy>
  <cp:revision>401</cp:revision>
  <cp:lastPrinted>2016-09-20T05:56:16Z</cp:lastPrinted>
  <dcterms:created xsi:type="dcterms:W3CDTF">2011-08-27T14:53:28Z</dcterms:created>
  <dcterms:modified xsi:type="dcterms:W3CDTF">2019-11-20T03:56:54Z</dcterms:modified>
</cp:coreProperties>
</file>