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"/>
  </p:notesMasterIdLst>
  <p:handoutMasterIdLst>
    <p:handoutMasterId r:id="rId6"/>
  </p:handoutMasterIdLst>
  <p:sldIdLst>
    <p:sldId id="348" r:id="rId2"/>
    <p:sldId id="364" r:id="rId3"/>
    <p:sldId id="365" r:id="rId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D2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6441" autoAdjust="0"/>
  </p:normalViewPr>
  <p:slideViewPr>
    <p:cSldViewPr>
      <p:cViewPr varScale="1">
        <p:scale>
          <a:sx n="111" d="100"/>
          <a:sy n="111" d="100"/>
        </p:scale>
        <p:origin x="146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802F2-97BC-42F7-88FF-A7E92D1C5D95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53BA3-E539-4987-8ECE-3D60FF8E0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15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00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9184B85-4F40-4055-A6F9-21315C3F3ED1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62E6-40CF-4505-9F19-5FB2E0A0E98D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8F449B5-255B-47F0-8F6D-5A633A48B061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43A3-1F77-441B-BB19-2D6A9C3A3188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D262-4C0F-4B28-9BC0-E156B366CF8F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E305F86-65DD-418F-85B6-FED2AF1BAA0C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40C458-29DA-4401-B3CC-C705FAE8C410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F09-6D2F-48E2-BF27-A51867CBEBEB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B60A-C6FD-40D7-B67C-164DCF7AAFC6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C960-04FC-418C-86F4-5A1BDFD2914F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7F7EC64-E70E-445E-96CA-5888804AA498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919C10-F1EC-4FC1-8795-83185FAB9365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26997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altLang="ko-KR" dirty="0" smtClean="0"/>
              <a:t>  1. </a:t>
            </a:r>
            <a:r>
              <a:rPr lang="ko-KR" altLang="en-US" dirty="0" smtClean="0"/>
              <a:t>파일 읽고 편집하여 화면 출력</a:t>
            </a:r>
            <a:endParaRPr lang="en-US" altLang="ko-KR" dirty="0" smtClean="0"/>
          </a:p>
          <a:p>
            <a:pPr>
              <a:buSzPct val="100000"/>
            </a:pPr>
            <a:r>
              <a:rPr lang="en-US" altLang="ko-KR" dirty="0" smtClean="0"/>
              <a:t>  2. </a:t>
            </a:r>
            <a:r>
              <a:rPr lang="ko-KR" altLang="en-US" dirty="0" smtClean="0"/>
              <a:t>파일 읽고 편집하여 파일로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장 </a:t>
            </a:r>
            <a:r>
              <a:rPr lang="ko-KR" altLang="en-US" dirty="0" smtClean="0"/>
              <a:t>실습하기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9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1) “system.ini”</a:t>
            </a:r>
            <a:r>
              <a:rPr lang="ko-KR" altLang="en-US" dirty="0" smtClean="0"/>
              <a:t>파일을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읽어 </a:t>
            </a:r>
            <a:r>
              <a:rPr lang="ko-KR" altLang="en-US" dirty="0" err="1" smtClean="0"/>
              <a:t>라인번호</a:t>
            </a:r>
            <a:r>
              <a:rPr lang="ko-KR" altLang="en-US" dirty="0" smtClean="0"/>
              <a:t> 붙이기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1200"/>
              </a:lnSpc>
              <a:buNone/>
            </a:pPr>
            <a:r>
              <a:rPr lang="en-US" altLang="ko-KR" sz="1300" dirty="0"/>
              <a:t>#include &lt;</a:t>
            </a:r>
            <a:r>
              <a:rPr lang="en-US" altLang="ko-KR" sz="1300" dirty="0" err="1"/>
              <a:t>iostream</a:t>
            </a:r>
            <a:r>
              <a:rPr lang="en-US" altLang="ko-KR" sz="1300" dirty="0"/>
              <a:t>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300" dirty="0"/>
              <a:t>#include &lt;</a:t>
            </a:r>
            <a:r>
              <a:rPr lang="en-US" altLang="ko-KR" sz="1300" dirty="0" err="1"/>
              <a:t>fstream</a:t>
            </a:r>
            <a:r>
              <a:rPr lang="en-US" altLang="ko-KR" sz="1300" dirty="0"/>
              <a:t>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300" dirty="0"/>
              <a:t>#include &lt;string&gt;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300" dirty="0"/>
              <a:t>using namespace </a:t>
            </a:r>
            <a:r>
              <a:rPr lang="en-US" altLang="ko-KR" sz="1300" dirty="0" err="1"/>
              <a:t>std</a:t>
            </a:r>
            <a:r>
              <a:rPr lang="en-US" altLang="ko-KR" sz="1300" dirty="0"/>
              <a:t>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300" dirty="0" err="1" smtClean="0"/>
              <a:t>int</a:t>
            </a:r>
            <a:r>
              <a:rPr lang="en-US" altLang="ko-KR" sz="1300" dirty="0" smtClean="0"/>
              <a:t> </a:t>
            </a:r>
            <a:r>
              <a:rPr lang="en-US" altLang="ko-KR" sz="1300" dirty="0"/>
              <a:t>main() {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300" dirty="0" smtClean="0"/>
              <a:t>   </a:t>
            </a:r>
            <a:r>
              <a:rPr lang="en-US" altLang="ko-KR" sz="1300" dirty="0" err="1" smtClean="0"/>
              <a:t>ifstream</a:t>
            </a:r>
            <a:r>
              <a:rPr lang="en-US" altLang="ko-KR" sz="1300" dirty="0" smtClean="0"/>
              <a:t> </a:t>
            </a:r>
            <a:r>
              <a:rPr lang="en-US" altLang="ko-KR" sz="1300" dirty="0"/>
              <a:t>fin("c:\\windows\\system.ini");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300" dirty="0" smtClean="0"/>
              <a:t>   if</a:t>
            </a:r>
            <a:r>
              <a:rPr lang="en-US" altLang="ko-KR" sz="1300" dirty="0"/>
              <a:t>(!fin) {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300" dirty="0" smtClean="0"/>
              <a:t>          </a:t>
            </a:r>
            <a:r>
              <a:rPr lang="en-US" altLang="ko-KR" sz="1300" dirty="0" err="1" smtClean="0"/>
              <a:t>cout</a:t>
            </a:r>
            <a:r>
              <a:rPr lang="en-US" altLang="ko-KR" sz="1300" dirty="0" smtClean="0"/>
              <a:t> </a:t>
            </a:r>
            <a:r>
              <a:rPr lang="en-US" altLang="ko-KR" sz="1300" dirty="0"/>
              <a:t>&lt;&lt; "</a:t>
            </a:r>
            <a:r>
              <a:rPr lang="ko-KR" altLang="en-US" sz="1300" dirty="0"/>
              <a:t>열기 오류</a:t>
            </a:r>
            <a:r>
              <a:rPr lang="en-US" altLang="ko-KR" sz="1300" dirty="0"/>
              <a:t>";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300" dirty="0" smtClean="0"/>
              <a:t>          return </a:t>
            </a:r>
            <a:r>
              <a:rPr lang="en-US" altLang="ko-KR" sz="1300" dirty="0"/>
              <a:t>0;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300" dirty="0" smtClean="0"/>
              <a:t>   }</a:t>
            </a:r>
            <a:endParaRPr lang="en-US" altLang="ko-KR" sz="1300" dirty="0"/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300" dirty="0" smtClean="0"/>
              <a:t>   string </a:t>
            </a:r>
            <a:r>
              <a:rPr lang="en-US" altLang="ko-KR" sz="1300" dirty="0"/>
              <a:t>line;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300" dirty="0" smtClean="0"/>
              <a:t>   </a:t>
            </a:r>
            <a:r>
              <a:rPr lang="en-US" altLang="ko-KR" sz="1300" dirty="0" err="1" smtClean="0"/>
              <a:t>int</a:t>
            </a:r>
            <a:r>
              <a:rPr lang="en-US" altLang="ko-KR" sz="1300" dirty="0" smtClean="0"/>
              <a:t> </a:t>
            </a:r>
            <a:r>
              <a:rPr lang="en-US" altLang="ko-KR" sz="1300" dirty="0" err="1"/>
              <a:t>lineno</a:t>
            </a:r>
            <a:r>
              <a:rPr lang="en-US" altLang="ko-KR" sz="1300" dirty="0"/>
              <a:t>=1;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300" dirty="0" smtClean="0"/>
              <a:t>   while(true</a:t>
            </a:r>
            <a:r>
              <a:rPr lang="en-US" altLang="ko-KR" sz="1300" dirty="0"/>
              <a:t>) {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getline</a:t>
            </a:r>
            <a:r>
              <a:rPr lang="en-US" altLang="ko-KR" sz="1300" dirty="0" smtClean="0"/>
              <a:t>(fin</a:t>
            </a:r>
            <a:r>
              <a:rPr lang="en-US" altLang="ko-KR" sz="1300" dirty="0"/>
              <a:t>, line); // </a:t>
            </a:r>
            <a:r>
              <a:rPr lang="ko-KR" altLang="en-US" sz="1300" dirty="0"/>
              <a:t>한 라인을 </a:t>
            </a:r>
            <a:r>
              <a:rPr lang="ko-KR" altLang="en-US" sz="1300" dirty="0" err="1"/>
              <a:t>읽어들인다</a:t>
            </a:r>
            <a:r>
              <a:rPr lang="en-US" altLang="ko-KR" sz="1300" dirty="0"/>
              <a:t>.</a:t>
            </a:r>
            <a:endParaRPr lang="ko-KR" altLang="en-US" sz="1300" dirty="0"/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300" dirty="0" smtClean="0"/>
              <a:t>      if(</a:t>
            </a:r>
            <a:r>
              <a:rPr lang="en-US" altLang="ko-KR" sz="1300" dirty="0" err="1" smtClean="0"/>
              <a:t>fin.eof</a:t>
            </a:r>
            <a:r>
              <a:rPr lang="en-US" altLang="ko-KR" sz="1300" dirty="0"/>
              <a:t>())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300" dirty="0" smtClean="0"/>
              <a:t>          break</a:t>
            </a:r>
            <a:r>
              <a:rPr lang="en-US" altLang="ko-KR" sz="1300" dirty="0"/>
              <a:t>; // </a:t>
            </a:r>
            <a:r>
              <a:rPr lang="ko-KR" altLang="en-US" sz="1300" dirty="0"/>
              <a:t>파일 모두 읽었음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cout</a:t>
            </a:r>
            <a:r>
              <a:rPr lang="en-US" altLang="ko-KR" sz="1300" dirty="0" smtClean="0"/>
              <a:t> </a:t>
            </a:r>
            <a:r>
              <a:rPr lang="en-US" altLang="ko-KR" sz="1300" dirty="0"/>
              <a:t>&lt;&lt;</a:t>
            </a:r>
            <a:r>
              <a:rPr lang="ko-KR" altLang="en-US" sz="1300" dirty="0"/>
              <a:t> </a:t>
            </a:r>
            <a:r>
              <a:rPr lang="en-US" altLang="ko-KR" sz="1300" dirty="0" err="1"/>
              <a:t>lineno</a:t>
            </a:r>
            <a:r>
              <a:rPr lang="en-US" altLang="ko-KR" sz="1300" dirty="0"/>
              <a:t>++ &lt;&lt;</a:t>
            </a:r>
            <a:r>
              <a:rPr lang="ko-KR" altLang="en-US" sz="1300" dirty="0"/>
              <a:t> </a:t>
            </a:r>
            <a:r>
              <a:rPr lang="en-US" altLang="ko-KR" sz="1300" dirty="0"/>
              <a:t>" : "; // </a:t>
            </a:r>
            <a:r>
              <a:rPr lang="ko-KR" altLang="en-US" sz="1300" dirty="0"/>
              <a:t>라인 번호 출력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cout</a:t>
            </a:r>
            <a:r>
              <a:rPr lang="en-US" altLang="ko-KR" sz="1300" dirty="0" smtClean="0"/>
              <a:t> </a:t>
            </a:r>
            <a:r>
              <a:rPr lang="en-US" altLang="ko-KR" sz="1300" dirty="0"/>
              <a:t>&lt;&lt; line &lt;&lt; </a:t>
            </a:r>
            <a:r>
              <a:rPr lang="en-US" altLang="ko-KR" sz="1300" dirty="0" err="1"/>
              <a:t>endl</a:t>
            </a:r>
            <a:r>
              <a:rPr lang="en-US" altLang="ko-KR" sz="1300" dirty="0"/>
              <a:t>; // </a:t>
            </a:r>
            <a:r>
              <a:rPr lang="ko-KR" altLang="en-US" sz="1300" dirty="0"/>
              <a:t>라인 출력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300" dirty="0" smtClean="0"/>
              <a:t>   }</a:t>
            </a:r>
            <a:endParaRPr lang="en-US" altLang="ko-KR" sz="1300" dirty="0"/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300" dirty="0" smtClean="0"/>
              <a:t>   </a:t>
            </a:r>
            <a:r>
              <a:rPr lang="en-US" altLang="ko-KR" sz="1300" dirty="0" err="1" smtClean="0"/>
              <a:t>fin.close</a:t>
            </a:r>
            <a:r>
              <a:rPr lang="en-US" altLang="ko-KR" sz="1300" dirty="0"/>
              <a:t>();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300" dirty="0"/>
              <a:t>} </a:t>
            </a:r>
            <a:endParaRPr lang="ko-KR" altLang="en-US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10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2) “system.ini”</a:t>
            </a:r>
            <a:r>
              <a:rPr lang="ko-KR" altLang="en-US" dirty="0" smtClean="0"/>
              <a:t>파일을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읽어 </a:t>
            </a:r>
            <a:r>
              <a:rPr lang="ko-KR" altLang="en-US" dirty="0" err="1" smtClean="0"/>
              <a:t>영문글자를</a:t>
            </a:r>
            <a:r>
              <a:rPr lang="ko-KR" altLang="en-US" dirty="0" smtClean="0"/>
              <a:t> 대문자로 변환하여 </a:t>
            </a:r>
            <a:r>
              <a:rPr lang="en-US" altLang="ko-KR" dirty="0" smtClean="0"/>
              <a:t>“system.txt”</a:t>
            </a:r>
            <a:r>
              <a:rPr lang="ko-KR" altLang="en-US" dirty="0" smtClean="0"/>
              <a:t>파일로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1100"/>
              </a:lnSpc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fstream</a:t>
            </a:r>
            <a:r>
              <a:rPr lang="en-US" altLang="ko-KR" sz="1200" dirty="0"/>
              <a:t>&gt;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main() 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ifstream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fin("c:\\windows\\system.ini");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altLang="ko-KR" sz="1200" dirty="0" smtClean="0"/>
              <a:t>  if</a:t>
            </a:r>
            <a:r>
              <a:rPr lang="en-US" altLang="ko-KR" sz="1200" dirty="0"/>
              <a:t>(!fin) 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&lt;&lt;"c:\\windows\\system.ini </a:t>
            </a:r>
            <a:r>
              <a:rPr lang="ko-KR" altLang="en-US" sz="1200" dirty="0"/>
              <a:t>열기 오류</a:t>
            </a:r>
            <a:r>
              <a:rPr lang="en-US" altLang="ko-KR" sz="1200" dirty="0"/>
              <a:t>";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altLang="ko-KR" sz="1200" dirty="0" smtClean="0"/>
              <a:t>     return </a:t>
            </a:r>
            <a:r>
              <a:rPr lang="en-US" altLang="ko-KR" sz="1200" dirty="0"/>
              <a:t>0</a:t>
            </a:r>
            <a:r>
              <a:rPr lang="en-US" altLang="ko-KR" sz="1200" dirty="0" smtClean="0"/>
              <a:t>; }</a:t>
            </a:r>
            <a:endParaRPr lang="en-US" altLang="ko-KR" sz="1200" dirty="0"/>
          </a:p>
          <a:p>
            <a:pPr marL="0" indent="0">
              <a:lnSpc>
                <a:spcPts val="1100"/>
              </a:lnSpc>
              <a:buNone/>
            </a:pPr>
            <a:endParaRPr lang="en-US" altLang="ko-KR" sz="1200" dirty="0" smtClean="0"/>
          </a:p>
          <a:p>
            <a:pPr marL="0" indent="0">
              <a:lnSpc>
                <a:spcPts val="1100"/>
              </a:lnSpc>
              <a:buNone/>
            </a:pPr>
            <a:endParaRPr lang="en-US" altLang="ko-KR" sz="1200" dirty="0"/>
          </a:p>
          <a:p>
            <a:pPr marL="0" indent="0">
              <a:lnSpc>
                <a:spcPts val="1100"/>
              </a:lnSpc>
              <a:buNone/>
            </a:pPr>
            <a:endParaRPr lang="en-US" altLang="ko-KR" sz="1200" dirty="0" smtClean="0"/>
          </a:p>
          <a:p>
            <a:pPr marL="0" indent="0">
              <a:lnSpc>
                <a:spcPts val="1100"/>
              </a:lnSpc>
              <a:buNone/>
            </a:pPr>
            <a:r>
              <a:rPr lang="en-US" altLang="ko-KR" sz="1200" dirty="0" smtClean="0"/>
              <a:t>//    </a:t>
            </a:r>
            <a:r>
              <a:rPr lang="ko-KR" altLang="en-US" sz="1200" dirty="0" smtClean="0"/>
              <a:t>완성하기</a:t>
            </a:r>
            <a:endParaRPr lang="en-US" altLang="ko-KR" sz="1200" dirty="0"/>
          </a:p>
          <a:p>
            <a:pPr marL="0" indent="0">
              <a:lnSpc>
                <a:spcPts val="1100"/>
              </a:lnSpc>
              <a:buNone/>
            </a:pPr>
            <a:endParaRPr lang="en-US" altLang="ko-KR" sz="1200" dirty="0" smtClean="0"/>
          </a:p>
          <a:p>
            <a:pPr marL="0" indent="0">
              <a:lnSpc>
                <a:spcPts val="1100"/>
              </a:lnSpc>
              <a:buNone/>
            </a:pPr>
            <a:endParaRPr lang="en-US" altLang="ko-KR" sz="1200" dirty="0"/>
          </a:p>
          <a:p>
            <a:pPr marL="0" indent="0">
              <a:lnSpc>
                <a:spcPts val="1100"/>
              </a:lnSpc>
              <a:buNone/>
            </a:pPr>
            <a:endParaRPr lang="en-US" altLang="ko-KR" sz="1200" dirty="0" smtClean="0"/>
          </a:p>
          <a:p>
            <a:pPr marL="0" indent="0">
              <a:lnSpc>
                <a:spcPts val="1100"/>
              </a:lnSpc>
              <a:buNone/>
            </a:pPr>
            <a:endParaRPr lang="en-US" altLang="ko-KR" sz="1200" dirty="0"/>
          </a:p>
          <a:p>
            <a:pPr marL="0" indent="0">
              <a:lnSpc>
                <a:spcPts val="1100"/>
              </a:lnSpc>
              <a:buNone/>
            </a:pPr>
            <a:endParaRPr lang="en-US" altLang="ko-KR" sz="1200" dirty="0" smtClean="0"/>
          </a:p>
          <a:p>
            <a:pPr marL="0" indent="0">
              <a:lnSpc>
                <a:spcPts val="1100"/>
              </a:lnSpc>
              <a:buNone/>
            </a:pPr>
            <a:endParaRPr lang="en-US" altLang="ko-KR" sz="1200" dirty="0"/>
          </a:p>
          <a:p>
            <a:pPr marL="0" indent="0">
              <a:lnSpc>
                <a:spcPts val="1100"/>
              </a:lnSpc>
              <a:buNone/>
            </a:pPr>
            <a:endParaRPr lang="en-US" altLang="ko-KR" sz="1200" dirty="0" smtClean="0"/>
          </a:p>
          <a:p>
            <a:pPr marL="0" indent="0">
              <a:lnSpc>
                <a:spcPts val="1100"/>
              </a:lnSpc>
              <a:buNone/>
            </a:pP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02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8648</TotalTime>
  <Words>217</Words>
  <Application>Microsoft Office PowerPoint</Application>
  <PresentationFormat>화면 슬라이드 쇼(4:3)</PresentationFormat>
  <Paragraphs>49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HY나무L</vt:lpstr>
      <vt:lpstr>맑은 고딕</vt:lpstr>
      <vt:lpstr>휴먼편지체</vt:lpstr>
      <vt:lpstr>Wingdings</vt:lpstr>
      <vt:lpstr>Wingdings 2</vt:lpstr>
      <vt:lpstr>가을</vt:lpstr>
      <vt:lpstr> 12장 실습하기</vt:lpstr>
      <vt:lpstr>(실습 1) “system.ini”파일을 읽어 라인번호 붙이기</vt:lpstr>
      <vt:lpstr>(실습 2) “system.ini”파일을 읽어 영문글자를 대문자로 변환하여 “system.txt”파일로 저장하기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user</cp:lastModifiedBy>
  <cp:revision>410</cp:revision>
  <cp:lastPrinted>2017-12-06T06:04:58Z</cp:lastPrinted>
  <dcterms:created xsi:type="dcterms:W3CDTF">2011-08-27T14:53:28Z</dcterms:created>
  <dcterms:modified xsi:type="dcterms:W3CDTF">2018-11-26T08:52:00Z</dcterms:modified>
</cp:coreProperties>
</file>