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handoutMasterIdLst>
    <p:handoutMasterId r:id="rId7"/>
  </p:handoutMasterIdLst>
  <p:sldIdLst>
    <p:sldId id="348" r:id="rId2"/>
    <p:sldId id="374" r:id="rId3"/>
    <p:sldId id="375" r:id="rId4"/>
    <p:sldId id="376" r:id="rId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96441" autoAdjust="0"/>
  </p:normalViewPr>
  <p:slideViewPr>
    <p:cSldViewPr>
      <p:cViewPr varScale="1">
        <p:scale>
          <a:sx n="66" d="100"/>
          <a:sy n="66" d="100"/>
        </p:scale>
        <p:origin x="78" y="6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73898" cy="792088"/>
          </a:xfrm>
        </p:spPr>
        <p:txBody>
          <a:bodyPr>
            <a:normAutofit/>
          </a:bodyPr>
          <a:lstStyle>
            <a:lvl1pPr algn="l">
              <a:defRPr sz="3323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51520" y="1052736"/>
            <a:ext cx="8773898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1846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1846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1846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1846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1846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67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프로그램을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프로그램으로 수정하기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c-</a:t>
            </a:r>
            <a:r>
              <a:rPr lang="ko-KR" altLang="en-US" dirty="0"/>
              <a:t>스트링을</a:t>
            </a:r>
            <a:r>
              <a:rPr lang="en-US" altLang="ko-KR" dirty="0"/>
              <a:t> string </a:t>
            </a:r>
            <a:r>
              <a:rPr lang="ko-KR" altLang="en-US" dirty="0"/>
              <a:t>클래스로 바꾸기 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cin</a:t>
            </a:r>
            <a:r>
              <a:rPr lang="en-US" altLang="ko-KR" dirty="0"/>
              <a:t>&gt;&gt; </a:t>
            </a:r>
            <a:r>
              <a:rPr lang="ko-KR" altLang="en-US" dirty="0"/>
              <a:t>과 </a:t>
            </a:r>
            <a:r>
              <a:rPr lang="en-US" altLang="ko-KR" dirty="0"/>
              <a:t>get(), </a:t>
            </a:r>
            <a:r>
              <a:rPr lang="en-US" altLang="ko-KR" dirty="0" err="1"/>
              <a:t>getline</a:t>
            </a:r>
            <a:r>
              <a:rPr lang="en-US" altLang="ko-KR" dirty="0"/>
              <a:t>()</a:t>
            </a:r>
            <a:r>
              <a:rPr lang="ko-KR" altLang="en-US" dirty="0"/>
              <a:t>을 섞어서 </a:t>
            </a:r>
            <a:r>
              <a:rPr lang="ko-KR" altLang="en-US" dirty="0" err="1"/>
              <a:t>입력받기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A1A9087-78B5-4F35-98B4-B0F02024898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90753"/>
            <a:ext cx="8773898" cy="792088"/>
          </a:xfrm>
        </p:spPr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tx1"/>
                </a:solidFill>
              </a:rPr>
              <a:t>[</a:t>
            </a:r>
            <a:r>
              <a:rPr lang="ko-KR" altLang="en-US" sz="2600" dirty="0" smtClean="0">
                <a:solidFill>
                  <a:schemeClr val="tx1"/>
                </a:solidFill>
              </a:rPr>
              <a:t>실습</a:t>
            </a:r>
            <a:r>
              <a:rPr lang="en-US" altLang="ko-KR" sz="2600" dirty="0" smtClean="0">
                <a:solidFill>
                  <a:schemeClr val="tx1"/>
                </a:solidFill>
              </a:rPr>
              <a:t>1] </a:t>
            </a:r>
            <a:r>
              <a:rPr lang="ko-KR" altLang="en-US" sz="2600" dirty="0" smtClean="0">
                <a:solidFill>
                  <a:schemeClr val="tx1"/>
                </a:solidFill>
              </a:rPr>
              <a:t>다음 </a:t>
            </a:r>
            <a:r>
              <a:rPr lang="en-US" altLang="ko-KR" sz="2600" dirty="0" smtClean="0">
                <a:solidFill>
                  <a:schemeClr val="tx1"/>
                </a:solidFill>
              </a:rPr>
              <a:t>C</a:t>
            </a:r>
            <a:r>
              <a:rPr lang="ko-KR" altLang="en-US" sz="2600" dirty="0" smtClean="0">
                <a:solidFill>
                  <a:schemeClr val="tx1"/>
                </a:solidFill>
              </a:rPr>
              <a:t>프로그램을 </a:t>
            </a:r>
            <a:r>
              <a:rPr lang="en-US" altLang="ko-KR" sz="2600" dirty="0" smtClean="0">
                <a:solidFill>
                  <a:schemeClr val="tx1"/>
                </a:solidFill>
              </a:rPr>
              <a:t>C++</a:t>
            </a:r>
            <a:r>
              <a:rPr lang="ko-KR" altLang="en-US" sz="2600" dirty="0" smtClean="0">
                <a:solidFill>
                  <a:schemeClr val="tx1"/>
                </a:solidFill>
              </a:rPr>
              <a:t>프로그램으로 수정하기</a:t>
            </a:r>
            <a:r>
              <a:rPr lang="en-US" altLang="ko-KR" sz="2600" dirty="0" smtClean="0">
                <a:solidFill>
                  <a:schemeClr val="tx1"/>
                </a:solidFill>
              </a:rPr>
              <a:t/>
            </a:r>
            <a:br>
              <a:rPr lang="en-US" altLang="ko-KR" sz="2600" dirty="0" smtClean="0">
                <a:solidFill>
                  <a:schemeClr val="tx1"/>
                </a:solidFill>
              </a:rPr>
            </a:br>
            <a:r>
              <a:rPr lang="en-US" altLang="ko-KR" sz="2600" dirty="0" smtClean="0">
                <a:solidFill>
                  <a:schemeClr val="tx1"/>
                </a:solidFill>
              </a:rPr>
              <a:t>            (</a:t>
            </a:r>
            <a:r>
              <a:rPr lang="en-US" altLang="ko-KR" sz="2400" dirty="0" smtClean="0">
                <a:solidFill>
                  <a:schemeClr val="tx1"/>
                </a:solidFill>
              </a:rPr>
              <a:t>P92</a:t>
            </a:r>
            <a:r>
              <a:rPr lang="ko-KR" altLang="en-US" sz="2400" dirty="0">
                <a:solidFill>
                  <a:schemeClr val="tx1"/>
                </a:solidFill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</a:rPr>
              <a:t> 12</a:t>
            </a:r>
            <a:r>
              <a:rPr lang="ko-KR" altLang="en-US" sz="2400" dirty="0">
                <a:solidFill>
                  <a:schemeClr val="tx1"/>
                </a:solidFill>
              </a:rPr>
              <a:t>번 </a:t>
            </a:r>
            <a:r>
              <a:rPr lang="ko-KR" altLang="en-US" sz="2400" dirty="0" smtClean="0">
                <a:solidFill>
                  <a:schemeClr val="tx1"/>
                </a:solidFill>
              </a:rPr>
              <a:t>문제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515497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sum();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함수 원형 선언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main()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n=0;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끝 수를 입력하세요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&amp;n);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까지의 합은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n, sum(1, n));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sum(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b) 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k, res=0;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for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(k=a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k&lt;=b; k++) 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res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+= k;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res;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5691" y="173521"/>
            <a:ext cx="8442312" cy="680120"/>
          </a:xfrm>
        </p:spPr>
        <p:txBody>
          <a:bodyPr>
            <a:normAutofit/>
          </a:bodyPr>
          <a:lstStyle/>
          <a:p>
            <a:r>
              <a:rPr lang="en-US" altLang="ko-KR" sz="2300" dirty="0"/>
              <a:t>[</a:t>
            </a:r>
            <a:r>
              <a:rPr lang="ko-KR" altLang="en-US" sz="2300" dirty="0" smtClean="0"/>
              <a:t>실습</a:t>
            </a:r>
            <a:r>
              <a:rPr lang="en-US" altLang="ko-KR" sz="2300" dirty="0" smtClean="0"/>
              <a:t>2] </a:t>
            </a:r>
            <a:r>
              <a:rPr lang="ko-KR" altLang="en-US" sz="2300" dirty="0" smtClean="0"/>
              <a:t>다음 예제 </a:t>
            </a:r>
            <a:r>
              <a:rPr lang="en-US" altLang="ko-KR" sz="2300" dirty="0"/>
              <a:t>2-5</a:t>
            </a:r>
            <a:r>
              <a:rPr lang="ko-KR" altLang="en-US" sz="2300" dirty="0"/>
              <a:t>에서 </a:t>
            </a:r>
            <a:r>
              <a:rPr lang="en-US" altLang="ko-KR" sz="2300" dirty="0"/>
              <a:t>c-</a:t>
            </a:r>
            <a:r>
              <a:rPr lang="ko-KR" altLang="en-US" sz="2300" dirty="0"/>
              <a:t>스트링을</a:t>
            </a:r>
            <a:r>
              <a:rPr lang="en-US" altLang="ko-KR" sz="2300" dirty="0"/>
              <a:t> string </a:t>
            </a:r>
            <a:r>
              <a:rPr lang="ko-KR" altLang="en-US" sz="2300" dirty="0"/>
              <a:t>클래스로 </a:t>
            </a:r>
            <a:r>
              <a:rPr lang="ko-KR" altLang="en-US" sz="2300" dirty="0" smtClean="0"/>
              <a:t>바꾸기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smtClean="0"/>
              <a:t>password[11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</a:t>
            </a:r>
            <a:r>
              <a:rPr lang="en-US" altLang="ko-KR" sz="1200" b="1" dirty="0" smtClean="0"/>
              <a:t>password;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strcmp</a:t>
            </a:r>
            <a:r>
              <a:rPr lang="en-US" altLang="ko-KR" sz="1200" b="1" dirty="0" smtClean="0"/>
              <a:t>(password, </a:t>
            </a:r>
            <a:r>
              <a:rPr lang="en-US" altLang="ko-KR" sz="1200" b="1" dirty="0"/>
              <a:t>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261562" y="5760837"/>
            <a:ext cx="1759113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3]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get(),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섞어서 </a:t>
            </a:r>
            <a:r>
              <a:rPr lang="ko-KR" altLang="en-US" dirty="0" err="1" smtClean="0"/>
              <a:t>입력받기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main</a:t>
            </a:r>
            <a:r>
              <a:rPr lang="en-US" altLang="ko-KR" dirty="0" smtClean="0"/>
              <a:t>()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n;</a:t>
            </a:r>
          </a:p>
          <a:p>
            <a:pPr marL="0" indent="0">
              <a:buNone/>
            </a:pPr>
            <a:r>
              <a:rPr lang="en-US" altLang="ko-KR" dirty="0" smtClean="0"/>
              <a:t>     char </a:t>
            </a:r>
            <a:r>
              <a:rPr lang="en-US" altLang="ko-KR" dirty="0"/>
              <a:t>name[100];</a:t>
            </a:r>
          </a:p>
          <a:p>
            <a:pPr marL="0" indent="0">
              <a:buNone/>
            </a:pPr>
            <a:r>
              <a:rPr lang="en-US" altLang="ko-KR" dirty="0" smtClean="0"/>
              <a:t>     while </a:t>
            </a:r>
            <a:r>
              <a:rPr lang="en-US" altLang="ko-KR" dirty="0"/>
              <a:t>(true) 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"</a:t>
            </a:r>
            <a:r>
              <a:rPr lang="ko-KR" altLang="en-US" dirty="0"/>
              <a:t>정수 </a:t>
            </a:r>
            <a:r>
              <a:rPr lang="en-US" altLang="ko-KR" dirty="0"/>
              <a:t>ID </a:t>
            </a:r>
            <a:r>
              <a:rPr lang="ko-KR" altLang="en-US" dirty="0"/>
              <a:t>입력 </a:t>
            </a:r>
            <a:r>
              <a:rPr lang="en-US" altLang="ko-KR" dirty="0"/>
              <a:t>&gt;&gt; ";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en-US" altLang="ko-KR" dirty="0"/>
              <a:t>&gt;&gt; n;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이름 문자열 입력 </a:t>
            </a:r>
            <a:r>
              <a:rPr lang="en-US" altLang="ko-KR" dirty="0"/>
              <a:t>&gt;&gt; </a:t>
            </a:r>
            <a:r>
              <a:rPr lang="en-US" altLang="ko-KR" dirty="0" smtClean="0"/>
              <a:t>";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cin.getline</a:t>
            </a:r>
            <a:r>
              <a:rPr lang="en-US" altLang="ko-KR" dirty="0"/>
              <a:t>(name, 100);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"ID: " &lt;&lt; n &lt;&lt; ' ' &lt;&lt; name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return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4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8589</TotalTime>
  <Words>250</Words>
  <Application>Microsoft Office PowerPoint</Application>
  <PresentationFormat>화면 슬라이드 쇼(4:3)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HY나무L</vt:lpstr>
      <vt:lpstr>돋움체</vt:lpstr>
      <vt:lpstr>맑은 고딕</vt:lpstr>
      <vt:lpstr>휴먼편지체</vt:lpstr>
      <vt:lpstr>Wingdings</vt:lpstr>
      <vt:lpstr>Wingdings 2</vt:lpstr>
      <vt:lpstr>가을</vt:lpstr>
      <vt:lpstr> 2장 실습하기</vt:lpstr>
      <vt:lpstr>[실습1] 다음 C프로그램을 C++프로그램으로 수정하기             (P92의  12번 문제) </vt:lpstr>
      <vt:lpstr>[실습2] 다음 예제 2-5에서 c-스트링을 string 클래스로 바꾸기</vt:lpstr>
      <vt:lpstr>[실습3] cin&gt;&gt; 과 get(), getline()을 섞어서 입력받기(오류)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393</cp:revision>
  <cp:lastPrinted>2018-09-10T08:42:11Z</cp:lastPrinted>
  <dcterms:created xsi:type="dcterms:W3CDTF">2011-08-27T14:53:28Z</dcterms:created>
  <dcterms:modified xsi:type="dcterms:W3CDTF">2019-09-11T05:46:59Z</dcterms:modified>
</cp:coreProperties>
</file>