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348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288" r:id="rId10"/>
    <p:sldId id="358" r:id="rId11"/>
    <p:sldId id="359" r:id="rId12"/>
    <p:sldId id="372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6" autoAdjust="0"/>
    <p:restoredTop sz="96441" autoAdjust="0"/>
  </p:normalViewPr>
  <p:slideViewPr>
    <p:cSldViewPr>
      <p:cViewPr varScale="1">
        <p:scale>
          <a:sx n="66" d="100"/>
          <a:sy n="66" d="100"/>
        </p:scale>
        <p:origin x="78" y="6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클래스의 정의와 </a:t>
            </a:r>
            <a:r>
              <a:rPr lang="ko-KR" altLang="en-US" dirty="0" err="1" smtClean="0"/>
              <a:t>객체생성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접근지정자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응용 프로그램 실습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(Rectangle)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      - 2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(Point)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      - </a:t>
            </a:r>
            <a:r>
              <a:rPr lang="ko-KR" altLang="en-US" dirty="0" err="1" smtClean="0"/>
              <a:t>지수표현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지수의 추상화</a:t>
            </a:r>
            <a:r>
              <a:rPr lang="en-US" altLang="ko-KR" dirty="0" smtClean="0"/>
              <a:t>(class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내용 개체 틀 4"/>
          <p:cNvSpPr txBox="1">
            <a:spLocks noGrp="1"/>
          </p:cNvSpPr>
          <p:nvPr>
            <p:ph sz="quarter" idx="1"/>
          </p:nvPr>
        </p:nvSpPr>
        <p:spPr>
          <a:xfrm>
            <a:off x="612648" y="1340768"/>
            <a:ext cx="8153400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smtClean="0"/>
              <a:t>1. Class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작성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“</a:t>
            </a:r>
            <a:r>
              <a:rPr lang="en-US" altLang="ko-KR" dirty="0" err="1" smtClean="0"/>
              <a:t>exp.h</a:t>
            </a:r>
            <a:r>
              <a:rPr lang="en-US" altLang="ko-KR" dirty="0" smtClean="0"/>
              <a:t>”</a:t>
            </a: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 </a:t>
            </a:r>
            <a:r>
              <a:rPr lang="ko-KR" altLang="en-US" dirty="0"/>
              <a:t>폴더에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멤버변수 선언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가능한 </a:t>
            </a:r>
            <a:r>
              <a:rPr lang="ko-KR" altLang="en-US" dirty="0" err="1" smtClean="0"/>
              <a:t>생성자들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멤버함수 선언</a:t>
            </a:r>
            <a:endParaRPr lang="en-US" altLang="ko-KR" dirty="0" smtClean="0"/>
          </a:p>
          <a:p>
            <a:r>
              <a:rPr lang="en-US" altLang="ko-KR" dirty="0" smtClean="0"/>
              <a:t>- 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EXP_H …. </a:t>
            </a:r>
            <a:r>
              <a:rPr lang="ko-KR" altLang="en-US" dirty="0" smtClean="0"/>
              <a:t>문장  위아래에 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구현부</a:t>
            </a:r>
            <a:r>
              <a:rPr lang="ko-KR" altLang="en-US" dirty="0" smtClean="0"/>
              <a:t> 작성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</a:t>
            </a:r>
            <a:r>
              <a:rPr lang="en-US" altLang="ko-KR" dirty="0"/>
              <a:t>exp.cpp</a:t>
            </a:r>
            <a:r>
              <a:rPr lang="en-US" altLang="ko-KR" dirty="0" smtClean="0"/>
              <a:t>” (</a:t>
            </a:r>
            <a:r>
              <a:rPr lang="ko-KR" altLang="en-US" dirty="0" smtClean="0"/>
              <a:t>소스파일 폴더에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멤버함수의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서두에 </a:t>
            </a:r>
            <a:r>
              <a:rPr lang="en-US" altLang="ko-KR" dirty="0" smtClean="0"/>
              <a:t>#include “</a:t>
            </a:r>
            <a:r>
              <a:rPr lang="en-US" altLang="ko-KR" dirty="0" err="1" smtClean="0"/>
              <a:t>exp.h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1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“</a:t>
            </a:r>
            <a:r>
              <a:rPr lang="en-US" altLang="ko-KR" dirty="0" err="1" smtClean="0"/>
              <a:t>exp.h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“exp.cpp” </a:t>
            </a:r>
            <a:r>
              <a:rPr lang="ko-KR" altLang="en-US" dirty="0" smtClean="0"/>
              <a:t>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556792"/>
            <a:ext cx="381642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 #pragma once</a:t>
            </a:r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ifndef</a:t>
            </a:r>
            <a:r>
              <a:rPr lang="en-US" altLang="ko-KR" sz="1600" dirty="0"/>
              <a:t> EXP_H</a:t>
            </a:r>
          </a:p>
          <a:p>
            <a:r>
              <a:rPr lang="en-US" altLang="ko-KR" sz="1600" dirty="0"/>
              <a:t>#define EXP_H</a:t>
            </a:r>
          </a:p>
          <a:p>
            <a:endParaRPr lang="ko-KR" altLang="en-US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; // </a:t>
            </a:r>
            <a:r>
              <a:rPr lang="ko-KR" altLang="en-US" sz="1600" dirty="0" err="1"/>
              <a:t>지수부</a:t>
            </a:r>
            <a:endParaRPr lang="ko-KR" altLang="en-US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base; // </a:t>
            </a:r>
            <a:r>
              <a:rPr lang="ko-KR" altLang="en-US" sz="1600" dirty="0"/>
              <a:t>베이스</a:t>
            </a:r>
          </a:p>
          <a:p>
            <a:r>
              <a:rPr lang="en-US" altLang="ko-KR" sz="1600" dirty="0"/>
              <a:t>public:</a:t>
            </a:r>
          </a:p>
          <a:p>
            <a:r>
              <a:rPr lang="pt-BR" altLang="ko-KR" sz="1600" dirty="0" smtClean="0"/>
              <a:t>  Exp(int </a:t>
            </a:r>
            <a:r>
              <a:rPr lang="pt-BR" altLang="ko-KR" sz="1600" dirty="0"/>
              <a:t>b, int e) </a:t>
            </a:r>
            <a:r>
              <a:rPr lang="pt-BR" altLang="ko-KR" sz="1600" dirty="0" smtClean="0"/>
              <a:t>{                           </a:t>
            </a:r>
            <a:r>
              <a:rPr lang="pt-BR" altLang="ko-KR" sz="1600" dirty="0"/>
              <a:t>}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Exp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b) </a:t>
            </a:r>
            <a:r>
              <a:rPr lang="en-US" altLang="ko-KR" sz="1600" dirty="0" smtClean="0"/>
              <a:t>{                        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Exp</a:t>
            </a:r>
            <a:r>
              <a:rPr lang="en-US" altLang="ko-KR" sz="1600" dirty="0" smtClean="0"/>
              <a:t>() {                              }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getExp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                   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getBase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                 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bool </a:t>
            </a:r>
            <a:r>
              <a:rPr lang="en-US" altLang="ko-KR" sz="1600" dirty="0"/>
              <a:t>equals(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 b);</a:t>
            </a:r>
          </a:p>
          <a:p>
            <a:r>
              <a:rPr lang="en-US" altLang="ko-KR" sz="1600" dirty="0"/>
              <a:t>};</a:t>
            </a:r>
          </a:p>
          <a:p>
            <a:endParaRPr lang="ko-KR" altLang="en-US" sz="1600" dirty="0"/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endif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076056" y="1556792"/>
            <a:ext cx="3689992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en-US" altLang="ko-KR" sz="1600" dirty="0"/>
              <a:t>include "</a:t>
            </a:r>
            <a:r>
              <a:rPr lang="en-US" altLang="ko-KR" sz="1600" dirty="0" err="1"/>
              <a:t>exp.h</a:t>
            </a:r>
            <a:r>
              <a:rPr lang="en-US" altLang="ko-KR" sz="1600" dirty="0"/>
              <a:t>"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 {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bool 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::equals(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 b) {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22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3528" y="35150"/>
            <a:ext cx="3797424" cy="67945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위임하기 실습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124" y="906122"/>
            <a:ext cx="437423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=1;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=1;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=1;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l-PL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l-PL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l-PL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pl-PL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10)  </a:t>
            </a:r>
            <a:r>
              <a:rPr lang="pl-PL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pl-PL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endl;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2670" y="690679"/>
            <a:ext cx="448275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endParaRPr lang="en-US" altLang="ko-KR" sz="1400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10) 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endl;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::Shape(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10)  </a:t>
            </a:r>
            <a:r>
              <a:rPr lang="pt-BR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 </a:t>
            </a:r>
            <a:r>
              <a:rPr lang="de-DE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endl;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s1;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s2(11);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s3(21, 22);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s4(31, 32, 33);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395912"/>
            <a:ext cx="36290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1-1) Person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pic>
        <p:nvPicPr>
          <p:cNvPr id="5" name="내용 개체 틀 4" descr="이웃한의사의 온라인상담실 :: [의학 기사 리뷰]오래 앉아 있는 ...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r="25000"/>
          <a:stretch/>
        </p:blipFill>
        <p:spPr>
          <a:xfrm>
            <a:off x="2959945" y="3068960"/>
            <a:ext cx="1728192" cy="331236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556792"/>
            <a:ext cx="338328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명 </a:t>
            </a:r>
            <a:r>
              <a:rPr lang="en-US" altLang="ko-KR" dirty="0" smtClean="0"/>
              <a:t>: Person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멤버변수</a:t>
            </a:r>
            <a:r>
              <a:rPr lang="en-US" altLang="ko-KR" dirty="0" smtClean="0"/>
              <a:t> : name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age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멤버함수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show()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38328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명 </a:t>
            </a:r>
            <a:r>
              <a:rPr lang="en-US" altLang="ko-KR" dirty="0" smtClean="0"/>
              <a:t>: p1, p2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642794"/>
            <a:ext cx="340196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 Person</a:t>
            </a:r>
            <a:r>
              <a:rPr lang="ko-KR" altLang="en-US" dirty="0" smtClean="0"/>
              <a:t>을 정의한다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Person </a:t>
            </a:r>
            <a:r>
              <a:rPr lang="ko-KR" altLang="en-US" dirty="0" smtClean="0"/>
              <a:t>클래스 객체 </a:t>
            </a:r>
            <a:r>
              <a:rPr lang="en-US" altLang="ko-KR" dirty="0"/>
              <a:t>p</a:t>
            </a:r>
            <a:r>
              <a:rPr lang="en-US" altLang="ko-KR" dirty="0" smtClean="0"/>
              <a:t>1, p2</a:t>
            </a:r>
            <a:r>
              <a:rPr lang="ko-KR" altLang="en-US" dirty="0" smtClean="0"/>
              <a:t>를 선언하고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이름과 나이를 저장한다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각 객체의 이름과 나이를 출력한다</a:t>
            </a:r>
            <a:r>
              <a:rPr lang="en-US" altLang="ko-KR" dirty="0" smtClean="0"/>
              <a:t>(show()</a:t>
            </a:r>
            <a:r>
              <a:rPr lang="ko-KR" altLang="en-US" dirty="0" smtClean="0"/>
              <a:t>함수 이용</a:t>
            </a:r>
            <a:r>
              <a:rPr lang="en-US" altLang="ko-KR" dirty="0" smtClean="0"/>
              <a:t>).</a:t>
            </a:r>
          </a:p>
        </p:txBody>
      </p:sp>
      <p:pic>
        <p:nvPicPr>
          <p:cNvPr id="9" name="내용 개체 틀 4" descr="이웃한의사의 온라인상담실 :: [의학 기사 리뷰]오래 앉아 있는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r="58824"/>
          <a:stretch/>
        </p:blipFill>
        <p:spPr>
          <a:xfrm>
            <a:off x="755576" y="3068960"/>
            <a:ext cx="172819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1-2) Person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정의하기</a:t>
            </a:r>
            <a:endParaRPr lang="ko-KR" altLang="en-US" dirty="0"/>
          </a:p>
        </p:txBody>
      </p:sp>
      <p:pic>
        <p:nvPicPr>
          <p:cNvPr id="5" name="내용 개체 틀 4" descr="이웃한의사의 온라인상담실 :: [의학 기사 리뷰]오래 앉아 있는 ...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r="58824"/>
          <a:stretch/>
        </p:blipFill>
        <p:spPr>
          <a:xfrm>
            <a:off x="827584" y="2867122"/>
            <a:ext cx="1512168" cy="283917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556792"/>
            <a:ext cx="338328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Person(string 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age);</a:t>
            </a:r>
          </a:p>
          <a:p>
            <a:r>
              <a:rPr lang="en-US" altLang="ko-KR" dirty="0" smtClean="0"/>
              <a:t>Person(string s);</a:t>
            </a:r>
          </a:p>
          <a:p>
            <a:r>
              <a:rPr lang="en-US" altLang="ko-KR" dirty="0" smtClean="0"/>
              <a:t>Person();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919761"/>
            <a:ext cx="4680520" cy="31393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/>
              <a:t>객체를 생성할 </a:t>
            </a:r>
            <a:r>
              <a:rPr lang="ko-KR" altLang="en-US" dirty="0" smtClean="0"/>
              <a:t>시점에 초기화 값을 </a:t>
            </a:r>
            <a:r>
              <a:rPr lang="ko-KR" altLang="en-US" dirty="0" err="1" smtClean="0"/>
              <a:t>멤버변수에</a:t>
            </a:r>
            <a:r>
              <a:rPr lang="ko-KR" altLang="en-US" dirty="0" smtClean="0"/>
              <a:t> 저장하려면</a:t>
            </a:r>
            <a:r>
              <a:rPr lang="en-US" altLang="ko-KR" dirty="0" smtClean="0"/>
              <a:t>, </a:t>
            </a:r>
            <a:r>
              <a:rPr lang="en-US" altLang="ko-KR" dirty="0"/>
              <a:t>Person </a:t>
            </a:r>
            <a:r>
              <a:rPr lang="ko-KR" altLang="en-US" dirty="0"/>
              <a:t>클래스 안에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/>
              <a:t>정의해 준다</a:t>
            </a:r>
            <a:r>
              <a:rPr lang="en-US" altLang="ko-KR" dirty="0"/>
              <a:t>. </a:t>
            </a:r>
            <a:r>
              <a:rPr lang="ko-KR" altLang="en-US" dirty="0" err="1" smtClean="0"/>
              <a:t>디폴트생성자도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/>
              <a:t>일종의 </a:t>
            </a:r>
            <a:r>
              <a:rPr lang="ko-KR" altLang="en-US" dirty="0" err="1" smtClean="0"/>
              <a:t>멤버함수임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이름은 클래스 이름과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. </a:t>
            </a:r>
            <a:r>
              <a:rPr lang="ko-KR" altLang="en-US" dirty="0"/>
              <a:t>리턴 타입 없음</a:t>
            </a:r>
            <a:r>
              <a:rPr lang="en-US" altLang="ko-KR" dirty="0"/>
              <a:t>. </a:t>
            </a:r>
            <a:r>
              <a:rPr lang="ko-KR" altLang="en-US" dirty="0"/>
              <a:t>객체 </a:t>
            </a:r>
            <a:r>
              <a:rPr lang="ko-KR" altLang="en-US" dirty="0" smtClean="0"/>
              <a:t>생성할 </a:t>
            </a:r>
            <a:r>
              <a:rPr lang="ko-KR" altLang="en-US" dirty="0"/>
              <a:t>때에 한 번만 호출됨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각각 사용하도록 객체를 생성한다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9612" y="5937639"/>
            <a:ext cx="10081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p1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1-3) Person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보호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556792"/>
            <a:ext cx="81534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외부에서  </a:t>
            </a:r>
            <a:r>
              <a:rPr lang="ko-KR" altLang="en-US" dirty="0" err="1" smtClean="0"/>
              <a:t>멤버변수에</a:t>
            </a:r>
            <a:r>
              <a:rPr lang="ko-KR" altLang="en-US" dirty="0" smtClean="0"/>
              <a:t> 함부로 접근한다면 </a:t>
            </a:r>
            <a:r>
              <a:rPr lang="ko-KR" altLang="en-US" dirty="0" err="1" smtClean="0"/>
              <a:t>캡슐화의</a:t>
            </a:r>
            <a:r>
              <a:rPr lang="ko-KR" altLang="en-US" dirty="0" smtClean="0"/>
              <a:t> 목적에 위배됨</a:t>
            </a:r>
            <a:endParaRPr lang="en-US" altLang="ko-KR" dirty="0" smtClean="0"/>
          </a:p>
          <a:p>
            <a:r>
              <a:rPr lang="ko-KR" altLang="en-US" dirty="0" smtClean="0"/>
              <a:t>멤버변수의 외부 </a:t>
            </a:r>
            <a:r>
              <a:rPr lang="ko-KR" altLang="en-US" dirty="0" err="1" smtClean="0"/>
              <a:t>직접접근을</a:t>
            </a:r>
            <a:r>
              <a:rPr lang="ko-KR" altLang="en-US" dirty="0" smtClean="0"/>
              <a:t> 막기위해서는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private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 외부 접근을 막음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해당 변수를 읽는 </a:t>
            </a:r>
            <a:r>
              <a:rPr lang="ko-KR" altLang="en-US" dirty="0" err="1" smtClean="0"/>
              <a:t>멤버함수</a:t>
            </a:r>
            <a:r>
              <a:rPr lang="en-US" altLang="ko-KR" dirty="0" smtClean="0"/>
              <a:t>(getter</a:t>
            </a:r>
            <a:r>
              <a:rPr lang="ko-KR" altLang="en-US" dirty="0" smtClean="0"/>
              <a:t>함수라고 함</a:t>
            </a:r>
            <a:r>
              <a:rPr lang="en-US" altLang="ko-KR" dirty="0" smtClean="0"/>
              <a:t>)</a:t>
            </a:r>
            <a:r>
              <a:rPr lang="ko-KR" altLang="en-US" dirty="0"/>
              <a:t> 정의</a:t>
            </a: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ko-KR" altLang="en-US" dirty="0" smtClean="0"/>
              <a:t>해당 변수에 새로운 값을 쓰는 </a:t>
            </a:r>
            <a:r>
              <a:rPr lang="ko-KR" altLang="en-US" dirty="0" err="1" smtClean="0"/>
              <a:t>멤버함수</a:t>
            </a:r>
            <a:r>
              <a:rPr lang="en-US" altLang="ko-KR" dirty="0" smtClean="0"/>
              <a:t>(setter</a:t>
            </a:r>
            <a:r>
              <a:rPr lang="ko-KR" altLang="en-US" dirty="0"/>
              <a:t>함수라고 함</a:t>
            </a:r>
            <a:r>
              <a:rPr lang="en-US" altLang="ko-KR" dirty="0" smtClean="0"/>
              <a:t>)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144" y="3573016"/>
            <a:ext cx="8136904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멤버 변수에 대해 </a:t>
            </a:r>
            <a:r>
              <a:rPr lang="en-US" altLang="ko-KR" dirty="0" smtClean="0"/>
              <a:t>private: 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멤버변수에</a:t>
            </a:r>
            <a:r>
              <a:rPr lang="ko-KR" altLang="en-US" dirty="0" smtClean="0"/>
              <a:t> 대하여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멤버함수로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)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void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(string);</a:t>
            </a:r>
          </a:p>
          <a:p>
            <a:endParaRPr lang="en-US" altLang="ko-KR" dirty="0"/>
          </a:p>
          <a:p>
            <a:r>
              <a:rPr lang="en-US" altLang="ko-KR" dirty="0" smtClean="0"/>
              <a:t>(3) (2)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멤버함수를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public:</a:t>
            </a:r>
            <a:r>
              <a:rPr lang="ko-KR" altLang="en-US" dirty="0" smtClean="0"/>
              <a:t>으로 지정하고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main()</a:t>
            </a:r>
            <a:r>
              <a:rPr lang="ko-KR" altLang="en-US" dirty="0" smtClean="0"/>
              <a:t>함수에서 객체의 데이터를 변경</a:t>
            </a:r>
            <a:r>
              <a:rPr lang="en-US" altLang="ko-KR" dirty="0" smtClean="0"/>
              <a:t>(setter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후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getter</a:t>
            </a:r>
            <a:r>
              <a:rPr lang="ko-KR" altLang="en-US" dirty="0" smtClean="0"/>
              <a:t>이용하여 출력해 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(4) </a:t>
            </a:r>
            <a:r>
              <a:rPr lang="ko-KR" altLang="en-US" dirty="0"/>
              <a:t>이름과 나이를 출력해주는 </a:t>
            </a:r>
            <a:r>
              <a:rPr lang="ko-KR" altLang="en-US" dirty="0" err="1"/>
              <a:t>멤버함수</a:t>
            </a:r>
            <a:r>
              <a:rPr lang="ko-KR" altLang="en-US" dirty="0"/>
              <a:t> </a:t>
            </a:r>
            <a:r>
              <a:rPr lang="en-US" altLang="ko-KR" dirty="0" err="1" smtClean="0"/>
              <a:t>showPerson</a:t>
            </a:r>
            <a:r>
              <a:rPr lang="en-US" altLang="ko-KR" dirty="0" smtClean="0"/>
              <a:t>() 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556792"/>
            <a:ext cx="8153400" cy="28777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Rectangle </a:t>
            </a:r>
            <a:r>
              <a:rPr lang="ko-KR" altLang="en-US" sz="2800" dirty="0"/>
              <a:t>클래스 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사각형의 </a:t>
            </a:r>
            <a:r>
              <a:rPr lang="ko-KR" altLang="en-US" dirty="0"/>
              <a:t>밑변 </a:t>
            </a:r>
            <a:r>
              <a:rPr lang="en-US" altLang="ko-KR" dirty="0"/>
              <a:t>(Width), </a:t>
            </a:r>
            <a:r>
              <a:rPr lang="ko-KR" altLang="en-US" dirty="0"/>
              <a:t>높이</a:t>
            </a:r>
            <a:r>
              <a:rPr lang="en-US" altLang="ko-KR" dirty="0"/>
              <a:t>(Height), </a:t>
            </a:r>
            <a:r>
              <a:rPr lang="ko-KR" altLang="en-US" dirty="0"/>
              <a:t>면적</a:t>
            </a:r>
            <a:r>
              <a:rPr lang="en-US" altLang="ko-KR" dirty="0"/>
              <a:t>(Area)</a:t>
            </a:r>
            <a:r>
              <a:rPr lang="ko-KR" altLang="en-US" dirty="0"/>
              <a:t>을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사각형의 밑변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높이의 </a:t>
            </a:r>
            <a:r>
              <a:rPr lang="ko-KR" altLang="en-US" dirty="0"/>
              <a:t>값은 </a:t>
            </a:r>
            <a:r>
              <a:rPr lang="ko-KR" altLang="en-US" dirty="0" smtClean="0"/>
              <a:t>객체 </a:t>
            </a:r>
            <a:r>
              <a:rPr lang="ko-KR" altLang="en-US" dirty="0"/>
              <a:t>생성시에 주어진다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사각형의 면적을 계산하는 </a:t>
            </a:r>
            <a:r>
              <a:rPr lang="en-US" altLang="ko-KR" dirty="0" err="1" smtClean="0"/>
              <a:t>computeArea</a:t>
            </a:r>
            <a:r>
              <a:rPr lang="en-US" altLang="ko-KR" dirty="0"/>
              <a:t>( 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사각형의 </a:t>
            </a:r>
            <a:r>
              <a:rPr lang="ko-KR" altLang="en-US" dirty="0"/>
              <a:t>밑변과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면적을 반환하는 함수 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getWidth</a:t>
            </a:r>
            <a:r>
              <a:rPr lang="en-US" altLang="ko-KR" dirty="0" smtClean="0"/>
              <a:t>(),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getHight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getArea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144" y="4653136"/>
            <a:ext cx="8136904" cy="17697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main() </a:t>
            </a:r>
            <a:r>
              <a:rPr lang="ko-KR" altLang="en-US" sz="2800" dirty="0" smtClean="0"/>
              <a:t>함수는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사각형 마다 면적을 구해준다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사각형에 대한 정보를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6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66170"/>
              </p:ext>
            </p:extLst>
          </p:nvPr>
        </p:nvGraphicFramePr>
        <p:xfrm>
          <a:off x="2411760" y="1844824"/>
          <a:ext cx="3024336" cy="492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    Rectangle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467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width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height 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area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Rectangle(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computeArea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getWidth</a:t>
                      </a:r>
                      <a:r>
                        <a:rPr lang="en-US" altLang="ko-KR" dirty="0" smtClean="0"/>
                        <a:t>()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getHight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getArea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08" y="5013176"/>
            <a:ext cx="252028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ko-KR" altLang="en-US" dirty="0" smtClean="0"/>
              <a:t>생각해보자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/>
              <a:t>computeArea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접근지정은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3-1) Point</a:t>
            </a:r>
            <a:r>
              <a:rPr lang="ko-KR" altLang="en-US" dirty="0" smtClean="0"/>
              <a:t> 클래스 만들기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556792"/>
            <a:ext cx="8153400" cy="27392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Point </a:t>
            </a:r>
            <a:r>
              <a:rPr lang="ko-KR" altLang="en-US" sz="2800" dirty="0"/>
              <a:t>클래스 </a:t>
            </a:r>
            <a:endParaRPr lang="en-US" altLang="ko-KR" sz="2800" dirty="0" smtClean="0"/>
          </a:p>
          <a:p>
            <a:r>
              <a:rPr lang="en-US" altLang="ko-KR" dirty="0"/>
              <a:t>2</a:t>
            </a:r>
            <a:r>
              <a:rPr lang="ko-KR" altLang="en-US" dirty="0"/>
              <a:t>차원 평면 상의 한 점을 정의하는 </a:t>
            </a:r>
            <a:r>
              <a:rPr lang="en-US" altLang="ko-KR" dirty="0"/>
              <a:t>Point </a:t>
            </a:r>
            <a:r>
              <a:rPr lang="ko-KR" altLang="en-US" dirty="0"/>
              <a:t>클래스를 </a:t>
            </a:r>
            <a:r>
              <a:rPr lang="ko-KR" altLang="en-US" dirty="0" smtClean="0"/>
              <a:t>정의하라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Point </a:t>
            </a:r>
            <a:r>
              <a:rPr lang="ko-KR" altLang="en-US" dirty="0" smtClean="0"/>
              <a:t>클래스에는 점의 </a:t>
            </a:r>
            <a:r>
              <a:rPr lang="en-US" altLang="ko-KR" dirty="0"/>
              <a:t>X </a:t>
            </a:r>
            <a:r>
              <a:rPr lang="ko-KR" altLang="en-US" dirty="0"/>
              <a:t>축과 </a:t>
            </a:r>
            <a:r>
              <a:rPr lang="en-US" altLang="ko-KR" dirty="0"/>
              <a:t>Y </a:t>
            </a:r>
            <a:r>
              <a:rPr lang="ko-KR" altLang="en-US" dirty="0"/>
              <a:t>축의 좌표를 나타내는 </a:t>
            </a:r>
            <a:r>
              <a:rPr lang="en-US" altLang="ko-KR" dirty="0"/>
              <a:t>double</a:t>
            </a:r>
            <a:r>
              <a:rPr lang="ko-KR" altLang="en-US" dirty="0"/>
              <a:t>형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가 있다</a:t>
            </a:r>
            <a:r>
              <a:rPr lang="en-US" altLang="ko-KR" dirty="0"/>
              <a:t>. Point </a:t>
            </a:r>
            <a:r>
              <a:rPr lang="ko-KR" altLang="en-US" dirty="0"/>
              <a:t>클래스에는 생성자가 </a:t>
            </a:r>
            <a:r>
              <a:rPr lang="en-US" altLang="ko-KR" dirty="0"/>
              <a:t>2</a:t>
            </a:r>
            <a:r>
              <a:rPr lang="ko-KR" altLang="en-US" dirty="0"/>
              <a:t>개 있으며</a:t>
            </a:r>
            <a:r>
              <a:rPr lang="en-US" altLang="ko-KR" dirty="0"/>
              <a:t>, </a:t>
            </a:r>
            <a:r>
              <a:rPr lang="ko-KR" altLang="en-US" dirty="0"/>
              <a:t>각 생성자의 역할은 다음과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Point </a:t>
            </a:r>
            <a:r>
              <a:rPr lang="en-US" altLang="ko-KR" dirty="0"/>
              <a:t>(  ) : </a:t>
            </a:r>
            <a:r>
              <a:rPr lang="ko-KR" altLang="en-US" dirty="0"/>
              <a:t>점을 생성할 때</a:t>
            </a:r>
            <a:r>
              <a:rPr lang="en-US" altLang="ko-KR" dirty="0"/>
              <a:t>, x 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좌표를 </a:t>
            </a:r>
            <a:r>
              <a:rPr lang="en-US" altLang="ko-KR" dirty="0"/>
              <a:t>(0, 0) </a:t>
            </a:r>
            <a:r>
              <a:rPr lang="ko-KR" altLang="en-US" dirty="0"/>
              <a:t>으로 초기화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Point(double xx, </a:t>
            </a:r>
            <a:r>
              <a:rPr lang="en-US" altLang="ko-KR" dirty="0"/>
              <a:t>double </a:t>
            </a:r>
            <a:r>
              <a:rPr lang="en-US" altLang="ko-KR" dirty="0" err="1" smtClean="0"/>
              <a:t>yy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매개변수에 전달된 값으로 </a:t>
            </a:r>
            <a:r>
              <a:rPr lang="ko-KR" altLang="en-US" dirty="0"/>
              <a:t>점 객체의 </a:t>
            </a:r>
            <a:r>
              <a:rPr lang="en-US" altLang="ko-KR" dirty="0"/>
              <a:t>x 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좌표를 초기화한다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144" y="4653136"/>
            <a:ext cx="8136904" cy="17697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main() </a:t>
            </a:r>
            <a:r>
              <a:rPr lang="ko-KR" altLang="en-US" sz="2800" dirty="0" smtClean="0"/>
              <a:t>함수는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p1, p2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두 개의 생성자가 각기 호출되도록 문장을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객체의 내용을 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82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3-2) Point </a:t>
            </a:r>
            <a:r>
              <a:rPr lang="ko-KR" altLang="en-US" dirty="0" smtClean="0"/>
              <a:t>클래스 만들기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51371"/>
              </p:ext>
            </p:extLst>
          </p:nvPr>
        </p:nvGraphicFramePr>
        <p:xfrm>
          <a:off x="5508104" y="1484784"/>
          <a:ext cx="3024336" cy="525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966323027"/>
                    </a:ext>
                  </a:extLst>
                </a:gridCol>
              </a:tblGrid>
              <a:tr h="765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       Point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05790"/>
                  </a:ext>
                </a:extLst>
              </a:tr>
              <a:tr h="11066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x : double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 smtClean="0"/>
                        <a:t>- y : double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53448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Point(double, double)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 double </a:t>
                      </a:r>
                      <a:r>
                        <a:rPr lang="en-US" altLang="ko-KR" dirty="0" err="1" smtClean="0"/>
                        <a:t>getX</a:t>
                      </a:r>
                      <a:r>
                        <a:rPr lang="en-US" altLang="ko-KR" dirty="0" smtClean="0"/>
                        <a:t>()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double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getY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setX</a:t>
                      </a:r>
                      <a:r>
                        <a:rPr lang="en-US" altLang="ko-KR" dirty="0" smtClean="0"/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setY</a:t>
                      </a:r>
                      <a:r>
                        <a:rPr lang="en-US" altLang="ko-KR" dirty="0" smtClean="0"/>
                        <a:t>(double)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+ void </a:t>
                      </a:r>
                      <a:r>
                        <a:rPr lang="en-US" altLang="ko-KR" dirty="0" err="1" smtClean="0"/>
                        <a:t>showPoint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416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1844824"/>
            <a:ext cx="4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앞에서는</a:t>
            </a:r>
            <a:r>
              <a:rPr lang="en-US" altLang="ko-KR" dirty="0" smtClean="0"/>
              <a:t> main</a:t>
            </a:r>
            <a:r>
              <a:rPr lang="en-US" altLang="ko-KR" dirty="0"/>
              <a:t>( )</a:t>
            </a:r>
            <a:r>
              <a:rPr lang="ko-KR" altLang="en-US" dirty="0"/>
              <a:t>이 점 객체의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좌표에 직접 접근한다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, p1.x, p1.y,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캡슐화가</a:t>
            </a:r>
            <a:r>
              <a:rPr lang="ko-KR" altLang="en-US" dirty="0"/>
              <a:t> 덜 된 상황이다</a:t>
            </a:r>
            <a:r>
              <a:rPr lang="en-US" altLang="ko-KR" dirty="0"/>
              <a:t>. </a:t>
            </a:r>
            <a:r>
              <a:rPr lang="ko-KR" altLang="en-US" dirty="0" smtClean="0"/>
              <a:t>이제는 이러한 </a:t>
            </a:r>
            <a:r>
              <a:rPr lang="ko-KR" altLang="en-US" dirty="0"/>
              <a:t>점을 </a:t>
            </a:r>
            <a:r>
              <a:rPr lang="ko-KR" altLang="en-US" dirty="0" smtClean="0"/>
              <a:t>보완하여 </a:t>
            </a:r>
            <a:r>
              <a:rPr lang="en-US" altLang="ko-KR" dirty="0"/>
              <a:t>Point </a:t>
            </a:r>
            <a:r>
              <a:rPr lang="ko-KR" altLang="en-US" dirty="0"/>
              <a:t>클래스를 </a:t>
            </a:r>
            <a:r>
              <a:rPr lang="ko-KR" altLang="en-US" dirty="0" smtClean="0"/>
              <a:t>옆의  클래스다이어그램과 </a:t>
            </a:r>
            <a:r>
              <a:rPr lang="ko-KR" altLang="en-US" dirty="0"/>
              <a:t>같이 확장하고자 한다</a:t>
            </a:r>
            <a:r>
              <a:rPr lang="en-US" altLang="ko-KR" dirty="0"/>
              <a:t>. </a:t>
            </a:r>
            <a:r>
              <a:rPr lang="en-US" altLang="ko-KR" dirty="0" err="1" smtClean="0"/>
              <a:t>setX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setY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값을 변경하고 좌표를 출력하도록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을 완성하라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pPr marL="514350" indent="-514350"/>
            <a:r>
              <a:rPr lang="en-US" altLang="ko-KR" sz="2500" dirty="0" smtClean="0"/>
              <a:t>(</a:t>
            </a:r>
            <a:r>
              <a:rPr lang="ko-KR" altLang="en-US" sz="2500" dirty="0" smtClean="0"/>
              <a:t>실습 </a:t>
            </a:r>
            <a:r>
              <a:rPr lang="en-US" altLang="ko-KR" sz="2500" dirty="0" smtClean="0"/>
              <a:t>4) </a:t>
            </a:r>
            <a:r>
              <a:rPr lang="ko-KR" altLang="en-US" sz="2500" dirty="0" err="1" smtClean="0"/>
              <a:t>지수표현</a:t>
            </a:r>
            <a:r>
              <a:rPr lang="ko-KR" altLang="en-US" sz="2500" dirty="0" smtClean="0"/>
              <a:t> 클래스 만들기</a:t>
            </a:r>
            <a:r>
              <a:rPr lang="en-US" altLang="ko-KR" sz="2500" dirty="0" smtClean="0"/>
              <a:t>(Open </a:t>
            </a:r>
            <a:r>
              <a:rPr lang="en-US" altLang="ko-KR" sz="2500" dirty="0"/>
              <a:t>Challenge(p143</a:t>
            </a:r>
            <a:r>
              <a:rPr lang="en-US" altLang="ko-KR" sz="2500" dirty="0" smtClean="0"/>
              <a:t>)) </a:t>
            </a:r>
            <a:endParaRPr lang="en-US" altLang="ko-KR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6607" y="2636912"/>
            <a:ext cx="619268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exp.h</a:t>
            </a:r>
            <a:r>
              <a:rPr lang="en-US" altLang="ko-KR" sz="1200" dirty="0"/>
              <a:t>"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a(3, 2);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b(9);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a.getValue</a:t>
            </a:r>
            <a:r>
              <a:rPr lang="en-US" altLang="ko-KR" sz="1200" dirty="0"/>
              <a:t>() &lt;&lt; ' ' &lt;&lt; </a:t>
            </a:r>
            <a:r>
              <a:rPr lang="en-US" altLang="ko-KR" sz="1200" dirty="0" err="1"/>
              <a:t>b.getValue</a:t>
            </a:r>
            <a:r>
              <a:rPr lang="en-US" altLang="ko-KR" sz="1200" dirty="0"/>
              <a:t>() &lt;&lt; ' ' &lt;&lt; </a:t>
            </a:r>
            <a:r>
              <a:rPr lang="en-US" altLang="ko-KR" sz="1200" dirty="0" err="1"/>
              <a:t>c.getValue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"a</a:t>
            </a:r>
            <a:r>
              <a:rPr lang="ko-KR" altLang="en-US" sz="1200" dirty="0"/>
              <a:t>의 베이스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a.getBase</a:t>
            </a:r>
            <a:r>
              <a:rPr lang="en-US" altLang="ko-KR" sz="1200" dirty="0"/>
              <a:t>() &lt;&lt; ',' &lt;&lt; "</a:t>
            </a:r>
            <a:r>
              <a:rPr lang="ko-KR" altLang="en-US" sz="1200" dirty="0"/>
              <a:t>지수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a.getExp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a.equals</a:t>
            </a:r>
            <a:r>
              <a:rPr lang="en-US" altLang="ko-KR" sz="1200" dirty="0"/>
              <a:t>(b))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"same"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else</a:t>
            </a:r>
            <a:endParaRPr lang="en-US" altLang="ko-KR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"not same"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373216"/>
            <a:ext cx="4048125" cy="136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484784"/>
            <a:ext cx="7794448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실수의 지수표현을 클래스 </a:t>
            </a:r>
            <a:r>
              <a:rPr lang="en-US" altLang="ko-KR" dirty="0" err="1" smtClean="0"/>
              <a:t>Exp</a:t>
            </a:r>
            <a:r>
              <a:rPr lang="ko-KR" altLang="en-US" dirty="0" smtClean="0"/>
              <a:t>로 작성하라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함수 와 실행결과 참조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헤더파일과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 분리하기 연습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8525</TotalTime>
  <Words>1181</Words>
  <Application>Microsoft Office PowerPoint</Application>
  <PresentationFormat>화면 슬라이드 쇼(4:3)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HY나무L</vt:lpstr>
      <vt:lpstr>돋움체</vt:lpstr>
      <vt:lpstr>맑은 고딕</vt:lpstr>
      <vt:lpstr>휴먼편지체</vt:lpstr>
      <vt:lpstr>Times New Roman</vt:lpstr>
      <vt:lpstr>Wingdings</vt:lpstr>
      <vt:lpstr>Wingdings 2</vt:lpstr>
      <vt:lpstr>가을</vt:lpstr>
      <vt:lpstr> 3장 실습하기</vt:lpstr>
      <vt:lpstr>(실습 1-1) Person 클래스 정의하기</vt:lpstr>
      <vt:lpstr>(실습 1-2) Person 생성자 정의하기</vt:lpstr>
      <vt:lpstr>(실습 1-3) Person 객체의 멤버변수 보호</vt:lpstr>
      <vt:lpstr>(실습 2) 사각형 클래스 만들기</vt:lpstr>
      <vt:lpstr>PowerPoint 프레젠테이션</vt:lpstr>
      <vt:lpstr>(실습 3-1) Point 클래스 만들기-1</vt:lpstr>
      <vt:lpstr>(실습 3-2) Point 클래스 만들기-2</vt:lpstr>
      <vt:lpstr>(실습 4) 지수표현 클래스 만들기(Open Challenge(p143)) </vt:lpstr>
      <vt:lpstr>지수의 추상화(class Exp )</vt:lpstr>
      <vt:lpstr>“exp.h”와 “exp.cpp” 구현하기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389</cp:revision>
  <cp:lastPrinted>2018-09-10T08:42:11Z</cp:lastPrinted>
  <dcterms:created xsi:type="dcterms:W3CDTF">2011-08-27T14:53:28Z</dcterms:created>
  <dcterms:modified xsi:type="dcterms:W3CDTF">2019-09-17T06:58:48Z</dcterms:modified>
</cp:coreProperties>
</file>