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348" r:id="rId2"/>
    <p:sldId id="373" r:id="rId3"/>
    <p:sldId id="367" r:id="rId4"/>
    <p:sldId id="375" r:id="rId5"/>
    <p:sldId id="366" r:id="rId6"/>
    <p:sldId id="369" r:id="rId7"/>
    <p:sldId id="372" r:id="rId8"/>
    <p:sldId id="360" r:id="rId9"/>
    <p:sldId id="363" r:id="rId10"/>
    <p:sldId id="361" r:id="rId11"/>
    <p:sldId id="371" r:id="rId12"/>
    <p:sldId id="362" r:id="rId1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D2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6441" autoAdjust="0"/>
  </p:normalViewPr>
  <p:slideViewPr>
    <p:cSldViewPr>
      <p:cViewPr varScale="1">
        <p:scale>
          <a:sx n="111" d="100"/>
          <a:sy n="111" d="100"/>
        </p:scale>
        <p:origin x="146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802F2-97BC-42F7-88FF-A7E92D1C5D9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3BA3-E539-4987-8ECE-3D60FF8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1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184B85-4F40-4055-A6F9-21315C3F3ED1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62E6-40CF-4505-9F19-5FB2E0A0E98D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F449B5-255B-47F0-8F6D-5A633A48B061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3A3-1F77-441B-BB19-2D6A9C3A3188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D262-4C0F-4B28-9BC0-E156B366CF8F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305F86-65DD-418F-85B6-FED2AF1BAA0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40C458-29DA-4401-B3CC-C705FAE8C41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F09-6D2F-48E2-BF27-A51867CBEBEB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60A-C6FD-40D7-B67C-164DCF7AAFC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C960-04FC-418C-86F4-5A1BDFD2914F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F7EC64-E70E-445E-96CA-5888804AA498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19C10-F1EC-4FC1-8795-83185FAB9365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Point </a:t>
            </a:r>
            <a:r>
              <a:rPr lang="ko-KR" altLang="en-US" dirty="0" smtClean="0"/>
              <a:t>클래스의 객체배열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선언과 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Point </a:t>
            </a:r>
            <a:r>
              <a:rPr lang="ko-KR" altLang="en-US" dirty="0"/>
              <a:t>객체배열의 관리자 객체 사용 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Chap </a:t>
            </a:r>
            <a:r>
              <a:rPr lang="en-US" altLang="ko-KR" dirty="0"/>
              <a:t>4</a:t>
            </a:r>
            <a:r>
              <a:rPr lang="ko-KR" altLang="en-US" dirty="0"/>
              <a:t>의 </a:t>
            </a:r>
            <a:r>
              <a:rPr lang="ko-KR" altLang="en-US" dirty="0" err="1" smtClean="0"/>
              <a:t>실습문제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9(p213)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 실습하기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멤버함수 구현 코드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1628800"/>
            <a:ext cx="460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Person::Person() {</a:t>
            </a:r>
          </a:p>
          <a:p>
            <a:r>
              <a:rPr lang="en-US" altLang="ko-KR" dirty="0" smtClean="0"/>
              <a:t>  this-</a:t>
            </a:r>
            <a:r>
              <a:rPr lang="en-US" altLang="ko-KR" dirty="0"/>
              <a:t>&gt;name = "";</a:t>
            </a:r>
          </a:p>
          <a:p>
            <a:r>
              <a:rPr lang="en-US" altLang="ko-KR" dirty="0" smtClean="0"/>
              <a:t>  this-</a:t>
            </a:r>
            <a:r>
              <a:rPr lang="en-US" altLang="ko-KR" dirty="0"/>
              <a:t>&gt;</a:t>
            </a:r>
            <a:r>
              <a:rPr lang="en-US" altLang="ko-KR" dirty="0" err="1"/>
              <a:t>tel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Person::set(string name, string </a:t>
            </a:r>
            <a:r>
              <a:rPr lang="en-US" altLang="ko-KR" dirty="0" err="1"/>
              <a:t>tel</a:t>
            </a:r>
            <a:r>
              <a:rPr lang="en-US" altLang="ko-KR" dirty="0"/>
              <a:t>) {</a:t>
            </a:r>
          </a:p>
          <a:p>
            <a:r>
              <a:rPr lang="en-US" altLang="ko-KR" dirty="0" smtClean="0"/>
              <a:t>  this-</a:t>
            </a:r>
            <a:r>
              <a:rPr lang="en-US" altLang="ko-KR" dirty="0"/>
              <a:t>&gt;name = name;</a:t>
            </a:r>
          </a:p>
          <a:p>
            <a:r>
              <a:rPr lang="en-US" altLang="ko-KR" dirty="0" smtClean="0"/>
              <a:t>  this-</a:t>
            </a:r>
            <a:r>
              <a:rPr lang="en-US" altLang="ko-KR" dirty="0"/>
              <a:t>&gt;</a:t>
            </a:r>
            <a:r>
              <a:rPr lang="en-US" altLang="ko-KR" dirty="0" err="1"/>
              <a:t>tel</a:t>
            </a:r>
            <a:r>
              <a:rPr lang="en-US" altLang="ko-KR" dirty="0"/>
              <a:t> = </a:t>
            </a:r>
            <a:r>
              <a:rPr lang="en-US" altLang="ko-KR" dirty="0" err="1"/>
              <a:t>tel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0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Person </a:t>
            </a:r>
            <a:r>
              <a:rPr lang="ko-KR" altLang="en-US" dirty="0" smtClean="0"/>
              <a:t>객체배열의 관리자 객체 사용</a:t>
            </a:r>
            <a:r>
              <a:rPr lang="en-US" altLang="ko-KR" dirty="0" smtClean="0"/>
              <a:t>(4/5)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48735"/>
              </p:ext>
            </p:extLst>
          </p:nvPr>
        </p:nvGraphicFramePr>
        <p:xfrm>
          <a:off x="5508104" y="1484784"/>
          <a:ext cx="3024336" cy="461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966323027"/>
                    </a:ext>
                  </a:extLst>
                </a:gridCol>
              </a:tblGrid>
              <a:tr h="765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       </a:t>
                      </a:r>
                      <a:r>
                        <a:rPr lang="en-US" altLang="ko-KR" sz="2800" dirty="0" err="1" smtClean="0"/>
                        <a:t>PersonManager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05790"/>
                  </a:ext>
                </a:extLst>
              </a:tr>
              <a:tr h="11066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p : Person *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 smtClean="0"/>
                        <a:t>- size :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53448"/>
                  </a:ext>
                </a:extLst>
              </a:tr>
              <a:tr h="335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 </a:t>
                      </a:r>
                      <a:r>
                        <a:rPr lang="en-US" altLang="ko-KR" dirty="0" err="1" smtClean="0"/>
                        <a:t>PersonManager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n)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 ~</a:t>
                      </a:r>
                      <a:r>
                        <a:rPr lang="en-US" altLang="ko-KR" dirty="0" err="1" smtClean="0"/>
                        <a:t>PersonManager</a:t>
                      </a:r>
                      <a:r>
                        <a:rPr lang="en-US" altLang="ko-KR" dirty="0" smtClean="0"/>
                        <a:t>()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void input()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void show()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void search()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416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648" y="1844824"/>
            <a:ext cx="4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객체배열의 원소 수를 입력 받아 그 개수만큼 </a:t>
            </a:r>
            <a:r>
              <a:rPr lang="ko-KR" altLang="en-US" dirty="0" err="1" smtClean="0"/>
              <a:t>동적배열</a:t>
            </a:r>
            <a:r>
              <a:rPr lang="ko-KR" altLang="en-US" dirty="0" smtClean="0"/>
              <a:t> 할당하고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원소의 이름과 전화번호를 입력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원소의 출력을 지시하고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검색하는   </a:t>
            </a:r>
            <a:r>
              <a:rPr lang="en-US" altLang="ko-KR" dirty="0" err="1" smtClean="0"/>
              <a:t>Personmanager</a:t>
            </a:r>
            <a:r>
              <a:rPr lang="ko-KR" altLang="en-US" dirty="0" smtClean="0"/>
              <a:t> 클래스를 정의하고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en-US" altLang="ko-KR" dirty="0" smtClean="0"/>
              <a:t>main()</a:t>
            </a:r>
            <a:r>
              <a:rPr lang="ko-KR" altLang="en-US" dirty="0" smtClean="0"/>
              <a:t>을 완성하라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286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340768"/>
            <a:ext cx="4032448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PersonManager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Person </a:t>
            </a:r>
            <a:r>
              <a:rPr lang="en-US" altLang="ko-KR" sz="1400" dirty="0"/>
              <a:t>*p;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size;</a:t>
            </a:r>
          </a:p>
          <a:p>
            <a:r>
              <a:rPr lang="en-US" altLang="ko-KR" sz="1400" dirty="0"/>
              <a:t>public: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PersonManager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n) {</a:t>
            </a:r>
          </a:p>
          <a:p>
            <a:r>
              <a:rPr lang="en-US" altLang="ko-KR" sz="1400" dirty="0" smtClean="0"/>
              <a:t>    p </a:t>
            </a:r>
            <a:r>
              <a:rPr lang="en-US" altLang="ko-KR" sz="1400" dirty="0"/>
              <a:t>= new Person[n];</a:t>
            </a:r>
          </a:p>
          <a:p>
            <a:r>
              <a:rPr lang="en-US" altLang="ko-KR" sz="1400" dirty="0" smtClean="0"/>
              <a:t>    size </a:t>
            </a:r>
            <a:r>
              <a:rPr lang="en-US" altLang="ko-KR" sz="1400" dirty="0"/>
              <a:t>= n;</a:t>
            </a:r>
          </a:p>
          <a:p>
            <a:r>
              <a:rPr lang="en-US" altLang="ko-KR" sz="1400" dirty="0" smtClean="0"/>
              <a:t>    string </a:t>
            </a:r>
            <a:r>
              <a:rPr lang="en-US" altLang="ko-KR" sz="1400" dirty="0"/>
              <a:t>name, 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이름과 전화 번호를 입력해 </a:t>
            </a:r>
            <a:r>
              <a:rPr lang="ko-KR" altLang="en-US" sz="1400" dirty="0" smtClean="0"/>
              <a:t>주세요</a:t>
            </a:r>
            <a:r>
              <a:rPr lang="en-US" altLang="ko-KR" sz="1400" dirty="0" smtClean="0"/>
              <a:t>“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&lt;3;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사람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 i+1 &lt;&lt; "&gt;&gt; ";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cin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&gt;&gt; name &gt;&gt; 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  p[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].set(name, 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 smtClean="0"/>
              <a:t>  }</a:t>
            </a:r>
            <a:endParaRPr lang="en-US" altLang="ko-KR" sz="1400" dirty="0"/>
          </a:p>
          <a:p>
            <a:r>
              <a:rPr lang="en-US" altLang="ko-KR" sz="1400" dirty="0" smtClean="0"/>
              <a:t>  void </a:t>
            </a:r>
            <a:r>
              <a:rPr lang="en-US" altLang="ko-KR" sz="1400" dirty="0"/>
              <a:t>show() 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모든 사람의 이름은 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 smtClean="0"/>
              <a:t>    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&lt;3;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&lt;&lt; ' ';</a:t>
            </a:r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 smtClean="0"/>
              <a:t>  }</a:t>
            </a:r>
            <a:endParaRPr lang="en-US" altLang="ko-KR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1386934"/>
            <a:ext cx="4824536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1400" dirty="0"/>
              <a:t>void search() {</a:t>
            </a:r>
          </a:p>
          <a:p>
            <a:r>
              <a:rPr lang="en-US" altLang="ko-KR" sz="1400" dirty="0"/>
              <a:t>    string name;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전화번호 검색합니다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이름을 입력하세요</a:t>
            </a:r>
            <a:r>
              <a:rPr lang="en-US" altLang="ko-KR" sz="1400" dirty="0"/>
              <a:t>&gt;&gt;";</a:t>
            </a:r>
          </a:p>
          <a:p>
            <a:r>
              <a:rPr lang="en-US" altLang="ko-KR" sz="1400" dirty="0"/>
              <a:t>    in &gt;&gt; name;</a:t>
            </a:r>
          </a:p>
          <a:p>
            <a:r>
              <a:rPr lang="en-US" altLang="ko-KR" sz="1400" dirty="0"/>
              <a:t>  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&lt;3;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en-US" altLang="ko-KR" sz="1400" dirty="0" smtClean="0"/>
              <a:t>      if(name </a:t>
            </a:r>
            <a:r>
              <a:rPr lang="en-US" altLang="ko-KR" sz="1400" dirty="0"/>
              <a:t>== 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전화 번호는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 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getTel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    return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   }</a:t>
            </a:r>
            <a:endParaRPr lang="en-US" altLang="ko-KR" sz="1400" dirty="0"/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없는 사람입니다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 smtClean="0"/>
              <a:t> ~</a:t>
            </a:r>
            <a:r>
              <a:rPr lang="en-US" altLang="ko-KR" sz="1400" dirty="0" err="1"/>
              <a:t>PersonManager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 smtClean="0"/>
              <a:t>    delete </a:t>
            </a:r>
            <a:r>
              <a:rPr lang="en-US" altLang="ko-KR" sz="1400" dirty="0"/>
              <a:t>[] p;</a:t>
            </a:r>
          </a:p>
          <a:p>
            <a:r>
              <a:rPr lang="en-US" altLang="ko-KR" sz="1400" dirty="0" smtClean="0"/>
              <a:t>  } </a:t>
            </a:r>
            <a:endParaRPr lang="en-US" altLang="ko-KR" sz="1400" dirty="0"/>
          </a:p>
          <a:p>
            <a:r>
              <a:rPr lang="en-US" altLang="ko-KR" sz="1400" dirty="0" smtClean="0"/>
              <a:t>};</a:t>
            </a:r>
          </a:p>
          <a:p>
            <a:endParaRPr lang="en-US" altLang="ko-KR" sz="14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PersonManager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 예시</a:t>
            </a:r>
            <a:r>
              <a:rPr lang="en-US" altLang="ko-KR" dirty="0" smtClean="0"/>
              <a:t>(5/5)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3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23848" cy="68012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1-1) 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Point </a:t>
            </a:r>
            <a:r>
              <a:rPr lang="ko-KR" altLang="en-US" dirty="0" smtClean="0"/>
              <a:t>객체 선언 및 </a:t>
            </a:r>
            <a:r>
              <a:rPr lang="ko-KR" altLang="en-US" dirty="0" err="1" smtClean="0"/>
              <a:t>동적생성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713052" y="1988840"/>
          <a:ext cx="3024336" cy="318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966323027"/>
                    </a:ext>
                  </a:extLst>
                </a:gridCol>
              </a:tblGrid>
              <a:tr h="522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       Point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05790"/>
                  </a:ext>
                </a:extLst>
              </a:tr>
              <a:tr h="7550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x : double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 smtClean="0"/>
                        <a:t>- y : double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53448"/>
                  </a:ext>
                </a:extLst>
              </a:tr>
              <a:tr h="1746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 Point(double, double)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void </a:t>
                      </a:r>
                      <a:r>
                        <a:rPr lang="en-US" altLang="ko-KR" dirty="0" err="1" smtClean="0"/>
                        <a:t>showPoint</a:t>
                      </a:r>
                      <a:r>
                        <a:rPr lang="en-US" altLang="ko-KR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416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648" y="1412776"/>
            <a:ext cx="4967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옆의 클래스다이어그램을 참고하여 </a:t>
            </a:r>
            <a:r>
              <a:rPr lang="en-US" altLang="ko-KR" dirty="0" smtClean="0"/>
              <a:t>Point </a:t>
            </a:r>
            <a:r>
              <a:rPr lang="ko-KR" altLang="en-US" dirty="0" smtClean="0"/>
              <a:t>클래스를 정의하라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err="1" smtClean="0"/>
              <a:t>생성자와</a:t>
            </a:r>
            <a:r>
              <a:rPr lang="ko-KR" altLang="en-US" dirty="0"/>
              <a:t> </a:t>
            </a:r>
            <a:r>
              <a:rPr lang="en-US" altLang="ko-KR" dirty="0" smtClean="0"/>
              <a:t>Point</a:t>
            </a:r>
            <a:r>
              <a:rPr lang="ko-KR" altLang="en-US" dirty="0" smtClean="0"/>
              <a:t>객체의 </a:t>
            </a:r>
            <a:r>
              <a:rPr lang="ko-KR" altLang="en-US" dirty="0" err="1"/>
              <a:t>좌표값을</a:t>
            </a:r>
            <a:r>
              <a:rPr lang="ko-KR" altLang="en-US" dirty="0"/>
              <a:t> 출력하는 함수 </a:t>
            </a:r>
            <a:r>
              <a:rPr lang="en-US" altLang="ko-KR" dirty="0" err="1"/>
              <a:t>showPoint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ko-KR" altLang="en-US" dirty="0" smtClean="0"/>
              <a:t>구현하라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en-US" altLang="ko-KR" dirty="0" smtClean="0">
                <a:solidFill>
                  <a:srgbClr val="FF0000"/>
                </a:solidFill>
              </a:rPr>
              <a:t>Point</a:t>
            </a:r>
            <a:r>
              <a:rPr lang="ko-KR" altLang="en-US" dirty="0" smtClean="0">
                <a:solidFill>
                  <a:srgbClr val="FF0000"/>
                </a:solidFill>
              </a:rPr>
              <a:t> 객체</a:t>
            </a:r>
            <a:r>
              <a:rPr lang="ko-KR" altLang="en-US" dirty="0" smtClean="0"/>
              <a:t>를 초기값과 </a:t>
            </a:r>
            <a:r>
              <a:rPr lang="ko-KR" altLang="en-US" dirty="0"/>
              <a:t>함께 선언하라</a:t>
            </a:r>
            <a:r>
              <a:rPr lang="en-US" altLang="ko-KR" dirty="0"/>
              <a:t>. </a:t>
            </a:r>
            <a:r>
              <a:rPr lang="ko-KR" altLang="en-US" dirty="0"/>
              <a:t>그리고 각 </a:t>
            </a:r>
            <a:r>
              <a:rPr lang="ko-KR" altLang="en-US" dirty="0" smtClean="0"/>
              <a:t>객체의 </a:t>
            </a:r>
            <a:r>
              <a:rPr lang="ko-KR" altLang="en-US" dirty="0" err="1"/>
              <a:t>좌표값을</a:t>
            </a:r>
            <a:r>
              <a:rPr lang="ko-KR" altLang="en-US" dirty="0"/>
              <a:t> 출력하도록 </a:t>
            </a:r>
            <a:r>
              <a:rPr lang="en-US" altLang="ko-KR" dirty="0"/>
              <a:t>main()</a:t>
            </a:r>
            <a:r>
              <a:rPr lang="ko-KR" altLang="en-US" dirty="0"/>
              <a:t>을 </a:t>
            </a:r>
            <a:r>
              <a:rPr lang="ko-KR" altLang="en-US" dirty="0" smtClean="0"/>
              <a:t>완성하라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AutoNum type="arabicParenBoth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개의 원소를 가진 </a:t>
            </a:r>
            <a:r>
              <a:rPr lang="en-US" altLang="ko-KR" dirty="0">
                <a:solidFill>
                  <a:srgbClr val="FF0000"/>
                </a:solidFill>
              </a:rPr>
              <a:t>Point</a:t>
            </a:r>
            <a:r>
              <a:rPr lang="ko-KR" altLang="en-US" dirty="0">
                <a:solidFill>
                  <a:srgbClr val="FF0000"/>
                </a:solidFill>
              </a:rPr>
              <a:t> 객체 </a:t>
            </a:r>
            <a:r>
              <a:rPr lang="ko-KR" altLang="en-US" dirty="0" smtClean="0">
                <a:solidFill>
                  <a:srgbClr val="FF0000"/>
                </a:solidFill>
              </a:rPr>
              <a:t>배열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AutoNum type="arabicParenBoth"/>
            </a:pPr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en-US" altLang="ko-KR" dirty="0" smtClean="0">
                <a:solidFill>
                  <a:srgbClr val="FF0000"/>
                </a:solidFill>
              </a:rPr>
              <a:t>Point</a:t>
            </a:r>
            <a:r>
              <a:rPr lang="ko-KR" altLang="en-US" dirty="0" smtClean="0">
                <a:solidFill>
                  <a:srgbClr val="FF0000"/>
                </a:solidFill>
              </a:rPr>
              <a:t> 객체를 초기값과 함께 </a:t>
            </a:r>
            <a:r>
              <a:rPr lang="ko-KR" altLang="en-US" dirty="0" err="1" smtClean="0">
                <a:solidFill>
                  <a:srgbClr val="FF0000"/>
                </a:solidFill>
              </a:rPr>
              <a:t>동적</a:t>
            </a:r>
            <a:r>
              <a:rPr lang="ko-KR" altLang="en-US" dirty="0" err="1" smtClean="0"/>
              <a:t>선언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125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1-2) Point </a:t>
            </a:r>
            <a:r>
              <a:rPr lang="ko-KR" altLang="en-US" dirty="0" smtClean="0"/>
              <a:t>클래스 객체배열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1844824"/>
            <a:ext cx="475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 Point </a:t>
            </a:r>
            <a:r>
              <a:rPr lang="ko-KR" altLang="en-US" dirty="0" err="1" smtClean="0"/>
              <a:t>객체배열을</a:t>
            </a:r>
            <a:r>
              <a:rPr lang="en-US" altLang="ko-KR" dirty="0" smtClean="0"/>
              <a:t> </a:t>
            </a:r>
            <a:r>
              <a:rPr lang="ko-KR" altLang="en-US" dirty="0"/>
              <a:t>초기값이 없는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원소를 갖도록 선언하고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원소의  </a:t>
            </a:r>
            <a:r>
              <a:rPr lang="en-US" altLang="ko-KR" dirty="0" smtClean="0"/>
              <a:t>x, y </a:t>
            </a:r>
            <a:r>
              <a:rPr lang="ko-KR" altLang="en-US" dirty="0" err="1" smtClean="0"/>
              <a:t>좌표값은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키보드로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받아 저장한다고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필요한 멤버함수를 추가하고 프로그램을 수정하라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 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61293"/>
              </p:ext>
            </p:extLst>
          </p:nvPr>
        </p:nvGraphicFramePr>
        <p:xfrm>
          <a:off x="5508104" y="1484784"/>
          <a:ext cx="3024336" cy="443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966323027"/>
                    </a:ext>
                  </a:extLst>
                </a:gridCol>
              </a:tblGrid>
              <a:tr h="765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       Point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05790"/>
                  </a:ext>
                </a:extLst>
              </a:tr>
              <a:tr h="11066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x : double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 smtClean="0"/>
                        <a:t>- y : double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53448"/>
                  </a:ext>
                </a:extLst>
              </a:tr>
              <a:tr h="335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4A4AD2"/>
                          </a:solidFill>
                        </a:rPr>
                        <a:t>+ Point()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 Point(double, double)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rgbClr val="4A4AD2"/>
                          </a:solidFill>
                        </a:rPr>
                        <a:t>+ void </a:t>
                      </a:r>
                      <a:r>
                        <a:rPr lang="en-US" altLang="ko-KR" dirty="0" err="1" smtClean="0">
                          <a:solidFill>
                            <a:srgbClr val="4A4AD2"/>
                          </a:solidFill>
                        </a:rPr>
                        <a:t>setX</a:t>
                      </a:r>
                      <a:r>
                        <a:rPr lang="en-US" altLang="ko-KR" dirty="0" smtClean="0">
                          <a:solidFill>
                            <a:srgbClr val="4A4AD2"/>
                          </a:solidFill>
                        </a:rPr>
                        <a:t>(double)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rgbClr val="4A4AD2"/>
                          </a:solidFill>
                        </a:rPr>
                        <a:t>+ void </a:t>
                      </a:r>
                      <a:r>
                        <a:rPr lang="en-US" altLang="ko-KR" dirty="0" err="1" smtClean="0">
                          <a:solidFill>
                            <a:srgbClr val="4A4AD2"/>
                          </a:solidFill>
                        </a:rPr>
                        <a:t>setY</a:t>
                      </a:r>
                      <a:r>
                        <a:rPr lang="en-US" altLang="ko-KR" dirty="0" smtClean="0">
                          <a:solidFill>
                            <a:srgbClr val="4A4AD2"/>
                          </a:solidFill>
                        </a:rPr>
                        <a:t>(double)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void </a:t>
                      </a:r>
                      <a:r>
                        <a:rPr lang="en-US" altLang="ko-KR" dirty="0" err="1" smtClean="0"/>
                        <a:t>showPoint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4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18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0"/>
            <a:ext cx="40324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double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double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void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void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void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showPoint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::Point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x(0), y(0) {}</a:t>
            </a:r>
            <a:endParaRPr lang="en-US" altLang="ko-KR" sz="16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6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::Point(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xx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x(xx), y(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  <a:endParaRPr lang="en-US" altLang="ko-KR" sz="16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	x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	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	y = 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	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showPoint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)"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}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4716017" y="3288"/>
            <a:ext cx="4427983" cy="7170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main()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 </a:t>
            </a:r>
            <a:r>
              <a:rPr lang="en-US" altLang="ko-KR" sz="14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p[5];  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double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xx,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nn-NO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nn-NO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5; i++)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  	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"x(double)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	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xx;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	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"y(double)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	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(xx);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p[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}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nn-NO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nn-NO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5; i++)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p[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showPoint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 for (auto &amp;a : p)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"x(double) : ";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&gt;&gt; xx;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"y(double) : ";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&gt;&gt;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a.setX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(xx);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a.setY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for (auto a : p)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a.showPoint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*/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return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768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1-3) Point </a:t>
            </a:r>
            <a:r>
              <a:rPr lang="ko-KR" altLang="en-US" dirty="0" smtClean="0"/>
              <a:t>클래스 동적 객체배열 할당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55006"/>
              </p:ext>
            </p:extLst>
          </p:nvPr>
        </p:nvGraphicFramePr>
        <p:xfrm>
          <a:off x="5508104" y="1484784"/>
          <a:ext cx="3024336" cy="443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966323027"/>
                    </a:ext>
                  </a:extLst>
                </a:gridCol>
              </a:tblGrid>
              <a:tr h="765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       Point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05790"/>
                  </a:ext>
                </a:extLst>
              </a:tr>
              <a:tr h="11066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x : double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 smtClean="0"/>
                        <a:t>- y : double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53448"/>
                  </a:ext>
                </a:extLst>
              </a:tr>
              <a:tr h="335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 Point()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 Point(double, double)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void </a:t>
                      </a:r>
                      <a:r>
                        <a:rPr lang="en-US" altLang="ko-KR" dirty="0" err="1" smtClean="0"/>
                        <a:t>setX</a:t>
                      </a:r>
                      <a:r>
                        <a:rPr lang="en-US" altLang="ko-KR" dirty="0" smtClean="0"/>
                        <a:t>(double)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void </a:t>
                      </a:r>
                      <a:r>
                        <a:rPr lang="en-US" altLang="ko-KR" dirty="0" err="1" smtClean="0"/>
                        <a:t>setY</a:t>
                      </a:r>
                      <a:r>
                        <a:rPr lang="en-US" altLang="ko-KR" dirty="0" smtClean="0"/>
                        <a:t>(double)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void </a:t>
                      </a:r>
                      <a:r>
                        <a:rPr lang="en-US" altLang="ko-KR" dirty="0" err="1" smtClean="0"/>
                        <a:t>showPoint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416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648" y="1844824"/>
            <a:ext cx="4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이제 동적 객체배열을 할당 받아 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처리하고자 한다</a:t>
            </a:r>
            <a:r>
              <a:rPr lang="en-US" altLang="ko-KR" dirty="0" smtClean="0"/>
              <a:t>.  Point</a:t>
            </a:r>
            <a:r>
              <a:rPr lang="ko-KR" altLang="en-US" dirty="0" smtClean="0"/>
              <a:t> 클래스 정의 및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을 완성하라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968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2) Point </a:t>
            </a:r>
            <a:r>
              <a:rPr lang="ko-KR" altLang="en-US" dirty="0" smtClean="0"/>
              <a:t>객체배열의 관리자 객체 사용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95746"/>
              </p:ext>
            </p:extLst>
          </p:nvPr>
        </p:nvGraphicFramePr>
        <p:xfrm>
          <a:off x="5508104" y="1484784"/>
          <a:ext cx="3024336" cy="4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966323027"/>
                    </a:ext>
                  </a:extLst>
                </a:gridCol>
              </a:tblGrid>
              <a:tr h="765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       </a:t>
                      </a:r>
                      <a:r>
                        <a:rPr lang="en-US" altLang="ko-KR" sz="2800" dirty="0" err="1" smtClean="0"/>
                        <a:t>PointManager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05790"/>
                  </a:ext>
                </a:extLst>
              </a:tr>
              <a:tr h="11066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p : Point *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 smtClean="0"/>
                        <a:t>- size :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53448"/>
                  </a:ext>
                </a:extLst>
              </a:tr>
              <a:tr h="335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 </a:t>
                      </a:r>
                      <a:r>
                        <a:rPr lang="en-US" altLang="ko-KR" dirty="0" err="1" smtClean="0"/>
                        <a:t>PointManager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n)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 ~</a:t>
                      </a:r>
                      <a:r>
                        <a:rPr lang="en-US" altLang="ko-KR" dirty="0" err="1" smtClean="0"/>
                        <a:t>PointManager</a:t>
                      </a:r>
                      <a:r>
                        <a:rPr lang="en-US" altLang="ko-KR" dirty="0" smtClean="0"/>
                        <a:t>()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void input()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void show()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416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648" y="1844824"/>
            <a:ext cx="4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Point </a:t>
            </a:r>
            <a:r>
              <a:rPr lang="ko-KR" altLang="en-US" dirty="0" smtClean="0"/>
              <a:t>객체배열의 원소 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그 개수만큼 </a:t>
            </a:r>
            <a:r>
              <a:rPr lang="ko-KR" altLang="en-US" dirty="0" err="1" smtClean="0"/>
              <a:t>동적배열</a:t>
            </a:r>
            <a:r>
              <a:rPr lang="ko-KR" altLang="en-US" dirty="0" smtClean="0"/>
              <a:t> 할당하고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원소의 </a:t>
            </a:r>
            <a:r>
              <a:rPr lang="ko-KR" altLang="en-US" dirty="0" err="1" smtClean="0"/>
              <a:t>좌표값을</a:t>
            </a:r>
            <a:r>
              <a:rPr lang="ko-KR" altLang="en-US" dirty="0" smtClean="0"/>
              <a:t> 입력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원소의 출력을 지시하는  </a:t>
            </a:r>
            <a:r>
              <a:rPr lang="en-US" altLang="ko-KR" dirty="0" err="1" smtClean="0"/>
              <a:t>Pointmanager</a:t>
            </a:r>
            <a:r>
              <a:rPr lang="ko-KR" altLang="en-US" dirty="0" smtClean="0"/>
              <a:t> 클래스를 정의하고</a:t>
            </a:r>
            <a:r>
              <a:rPr lang="en-US" altLang="ko-KR" dirty="0" smtClean="0"/>
              <a:t>, main()</a:t>
            </a:r>
            <a:r>
              <a:rPr lang="ko-KR" altLang="en-US" dirty="0" smtClean="0"/>
              <a:t>을 완성하라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7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975" y="63715"/>
            <a:ext cx="403244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#include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class Point {</a:t>
            </a:r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 smtClean="0"/>
              <a:t>  double </a:t>
            </a:r>
            <a:r>
              <a:rPr lang="en-US" altLang="ko-KR" sz="1200" dirty="0"/>
              <a:t>x;</a:t>
            </a:r>
          </a:p>
          <a:p>
            <a:r>
              <a:rPr lang="en-US" altLang="ko-KR" sz="1200" dirty="0" smtClean="0"/>
              <a:t>  double </a:t>
            </a:r>
            <a:r>
              <a:rPr lang="en-US" altLang="ko-KR" sz="1200" dirty="0"/>
              <a:t>y;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smtClean="0"/>
              <a:t>  Point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Point(double</a:t>
            </a:r>
            <a:r>
              <a:rPr lang="en-US" altLang="ko-KR" sz="1200" dirty="0"/>
              <a:t>, double);</a:t>
            </a:r>
          </a:p>
          <a:p>
            <a:r>
              <a:rPr lang="en-US" altLang="ko-KR" sz="1200" dirty="0" smtClean="0"/>
              <a:t>  void </a:t>
            </a:r>
            <a:r>
              <a:rPr lang="en-US" altLang="ko-KR" sz="1200" dirty="0" err="1"/>
              <a:t>setX</a:t>
            </a:r>
            <a:r>
              <a:rPr lang="en-US" altLang="ko-KR" sz="1200" dirty="0"/>
              <a:t>(double xx);</a:t>
            </a:r>
          </a:p>
          <a:p>
            <a:r>
              <a:rPr lang="en-US" altLang="ko-KR" sz="1200" dirty="0" smtClean="0"/>
              <a:t>  void </a:t>
            </a:r>
            <a:r>
              <a:rPr lang="en-US" altLang="ko-KR" sz="1200" dirty="0" err="1"/>
              <a:t>setY</a:t>
            </a:r>
            <a:r>
              <a:rPr lang="en-US" altLang="ko-KR" sz="1200" dirty="0"/>
              <a:t>(double </a:t>
            </a:r>
            <a:r>
              <a:rPr lang="en-US" altLang="ko-KR" sz="1200" dirty="0" err="1"/>
              <a:t>yy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/>
              <a:t>Point::Point</a:t>
            </a:r>
            <a:r>
              <a:rPr lang="en-US" altLang="ko-KR" sz="1200" dirty="0" smtClean="0"/>
              <a:t>() : x(0), y(0) {}</a:t>
            </a:r>
          </a:p>
          <a:p>
            <a:endParaRPr lang="en-US" altLang="ko-KR" sz="1200" dirty="0"/>
          </a:p>
          <a:p>
            <a:r>
              <a:rPr lang="fr-FR" altLang="ko-KR" sz="1200" dirty="0" smtClean="0"/>
              <a:t>Point</a:t>
            </a:r>
            <a:r>
              <a:rPr lang="fr-FR" altLang="ko-KR" sz="1200" dirty="0"/>
              <a:t>::Point(double xx, double yy</a:t>
            </a:r>
            <a:r>
              <a:rPr lang="fr-FR" altLang="ko-KR" sz="1200" dirty="0" smtClean="0"/>
              <a:t>)</a:t>
            </a:r>
          </a:p>
          <a:p>
            <a:r>
              <a:rPr lang="fr-FR" altLang="ko-KR" sz="1200" dirty="0" smtClean="0"/>
              <a:t>: x(xx), y(yy) {}</a:t>
            </a:r>
          </a:p>
          <a:p>
            <a:endParaRPr lang="fr-FR" altLang="ko-KR" sz="1200" dirty="0"/>
          </a:p>
          <a:p>
            <a:r>
              <a:rPr lang="en-US" altLang="ko-KR" sz="1200" dirty="0" smtClean="0"/>
              <a:t>void </a:t>
            </a:r>
            <a:r>
              <a:rPr lang="en-US" altLang="ko-KR" sz="1200" dirty="0"/>
              <a:t>Point::</a:t>
            </a:r>
            <a:r>
              <a:rPr lang="en-US" altLang="ko-KR" sz="1200" dirty="0" err="1"/>
              <a:t>setX</a:t>
            </a:r>
            <a:r>
              <a:rPr lang="en-US" altLang="ko-KR" sz="1200" dirty="0"/>
              <a:t>(double xx)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x </a:t>
            </a:r>
            <a:r>
              <a:rPr lang="en-US" altLang="ko-KR" sz="1200" dirty="0"/>
              <a:t>= xx;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void Point::</a:t>
            </a:r>
            <a:r>
              <a:rPr lang="en-US" altLang="ko-KR" sz="1200" dirty="0" err="1"/>
              <a:t>setY</a:t>
            </a:r>
            <a:r>
              <a:rPr lang="en-US" altLang="ko-KR" sz="1200" dirty="0"/>
              <a:t>(double </a:t>
            </a:r>
            <a:r>
              <a:rPr lang="en-US" altLang="ko-KR" sz="1200" dirty="0" err="1"/>
              <a:t>yy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y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yy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void Point::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"( " &lt;&lt; x &lt;&lt; ", " &lt;&lt; y &lt;&lt; " 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} 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905926" y="63715"/>
            <a:ext cx="273630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 err="1"/>
              <a:t>PointManager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 smtClean="0"/>
              <a:t>  Point </a:t>
            </a:r>
            <a:r>
              <a:rPr lang="en-US" altLang="ko-KR" sz="1200" dirty="0"/>
              <a:t>*p;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size;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PointManager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n);</a:t>
            </a:r>
          </a:p>
          <a:p>
            <a:r>
              <a:rPr lang="en-US" altLang="ko-KR" sz="1200" dirty="0" smtClean="0"/>
              <a:t>  ~</a:t>
            </a:r>
            <a:r>
              <a:rPr lang="en-US" altLang="ko-KR" sz="1200" dirty="0" err="1"/>
              <a:t>PointManager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void </a:t>
            </a:r>
            <a:r>
              <a:rPr lang="en-US" altLang="ko-KR" sz="1200" dirty="0"/>
              <a:t>input();</a:t>
            </a:r>
          </a:p>
          <a:p>
            <a:r>
              <a:rPr lang="en-US" altLang="ko-KR" sz="1200" dirty="0" smtClean="0"/>
              <a:t>  void </a:t>
            </a:r>
            <a:r>
              <a:rPr lang="en-US" altLang="ko-KR" sz="1200" dirty="0"/>
              <a:t>show();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PointManager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PointManager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p </a:t>
            </a:r>
            <a:r>
              <a:rPr lang="en-US" altLang="ko-KR" sz="1200" dirty="0"/>
              <a:t>= new Point[n];</a:t>
            </a:r>
          </a:p>
          <a:p>
            <a:r>
              <a:rPr lang="en-US" altLang="ko-KR" sz="1200" dirty="0" smtClean="0"/>
              <a:t>  size </a:t>
            </a:r>
            <a:r>
              <a:rPr lang="en-US" altLang="ko-KR" sz="1200" dirty="0"/>
              <a:t>= n;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err="1"/>
              <a:t>PointManager</a:t>
            </a:r>
            <a:r>
              <a:rPr lang="en-US" altLang="ko-KR" sz="1200" dirty="0"/>
              <a:t>::~</a:t>
            </a:r>
            <a:r>
              <a:rPr lang="en-US" altLang="ko-KR" sz="1200" dirty="0" err="1"/>
              <a:t>PointManager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delete</a:t>
            </a:r>
            <a:r>
              <a:rPr lang="en-US" altLang="ko-KR" sz="1200" dirty="0"/>
              <a:t>[] p;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PointManager</a:t>
            </a:r>
            <a:r>
              <a:rPr lang="en-US" altLang="ko-KR" sz="1200" dirty="0"/>
              <a:t>::input()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double </a:t>
            </a:r>
            <a:r>
              <a:rPr lang="en-US" altLang="ko-KR" sz="1200" dirty="0"/>
              <a:t>xx, </a:t>
            </a:r>
            <a:r>
              <a:rPr lang="en-US" altLang="ko-KR" sz="1200" dirty="0" err="1"/>
              <a:t>yy</a:t>
            </a:r>
            <a:r>
              <a:rPr lang="en-US" altLang="ko-KR" sz="1200" dirty="0"/>
              <a:t>;</a:t>
            </a:r>
          </a:p>
          <a:p>
            <a:r>
              <a:rPr lang="nn-NO" altLang="ko-KR" sz="1200" dirty="0" smtClean="0"/>
              <a:t>  for </a:t>
            </a:r>
            <a:r>
              <a:rPr lang="nn-NO" altLang="ko-KR" sz="1200" dirty="0"/>
              <a:t>(int i = 0; i &lt; size; i++)</a:t>
            </a:r>
          </a:p>
          <a:p>
            <a:r>
              <a:rPr lang="en-US" altLang="ko-KR" sz="1200" dirty="0" smtClean="0"/>
              <a:t>  {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"x(double) : ";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&gt;&gt; xx;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"y(double) : ";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&gt;&gt; </a:t>
            </a:r>
            <a:r>
              <a:rPr lang="en-US" altLang="ko-KR" sz="1200" dirty="0" err="1"/>
              <a:t>yy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 p[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setX</a:t>
            </a:r>
            <a:r>
              <a:rPr lang="en-US" altLang="ko-KR" sz="1200" dirty="0"/>
              <a:t>(xx);</a:t>
            </a:r>
          </a:p>
          <a:p>
            <a:r>
              <a:rPr lang="en-US" altLang="ko-KR" sz="1200" dirty="0" smtClean="0"/>
              <a:t>    p[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yy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PointManager</a:t>
            </a:r>
            <a:r>
              <a:rPr lang="en-US" altLang="ko-KR" sz="1200" dirty="0"/>
              <a:t>::show()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모든 좌표는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nn-NO" altLang="ko-KR" sz="1200" dirty="0" smtClean="0"/>
              <a:t>  for </a:t>
            </a:r>
            <a:r>
              <a:rPr lang="nn-NO" altLang="ko-KR" sz="1200" dirty="0"/>
              <a:t>(int i = 0; i &lt; size; i++)</a:t>
            </a:r>
          </a:p>
          <a:p>
            <a:r>
              <a:rPr lang="en-US" altLang="ko-KR" sz="1200" dirty="0" smtClean="0"/>
              <a:t>    p[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} 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642230" y="127174"/>
            <a:ext cx="2484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n;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좌표의 개수 입력 </a:t>
            </a:r>
            <a:r>
              <a:rPr lang="en-US" altLang="ko-KR" sz="1200" dirty="0"/>
              <a:t>: ";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&gt;&gt; n;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PointManager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mgr</a:t>
            </a:r>
            <a:r>
              <a:rPr lang="en-US" altLang="ko-KR" sz="1200" dirty="0"/>
              <a:t>(n);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mgr.input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mgr.show</a:t>
            </a:r>
            <a:r>
              <a:rPr lang="en-US" altLang="ko-KR" sz="1200" dirty="0"/>
              <a:t>();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return </a:t>
            </a:r>
            <a:r>
              <a:rPr lang="en-US" altLang="ko-KR" sz="1200" dirty="0"/>
              <a:t>0;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67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3) </a:t>
            </a:r>
            <a:r>
              <a:rPr lang="ko-KR" altLang="en-US" dirty="0" err="1"/>
              <a:t>실</a:t>
            </a:r>
            <a:r>
              <a:rPr lang="ko-KR" altLang="en-US" dirty="0" err="1" smtClean="0"/>
              <a:t>습문제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4-9(1/5)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1336"/>
            <a:ext cx="8153400" cy="1139552"/>
          </a:xfrm>
          <a:solidFill>
            <a:srgbClr val="00B0F0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sz="1800" dirty="0" smtClean="0"/>
              <a:t>다음과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같은 </a:t>
            </a:r>
            <a:r>
              <a:rPr lang="en-US" altLang="ko-KR" sz="1800" dirty="0" smtClean="0"/>
              <a:t>Person </a:t>
            </a:r>
            <a:r>
              <a:rPr lang="ko-KR" altLang="en-US" sz="1800" dirty="0" smtClean="0"/>
              <a:t>클래스가 있다</a:t>
            </a:r>
            <a:r>
              <a:rPr lang="en-US" altLang="ko-KR" sz="1800" dirty="0" smtClean="0"/>
              <a:t>. Person </a:t>
            </a:r>
            <a:r>
              <a:rPr lang="ko-KR" altLang="en-US" sz="1800" dirty="0" smtClean="0"/>
              <a:t>클래스와 </a:t>
            </a:r>
            <a:r>
              <a:rPr lang="en-US" altLang="ko-KR" sz="1800" dirty="0" smtClean="0"/>
              <a:t>main() </a:t>
            </a:r>
            <a:r>
              <a:rPr lang="ko-KR" altLang="en-US" sz="1800" dirty="0" smtClean="0"/>
              <a:t>함수를 작성하여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개의 </a:t>
            </a:r>
            <a:r>
              <a:rPr lang="en-US" altLang="ko-KR" sz="1800" dirty="0" smtClean="0"/>
              <a:t>Person </a:t>
            </a:r>
            <a:r>
              <a:rPr lang="ko-KR" altLang="en-US" sz="1800" dirty="0" smtClean="0"/>
              <a:t>객체를 가지는 배열을 선언하고 다음과 같이 키보드에서 이름과 전화번호를 입력 받고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 출력하고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검색하는 프로그램을 완성하라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636912"/>
            <a:ext cx="40324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&lt;string&gt;</a:t>
            </a:r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/>
              <a:t>  string </a:t>
            </a:r>
            <a:r>
              <a:rPr lang="en-US" altLang="ko-KR" dirty="0"/>
              <a:t>name; </a:t>
            </a:r>
          </a:p>
          <a:p>
            <a:r>
              <a:rPr lang="en-US" altLang="ko-KR" dirty="0" smtClean="0"/>
              <a:t>  string </a:t>
            </a:r>
            <a:r>
              <a:rPr lang="en-US" altLang="ko-KR" dirty="0" err="1"/>
              <a:t>tel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public:</a:t>
            </a:r>
          </a:p>
          <a:p>
            <a:r>
              <a:rPr lang="en-US" altLang="ko-KR" dirty="0" smtClean="0"/>
              <a:t>  Person</a:t>
            </a:r>
            <a:r>
              <a:rPr lang="en-US" altLang="ko-KR" dirty="0"/>
              <a:t>();</a:t>
            </a:r>
          </a:p>
          <a:p>
            <a:r>
              <a:rPr lang="en-US" altLang="ko-KR" dirty="0" smtClean="0"/>
              <a:t>  string </a:t>
            </a:r>
            <a:r>
              <a:rPr lang="en-US" altLang="ko-KR" dirty="0" err="1"/>
              <a:t>getName</a:t>
            </a:r>
            <a:r>
              <a:rPr lang="en-US" altLang="ko-KR" dirty="0"/>
              <a:t>() { return name; }</a:t>
            </a:r>
          </a:p>
          <a:p>
            <a:r>
              <a:rPr lang="en-US" altLang="ko-KR" dirty="0" smtClean="0"/>
              <a:t>  string </a:t>
            </a:r>
            <a:r>
              <a:rPr lang="en-US" altLang="ko-KR" dirty="0" err="1"/>
              <a:t>getTel</a:t>
            </a:r>
            <a:r>
              <a:rPr lang="en-US" altLang="ko-KR" dirty="0"/>
              <a:t>() { return </a:t>
            </a:r>
            <a:r>
              <a:rPr lang="en-US" altLang="ko-KR" dirty="0" err="1"/>
              <a:t>tel</a:t>
            </a:r>
            <a:r>
              <a:rPr lang="en-US" altLang="ko-KR" dirty="0"/>
              <a:t>; }</a:t>
            </a:r>
          </a:p>
          <a:p>
            <a:r>
              <a:rPr lang="en-US" altLang="ko-KR" dirty="0" smtClean="0"/>
              <a:t>  void </a:t>
            </a:r>
            <a:r>
              <a:rPr lang="en-US" altLang="ko-KR" dirty="0"/>
              <a:t>set(string name, string </a:t>
            </a:r>
            <a:r>
              <a:rPr lang="en-US" altLang="ko-KR" dirty="0" err="1"/>
              <a:t>tel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67" y="4658337"/>
            <a:ext cx="4152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6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먼저 멤버함수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1628800"/>
            <a:ext cx="460851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Person::Person() {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void Person::set(string name, string </a:t>
            </a:r>
            <a:r>
              <a:rPr lang="en-US" altLang="ko-KR" dirty="0" err="1"/>
              <a:t>tel</a:t>
            </a:r>
            <a:r>
              <a:rPr lang="en-US" altLang="ko-KR" dirty="0"/>
              <a:t>) {</a:t>
            </a:r>
          </a:p>
          <a:p>
            <a:r>
              <a:rPr lang="en-US" altLang="ko-KR" dirty="0" smtClean="0"/>
              <a:t>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4641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9023</TotalTime>
  <Words>1192</Words>
  <Application>Microsoft Office PowerPoint</Application>
  <PresentationFormat>화면 슬라이드 쇼(4:3)</PresentationFormat>
  <Paragraphs>267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HY나무L</vt:lpstr>
      <vt:lpstr>돋움체</vt:lpstr>
      <vt:lpstr>맑은 고딕</vt:lpstr>
      <vt:lpstr>휴먼편지체</vt:lpstr>
      <vt:lpstr>Wingdings</vt:lpstr>
      <vt:lpstr>Wingdings 2</vt:lpstr>
      <vt:lpstr>가을</vt:lpstr>
      <vt:lpstr> 4장 실습하기</vt:lpstr>
      <vt:lpstr>(실습 1-1) 여러 개의 Point 객체 선언 및 동적생성</vt:lpstr>
      <vt:lpstr>(실습 1-2) Point 클래스 객체배열 선언</vt:lpstr>
      <vt:lpstr>PowerPoint 프레젠테이션</vt:lpstr>
      <vt:lpstr>(실습 1-3) Point 클래스 동적 객체배열 할당</vt:lpstr>
      <vt:lpstr>(실습 2) Point 객체배열의 관리자 객체 사용 </vt:lpstr>
      <vt:lpstr>PowerPoint 프레젠테이션</vt:lpstr>
      <vt:lpstr>(실습 3) 실습문제 4-9(1/5)</vt:lpstr>
      <vt:lpstr>먼저 멤버함수 구현(2/5)</vt:lpstr>
      <vt:lpstr>멤버함수 구현 코드(3/5)</vt:lpstr>
      <vt:lpstr>Person 객체배열의 관리자 객체 사용(4/5) </vt:lpstr>
      <vt:lpstr>PersonManager 클래스 작성 예시(5/5)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395</cp:revision>
  <cp:lastPrinted>2017-09-19T07:13:54Z</cp:lastPrinted>
  <dcterms:created xsi:type="dcterms:W3CDTF">2011-08-27T14:53:28Z</dcterms:created>
  <dcterms:modified xsi:type="dcterms:W3CDTF">2019-09-24T10:40:18Z</dcterms:modified>
</cp:coreProperties>
</file>