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8"/>
  </p:notesMasterIdLst>
  <p:sldIdLst>
    <p:sldId id="256" r:id="rId2"/>
    <p:sldId id="391" r:id="rId3"/>
    <p:sldId id="367" r:id="rId4"/>
    <p:sldId id="353" r:id="rId5"/>
    <p:sldId id="354" r:id="rId6"/>
    <p:sldId id="370" r:id="rId7"/>
    <p:sldId id="392" r:id="rId8"/>
    <p:sldId id="371" r:id="rId9"/>
    <p:sldId id="394" r:id="rId10"/>
    <p:sldId id="372" r:id="rId11"/>
    <p:sldId id="373" r:id="rId12"/>
    <p:sldId id="384" r:id="rId13"/>
    <p:sldId id="356" r:id="rId14"/>
    <p:sldId id="357" r:id="rId15"/>
    <p:sldId id="261" r:id="rId16"/>
    <p:sldId id="348" r:id="rId17"/>
    <p:sldId id="358" r:id="rId18"/>
    <p:sldId id="375" r:id="rId19"/>
    <p:sldId id="376" r:id="rId20"/>
    <p:sldId id="393" r:id="rId21"/>
    <p:sldId id="395" r:id="rId22"/>
    <p:sldId id="396" r:id="rId23"/>
    <p:sldId id="390" r:id="rId24"/>
    <p:sldId id="349" r:id="rId25"/>
    <p:sldId id="351" r:id="rId26"/>
    <p:sldId id="385" r:id="rId27"/>
    <p:sldId id="386" r:id="rId28"/>
    <p:sldId id="397" r:id="rId29"/>
    <p:sldId id="359" r:id="rId30"/>
    <p:sldId id="377" r:id="rId31"/>
    <p:sldId id="360" r:id="rId32"/>
    <p:sldId id="382" r:id="rId33"/>
    <p:sldId id="387" r:id="rId34"/>
    <p:sldId id="378" r:id="rId35"/>
    <p:sldId id="362" r:id="rId36"/>
    <p:sldId id="379" r:id="rId37"/>
    <p:sldId id="363" r:id="rId38"/>
    <p:sldId id="380" r:id="rId39"/>
    <p:sldId id="383" r:id="rId40"/>
    <p:sldId id="364" r:id="rId41"/>
    <p:sldId id="381" r:id="rId42"/>
    <p:sldId id="365" r:id="rId43"/>
    <p:sldId id="388" r:id="rId44"/>
    <p:sldId id="389" r:id="rId45"/>
    <p:sldId id="398" r:id="rId46"/>
    <p:sldId id="399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E391EFF-B9EB-46EE-97D0-591D5C20748E}">
          <p14:sldIdLst>
            <p14:sldId id="256"/>
            <p14:sldId id="391"/>
            <p14:sldId id="367"/>
            <p14:sldId id="353"/>
            <p14:sldId id="354"/>
            <p14:sldId id="370"/>
            <p14:sldId id="392"/>
            <p14:sldId id="371"/>
            <p14:sldId id="394"/>
            <p14:sldId id="372"/>
            <p14:sldId id="373"/>
            <p14:sldId id="384"/>
            <p14:sldId id="356"/>
            <p14:sldId id="357"/>
            <p14:sldId id="261"/>
            <p14:sldId id="348"/>
            <p14:sldId id="358"/>
            <p14:sldId id="375"/>
            <p14:sldId id="376"/>
            <p14:sldId id="393"/>
            <p14:sldId id="395"/>
            <p14:sldId id="396"/>
            <p14:sldId id="390"/>
            <p14:sldId id="349"/>
            <p14:sldId id="351"/>
            <p14:sldId id="385"/>
            <p14:sldId id="386"/>
            <p14:sldId id="397"/>
            <p14:sldId id="359"/>
            <p14:sldId id="377"/>
          </p14:sldIdLst>
        </p14:section>
        <p14:section name="제목 없는 구역" id="{E62F22B4-4F94-4105-A360-27117609A86C}">
          <p14:sldIdLst>
            <p14:sldId id="360"/>
            <p14:sldId id="382"/>
            <p14:sldId id="387"/>
            <p14:sldId id="378"/>
            <p14:sldId id="362"/>
            <p14:sldId id="379"/>
            <p14:sldId id="363"/>
            <p14:sldId id="380"/>
            <p14:sldId id="383"/>
            <p14:sldId id="364"/>
            <p14:sldId id="381"/>
            <p14:sldId id="365"/>
            <p14:sldId id="388"/>
            <p14:sldId id="389"/>
            <p14:sldId id="398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96441" autoAdjust="0"/>
  </p:normalViewPr>
  <p:slideViewPr>
    <p:cSldViewPr>
      <p:cViewPr varScale="1">
        <p:scale>
          <a:sx n="72" d="100"/>
          <a:sy n="72" d="100"/>
        </p:scale>
        <p:origin x="78" y="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6" y="0"/>
            <a:ext cx="9145176" cy="6904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63DE-CCE6-4652-AC26-F7D6CD530B07}" type="datetime1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2B40F5B-BC98-4AB0-BBC6-E5AAD4E9DC9B}" type="datetime1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97D2-589C-4C17-9CE7-2B79C263E9BB}" type="datetime1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A3CB-EF8F-4E24-BDE0-27FD9FC25ABE}" type="datetime1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3C3B1DC-12A4-43AC-A0CA-695039EED575}" type="datetime1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8CEF822-FD90-4B6B-B5BF-F1EFA1036FFA}" type="datetime1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A8EC-70FF-4D48-9E7C-94479921E452}" type="datetime1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8F97-B5B6-4C72-9C83-96FCAACB968B}" type="datetime1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78B3-43EA-455C-9398-F76728844544}" type="datetime1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21E4A14-1D7C-46AE-A619-251BAB333B06}" type="datetime1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CD382BE-BFC5-4516-BBFD-A53D3F036049}" type="datetime1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매개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디폴트 매개 변수</a:t>
            </a:r>
            <a:r>
              <a:rPr lang="en-US" altLang="ko-KR" dirty="0" smtClean="0"/>
              <a:t>(default parameter)</a:t>
            </a:r>
          </a:p>
          <a:p>
            <a:pPr lvl="1"/>
            <a:r>
              <a:rPr lang="ko-KR" altLang="en-US" dirty="0" smtClean="0"/>
              <a:t>매개 변수에 값이 넘어오지 않는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디폴트 값을 받도록 선언된 매개 변수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</a:t>
            </a:r>
            <a:r>
              <a:rPr lang="ko-KR" altLang="en-US" b="1" dirty="0" smtClean="0">
                <a:solidFill>
                  <a:srgbClr val="FF0000"/>
                </a:solidFill>
              </a:rPr>
              <a:t>매개 변수 </a:t>
            </a:r>
            <a:r>
              <a:rPr lang="en-US" altLang="ko-KR" b="1" dirty="0" smtClean="0">
                <a:solidFill>
                  <a:srgbClr val="FF0000"/>
                </a:solidFill>
              </a:rPr>
              <a:t>=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디폴트값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형태로 선언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디폴트 매개 변수 선언 사례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디폴트 매개 변수를 가진 함수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3913311"/>
            <a:ext cx="568863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void star(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a=5</a:t>
            </a:r>
            <a:r>
              <a:rPr lang="en-US" altLang="ko-KR" sz="1400" dirty="0" smtClean="0"/>
              <a:t>); // a</a:t>
            </a:r>
            <a:r>
              <a:rPr lang="ko-KR" altLang="en-US" sz="1400" dirty="0" smtClean="0"/>
              <a:t>의 디폴트 값은 </a:t>
            </a:r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5210036"/>
            <a:ext cx="568863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star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// </a:t>
            </a:r>
            <a:r>
              <a:rPr lang="ko-KR" altLang="en-US" sz="1400" dirty="0"/>
              <a:t>매개 변수 </a:t>
            </a:r>
            <a:r>
              <a:rPr lang="en-US" altLang="ko-KR" sz="1400" dirty="0"/>
              <a:t>a</a:t>
            </a:r>
            <a:r>
              <a:rPr lang="ko-KR" altLang="en-US" sz="1400" dirty="0"/>
              <a:t>에 </a:t>
            </a:r>
            <a:r>
              <a:rPr lang="ko-KR" altLang="en-US" sz="1400" dirty="0" smtClean="0"/>
              <a:t>디폴트 </a:t>
            </a:r>
            <a:r>
              <a:rPr lang="ko-KR" altLang="en-US" sz="1400" dirty="0"/>
              <a:t>값 </a:t>
            </a:r>
            <a:r>
              <a:rPr lang="en-US" altLang="ko-KR" sz="1400" dirty="0"/>
              <a:t>5</a:t>
            </a:r>
            <a:r>
              <a:rPr lang="ko-KR" altLang="en-US" sz="1400" dirty="0"/>
              <a:t>가 전달됨</a:t>
            </a:r>
            <a:r>
              <a:rPr lang="en-US" altLang="ko-KR" sz="1400" dirty="0"/>
              <a:t>. star(5</a:t>
            </a:r>
            <a:r>
              <a:rPr lang="en-US" altLang="ko-KR" sz="1400" dirty="0" smtClean="0"/>
              <a:t>);</a:t>
            </a:r>
            <a:r>
              <a:rPr lang="ko-KR" altLang="en-US" sz="1400" dirty="0" smtClean="0"/>
              <a:t>와 동일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star(</a:t>
            </a:r>
            <a:r>
              <a:rPr lang="en-US" altLang="ko-KR" sz="1400" b="1" dirty="0"/>
              <a:t>10</a:t>
            </a:r>
            <a:r>
              <a:rPr lang="en-US" altLang="ko-KR" sz="1400" dirty="0"/>
              <a:t>); // </a:t>
            </a:r>
            <a:r>
              <a:rPr lang="ko-KR" altLang="en-US" sz="1400" dirty="0"/>
              <a:t>매개 변수 </a:t>
            </a:r>
            <a:r>
              <a:rPr lang="en-US" altLang="ko-KR" sz="1400" dirty="0"/>
              <a:t>a</a:t>
            </a:r>
            <a:r>
              <a:rPr lang="ko-KR" altLang="en-US" sz="1400" dirty="0"/>
              <a:t>에 </a:t>
            </a:r>
            <a:r>
              <a:rPr lang="en-US" altLang="ko-KR" sz="1400" dirty="0"/>
              <a:t>10</a:t>
            </a:r>
            <a:r>
              <a:rPr lang="ko-KR" altLang="en-US" sz="1400" dirty="0"/>
              <a:t>을 넘겨줌</a:t>
            </a:r>
          </a:p>
        </p:txBody>
      </p:sp>
    </p:spTree>
    <p:extLst>
      <p:ext uri="{BB962C8B-B14F-4D97-AF65-F5344CB8AC3E}">
        <p14:creationId xmlns:p14="http://schemas.microsoft.com/office/powerpoint/2010/main" val="8867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매개 변수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1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1916832"/>
            <a:ext cx="655272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void </a:t>
            </a:r>
            <a:r>
              <a:rPr lang="en-US" altLang="ko-KR" sz="1400" dirty="0" err="1"/>
              <a:t>msg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id, </a:t>
            </a:r>
            <a:r>
              <a:rPr lang="en-US" altLang="ko-KR" sz="1400" b="1" dirty="0"/>
              <a:t>string text="Hello"</a:t>
            </a:r>
            <a:r>
              <a:rPr lang="en-US" altLang="ko-KR" sz="1400" dirty="0"/>
              <a:t>); // text</a:t>
            </a:r>
            <a:r>
              <a:rPr lang="ko-KR" altLang="en-US" sz="1400" dirty="0"/>
              <a:t>의 디폴트 값은 </a:t>
            </a:r>
            <a:r>
              <a:rPr lang="en-US" altLang="ko-KR" sz="1400" dirty="0"/>
              <a:t>"Hello"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26410" y="2536448"/>
            <a:ext cx="655795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msg</a:t>
            </a:r>
            <a:r>
              <a:rPr lang="en-US" altLang="ko-KR" sz="1400" dirty="0"/>
              <a:t>(</a:t>
            </a:r>
            <a:r>
              <a:rPr lang="en-US" altLang="ko-KR" sz="1400" b="1" dirty="0"/>
              <a:t>10</a:t>
            </a:r>
            <a:r>
              <a:rPr lang="en-US" altLang="ko-KR" sz="1400" dirty="0"/>
              <a:t>); // </a:t>
            </a:r>
            <a:r>
              <a:rPr lang="en-US" altLang="ko-KR" sz="1400" dirty="0" err="1" smtClean="0"/>
              <a:t>msg</a:t>
            </a:r>
            <a:r>
              <a:rPr lang="en-US" altLang="ko-KR" sz="1400" dirty="0" smtClean="0"/>
              <a:t>(10, “Hello"); </a:t>
            </a:r>
            <a:r>
              <a:rPr lang="ko-KR" altLang="en-US" sz="1400" dirty="0" smtClean="0"/>
              <a:t>호출과 동일</a:t>
            </a:r>
            <a:r>
              <a:rPr lang="en-US" altLang="ko-KR" sz="1400" dirty="0" smtClean="0"/>
              <a:t>. id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10, text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“Hello” </a:t>
            </a:r>
            <a:r>
              <a:rPr lang="ko-KR" altLang="en-US" sz="1400" dirty="0" smtClean="0"/>
              <a:t>전달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msg</a:t>
            </a:r>
            <a:r>
              <a:rPr lang="en-US" altLang="ko-KR" sz="1400" dirty="0"/>
              <a:t>(</a:t>
            </a:r>
            <a:r>
              <a:rPr lang="en-US" altLang="ko-KR" sz="1400" b="1" dirty="0"/>
              <a:t>20, "Good Morning"</a:t>
            </a:r>
            <a:r>
              <a:rPr lang="en-US" altLang="ko-KR" sz="1400" dirty="0"/>
              <a:t>); // id</a:t>
            </a:r>
            <a:r>
              <a:rPr lang="ko-KR" altLang="en-US" sz="1400" dirty="0"/>
              <a:t>에 </a:t>
            </a:r>
            <a:r>
              <a:rPr lang="en-US" altLang="ko-KR" sz="1400" dirty="0" smtClean="0"/>
              <a:t>20</a:t>
            </a:r>
            <a:r>
              <a:rPr lang="en-US" altLang="ko-KR" sz="1400" dirty="0"/>
              <a:t>, text</a:t>
            </a:r>
            <a:r>
              <a:rPr lang="ko-KR" altLang="en-US" sz="1400" dirty="0"/>
              <a:t>에 </a:t>
            </a:r>
            <a:r>
              <a:rPr lang="en-US" altLang="ko-KR" sz="1400" dirty="0" smtClean="0"/>
              <a:t>“Good Morning” </a:t>
            </a:r>
            <a:r>
              <a:rPr lang="ko-KR" altLang="en-US" sz="1400" dirty="0"/>
              <a:t>전달</a:t>
            </a:r>
            <a:endParaRPr lang="en-US" altLang="ko-KR" sz="1400" dirty="0" smtClean="0"/>
          </a:p>
          <a:p>
            <a:pPr fontAlgn="base" latinLnBrk="0"/>
            <a:endParaRPr lang="en-US" altLang="ko-KR" sz="1400" dirty="0"/>
          </a:p>
          <a:p>
            <a:pPr fontAlgn="base" latinLnBrk="0"/>
            <a:r>
              <a:rPr lang="en-US" altLang="ko-KR" sz="1400" b="1" dirty="0" err="1">
                <a:solidFill>
                  <a:srgbClr val="FF0000"/>
                </a:solidFill>
              </a:rPr>
              <a:t>msg</a:t>
            </a:r>
            <a:r>
              <a:rPr lang="en-US" altLang="ko-KR" sz="1400" b="1" dirty="0">
                <a:solidFill>
                  <a:srgbClr val="FF0000"/>
                </a:solidFill>
              </a:rPr>
              <a:t>(); </a:t>
            </a:r>
            <a:r>
              <a:rPr lang="en-US" altLang="ko-KR" sz="1400" dirty="0"/>
              <a:t>// </a:t>
            </a:r>
            <a:r>
              <a:rPr lang="ko-KR" altLang="en-US" sz="1400" dirty="0"/>
              <a:t>컴파일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첫 번째 매개 변수 </a:t>
            </a:r>
            <a:r>
              <a:rPr lang="en-US" altLang="ko-KR" sz="1400" dirty="0"/>
              <a:t>id</a:t>
            </a:r>
            <a:r>
              <a:rPr lang="ko-KR" altLang="en-US" sz="1400" dirty="0"/>
              <a:t>에 반드시 값을 전달하여야 </a:t>
            </a:r>
            <a:r>
              <a:rPr lang="ko-KR" altLang="en-US" sz="1400" dirty="0" smtClean="0"/>
              <a:t>함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b="1" dirty="0" err="1">
                <a:solidFill>
                  <a:srgbClr val="FF0000"/>
                </a:solidFill>
              </a:rPr>
              <a:t>msg</a:t>
            </a:r>
            <a:r>
              <a:rPr lang="en-US" altLang="ko-KR" sz="1400" b="1" dirty="0">
                <a:solidFill>
                  <a:srgbClr val="FF0000"/>
                </a:solidFill>
              </a:rPr>
              <a:t>("Hello"); </a:t>
            </a:r>
            <a:r>
              <a:rPr lang="en-US" altLang="ko-KR" sz="1400" dirty="0"/>
              <a:t>// </a:t>
            </a:r>
            <a:r>
              <a:rPr lang="ko-KR" altLang="en-US" sz="1400" dirty="0"/>
              <a:t>컴파일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첫 번째 매개 변수 </a:t>
            </a:r>
            <a:r>
              <a:rPr lang="en-US" altLang="ko-KR" sz="1400" dirty="0"/>
              <a:t>id</a:t>
            </a:r>
            <a:r>
              <a:rPr lang="ko-KR" altLang="en-US" sz="1400" dirty="0"/>
              <a:t>에 값이 전달되지 </a:t>
            </a:r>
            <a:r>
              <a:rPr lang="ko-KR" altLang="en-US" sz="1400" dirty="0" smtClean="0"/>
              <a:t>않았음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23528" y="3573016"/>
            <a:ext cx="820629" cy="324036"/>
          </a:xfrm>
          <a:prstGeom prst="wedgeRoundRectCallout">
            <a:avLst>
              <a:gd name="adj1" fmla="val 82210"/>
              <a:gd name="adj2" fmla="val -516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호출 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1120588" y="3792071"/>
            <a:ext cx="268953" cy="155674"/>
          </a:xfrm>
          <a:custGeom>
            <a:avLst/>
            <a:gdLst>
              <a:gd name="connsiteX0" fmla="*/ 0 w 268953"/>
              <a:gd name="connsiteY0" fmla="*/ 0 h 155674"/>
              <a:gd name="connsiteX1" fmla="*/ 268941 w 268953"/>
              <a:gd name="connsiteY1" fmla="*/ 152400 h 155674"/>
              <a:gd name="connsiteX2" fmla="*/ 8965 w 268953"/>
              <a:gd name="connsiteY2" fmla="*/ 89647 h 155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53" h="155674">
                <a:moveTo>
                  <a:pt x="0" y="0"/>
                </a:moveTo>
                <a:cubicBezTo>
                  <a:pt x="133723" y="68729"/>
                  <a:pt x="267447" y="137459"/>
                  <a:pt x="268941" y="152400"/>
                </a:cubicBezTo>
                <a:cubicBezTo>
                  <a:pt x="270435" y="167341"/>
                  <a:pt x="139700" y="128494"/>
                  <a:pt x="8965" y="89647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매개 변수에 관한 제약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디폴트 매개 변수는 보통 매개 변수 앞에 선언될 수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디폴트 매개 변수는 끝 쪽에 몰려 선언되어야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2564904"/>
            <a:ext cx="57423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void </a:t>
            </a:r>
            <a:r>
              <a:rPr lang="en-US" altLang="ko-KR" sz="1600" dirty="0" err="1"/>
              <a:t>calc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b=5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d=0); // </a:t>
            </a:r>
            <a:r>
              <a:rPr lang="ko-KR" altLang="en-US" sz="1600" dirty="0"/>
              <a:t>컴파일 오류</a:t>
            </a:r>
          </a:p>
          <a:p>
            <a:pPr fontAlgn="base" latinLnBrk="0"/>
            <a:r>
              <a:rPr lang="en-US" altLang="ko-KR" sz="1600" dirty="0"/>
              <a:t>void sum(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a=0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b,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c); // </a:t>
            </a:r>
            <a:r>
              <a:rPr lang="ko-KR" altLang="en-US" sz="1600" dirty="0"/>
              <a:t>컴파일 </a:t>
            </a:r>
            <a:r>
              <a:rPr lang="ko-KR" altLang="en-US" sz="1600" dirty="0" smtClean="0"/>
              <a:t>오류</a:t>
            </a:r>
            <a:endParaRPr lang="en-US" altLang="ko-KR" sz="1600" dirty="0" smtClean="0"/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/>
              <a:t>void </a:t>
            </a:r>
            <a:r>
              <a:rPr lang="en-US" altLang="ko-KR" sz="1600" dirty="0" err="1"/>
              <a:t>calc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b=5,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c=0,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d=0</a:t>
            </a:r>
            <a:r>
              <a:rPr lang="en-US" altLang="ko-KR" sz="1600" dirty="0"/>
              <a:t>); // </a:t>
            </a:r>
            <a:r>
              <a:rPr lang="ko-KR" altLang="en-US" sz="1600" dirty="0"/>
              <a:t>컴파일 </a:t>
            </a:r>
            <a:r>
              <a:rPr lang="ko-KR" altLang="en-US" sz="1600" dirty="0" smtClean="0"/>
              <a:t>성공</a:t>
            </a:r>
            <a:endParaRPr lang="ko-KR" altLang="en-US" sz="16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7304" y="2589785"/>
            <a:ext cx="1102961" cy="405916"/>
          </a:xfrm>
          <a:prstGeom prst="wedgeRoundRectCallout">
            <a:avLst>
              <a:gd name="adj1" fmla="val 72551"/>
              <a:gd name="adj2" fmla="val -220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컴파일 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488141" y="2859741"/>
            <a:ext cx="251012" cy="98612"/>
          </a:xfrm>
          <a:custGeom>
            <a:avLst/>
            <a:gdLst>
              <a:gd name="connsiteX0" fmla="*/ 0 w 251012"/>
              <a:gd name="connsiteY0" fmla="*/ 0 h 98612"/>
              <a:gd name="connsiteX1" fmla="*/ 251012 w 251012"/>
              <a:gd name="connsiteY1" fmla="*/ 80683 h 98612"/>
              <a:gd name="connsiteX2" fmla="*/ 0 w 251012"/>
              <a:gd name="connsiteY2" fmla="*/ 98612 h 9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012" h="98612">
                <a:moveTo>
                  <a:pt x="0" y="0"/>
                </a:moveTo>
                <a:cubicBezTo>
                  <a:pt x="125506" y="32124"/>
                  <a:pt x="251012" y="64248"/>
                  <a:pt x="251012" y="80683"/>
                </a:cubicBezTo>
                <a:cubicBezTo>
                  <a:pt x="251012" y="97118"/>
                  <a:pt x="125506" y="97865"/>
                  <a:pt x="0" y="98612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98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매개변수에 값을 정하는 규칙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1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/>
              <a:t>2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2573315" y="2996952"/>
            <a:ext cx="3478325" cy="3077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void square(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</a:t>
            </a:r>
            <a:r>
              <a:rPr lang="en-US" altLang="ko-KR" sz="1400" dirty="0" smtClean="0"/>
              <a:t>= </a:t>
            </a:r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en-US" altLang="ko-KR" sz="1400" dirty="0"/>
              <a:t>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height= </a:t>
            </a:r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en-US" altLang="ko-KR" sz="1400" dirty="0" smtClean="0"/>
              <a:t>);</a:t>
            </a:r>
            <a:endParaRPr lang="en-US" altLang="ko-KR" sz="1400" dirty="0"/>
          </a:p>
        </p:txBody>
      </p:sp>
      <p:sp>
        <p:nvSpPr>
          <p:cNvPr id="115" name="직사각형 114"/>
          <p:cNvSpPr/>
          <p:nvPr/>
        </p:nvSpPr>
        <p:spPr>
          <a:xfrm>
            <a:off x="1586879" y="4194349"/>
            <a:ext cx="1272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b="1" dirty="0" smtClean="0"/>
              <a:t>square(3</a:t>
            </a:r>
            <a:r>
              <a:rPr lang="it-IT" altLang="ko-KR" sz="1400" b="1" dirty="0"/>
              <a:t>, 8); 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5883751" y="3411691"/>
            <a:ext cx="1300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it-IT" altLang="ko-KR" sz="1400" dirty="0" smtClean="0"/>
              <a:t>square( </a:t>
            </a:r>
            <a:r>
              <a:rPr lang="it-IT" altLang="ko-KR" sz="1400" dirty="0" smtClean="0">
                <a:solidFill>
                  <a:srgbClr val="FF0000"/>
                </a:solidFill>
              </a:rPr>
              <a:t>1</a:t>
            </a:r>
            <a:r>
              <a:rPr lang="it-IT" altLang="ko-KR" sz="1400" dirty="0">
                <a:solidFill>
                  <a:srgbClr val="FF0000"/>
                </a:solidFill>
              </a:rPr>
              <a:t>, </a:t>
            </a:r>
            <a:r>
              <a:rPr lang="it-IT" altLang="ko-KR" sz="1400" dirty="0" smtClean="0">
                <a:solidFill>
                  <a:srgbClr val="FF0000"/>
                </a:solidFill>
              </a:rPr>
              <a:t>1 </a:t>
            </a:r>
            <a:r>
              <a:rPr lang="it-IT" altLang="ko-KR" sz="1400" dirty="0" smtClean="0"/>
              <a:t>);</a:t>
            </a:r>
            <a:endParaRPr lang="it-IT" altLang="ko-KR" sz="1400" dirty="0"/>
          </a:p>
        </p:txBody>
      </p:sp>
      <p:sp>
        <p:nvSpPr>
          <p:cNvPr id="117" name="직사각형 116"/>
          <p:cNvSpPr/>
          <p:nvPr/>
        </p:nvSpPr>
        <p:spPr>
          <a:xfrm>
            <a:off x="1602990" y="3411691"/>
            <a:ext cx="10945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b="1" dirty="0" smtClean="0"/>
              <a:t>square( ); </a:t>
            </a:r>
            <a:endParaRPr lang="it-IT" altLang="ko-KR" sz="14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1587329" y="3808379"/>
            <a:ext cx="12675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b="1" dirty="0" smtClean="0"/>
              <a:t>square(5);</a:t>
            </a:r>
            <a:endParaRPr lang="it-IT" altLang="ko-KR" sz="1400" b="1" dirty="0"/>
          </a:p>
        </p:txBody>
      </p:sp>
      <p:sp>
        <p:nvSpPr>
          <p:cNvPr id="119" name="직사각형 118"/>
          <p:cNvSpPr/>
          <p:nvPr/>
        </p:nvSpPr>
        <p:spPr>
          <a:xfrm>
            <a:off x="3605303" y="3411691"/>
            <a:ext cx="1414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dirty="0" smtClean="0"/>
              <a:t>square( </a:t>
            </a:r>
            <a:r>
              <a:rPr lang="it-IT" altLang="ko-KR" sz="1400" u="sng" dirty="0" smtClean="0"/>
              <a:t>  </a:t>
            </a:r>
            <a:r>
              <a:rPr lang="it-IT" altLang="ko-KR" sz="1400" dirty="0" smtClean="0"/>
              <a:t>, </a:t>
            </a:r>
            <a:r>
              <a:rPr lang="it-IT" altLang="ko-KR" sz="1400" u="sng" dirty="0" smtClean="0"/>
              <a:t>  </a:t>
            </a:r>
            <a:r>
              <a:rPr lang="it-IT" altLang="ko-KR" sz="1400" dirty="0" smtClean="0"/>
              <a:t> ); </a:t>
            </a:r>
            <a:endParaRPr lang="it-IT" altLang="ko-KR" sz="1400" dirty="0"/>
          </a:p>
        </p:txBody>
      </p:sp>
      <p:sp>
        <p:nvSpPr>
          <p:cNvPr id="120" name="직사각형 119"/>
          <p:cNvSpPr/>
          <p:nvPr/>
        </p:nvSpPr>
        <p:spPr>
          <a:xfrm>
            <a:off x="3605303" y="3808379"/>
            <a:ext cx="14863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dirty="0" smtClean="0"/>
              <a:t>square( 5, </a:t>
            </a:r>
            <a:r>
              <a:rPr lang="it-IT" altLang="ko-KR" sz="1400" u="sng" dirty="0" smtClean="0"/>
              <a:t>   </a:t>
            </a:r>
            <a:r>
              <a:rPr lang="it-IT" altLang="ko-KR" sz="1400" dirty="0" smtClean="0"/>
              <a:t> ); </a:t>
            </a:r>
            <a:endParaRPr lang="it-IT" altLang="ko-KR" sz="1400" dirty="0"/>
          </a:p>
        </p:txBody>
      </p:sp>
      <p:sp>
        <p:nvSpPr>
          <p:cNvPr id="121" name="직사각형 120"/>
          <p:cNvSpPr/>
          <p:nvPr/>
        </p:nvSpPr>
        <p:spPr>
          <a:xfrm>
            <a:off x="5883751" y="3808379"/>
            <a:ext cx="1363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it-IT" altLang="ko-KR" sz="1400" dirty="0" smtClean="0"/>
              <a:t>square( 5, </a:t>
            </a:r>
            <a:r>
              <a:rPr lang="it-IT" altLang="ko-KR" sz="1400" dirty="0">
                <a:solidFill>
                  <a:srgbClr val="FF0000"/>
                </a:solidFill>
              </a:rPr>
              <a:t>1</a:t>
            </a:r>
            <a:r>
              <a:rPr lang="it-IT" altLang="ko-KR" sz="1400" dirty="0" smtClean="0"/>
              <a:t> ); </a:t>
            </a:r>
            <a:endParaRPr lang="it-IT" altLang="ko-KR" sz="1400" dirty="0"/>
          </a:p>
        </p:txBody>
      </p:sp>
      <p:sp>
        <p:nvSpPr>
          <p:cNvPr id="122" name="직사각형 121"/>
          <p:cNvSpPr/>
          <p:nvPr/>
        </p:nvSpPr>
        <p:spPr>
          <a:xfrm>
            <a:off x="3605302" y="4194349"/>
            <a:ext cx="1363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400" dirty="0"/>
              <a:t>square</a:t>
            </a:r>
            <a:r>
              <a:rPr lang="it-IT" altLang="ko-KR" sz="1400" dirty="0" smtClean="0"/>
              <a:t>( 3</a:t>
            </a:r>
            <a:r>
              <a:rPr lang="it-IT" altLang="ko-KR" sz="1400" dirty="0"/>
              <a:t>, </a:t>
            </a:r>
            <a:r>
              <a:rPr lang="it-IT" altLang="ko-KR" sz="1400" dirty="0" smtClean="0"/>
              <a:t>8  );</a:t>
            </a:r>
            <a:endParaRPr lang="ko-KR" altLang="en-US" sz="1400" dirty="0"/>
          </a:p>
        </p:txBody>
      </p:sp>
      <p:sp>
        <p:nvSpPr>
          <p:cNvPr id="123" name="직사각형 122"/>
          <p:cNvSpPr/>
          <p:nvPr/>
        </p:nvSpPr>
        <p:spPr>
          <a:xfrm>
            <a:off x="5883750" y="4194349"/>
            <a:ext cx="1300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400" dirty="0"/>
              <a:t>square</a:t>
            </a:r>
            <a:r>
              <a:rPr lang="it-IT" altLang="ko-KR" sz="1400" dirty="0" smtClean="0"/>
              <a:t>( 3</a:t>
            </a:r>
            <a:r>
              <a:rPr lang="it-IT" altLang="ko-KR" sz="1400" dirty="0"/>
              <a:t>, </a:t>
            </a:r>
            <a:r>
              <a:rPr lang="it-IT" altLang="ko-KR" sz="1400" dirty="0" smtClean="0"/>
              <a:t>8 );</a:t>
            </a:r>
            <a:endParaRPr lang="ko-KR" altLang="en-US" sz="1400" dirty="0"/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2931422" y="3565579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2931422" y="397009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2931422" y="4348237"/>
            <a:ext cx="504056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5163670" y="355522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5163670" y="3959741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5163670" y="4337883"/>
            <a:ext cx="504056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0" name="타원 129"/>
          <p:cNvSpPr/>
          <p:nvPr/>
        </p:nvSpPr>
        <p:spPr>
          <a:xfrm>
            <a:off x="4525797" y="3037998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5677925" y="3032957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자유형 131"/>
          <p:cNvSpPr/>
          <p:nvPr/>
        </p:nvSpPr>
        <p:spPr>
          <a:xfrm>
            <a:off x="4411314" y="3256446"/>
            <a:ext cx="165370" cy="340468"/>
          </a:xfrm>
          <a:custGeom>
            <a:avLst/>
            <a:gdLst>
              <a:gd name="connsiteX0" fmla="*/ 165370 w 165370"/>
              <a:gd name="connsiteY0" fmla="*/ 0 h 340468"/>
              <a:gd name="connsiteX1" fmla="*/ 38910 w 165370"/>
              <a:gd name="connsiteY1" fmla="*/ 145914 h 340468"/>
              <a:gd name="connsiteX2" fmla="*/ 0 w 165370"/>
              <a:gd name="connsiteY2" fmla="*/ 340468 h 34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70" h="340468">
                <a:moveTo>
                  <a:pt x="165370" y="0"/>
                </a:moveTo>
                <a:cubicBezTo>
                  <a:pt x="115921" y="44584"/>
                  <a:pt x="66472" y="89169"/>
                  <a:pt x="38910" y="145914"/>
                </a:cubicBezTo>
                <a:cubicBezTo>
                  <a:pt x="11348" y="202659"/>
                  <a:pt x="5674" y="271563"/>
                  <a:pt x="0" y="340468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자유형 132"/>
          <p:cNvSpPr/>
          <p:nvPr/>
        </p:nvSpPr>
        <p:spPr>
          <a:xfrm>
            <a:off x="4654505" y="3217535"/>
            <a:ext cx="1023420" cy="787939"/>
          </a:xfrm>
          <a:custGeom>
            <a:avLst/>
            <a:gdLst>
              <a:gd name="connsiteX0" fmla="*/ 963039 w 978300"/>
              <a:gd name="connsiteY0" fmla="*/ 11321 h 770078"/>
              <a:gd name="connsiteX1" fmla="*/ 894945 w 978300"/>
              <a:gd name="connsiteY1" fmla="*/ 40504 h 770078"/>
              <a:gd name="connsiteX2" fmla="*/ 321013 w 978300"/>
              <a:gd name="connsiteY2" fmla="*/ 342061 h 770078"/>
              <a:gd name="connsiteX3" fmla="*/ 0 w 978300"/>
              <a:gd name="connsiteY3" fmla="*/ 770078 h 77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300" h="770078">
                <a:moveTo>
                  <a:pt x="963039" y="11321"/>
                </a:moveTo>
                <a:cubicBezTo>
                  <a:pt x="982494" y="-1649"/>
                  <a:pt x="1001949" y="-14619"/>
                  <a:pt x="894945" y="40504"/>
                </a:cubicBezTo>
                <a:cubicBezTo>
                  <a:pt x="787941" y="95627"/>
                  <a:pt x="470170" y="220465"/>
                  <a:pt x="321013" y="342061"/>
                </a:cubicBezTo>
                <a:cubicBezTo>
                  <a:pt x="171855" y="463657"/>
                  <a:pt x="85927" y="616867"/>
                  <a:pt x="0" y="770078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자유형 133"/>
          <p:cNvSpPr/>
          <p:nvPr/>
        </p:nvSpPr>
        <p:spPr>
          <a:xfrm>
            <a:off x="4644777" y="3217535"/>
            <a:ext cx="1033147" cy="398834"/>
          </a:xfrm>
          <a:custGeom>
            <a:avLst/>
            <a:gdLst>
              <a:gd name="connsiteX0" fmla="*/ 953310 w 953310"/>
              <a:gd name="connsiteY0" fmla="*/ 0 h 398834"/>
              <a:gd name="connsiteX1" fmla="*/ 204280 w 953310"/>
              <a:gd name="connsiteY1" fmla="*/ 194553 h 398834"/>
              <a:gd name="connsiteX2" fmla="*/ 0 w 953310"/>
              <a:gd name="connsiteY2" fmla="*/ 398834 h 39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310" h="398834">
                <a:moveTo>
                  <a:pt x="953310" y="0"/>
                </a:moveTo>
                <a:cubicBezTo>
                  <a:pt x="658237" y="64040"/>
                  <a:pt x="363165" y="128081"/>
                  <a:pt x="204280" y="194553"/>
                </a:cubicBezTo>
                <a:cubicBezTo>
                  <a:pt x="45395" y="261025"/>
                  <a:pt x="22697" y="329929"/>
                  <a:pt x="0" y="398834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40248" y="1951964"/>
            <a:ext cx="347191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void square(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width=1,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height=1</a:t>
            </a:r>
            <a:r>
              <a:rPr lang="en-US" altLang="ko-KR" sz="1400" dirty="0"/>
              <a:t>);</a:t>
            </a:r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6534249" y="1930519"/>
            <a:ext cx="1494135" cy="477924"/>
          </a:xfrm>
          <a:prstGeom prst="wedgeRoundRectCallout">
            <a:avLst>
              <a:gd name="adj1" fmla="val -76188"/>
              <a:gd name="adj2" fmla="val -66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디폴트 매개 변수를 가진 </a:t>
            </a:r>
            <a:r>
              <a:rPr lang="en-US" altLang="ko-KR" sz="1000" dirty="0">
                <a:solidFill>
                  <a:schemeClr val="tx1"/>
                </a:solidFill>
              </a:rPr>
              <a:t>square()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3760996" y="4874896"/>
            <a:ext cx="1207821" cy="405916"/>
          </a:xfrm>
          <a:prstGeom prst="wedgeRoundRectCallout">
            <a:avLst>
              <a:gd name="adj1" fmla="val -5476"/>
              <a:gd name="adj2" fmla="val -1104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컴파일러에 </a:t>
            </a:r>
            <a:r>
              <a:rPr lang="ko-KR" altLang="en-US" sz="1000">
                <a:solidFill>
                  <a:schemeClr val="tx1"/>
                </a:solidFill>
              </a:rPr>
              <a:t>의해 변환되는 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6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매개 변수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6" name="내용 개체 틀 2"/>
          <p:cNvSpPr>
            <a:spLocks noGrp="1"/>
          </p:cNvSpPr>
          <p:nvPr>
            <p:ph sz="quarter" idx="1"/>
          </p:nvPr>
        </p:nvSpPr>
        <p:spPr>
          <a:xfrm>
            <a:off x="611560" y="1378616"/>
            <a:ext cx="8153400" cy="5040560"/>
          </a:xfrm>
        </p:spPr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3</a:t>
            </a:r>
          </a:p>
          <a:p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771800" y="2780928"/>
            <a:ext cx="3508140" cy="3077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void g(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</a:t>
            </a:r>
            <a:r>
              <a:rPr lang="en-US" altLang="ko-KR" sz="1400" dirty="0" smtClean="0"/>
              <a:t>=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</a:t>
            </a:r>
            <a:r>
              <a:rPr lang="en-US" altLang="ko-KR" sz="1400" dirty="0" smtClean="0"/>
              <a:t>=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d</a:t>
            </a:r>
            <a:r>
              <a:rPr lang="en-US" altLang="ko-KR" sz="1400" dirty="0" smtClean="0"/>
              <a:t>=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);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143161" y="3332705"/>
            <a:ext cx="742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g(10); </a:t>
            </a:r>
            <a:endParaRPr lang="ko-KR" altLang="en-US" sz="1400" b="1" dirty="0"/>
          </a:p>
        </p:txBody>
      </p:sp>
      <p:sp>
        <p:nvSpPr>
          <p:cNvPr id="31" name="직사각형 30"/>
          <p:cNvSpPr/>
          <p:nvPr/>
        </p:nvSpPr>
        <p:spPr>
          <a:xfrm>
            <a:off x="6106689" y="3332705"/>
            <a:ext cx="1495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g</a:t>
            </a:r>
            <a:r>
              <a:rPr lang="en-US" altLang="ko-KR" sz="1400" dirty="0" smtClean="0"/>
              <a:t>( 10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 smtClean="0"/>
              <a:t> );</a:t>
            </a:r>
            <a:endParaRPr lang="en-US" altLang="ko-KR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1143161" y="3745008"/>
            <a:ext cx="955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g(10, 5); </a:t>
            </a:r>
            <a:endParaRPr lang="ko-KR" altLang="en-US" sz="1400" b="1" dirty="0"/>
          </a:p>
        </p:txBody>
      </p:sp>
      <p:sp>
        <p:nvSpPr>
          <p:cNvPr id="33" name="직사각형 32"/>
          <p:cNvSpPr/>
          <p:nvPr/>
        </p:nvSpPr>
        <p:spPr>
          <a:xfrm>
            <a:off x="6106689" y="3745008"/>
            <a:ext cx="1495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g</a:t>
            </a:r>
            <a:r>
              <a:rPr lang="en-US" altLang="ko-KR" sz="1400" dirty="0" smtClean="0"/>
              <a:t>( 10</a:t>
            </a:r>
            <a:r>
              <a:rPr lang="en-US" altLang="ko-KR" sz="1400" dirty="0"/>
              <a:t>, 5,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 smtClean="0"/>
              <a:t> );</a:t>
            </a:r>
            <a:endParaRPr lang="en-US" altLang="ko-KR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1143161" y="4124793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g(10, 5, 20); </a:t>
            </a:r>
            <a:endParaRPr lang="ko-KR" altLang="en-US" sz="1400" b="1" dirty="0"/>
          </a:p>
        </p:txBody>
      </p:sp>
      <p:sp>
        <p:nvSpPr>
          <p:cNvPr id="35" name="직사각형 34"/>
          <p:cNvSpPr/>
          <p:nvPr/>
        </p:nvSpPr>
        <p:spPr>
          <a:xfrm>
            <a:off x="6106689" y="4124793"/>
            <a:ext cx="15327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g</a:t>
            </a:r>
            <a:r>
              <a:rPr lang="en-US" altLang="ko-KR" sz="1400" dirty="0" smtClean="0"/>
              <a:t>( 10</a:t>
            </a:r>
            <a:r>
              <a:rPr lang="en-US" altLang="ko-KR" sz="1400" dirty="0"/>
              <a:t>, 5, 20,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 smtClean="0"/>
              <a:t> );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1143161" y="4484833"/>
            <a:ext cx="15905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g(10, 5, 20, 30); </a:t>
            </a:r>
            <a:endParaRPr lang="ko-KR" altLang="en-US" sz="1400" b="1" dirty="0"/>
          </a:p>
        </p:txBody>
      </p:sp>
      <p:sp>
        <p:nvSpPr>
          <p:cNvPr id="37" name="직사각형 36"/>
          <p:cNvSpPr/>
          <p:nvPr/>
        </p:nvSpPr>
        <p:spPr>
          <a:xfrm>
            <a:off x="6106689" y="4484833"/>
            <a:ext cx="1569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g</a:t>
            </a:r>
            <a:r>
              <a:rPr lang="en-US" altLang="ko-KR" sz="1400" dirty="0" smtClean="0"/>
              <a:t>( 10</a:t>
            </a:r>
            <a:r>
              <a:rPr lang="en-US" altLang="ko-KR" sz="1400" dirty="0"/>
              <a:t>, 5, 20, </a:t>
            </a:r>
            <a:r>
              <a:rPr lang="en-US" altLang="ko-KR" sz="1400" dirty="0" smtClean="0"/>
              <a:t>30 );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3586409" y="3332705"/>
            <a:ext cx="16353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g( 10, </a:t>
            </a:r>
            <a:r>
              <a:rPr lang="en-US" altLang="ko-KR" sz="1400" u="sng" dirty="0" smtClean="0"/>
              <a:t>  </a:t>
            </a:r>
            <a:r>
              <a:rPr lang="en-US" altLang="ko-KR" sz="1400" dirty="0" smtClean="0"/>
              <a:t> , </a:t>
            </a:r>
            <a:r>
              <a:rPr lang="en-US" altLang="ko-KR" sz="1400" u="sng" dirty="0" smtClean="0"/>
              <a:t>  </a:t>
            </a:r>
            <a:r>
              <a:rPr lang="en-US" altLang="ko-KR" sz="1400" dirty="0" smtClean="0"/>
              <a:t> , </a:t>
            </a:r>
            <a:r>
              <a:rPr lang="en-US" altLang="ko-KR" sz="1400" u="sng" dirty="0" smtClean="0"/>
              <a:t>  </a:t>
            </a:r>
            <a:r>
              <a:rPr lang="en-US" altLang="ko-KR" sz="1400" dirty="0" smtClean="0"/>
              <a:t> ); 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3586409" y="3745008"/>
            <a:ext cx="1609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g( 10, 5</a:t>
            </a:r>
            <a:r>
              <a:rPr lang="en-US" altLang="ko-KR" sz="1400" dirty="0"/>
              <a:t> , </a:t>
            </a:r>
            <a:r>
              <a:rPr lang="en-US" altLang="ko-KR" sz="1400" u="sng" dirty="0"/>
              <a:t>  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, </a:t>
            </a:r>
            <a:r>
              <a:rPr lang="en-US" altLang="ko-KR" sz="1400" u="sng" dirty="0" smtClean="0"/>
              <a:t>  </a:t>
            </a:r>
            <a:r>
              <a:rPr lang="en-US" altLang="ko-KR" sz="1400" dirty="0" smtClean="0"/>
              <a:t> ); 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3586409" y="412479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g( 10</a:t>
            </a:r>
            <a:r>
              <a:rPr lang="en-US" altLang="ko-KR" sz="1400" dirty="0"/>
              <a:t>, 5, </a:t>
            </a:r>
            <a:r>
              <a:rPr lang="en-US" altLang="ko-KR" sz="1400" dirty="0" smtClean="0"/>
              <a:t>20,  </a:t>
            </a:r>
            <a:r>
              <a:rPr lang="en-US" altLang="ko-KR" sz="1400" u="sng" dirty="0" smtClean="0"/>
              <a:t>  </a:t>
            </a:r>
            <a:r>
              <a:rPr lang="en-US" altLang="ko-KR" sz="1400" dirty="0" smtClean="0"/>
              <a:t> ); 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3586409" y="4484833"/>
            <a:ext cx="16321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g( 10</a:t>
            </a:r>
            <a:r>
              <a:rPr lang="en-US" altLang="ko-KR" sz="1400" dirty="0"/>
              <a:t>, 5, 20, </a:t>
            </a:r>
            <a:r>
              <a:rPr lang="en-US" altLang="ko-KR" sz="1400" dirty="0" smtClean="0"/>
              <a:t>30 ); </a:t>
            </a:r>
            <a:endParaRPr lang="ko-KR" altLang="en-US" sz="14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2794321" y="349617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794321" y="3900693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2794321" y="427883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794321" y="463887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314601" y="349617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314601" y="3900693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314601" y="427883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314601" y="463887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자유형 50"/>
          <p:cNvSpPr/>
          <p:nvPr/>
        </p:nvSpPr>
        <p:spPr>
          <a:xfrm>
            <a:off x="4225907" y="3025303"/>
            <a:ext cx="165370" cy="461290"/>
          </a:xfrm>
          <a:custGeom>
            <a:avLst/>
            <a:gdLst>
              <a:gd name="connsiteX0" fmla="*/ 165370 w 165370"/>
              <a:gd name="connsiteY0" fmla="*/ 0 h 340468"/>
              <a:gd name="connsiteX1" fmla="*/ 38910 w 165370"/>
              <a:gd name="connsiteY1" fmla="*/ 145914 h 340468"/>
              <a:gd name="connsiteX2" fmla="*/ 0 w 165370"/>
              <a:gd name="connsiteY2" fmla="*/ 340468 h 34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70" h="340468">
                <a:moveTo>
                  <a:pt x="165370" y="0"/>
                </a:moveTo>
                <a:cubicBezTo>
                  <a:pt x="115921" y="44584"/>
                  <a:pt x="66472" y="89169"/>
                  <a:pt x="38910" y="145914"/>
                </a:cubicBezTo>
                <a:cubicBezTo>
                  <a:pt x="11348" y="202659"/>
                  <a:pt x="5674" y="271563"/>
                  <a:pt x="0" y="340468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437118" y="2828385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5159130" y="2828385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934601" y="2828650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4558735" y="3055407"/>
            <a:ext cx="661481" cy="447472"/>
          </a:xfrm>
          <a:custGeom>
            <a:avLst/>
            <a:gdLst>
              <a:gd name="connsiteX0" fmla="*/ 661481 w 661481"/>
              <a:gd name="connsiteY0" fmla="*/ 0 h 447472"/>
              <a:gd name="connsiteX1" fmla="*/ 175098 w 661481"/>
              <a:gd name="connsiteY1" fmla="*/ 194553 h 447472"/>
              <a:gd name="connsiteX2" fmla="*/ 0 w 661481"/>
              <a:gd name="connsiteY2" fmla="*/ 447472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481" h="447472">
                <a:moveTo>
                  <a:pt x="661481" y="0"/>
                </a:moveTo>
                <a:cubicBezTo>
                  <a:pt x="473413" y="59987"/>
                  <a:pt x="285345" y="119974"/>
                  <a:pt x="175098" y="194553"/>
                </a:cubicBezTo>
                <a:cubicBezTo>
                  <a:pt x="64851" y="269132"/>
                  <a:pt x="32425" y="358302"/>
                  <a:pt x="0" y="447472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4840838" y="3035951"/>
            <a:ext cx="1099225" cy="437745"/>
          </a:xfrm>
          <a:custGeom>
            <a:avLst/>
            <a:gdLst>
              <a:gd name="connsiteX0" fmla="*/ 1099225 w 1099225"/>
              <a:gd name="connsiteY0" fmla="*/ 0 h 437745"/>
              <a:gd name="connsiteX1" fmla="*/ 252919 w 1099225"/>
              <a:gd name="connsiteY1" fmla="*/ 184826 h 437745"/>
              <a:gd name="connsiteX2" fmla="*/ 0 w 1099225"/>
              <a:gd name="connsiteY2" fmla="*/ 437745 h 43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225" h="437745">
                <a:moveTo>
                  <a:pt x="1099225" y="0"/>
                </a:moveTo>
                <a:cubicBezTo>
                  <a:pt x="767674" y="55934"/>
                  <a:pt x="436123" y="111869"/>
                  <a:pt x="252919" y="184826"/>
                </a:cubicBezTo>
                <a:cubicBezTo>
                  <a:pt x="69715" y="257783"/>
                  <a:pt x="34857" y="347764"/>
                  <a:pt x="0" y="437745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71799" y="1988840"/>
            <a:ext cx="342318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void g(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b=0,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c=0,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d=0</a:t>
            </a:r>
            <a:r>
              <a:rPr lang="en-US" altLang="ko-KR" sz="1400" dirty="0"/>
              <a:t>);</a:t>
            </a:r>
          </a:p>
        </p:txBody>
      </p:sp>
      <p:sp>
        <p:nvSpPr>
          <p:cNvPr id="58" name="모서리가 둥근 사각형 설명선 57"/>
          <p:cNvSpPr/>
          <p:nvPr/>
        </p:nvSpPr>
        <p:spPr>
          <a:xfrm>
            <a:off x="6606257" y="1930519"/>
            <a:ext cx="1494135" cy="477924"/>
          </a:xfrm>
          <a:prstGeom prst="wedgeRoundRectCallout">
            <a:avLst>
              <a:gd name="adj1" fmla="val -76188"/>
              <a:gd name="adj2" fmla="val -66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디폴트 매개 변수를 가진 </a:t>
            </a:r>
            <a:r>
              <a:rPr lang="ko-KR" altLang="en-US" sz="1000" dirty="0" smtClean="0">
                <a:solidFill>
                  <a:schemeClr val="tx1"/>
                </a:solidFill>
              </a:rPr>
              <a:t>함</a:t>
            </a:r>
            <a:r>
              <a:rPr lang="ko-KR" altLang="en-US" sz="1000" dirty="0">
                <a:solidFill>
                  <a:schemeClr val="tx1"/>
                </a:solidFill>
              </a:rPr>
              <a:t>수</a:t>
            </a:r>
          </a:p>
        </p:txBody>
      </p:sp>
      <p:sp>
        <p:nvSpPr>
          <p:cNvPr id="60" name="모서리가 둥근 사각형 설명선 59"/>
          <p:cNvSpPr/>
          <p:nvPr/>
        </p:nvSpPr>
        <p:spPr>
          <a:xfrm>
            <a:off x="3798587" y="5080919"/>
            <a:ext cx="1207821" cy="405916"/>
          </a:xfrm>
          <a:prstGeom prst="wedgeRoundRectCallout">
            <a:avLst>
              <a:gd name="adj1" fmla="val -5476"/>
              <a:gd name="adj2" fmla="val -1104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컴파일러에 </a:t>
            </a:r>
            <a:r>
              <a:rPr lang="ko-KR" altLang="en-US" sz="1000">
                <a:solidFill>
                  <a:schemeClr val="tx1"/>
                </a:solidFill>
              </a:rPr>
              <a:t>의해 변환되는 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6–3 </a:t>
            </a:r>
            <a:r>
              <a:rPr lang="ko-KR" altLang="en-US" dirty="0" smtClean="0"/>
              <a:t>디폴트 매개 변수를 가진 함수 선언 및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3568" y="1412776"/>
            <a:ext cx="3816424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원형 선언</a:t>
            </a:r>
          </a:p>
          <a:p>
            <a:pPr defTabSz="180000"/>
            <a:r>
              <a:rPr lang="en-US" altLang="ko-KR" sz="1200" b="1" dirty="0"/>
              <a:t>void star(</a:t>
            </a:r>
            <a:r>
              <a:rPr lang="en-US" altLang="ko-KR" sz="1200" b="1" dirty="0" err="1">
                <a:solidFill>
                  <a:srgbClr val="FF0000"/>
                </a:solidFill>
              </a:rPr>
              <a:t>int</a:t>
            </a:r>
            <a:r>
              <a:rPr lang="en-US" altLang="ko-KR" sz="1200" b="1" dirty="0">
                <a:solidFill>
                  <a:srgbClr val="FF0000"/>
                </a:solidFill>
              </a:rPr>
              <a:t> a=5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b="1" dirty="0"/>
              <a:t>void </a:t>
            </a:r>
            <a:r>
              <a:rPr lang="en-US" altLang="ko-KR" sz="1200" b="1" dirty="0" err="1"/>
              <a:t>msg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id, </a:t>
            </a:r>
            <a:r>
              <a:rPr lang="en-US" altLang="ko-KR" sz="1200" b="1" dirty="0">
                <a:solidFill>
                  <a:srgbClr val="FF0000"/>
                </a:solidFill>
              </a:rPr>
              <a:t>string text=""</a:t>
            </a:r>
            <a:r>
              <a:rPr lang="en-US" altLang="ko-KR" sz="1200" b="1" dirty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함수 구현</a:t>
            </a:r>
          </a:p>
          <a:p>
            <a:pPr defTabSz="180000"/>
            <a:r>
              <a:rPr lang="en-US" altLang="ko-KR" sz="1200" dirty="0"/>
              <a:t>void star(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a) {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&lt;a;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'*';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id, string text)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id &lt;&lt; ' ' &lt;&lt; text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// star()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star();</a:t>
            </a:r>
          </a:p>
          <a:p>
            <a:pPr defTabSz="180000"/>
            <a:r>
              <a:rPr lang="en-US" altLang="ko-KR" sz="1200" dirty="0"/>
              <a:t>	star(10);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// 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msg</a:t>
            </a:r>
            <a:r>
              <a:rPr lang="en-US" altLang="ko-KR" sz="1200" b="1" dirty="0"/>
              <a:t>(10);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(10, "Hello");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716016" y="5844758"/>
            <a:ext cx="841897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200" dirty="0"/>
              <a:t>*****</a:t>
            </a:r>
          </a:p>
          <a:p>
            <a:pPr fontAlgn="base"/>
            <a:r>
              <a:rPr lang="en-US" altLang="ko-KR" sz="1200" dirty="0"/>
              <a:t>**********</a:t>
            </a:r>
          </a:p>
          <a:p>
            <a:pPr fontAlgn="base"/>
            <a:r>
              <a:rPr lang="en-US" altLang="ko-KR" sz="1200" dirty="0"/>
              <a:t>10</a:t>
            </a:r>
          </a:p>
          <a:p>
            <a:pPr fontAlgn="base"/>
            <a:r>
              <a:rPr lang="en-US" altLang="ko-KR" sz="1200" dirty="0"/>
              <a:t>10 Hello</a:t>
            </a:r>
            <a:endParaRPr lang="ko-KR" altLang="en-US" sz="12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958737" y="1986399"/>
            <a:ext cx="1253223" cy="336945"/>
          </a:xfrm>
          <a:prstGeom prst="wedgeRoundRectCallout">
            <a:avLst>
              <a:gd name="adj1" fmla="val -76201"/>
              <a:gd name="adj2" fmla="val 1257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디폴트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선언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3218743" y="5249402"/>
            <a:ext cx="702909" cy="283545"/>
          </a:xfrm>
          <a:prstGeom prst="wedgeRoundRectCallout">
            <a:avLst>
              <a:gd name="adj1" fmla="val -311850"/>
              <a:gd name="adj2" fmla="val 125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star(5);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2961409" y="5923311"/>
            <a:ext cx="936543" cy="336945"/>
          </a:xfrm>
          <a:prstGeom prst="wedgeRoundRectCallout">
            <a:avLst>
              <a:gd name="adj1" fmla="val -194240"/>
              <a:gd name="adj2" fmla="val 68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msg</a:t>
            </a:r>
            <a:r>
              <a:rPr lang="en-US" altLang="ko-KR" sz="1000" dirty="0">
                <a:solidFill>
                  <a:schemeClr val="tx1"/>
                </a:solidFill>
              </a:rPr>
              <a:t>(10, “”);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463607" y="2933602"/>
            <a:ext cx="3024336" cy="178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dirty="0"/>
              <a:t>star(</a:t>
            </a:r>
            <a:r>
              <a:rPr lang="en-US" altLang="ko-KR" sz="1200" dirty="0" err="1">
                <a:solidFill>
                  <a:srgbClr val="FF0000"/>
                </a:solidFill>
              </a:rPr>
              <a:t>int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a=5</a:t>
            </a:r>
            <a:r>
              <a:rPr lang="en-US" altLang="ko-KR" sz="1200" dirty="0" smtClean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&lt;a;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'*';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id, </a:t>
            </a:r>
            <a:r>
              <a:rPr lang="en-US" altLang="ko-KR" sz="1200" dirty="0">
                <a:solidFill>
                  <a:srgbClr val="FF0000"/>
                </a:solidFill>
              </a:rPr>
              <a:t>string </a:t>
            </a:r>
            <a:r>
              <a:rPr lang="en-US" altLang="ko-KR" sz="1200" dirty="0" smtClean="0">
                <a:solidFill>
                  <a:srgbClr val="FF0000"/>
                </a:solidFill>
              </a:rPr>
              <a:t>text=</a:t>
            </a:r>
            <a:r>
              <a:rPr lang="en-US" altLang="ko-KR" sz="1200" dirty="0">
                <a:solidFill>
                  <a:srgbClr val="FF0000"/>
                </a:solidFill>
              </a:rPr>
              <a:t>""</a:t>
            </a:r>
            <a:r>
              <a:rPr lang="en-US" altLang="ko-KR" sz="1200" dirty="0" smtClean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id &lt;&lt; </a:t>
            </a:r>
            <a:r>
              <a:rPr lang="en-US" altLang="ko-KR" sz="1200" dirty="0" smtClean="0"/>
              <a:t>' </a:t>
            </a:r>
            <a:r>
              <a:rPr lang="en-US" altLang="ko-KR" sz="1200" dirty="0"/>
              <a:t>' &lt;&lt; text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2" name="오른쪽 중괄호 11"/>
          <p:cNvSpPr/>
          <p:nvPr/>
        </p:nvSpPr>
        <p:spPr>
          <a:xfrm>
            <a:off x="3408069" y="2398608"/>
            <a:ext cx="324256" cy="2365472"/>
          </a:xfrm>
          <a:prstGeom prst="rightBrace">
            <a:avLst>
              <a:gd name="adj1" fmla="val 6833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2" idx="1"/>
            <a:endCxn id="7" idx="1"/>
          </p:cNvCxnSpPr>
          <p:nvPr/>
        </p:nvCxnSpPr>
        <p:spPr>
          <a:xfrm>
            <a:off x="3732325" y="3581344"/>
            <a:ext cx="1731282" cy="24481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사각형 설명선 17"/>
          <p:cNvSpPr/>
          <p:nvPr/>
        </p:nvSpPr>
        <p:spPr>
          <a:xfrm>
            <a:off x="4572000" y="3248071"/>
            <a:ext cx="612069" cy="355553"/>
          </a:xfrm>
          <a:prstGeom prst="wedgeRoundRectCallout">
            <a:avLst>
              <a:gd name="adj1" fmla="val 9729"/>
              <a:gd name="adj2" fmla="val 786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동일한코드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2036618" y="2157667"/>
            <a:ext cx="924791" cy="240941"/>
          </a:xfrm>
          <a:custGeom>
            <a:avLst/>
            <a:gdLst>
              <a:gd name="connsiteX0" fmla="*/ 924791 w 924791"/>
              <a:gd name="connsiteY0" fmla="*/ 0 h 240941"/>
              <a:gd name="connsiteX1" fmla="*/ 0 w 924791"/>
              <a:gd name="connsiteY1" fmla="*/ 238991 h 240941"/>
              <a:gd name="connsiteX2" fmla="*/ 924791 w 924791"/>
              <a:gd name="connsiteY2" fmla="*/ 93518 h 24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791" h="240941">
                <a:moveTo>
                  <a:pt x="924791" y="0"/>
                </a:moveTo>
                <a:cubicBezTo>
                  <a:pt x="462395" y="111702"/>
                  <a:pt x="0" y="223405"/>
                  <a:pt x="0" y="238991"/>
                </a:cubicBezTo>
                <a:cubicBezTo>
                  <a:pt x="0" y="254577"/>
                  <a:pt x="462395" y="174047"/>
                  <a:pt x="924791" y="93518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4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6-4(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</a:t>
            </a:r>
            <a:r>
              <a:rPr lang="ko-KR" altLang="en-US" dirty="0"/>
              <a:t>디폴트 매개 변수를 </a:t>
            </a:r>
            <a:r>
              <a:rPr lang="ko-KR" altLang="en-US" dirty="0" smtClean="0"/>
              <a:t>가진 함수 만들기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1520" y="1484784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f()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호출하는 경우가 다음과 같을 때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f()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디폴트 매개 변수를 가진 함수로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16678" y="2315781"/>
            <a:ext cx="4086200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using </a:t>
            </a:r>
            <a:r>
              <a:rPr lang="en-US" altLang="ko-KR" sz="1400" dirty="0"/>
              <a:t>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// </a:t>
            </a:r>
            <a:r>
              <a:rPr lang="ko-KR" altLang="en-US" sz="1400" dirty="0"/>
              <a:t>원형 선언</a:t>
            </a:r>
          </a:p>
          <a:p>
            <a:pPr defTabSz="180000"/>
            <a:r>
              <a:rPr lang="en-US" altLang="ko-KR" sz="1400" b="1" dirty="0"/>
              <a:t>void f(char c=' ',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line=1);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// </a:t>
            </a:r>
            <a:r>
              <a:rPr lang="ko-KR" altLang="en-US" sz="1400" dirty="0"/>
              <a:t>함수 구현</a:t>
            </a:r>
          </a:p>
          <a:p>
            <a:pPr defTabSz="180000"/>
            <a:r>
              <a:rPr lang="en-US" altLang="ko-KR" sz="1400" dirty="0"/>
              <a:t>void f(char c,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line) {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&lt;line;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180000"/>
            <a:r>
              <a:rPr lang="en-US" altLang="ko-KR" sz="1400" dirty="0"/>
              <a:t>	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j=0; j&lt;10; j++)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c;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f(); // </a:t>
            </a:r>
            <a:r>
              <a:rPr lang="ko-KR" altLang="en-US" sz="1400" dirty="0" err="1"/>
              <a:t>한줄에</a:t>
            </a:r>
            <a:r>
              <a:rPr lang="ko-KR" altLang="en-US" sz="1400" dirty="0"/>
              <a:t> 빈칸을 </a:t>
            </a:r>
            <a:r>
              <a:rPr lang="en-US" altLang="ko-KR" sz="1400" dirty="0"/>
              <a:t>10</a:t>
            </a:r>
            <a:r>
              <a:rPr lang="ko-KR" altLang="en-US" sz="1400" dirty="0"/>
              <a:t>개 출력한다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	f('%'); // </a:t>
            </a:r>
            <a:r>
              <a:rPr lang="ko-KR" altLang="en-US" sz="1400" dirty="0"/>
              <a:t>한 줄에 </a:t>
            </a:r>
            <a:r>
              <a:rPr lang="en-US" altLang="ko-KR" sz="1400" dirty="0" smtClean="0"/>
              <a:t>'%</a:t>
            </a:r>
            <a:r>
              <a:rPr lang="en-US" altLang="ko-KR" sz="1400" dirty="0"/>
              <a:t>'</a:t>
            </a:r>
            <a:r>
              <a:rPr lang="ko-KR" altLang="en-US" sz="1400" dirty="0" smtClean="0"/>
              <a:t>를 </a:t>
            </a:r>
            <a:r>
              <a:rPr lang="en-US" altLang="ko-KR" sz="1400" dirty="0"/>
              <a:t>10</a:t>
            </a:r>
            <a:r>
              <a:rPr lang="ko-KR" altLang="en-US" sz="1400" dirty="0"/>
              <a:t>개 출력한다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	f('@', 5); // 5 </a:t>
            </a:r>
            <a:r>
              <a:rPr lang="ko-KR" altLang="en-US" sz="1400" dirty="0"/>
              <a:t>줄에 </a:t>
            </a:r>
            <a:r>
              <a:rPr lang="en-US" altLang="ko-KR" sz="1400" dirty="0"/>
              <a:t>'@' </a:t>
            </a:r>
            <a:r>
              <a:rPr lang="ko-KR" altLang="en-US" sz="1400" dirty="0"/>
              <a:t>문자를 </a:t>
            </a:r>
            <a:r>
              <a:rPr lang="en-US" altLang="ko-KR" sz="1400" dirty="0"/>
              <a:t>10</a:t>
            </a:r>
            <a:r>
              <a:rPr lang="ko-KR" altLang="en-US" sz="1400" dirty="0"/>
              <a:t>개 출력한다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771800" y="4996914"/>
            <a:ext cx="1258678" cy="160043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endParaRPr lang="en-US" altLang="ko-KR" sz="1400" dirty="0">
              <a:latin typeface="Lucida Console" pitchFamily="49" charset="0"/>
            </a:endParaRP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%%%%%%%%%%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  <a:endParaRPr lang="ko-KR" altLang="en-US" sz="1400" dirty="0">
              <a:latin typeface="Lucida Console" pitchFamily="49" charset="0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043608" y="4996914"/>
            <a:ext cx="1392848" cy="360040"/>
          </a:xfrm>
          <a:prstGeom prst="wedgeRoundRectCallout">
            <a:avLst>
              <a:gd name="adj1" fmla="val 75445"/>
              <a:gd name="adj2" fmla="val 66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 칸이 </a:t>
            </a:r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r>
              <a:rPr lang="ko-KR" altLang="en-US" sz="1000" dirty="0">
                <a:solidFill>
                  <a:schemeClr val="tx1"/>
                </a:solidFill>
              </a:rPr>
              <a:t>개 출력됨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216678" y="1393372"/>
            <a:ext cx="4075856" cy="73866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>
                <a:ea typeface="HY강B" pitchFamily="18" charset="-127"/>
              </a:rPr>
              <a:t>f(); // </a:t>
            </a:r>
            <a:r>
              <a:rPr lang="ko-KR" altLang="en-US" sz="1400" dirty="0" smtClean="0">
                <a:ea typeface="HY강B" pitchFamily="18" charset="-127"/>
              </a:rPr>
              <a:t>한 줄에 </a:t>
            </a:r>
            <a:r>
              <a:rPr lang="ko-KR" altLang="en-US" sz="1400" dirty="0">
                <a:ea typeface="HY강B" pitchFamily="18" charset="-127"/>
              </a:rPr>
              <a:t>빈칸을 </a:t>
            </a:r>
            <a:r>
              <a:rPr lang="en-US" altLang="ko-KR" sz="1400" dirty="0">
                <a:ea typeface="HY강B" pitchFamily="18" charset="-127"/>
              </a:rPr>
              <a:t>10</a:t>
            </a:r>
            <a:r>
              <a:rPr lang="ko-KR" altLang="en-US" sz="1400" dirty="0">
                <a:ea typeface="HY강B" pitchFamily="18" charset="-127"/>
              </a:rPr>
              <a:t>개 출력한다</a:t>
            </a:r>
            <a:r>
              <a:rPr lang="en-US" altLang="ko-KR" sz="1400" dirty="0">
                <a:ea typeface="HY강B" pitchFamily="18" charset="-127"/>
              </a:rPr>
              <a:t>.</a:t>
            </a:r>
            <a:endParaRPr lang="ko-KR" altLang="en-US" sz="1400" dirty="0">
              <a:ea typeface="HY강B" pitchFamily="18" charset="-127"/>
            </a:endParaRPr>
          </a:p>
          <a:p>
            <a:pPr fontAlgn="base" latinLnBrk="0"/>
            <a:r>
              <a:rPr lang="en-US" altLang="ko-KR" sz="1400" dirty="0">
                <a:ea typeface="HY강B" pitchFamily="18" charset="-127"/>
              </a:rPr>
              <a:t>f</a:t>
            </a:r>
            <a:r>
              <a:rPr lang="en-US" altLang="ko-KR" sz="1400" dirty="0" smtClean="0">
                <a:ea typeface="HY강B" pitchFamily="18" charset="-127"/>
              </a:rPr>
              <a:t>(</a:t>
            </a:r>
            <a:r>
              <a:rPr lang="en-US" altLang="ko-KR" sz="1400" dirty="0"/>
              <a:t>'</a:t>
            </a:r>
            <a:r>
              <a:rPr lang="en-US" altLang="ko-KR" sz="1400" dirty="0" smtClean="0">
                <a:ea typeface="HY강B" pitchFamily="18" charset="-127"/>
              </a:rPr>
              <a:t>%'); </a:t>
            </a:r>
            <a:r>
              <a:rPr lang="en-US" altLang="ko-KR" sz="1400" dirty="0">
                <a:ea typeface="HY강B" pitchFamily="18" charset="-127"/>
              </a:rPr>
              <a:t>// </a:t>
            </a:r>
            <a:r>
              <a:rPr lang="ko-KR" altLang="en-US" sz="1400" dirty="0">
                <a:ea typeface="HY강B" pitchFamily="18" charset="-127"/>
              </a:rPr>
              <a:t>한 줄에 </a:t>
            </a:r>
            <a:r>
              <a:rPr lang="en-US" altLang="ko-KR" sz="1400" dirty="0" smtClean="0"/>
              <a:t>'</a:t>
            </a:r>
            <a:r>
              <a:rPr lang="en-US" altLang="ko-KR" sz="1400" dirty="0" smtClean="0">
                <a:ea typeface="HY강B" pitchFamily="18" charset="-127"/>
              </a:rPr>
              <a:t>%</a:t>
            </a:r>
            <a:r>
              <a:rPr lang="en-US" altLang="ko-KR" sz="1400" dirty="0" smtClean="0"/>
              <a:t>'</a:t>
            </a:r>
            <a:r>
              <a:rPr lang="ko-KR" altLang="en-US" sz="1400" dirty="0" smtClean="0">
                <a:ea typeface="HY강B" pitchFamily="18" charset="-127"/>
              </a:rPr>
              <a:t>를 </a:t>
            </a:r>
            <a:r>
              <a:rPr lang="en-US" altLang="ko-KR" sz="1400" dirty="0">
                <a:ea typeface="HY강B" pitchFamily="18" charset="-127"/>
              </a:rPr>
              <a:t>10</a:t>
            </a:r>
            <a:r>
              <a:rPr lang="ko-KR" altLang="en-US" sz="1400" dirty="0">
                <a:ea typeface="HY강B" pitchFamily="18" charset="-127"/>
              </a:rPr>
              <a:t>개 출력한다</a:t>
            </a:r>
            <a:r>
              <a:rPr lang="en-US" altLang="ko-KR" sz="1400" dirty="0">
                <a:ea typeface="HY강B" pitchFamily="18" charset="-127"/>
              </a:rPr>
              <a:t>.</a:t>
            </a:r>
            <a:endParaRPr lang="ko-KR" altLang="en-US" sz="1400" dirty="0">
              <a:ea typeface="HY강B" pitchFamily="18" charset="-127"/>
            </a:endParaRPr>
          </a:p>
          <a:p>
            <a:pPr fontAlgn="base" latinLnBrk="0"/>
            <a:r>
              <a:rPr lang="en-US" altLang="ko-KR" sz="1400" dirty="0">
                <a:ea typeface="HY강B" pitchFamily="18" charset="-127"/>
              </a:rPr>
              <a:t>f</a:t>
            </a:r>
            <a:r>
              <a:rPr lang="en-US" altLang="ko-KR" sz="1400" dirty="0" smtClean="0">
                <a:ea typeface="HY강B" pitchFamily="18" charset="-127"/>
              </a:rPr>
              <a:t>(</a:t>
            </a:r>
            <a:r>
              <a:rPr lang="en-US" altLang="ko-KR" sz="1400" dirty="0"/>
              <a:t>'</a:t>
            </a:r>
            <a:r>
              <a:rPr lang="en-US" altLang="ko-KR" sz="1400" dirty="0" smtClean="0">
                <a:ea typeface="HY강B" pitchFamily="18" charset="-127"/>
              </a:rPr>
              <a:t>@', </a:t>
            </a:r>
            <a:r>
              <a:rPr lang="en-US" altLang="ko-KR" sz="1400" dirty="0">
                <a:ea typeface="HY강B" pitchFamily="18" charset="-127"/>
              </a:rPr>
              <a:t>5); // </a:t>
            </a:r>
            <a:r>
              <a:rPr lang="ko-KR" altLang="en-US" sz="1400" dirty="0" smtClean="0">
                <a:ea typeface="HY강B" pitchFamily="18" charset="-127"/>
              </a:rPr>
              <a:t>다섯</a:t>
            </a:r>
            <a:r>
              <a:rPr lang="en-US" altLang="ko-KR" sz="1400" dirty="0" smtClean="0">
                <a:ea typeface="HY강B" pitchFamily="18" charset="-127"/>
              </a:rPr>
              <a:t> </a:t>
            </a:r>
            <a:r>
              <a:rPr lang="ko-KR" altLang="en-US" sz="1400" dirty="0">
                <a:ea typeface="HY강B" pitchFamily="18" charset="-127"/>
              </a:rPr>
              <a:t>줄에 </a:t>
            </a:r>
            <a:r>
              <a:rPr lang="en-US" altLang="ko-KR" sz="1400" dirty="0"/>
              <a:t>'</a:t>
            </a:r>
            <a:r>
              <a:rPr lang="en-US" altLang="ko-KR" sz="1400" dirty="0" smtClean="0">
                <a:ea typeface="HY강B" pitchFamily="18" charset="-127"/>
              </a:rPr>
              <a:t>@</a:t>
            </a:r>
            <a:r>
              <a:rPr lang="en-US" altLang="ko-KR" sz="1400" dirty="0" smtClean="0"/>
              <a:t>'</a:t>
            </a:r>
            <a:r>
              <a:rPr lang="ko-KR" altLang="en-US" sz="1400" dirty="0" smtClean="0">
                <a:ea typeface="HY강B" pitchFamily="18" charset="-127"/>
              </a:rPr>
              <a:t>를 </a:t>
            </a:r>
            <a:r>
              <a:rPr lang="en-US" altLang="ko-KR" sz="1400" dirty="0">
                <a:ea typeface="HY강B" pitchFamily="18" charset="-127"/>
              </a:rPr>
              <a:t>10</a:t>
            </a:r>
            <a:r>
              <a:rPr lang="ko-KR" altLang="en-US" sz="1400" dirty="0">
                <a:ea typeface="HY강B" pitchFamily="18" charset="-127"/>
              </a:rPr>
              <a:t>개 출력한다</a:t>
            </a:r>
            <a:r>
              <a:rPr lang="en-US" altLang="ko-KR" sz="1400" dirty="0">
                <a:ea typeface="HY강B" pitchFamily="18" charset="-127"/>
              </a:rPr>
              <a:t>.</a:t>
            </a:r>
            <a:endParaRPr lang="ko-KR" altLang="en-US" sz="1400" dirty="0"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03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ko-KR" altLang="en-US" dirty="0" smtClean="0"/>
              <a:t>중복 간소화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디폴트 매개 변수의 장점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함수 중복 간소화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중복 함수들과 </a:t>
            </a:r>
            <a:r>
              <a:rPr lang="ko-KR" altLang="en-US" dirty="0"/>
              <a:t>디폴트 매개 변수를 가진 </a:t>
            </a:r>
            <a:r>
              <a:rPr lang="ko-KR" altLang="en-US" dirty="0" smtClean="0"/>
              <a:t>함수를 함께 사용 불가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998513"/>
            <a:ext cx="252028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 smtClean="0"/>
              <a:t>public</a:t>
            </a:r>
            <a:r>
              <a:rPr lang="en-US" altLang="ko-KR" sz="1400" dirty="0"/>
              <a:t>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Circle()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 radius </a:t>
            </a:r>
            <a:r>
              <a:rPr lang="en-US" altLang="ko-KR" sz="1400" dirty="0"/>
              <a:t>= 1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 radius </a:t>
            </a:r>
            <a:r>
              <a:rPr lang="en-US" altLang="ko-KR" sz="1400" dirty="0"/>
              <a:t>= r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97498" y="1988840"/>
            <a:ext cx="288032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 smtClean="0"/>
              <a:t>public</a:t>
            </a:r>
            <a:r>
              <a:rPr lang="en-US" altLang="ko-KR" sz="1400" dirty="0"/>
              <a:t>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r=1) </a:t>
            </a:r>
            <a:r>
              <a:rPr lang="en-US" altLang="ko-KR" sz="1400" b="1" dirty="0" smtClean="0"/>
              <a:t>{ radius </a:t>
            </a:r>
            <a:r>
              <a:rPr lang="en-US" altLang="ko-KR" sz="1400" b="1" dirty="0"/>
              <a:t>= r</a:t>
            </a:r>
            <a:r>
              <a:rPr lang="en-US" altLang="ko-KR" sz="1400" b="1" dirty="0" smtClean="0"/>
              <a:t>; </a:t>
            </a:r>
            <a:r>
              <a:rPr lang="en-US" altLang="ko-KR" sz="1400" b="1" dirty="0"/>
              <a:t>	}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3474413" y="2692830"/>
            <a:ext cx="180020" cy="429649"/>
          </a:xfrm>
          <a:prstGeom prst="rightBrace">
            <a:avLst>
              <a:gd name="adj1" fmla="val 4886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1"/>
          </p:cNvCxnSpPr>
          <p:nvPr/>
        </p:nvCxnSpPr>
        <p:spPr>
          <a:xfrm flipV="1">
            <a:off x="3654433" y="2798732"/>
            <a:ext cx="1853671" cy="10892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사각형 설명선 10"/>
          <p:cNvSpPr/>
          <p:nvPr/>
        </p:nvSpPr>
        <p:spPr>
          <a:xfrm>
            <a:off x="3753175" y="3471729"/>
            <a:ext cx="1656185" cy="576064"/>
          </a:xfrm>
          <a:prstGeom prst="wedgeRoundRectCallout">
            <a:avLst>
              <a:gd name="adj1" fmla="val -18729"/>
              <a:gd name="adj2" fmla="val -1303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 </a:t>
            </a:r>
            <a:r>
              <a:rPr lang="ko-KR" altLang="en-US" sz="1000" dirty="0">
                <a:solidFill>
                  <a:schemeClr val="tx1"/>
                </a:solidFill>
              </a:rPr>
              <a:t>개의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함수를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디폴트 매개 변수를 가진 하나의 함수로 간소화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131840" y="4853478"/>
            <a:ext cx="307780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 smtClean="0"/>
              <a:t>public</a:t>
            </a:r>
            <a:r>
              <a:rPr lang="en-US" altLang="ko-KR" sz="1400" dirty="0"/>
              <a:t>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Circle()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 radius </a:t>
            </a:r>
            <a:r>
              <a:rPr lang="en-US" altLang="ko-KR" sz="1400" dirty="0"/>
              <a:t>= 1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 radius </a:t>
            </a:r>
            <a:r>
              <a:rPr lang="en-US" altLang="ko-KR" sz="1400" dirty="0"/>
              <a:t>= r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strike="sngStrike" dirty="0"/>
              <a:t>Circle(</a:t>
            </a:r>
            <a:r>
              <a:rPr lang="en-US" altLang="ko-KR" sz="1400" b="1" strike="sngStrike" dirty="0" err="1"/>
              <a:t>int</a:t>
            </a:r>
            <a:r>
              <a:rPr lang="en-US" altLang="ko-KR" sz="1400" b="1" strike="sngStrike" dirty="0"/>
              <a:t> r=1) { radius = r; 	</a:t>
            </a:r>
            <a:r>
              <a:rPr lang="en-US" altLang="ko-KR" sz="1400" b="1" strike="sngStrike" dirty="0" smtClean="0"/>
              <a:t>}</a:t>
            </a:r>
            <a:endParaRPr lang="en-US" altLang="ko-KR" sz="1400" strike="sngStrike" dirty="0"/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425671" y="5776064"/>
            <a:ext cx="1176435" cy="576064"/>
          </a:xfrm>
          <a:prstGeom prst="wedgeRoundRectCallout">
            <a:avLst>
              <a:gd name="adj1" fmla="val -88835"/>
              <a:gd name="adj2" fmla="val 66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중복된 함수와 동시 사용 불가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5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6–5 </a:t>
            </a:r>
            <a:r>
              <a:rPr lang="ko-KR" altLang="en-US" dirty="0" smtClean="0"/>
              <a:t>디폴트 매개 변수를 </a:t>
            </a:r>
            <a:r>
              <a:rPr lang="ko-KR" altLang="en-US" dirty="0"/>
              <a:t>이용하여 중복 </a:t>
            </a:r>
            <a:r>
              <a:rPr lang="ko-KR" altLang="en-US" dirty="0" smtClean="0"/>
              <a:t>함수 간소화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853230"/>
            <a:ext cx="5832648" cy="181588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void </a:t>
            </a:r>
            <a:r>
              <a:rPr lang="en-US" altLang="ko-KR" sz="1400" b="1" dirty="0" err="1" smtClean="0"/>
              <a:t>fillLine</a:t>
            </a:r>
            <a:r>
              <a:rPr lang="en-US" altLang="ko-KR" sz="1400" b="1" dirty="0" smtClean="0"/>
              <a:t>() </a:t>
            </a:r>
            <a:r>
              <a:rPr lang="en-US" altLang="ko-KR" sz="1400" dirty="0" smtClean="0"/>
              <a:t>{ // 25 </a:t>
            </a:r>
            <a:r>
              <a:rPr lang="ko-KR" altLang="en-US" sz="1400" dirty="0" smtClean="0"/>
              <a:t>개의 </a:t>
            </a:r>
            <a:r>
              <a:rPr lang="en-US" altLang="ko-KR" sz="1400" dirty="0" smtClean="0"/>
              <a:t>'*' </a:t>
            </a:r>
            <a:r>
              <a:rPr lang="ko-KR" altLang="en-US" sz="1400" dirty="0" smtClean="0"/>
              <a:t>문자를 한 라인에 출력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&lt;25;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</a:t>
            </a:r>
            <a:r>
              <a:rPr lang="en-US" altLang="ko-KR" sz="1400" dirty="0" smtClean="0"/>
              <a:t>'*</a:t>
            </a:r>
            <a:r>
              <a:rPr lang="en-US" altLang="ko-KR" sz="1400" dirty="0"/>
              <a:t>'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b="1" dirty="0"/>
              <a:t>void </a:t>
            </a:r>
            <a:r>
              <a:rPr lang="en-US" altLang="ko-KR" sz="1400" b="1" dirty="0" err="1" smtClean="0"/>
              <a:t>fillLine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n, char c) </a:t>
            </a:r>
            <a:r>
              <a:rPr lang="en-US" altLang="ko-KR" sz="1400" dirty="0" smtClean="0"/>
              <a:t>{ // n</a:t>
            </a:r>
            <a:r>
              <a:rPr lang="ko-KR" altLang="en-US" sz="1400" dirty="0" smtClean="0"/>
              <a:t>개의 </a:t>
            </a:r>
            <a:r>
              <a:rPr lang="en-US" altLang="ko-KR" sz="1400" dirty="0" smtClean="0"/>
              <a:t>c </a:t>
            </a:r>
            <a:r>
              <a:rPr lang="ko-KR" altLang="en-US" sz="1400" dirty="0" smtClean="0"/>
              <a:t>문자를 한 라인에 출력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&lt;n;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c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7504" y="1311337"/>
            <a:ext cx="8568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두 개의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중복 함수를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디폴트 매개 변수를 가진 하나의 함수로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3778587"/>
            <a:ext cx="5832648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iostream</a:t>
            </a:r>
            <a:r>
              <a:rPr lang="en-US" altLang="ko-KR" sz="1400" dirty="0" smtClean="0"/>
              <a:t>&gt;</a:t>
            </a:r>
          </a:p>
          <a:p>
            <a:pPr defTabSz="180000" fontAlgn="base" latinLnBrk="0"/>
            <a:r>
              <a:rPr lang="en-US" altLang="ko-KR" sz="1400" dirty="0" smtClean="0"/>
              <a:t>using namespace 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 smtClean="0"/>
              <a:t>void </a:t>
            </a:r>
            <a:r>
              <a:rPr lang="en-US" altLang="ko-KR" sz="1400" b="1" dirty="0" err="1" smtClean="0"/>
              <a:t>fillLine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n=25, char c=</a:t>
            </a:r>
            <a:r>
              <a:rPr lang="en-US" altLang="ko-KR" sz="1400" dirty="0" smtClean="0"/>
              <a:t>'</a:t>
            </a:r>
            <a:r>
              <a:rPr lang="en-US" altLang="ko-KR" sz="1400" b="1" dirty="0" smtClean="0"/>
              <a:t>*</a:t>
            </a:r>
            <a:r>
              <a:rPr lang="en-US" altLang="ko-KR" sz="1400" dirty="0"/>
              <a:t>'</a:t>
            </a:r>
            <a:r>
              <a:rPr lang="en-US" altLang="ko-KR" sz="1400" b="1" dirty="0" smtClean="0"/>
              <a:t>) </a:t>
            </a:r>
            <a:r>
              <a:rPr lang="en-US" altLang="ko-KR" sz="1400" dirty="0" smtClean="0"/>
              <a:t>{ // n</a:t>
            </a:r>
            <a:r>
              <a:rPr lang="ko-KR" altLang="en-US" sz="1400" dirty="0" smtClean="0"/>
              <a:t>개의 </a:t>
            </a:r>
            <a:r>
              <a:rPr lang="en-US" altLang="ko-KR" sz="1400" dirty="0" smtClean="0"/>
              <a:t>c </a:t>
            </a:r>
            <a:r>
              <a:rPr lang="ko-KR" altLang="en-US" sz="1400" dirty="0" smtClean="0"/>
              <a:t>문자를 한 라인에 출력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	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&lt;n;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c;</a:t>
            </a:r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fillLine</a:t>
            </a:r>
            <a:r>
              <a:rPr lang="en-US" altLang="ko-KR" sz="1400" dirty="0"/>
              <a:t>(); // 25</a:t>
            </a:r>
            <a:r>
              <a:rPr lang="ko-KR" altLang="en-US" sz="1400" dirty="0"/>
              <a:t>개의 </a:t>
            </a:r>
            <a:r>
              <a:rPr lang="en-US" altLang="ko-KR" sz="1400" dirty="0"/>
              <a:t>'*'</a:t>
            </a:r>
            <a:r>
              <a:rPr lang="ko-KR" altLang="en-US" sz="1400" dirty="0"/>
              <a:t>를 한 라인에 출력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fillLine</a:t>
            </a:r>
            <a:r>
              <a:rPr lang="en-US" altLang="ko-KR" sz="1400" dirty="0"/>
              <a:t>(10, '%'); // 10</a:t>
            </a:r>
            <a:r>
              <a:rPr lang="ko-KR" altLang="en-US" sz="1400" dirty="0"/>
              <a:t>개의 </a:t>
            </a:r>
            <a:r>
              <a:rPr lang="en-US" altLang="ko-KR" sz="1400" dirty="0"/>
              <a:t>'%'</a:t>
            </a:r>
            <a:r>
              <a:rPr lang="ko-KR" altLang="en-US" sz="1400" dirty="0"/>
              <a:t>를 한 라인에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9" name="직사각형 8"/>
          <p:cNvSpPr/>
          <p:nvPr/>
        </p:nvSpPr>
        <p:spPr>
          <a:xfrm>
            <a:off x="6130542" y="5933023"/>
            <a:ext cx="2869696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>
                <a:latin typeface="Lucida Console" pitchFamily="49" charset="0"/>
              </a:rPr>
              <a:t>*************************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%%%%%%%%%%</a:t>
            </a:r>
            <a:endParaRPr lang="ko-KR" altLang="en-US" sz="1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43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6-6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함수의 중복 간소화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326549"/>
            <a:ext cx="7848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클래스에 중복된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생성자를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디폴트 매개 변수를 가진 하나의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생성자로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1938312"/>
            <a:ext cx="2520280" cy="26776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class 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*p;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size;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p </a:t>
            </a:r>
            <a:r>
              <a:rPr lang="en-US" altLang="ko-KR" sz="1200" dirty="0"/>
              <a:t>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[100];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size </a:t>
            </a:r>
            <a:r>
              <a:rPr lang="en-US" altLang="ko-KR" sz="1200" dirty="0"/>
              <a:t>= 100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p </a:t>
            </a:r>
            <a:r>
              <a:rPr lang="en-US" altLang="ko-KR" sz="1200" dirty="0"/>
              <a:t>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[n</a:t>
            </a:r>
            <a:r>
              <a:rPr lang="en-US" altLang="ko-KR" sz="1200" dirty="0" smtClean="0"/>
              <a:t>]; 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size </a:t>
            </a:r>
            <a:r>
              <a:rPr lang="en-US" altLang="ko-KR" sz="1200" dirty="0"/>
              <a:t>= n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~</a:t>
            </a:r>
            <a:r>
              <a:rPr lang="en-US" altLang="ko-KR" sz="1200" dirty="0" err="1" smtClean="0"/>
              <a:t>MyVector</a:t>
            </a:r>
            <a:r>
              <a:rPr lang="en-US" altLang="ko-KR" sz="1200" dirty="0" smtClean="0"/>
              <a:t>() { delete [] p; 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19872" y="1938312"/>
            <a:ext cx="4968552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*p;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b="1" dirty="0" smtClean="0"/>
              <a:t>	/*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/>
              <a:t>	</a:t>
            </a:r>
            <a:r>
              <a:rPr lang="ko-KR" altLang="en-US" sz="1200" b="1" dirty="0" smtClean="0"/>
              <a:t>이곳에 디폴트 매개변수를 가진 </a:t>
            </a:r>
            <a:r>
              <a:rPr lang="ko-KR" altLang="en-US" sz="1200" b="1" dirty="0" err="1" smtClean="0"/>
              <a:t>생성자</a:t>
            </a:r>
            <a:r>
              <a:rPr lang="ko-KR" altLang="en-US" sz="1200" b="1" dirty="0" smtClean="0"/>
              <a:t> 작성하라 </a:t>
            </a:r>
            <a:endParaRPr lang="en-US" altLang="ko-KR" sz="1200" b="1" dirty="0" smtClean="0"/>
          </a:p>
          <a:p>
            <a:pPr defTabSz="180000"/>
            <a:endParaRPr lang="en-US" altLang="ko-KR" sz="1200" b="1" dirty="0" smtClean="0"/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*/</a:t>
            </a:r>
          </a:p>
          <a:p>
            <a:pPr defTabSz="180000"/>
            <a:r>
              <a:rPr lang="en-US" altLang="ko-KR" sz="1200" dirty="0"/>
              <a:t>	~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{ delete </a:t>
            </a:r>
            <a:r>
              <a:rPr lang="en-US" altLang="ko-KR" sz="1200" dirty="0"/>
              <a:t>[] p; 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 *v1, *v2;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v1 = new 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디폴트로 정수 </a:t>
            </a:r>
            <a:r>
              <a:rPr lang="en-US" altLang="ko-KR" sz="1200" dirty="0" smtClean="0"/>
              <a:t>100</a:t>
            </a:r>
            <a:r>
              <a:rPr lang="ko-KR" altLang="en-US" sz="1200" dirty="0" smtClean="0"/>
              <a:t>개의 배열 동적 </a:t>
            </a:r>
            <a:r>
              <a:rPr lang="ko-KR" altLang="en-US" sz="1200" dirty="0"/>
              <a:t>할당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v2 = new 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(1024); </a:t>
            </a:r>
            <a:r>
              <a:rPr lang="en-US" altLang="ko-KR" sz="1200" dirty="0"/>
              <a:t>// </a:t>
            </a:r>
            <a:r>
              <a:rPr lang="ko-KR" altLang="en-US" sz="1200" dirty="0"/>
              <a:t>정수 </a:t>
            </a:r>
            <a:r>
              <a:rPr lang="en-US" altLang="ko-KR" sz="1200" dirty="0" smtClean="0"/>
              <a:t>1024</a:t>
            </a:r>
            <a:r>
              <a:rPr lang="ko-KR" altLang="en-US" sz="1200" dirty="0"/>
              <a:t>개의 배열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동적 할당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delete v1;</a:t>
            </a:r>
          </a:p>
          <a:p>
            <a:pPr defTabSz="180000"/>
            <a:r>
              <a:rPr lang="en-US" altLang="ko-KR" sz="1200" dirty="0"/>
              <a:t>	delete v2;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오른쪽 중괄호 2"/>
          <p:cNvSpPr/>
          <p:nvPr/>
        </p:nvSpPr>
        <p:spPr>
          <a:xfrm>
            <a:off x="2195736" y="2739985"/>
            <a:ext cx="288032" cy="1368152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449689" y="3431822"/>
            <a:ext cx="1343378" cy="318956"/>
          </a:xfrm>
          <a:custGeom>
            <a:avLst/>
            <a:gdLst>
              <a:gd name="connsiteX0" fmla="*/ 0 w 1343378"/>
              <a:gd name="connsiteY0" fmla="*/ 0 h 318956"/>
              <a:gd name="connsiteX1" fmla="*/ 316089 w 1343378"/>
              <a:gd name="connsiteY1" fmla="*/ 79022 h 318956"/>
              <a:gd name="connsiteX2" fmla="*/ 756355 w 1343378"/>
              <a:gd name="connsiteY2" fmla="*/ 304800 h 318956"/>
              <a:gd name="connsiteX3" fmla="*/ 1343378 w 1343378"/>
              <a:gd name="connsiteY3" fmla="*/ 304800 h 31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378" h="318956">
                <a:moveTo>
                  <a:pt x="0" y="0"/>
                </a:moveTo>
                <a:cubicBezTo>
                  <a:pt x="95015" y="14111"/>
                  <a:pt x="190030" y="28222"/>
                  <a:pt x="316089" y="79022"/>
                </a:cubicBezTo>
                <a:cubicBezTo>
                  <a:pt x="442148" y="129822"/>
                  <a:pt x="585140" y="267170"/>
                  <a:pt x="756355" y="304800"/>
                </a:cubicBezTo>
                <a:cubicBezTo>
                  <a:pt x="927570" y="342430"/>
                  <a:pt x="1272822" y="291630"/>
                  <a:pt x="1343378" y="3048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8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016824" cy="176592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함수 중복의 개념을 이해하고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 함수를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디폴트 매개 변수를 이해하고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함수 중복 시 발생하는 모호성의 경우를 판별할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static </a:t>
            </a:r>
            <a:r>
              <a:rPr lang="ko-KR" altLang="en-US" dirty="0" smtClean="0"/>
              <a:t>속성으로 선언된 멤버의 특성을 이해하고</a:t>
            </a:r>
            <a:r>
              <a:rPr lang="en-US" altLang="ko-KR" dirty="0" smtClean="0"/>
              <a:t>, static </a:t>
            </a:r>
            <a:r>
              <a:rPr lang="ko-KR" altLang="en-US" dirty="0" smtClean="0"/>
              <a:t>속성을 활용할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5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예제 </a:t>
            </a:r>
            <a:r>
              <a:rPr lang="en-US" altLang="ko-KR" smtClean="0"/>
              <a:t>6-6(</a:t>
            </a:r>
            <a:r>
              <a:rPr lang="ko-KR" altLang="en-US" smtClean="0"/>
              <a:t>실습</a:t>
            </a:r>
            <a:r>
              <a:rPr lang="en-US" altLang="ko-KR" smtClean="0"/>
              <a:t>) </a:t>
            </a:r>
            <a:r>
              <a:rPr lang="ko-KR" altLang="en-US" dirty="0" err="1"/>
              <a:t>생성자</a:t>
            </a:r>
            <a:r>
              <a:rPr lang="ko-KR" altLang="en-US" dirty="0"/>
              <a:t> 함수의 중복 </a:t>
            </a:r>
            <a:r>
              <a:rPr lang="ko-KR" altLang="en-US" dirty="0" smtClean="0"/>
              <a:t>간소화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484784"/>
            <a:ext cx="2520280" cy="26776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class 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*p;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size;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p </a:t>
            </a:r>
            <a:r>
              <a:rPr lang="en-US" altLang="ko-KR" sz="1200" dirty="0"/>
              <a:t>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[100];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size </a:t>
            </a:r>
            <a:r>
              <a:rPr lang="en-US" altLang="ko-KR" sz="1200" dirty="0"/>
              <a:t>= 100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p </a:t>
            </a:r>
            <a:r>
              <a:rPr lang="en-US" altLang="ko-KR" sz="1200" dirty="0"/>
              <a:t>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[n</a:t>
            </a:r>
            <a:r>
              <a:rPr lang="en-US" altLang="ko-KR" sz="1200" dirty="0" smtClean="0"/>
              <a:t>]; 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size </a:t>
            </a:r>
            <a:r>
              <a:rPr lang="en-US" altLang="ko-KR" sz="1200" dirty="0"/>
              <a:t>= n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~</a:t>
            </a:r>
            <a:r>
              <a:rPr lang="en-US" altLang="ko-KR" sz="1200" dirty="0" err="1" smtClean="0"/>
              <a:t>MyVector</a:t>
            </a:r>
            <a:r>
              <a:rPr lang="en-US" altLang="ko-KR" sz="1200" dirty="0" smtClean="0"/>
              <a:t>() { delete [] p; 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91880" y="1484784"/>
            <a:ext cx="4968552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*p;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n=100) { 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p </a:t>
            </a:r>
            <a:r>
              <a:rPr lang="en-US" altLang="ko-KR" sz="1200" b="1" dirty="0"/>
              <a:t>= new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[n</a:t>
            </a:r>
            <a:r>
              <a:rPr lang="en-US" altLang="ko-KR" sz="1200" b="1" dirty="0" smtClean="0"/>
              <a:t>];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size </a:t>
            </a:r>
            <a:r>
              <a:rPr lang="en-US" altLang="ko-KR" sz="1200" b="1" dirty="0"/>
              <a:t>= n</a:t>
            </a:r>
            <a:r>
              <a:rPr lang="en-US" altLang="ko-KR" sz="1200" b="1" dirty="0" smtClean="0"/>
              <a:t>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~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{ delete </a:t>
            </a:r>
            <a:r>
              <a:rPr lang="en-US" altLang="ko-KR" sz="1200" dirty="0"/>
              <a:t>[] p; 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 *v1, *v2;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v1 = new 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디폴트로 정수 </a:t>
            </a:r>
            <a:r>
              <a:rPr lang="en-US" altLang="ko-KR" sz="1200" dirty="0" smtClean="0"/>
              <a:t>100</a:t>
            </a:r>
            <a:r>
              <a:rPr lang="ko-KR" altLang="en-US" sz="1200" dirty="0" smtClean="0"/>
              <a:t>개의 배열 동적 </a:t>
            </a:r>
            <a:r>
              <a:rPr lang="ko-KR" altLang="en-US" sz="1200" dirty="0"/>
              <a:t>할당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v2 = new 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(1024); </a:t>
            </a:r>
            <a:r>
              <a:rPr lang="en-US" altLang="ko-KR" sz="1200" dirty="0"/>
              <a:t>// </a:t>
            </a:r>
            <a:r>
              <a:rPr lang="ko-KR" altLang="en-US" sz="1200" dirty="0"/>
              <a:t>정수 </a:t>
            </a:r>
            <a:r>
              <a:rPr lang="en-US" altLang="ko-KR" sz="1200" dirty="0" smtClean="0"/>
              <a:t>1024</a:t>
            </a:r>
            <a:r>
              <a:rPr lang="ko-KR" altLang="en-US" sz="1200" dirty="0"/>
              <a:t>개의 배열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동적 할당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delete v1;</a:t>
            </a:r>
          </a:p>
          <a:p>
            <a:pPr defTabSz="180000"/>
            <a:r>
              <a:rPr lang="en-US" altLang="ko-KR" sz="1200" dirty="0"/>
              <a:t>	delete v2;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오른쪽 중괄호 6"/>
          <p:cNvSpPr/>
          <p:nvPr/>
        </p:nvSpPr>
        <p:spPr>
          <a:xfrm>
            <a:off x="2254589" y="2286457"/>
            <a:ext cx="288032" cy="1368152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508542" y="2978294"/>
            <a:ext cx="911330" cy="285210"/>
          </a:xfrm>
          <a:custGeom>
            <a:avLst/>
            <a:gdLst>
              <a:gd name="connsiteX0" fmla="*/ 0 w 1343378"/>
              <a:gd name="connsiteY0" fmla="*/ 0 h 318956"/>
              <a:gd name="connsiteX1" fmla="*/ 316089 w 1343378"/>
              <a:gd name="connsiteY1" fmla="*/ 79022 h 318956"/>
              <a:gd name="connsiteX2" fmla="*/ 756355 w 1343378"/>
              <a:gd name="connsiteY2" fmla="*/ 304800 h 318956"/>
              <a:gd name="connsiteX3" fmla="*/ 1343378 w 1343378"/>
              <a:gd name="connsiteY3" fmla="*/ 304800 h 31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378" h="318956">
                <a:moveTo>
                  <a:pt x="0" y="0"/>
                </a:moveTo>
                <a:cubicBezTo>
                  <a:pt x="95015" y="14111"/>
                  <a:pt x="190030" y="28222"/>
                  <a:pt x="316089" y="79022"/>
                </a:cubicBezTo>
                <a:cubicBezTo>
                  <a:pt x="442148" y="129822"/>
                  <a:pt x="585140" y="267170"/>
                  <a:pt x="756355" y="304800"/>
                </a:cubicBezTo>
                <a:cubicBezTo>
                  <a:pt x="927570" y="342430"/>
                  <a:pt x="1272822" y="291630"/>
                  <a:pt x="1343378" y="3048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중괄호 8"/>
          <p:cNvSpPr/>
          <p:nvPr/>
        </p:nvSpPr>
        <p:spPr>
          <a:xfrm flipH="1">
            <a:off x="3419872" y="2852984"/>
            <a:ext cx="288032" cy="718916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1560" y="5085184"/>
            <a:ext cx="2520280" cy="9002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 err="1"/>
              <a:t>MyVector</a:t>
            </a:r>
            <a:r>
              <a:rPr lang="en-US" altLang="ko-KR" sz="1050" b="1" dirty="0" smtClean="0"/>
              <a:t>() : </a:t>
            </a:r>
            <a:r>
              <a:rPr lang="en-US" altLang="ko-KR" sz="1050" b="1" dirty="0" err="1" smtClean="0"/>
              <a:t>MyVector</a:t>
            </a:r>
            <a:r>
              <a:rPr lang="en-US" altLang="ko-KR" sz="1050" b="1" dirty="0" smtClean="0"/>
              <a:t>(100)</a:t>
            </a:r>
            <a:r>
              <a:rPr lang="en-US" altLang="ko-KR" sz="1050" dirty="0" smtClean="0"/>
              <a:t> { }</a:t>
            </a:r>
          </a:p>
          <a:p>
            <a:pPr defTabSz="180000"/>
            <a:r>
              <a:rPr lang="en-US" altLang="ko-KR" sz="1050" dirty="0" smtClean="0"/>
              <a:t>	</a:t>
            </a:r>
            <a:r>
              <a:rPr lang="en-US" altLang="ko-KR" sz="1050" b="1" dirty="0" err="1" smtClean="0"/>
              <a:t>MyVector</a:t>
            </a:r>
            <a:r>
              <a:rPr lang="en-US" altLang="ko-KR" sz="1050" b="1" dirty="0" smtClean="0"/>
              <a:t>(</a:t>
            </a:r>
            <a:r>
              <a:rPr lang="en-US" altLang="ko-KR" sz="1050" b="1" dirty="0" err="1" smtClean="0"/>
              <a:t>int</a:t>
            </a:r>
            <a:r>
              <a:rPr lang="en-US" altLang="ko-KR" sz="1050" b="1" dirty="0" smtClean="0"/>
              <a:t> n) </a:t>
            </a:r>
            <a:r>
              <a:rPr lang="en-US" altLang="ko-KR" sz="1050" dirty="0"/>
              <a:t>{ </a:t>
            </a:r>
            <a:endParaRPr lang="en-US" altLang="ko-KR" sz="1050" dirty="0" smtClean="0"/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smtClean="0"/>
              <a:t>	p </a:t>
            </a:r>
            <a:r>
              <a:rPr lang="en-US" altLang="ko-KR" sz="1050" dirty="0"/>
              <a:t>= new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[n</a:t>
            </a:r>
            <a:r>
              <a:rPr lang="en-US" altLang="ko-KR" sz="1050" dirty="0" smtClean="0"/>
              <a:t>];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smtClean="0"/>
              <a:t>	size </a:t>
            </a:r>
            <a:r>
              <a:rPr lang="en-US" altLang="ko-KR" sz="1050" dirty="0"/>
              <a:t>= n</a:t>
            </a:r>
            <a:r>
              <a:rPr lang="en-US" altLang="ko-KR" sz="1050" dirty="0" smtClean="0"/>
              <a:t>;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smtClean="0"/>
              <a:t>}</a:t>
            </a:r>
            <a:endParaRPr lang="en-US" altLang="ko-KR" sz="1050" dirty="0"/>
          </a:p>
        </p:txBody>
      </p:sp>
      <p:sp>
        <p:nvSpPr>
          <p:cNvPr id="12" name="자유형 11"/>
          <p:cNvSpPr/>
          <p:nvPr/>
        </p:nvSpPr>
        <p:spPr>
          <a:xfrm>
            <a:off x="2451224" y="2985910"/>
            <a:ext cx="586238" cy="2082801"/>
          </a:xfrm>
          <a:custGeom>
            <a:avLst/>
            <a:gdLst>
              <a:gd name="connsiteX0" fmla="*/ 0 w 576874"/>
              <a:gd name="connsiteY0" fmla="*/ 0 h 2082800"/>
              <a:gd name="connsiteX1" fmla="*/ 496711 w 576874"/>
              <a:gd name="connsiteY1" fmla="*/ 637822 h 2082800"/>
              <a:gd name="connsiteX2" fmla="*/ 575733 w 576874"/>
              <a:gd name="connsiteY2" fmla="*/ 1320800 h 2082800"/>
              <a:gd name="connsiteX3" fmla="*/ 536222 w 576874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874" h="2082800">
                <a:moveTo>
                  <a:pt x="0" y="0"/>
                </a:moveTo>
                <a:cubicBezTo>
                  <a:pt x="200378" y="208844"/>
                  <a:pt x="400756" y="417689"/>
                  <a:pt x="496711" y="637822"/>
                </a:cubicBezTo>
                <a:cubicBezTo>
                  <a:pt x="592666" y="857955"/>
                  <a:pt x="569148" y="1079970"/>
                  <a:pt x="575733" y="1320800"/>
                </a:cubicBezTo>
                <a:cubicBezTo>
                  <a:pt x="582318" y="1561630"/>
                  <a:pt x="559270" y="1822215"/>
                  <a:pt x="536222" y="208280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4822490"/>
            <a:ext cx="2618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위임생성자로</a:t>
            </a:r>
            <a:r>
              <a:rPr lang="ko-KR" altLang="en-US" sz="1000" dirty="0" smtClean="0"/>
              <a:t> 작성할 수도 있음</a:t>
            </a:r>
            <a:r>
              <a:rPr lang="en-US" altLang="ko-KR" sz="1000" dirty="0" smtClean="0"/>
              <a:t>(3.4</a:t>
            </a:r>
            <a:r>
              <a:rPr lang="ko-KR" altLang="en-US" sz="1000" dirty="0" err="1" smtClean="0"/>
              <a:t>절참고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44098" y="29662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정답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7151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</a:t>
            </a:r>
            <a:r>
              <a:rPr lang="ko-KR" altLang="en-US" dirty="0" smtClean="0"/>
              <a:t> </a:t>
            </a:r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531352" cy="5040560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다음 중 디폴트 매개변수를 가진 함수 선언이 잘못된 것은</a:t>
            </a:r>
            <a:r>
              <a:rPr lang="en-US" altLang="ko-KR" dirty="0" smtClean="0"/>
              <a:t>?</a:t>
            </a:r>
          </a:p>
          <a:p>
            <a:pPr marL="365760" lvl="1" indent="0">
              <a:buNone/>
            </a:pPr>
            <a:r>
              <a:rPr lang="ko-KR" altLang="en-US" dirty="0" smtClean="0"/>
              <a:t>① </a:t>
            </a:r>
            <a:r>
              <a:rPr lang="en-US" altLang="ko-KR" dirty="0" smtClean="0"/>
              <a:t>void f(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b=0);</a:t>
            </a:r>
          </a:p>
          <a:p>
            <a:pPr marL="365760" lvl="1" indent="0">
              <a:buNone/>
            </a:pPr>
            <a:r>
              <a:rPr lang="ko-KR" altLang="en-US" dirty="0" smtClean="0"/>
              <a:t>② </a:t>
            </a:r>
            <a:r>
              <a:rPr lang="en-US" altLang="ko-KR" dirty="0"/>
              <a:t>void f(</a:t>
            </a:r>
            <a:r>
              <a:rPr lang="en-US" altLang="ko-KR" dirty="0" err="1"/>
              <a:t>int</a:t>
            </a:r>
            <a:r>
              <a:rPr lang="en-US" altLang="ko-KR" dirty="0"/>
              <a:t> a,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b, double d=0.0</a:t>
            </a:r>
            <a:r>
              <a:rPr lang="en-US" altLang="ko-KR" dirty="0"/>
              <a:t>);</a:t>
            </a:r>
          </a:p>
          <a:p>
            <a:pPr marL="365760" lvl="1" indent="0">
              <a:buNone/>
            </a:pPr>
            <a:r>
              <a:rPr lang="ko-KR" altLang="en-US" dirty="0" smtClean="0"/>
              <a:t>③ </a:t>
            </a:r>
            <a:r>
              <a:rPr lang="en-US" altLang="ko-KR" dirty="0"/>
              <a:t>void f(</a:t>
            </a:r>
            <a:r>
              <a:rPr lang="en-US" altLang="ko-KR" dirty="0" err="1"/>
              <a:t>int</a:t>
            </a:r>
            <a:r>
              <a:rPr lang="en-US" altLang="ko-KR" dirty="0"/>
              <a:t> a,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b=0, </a:t>
            </a:r>
            <a:r>
              <a:rPr lang="en-US" altLang="ko-KR" dirty="0"/>
              <a:t>double d=0.0);</a:t>
            </a:r>
          </a:p>
          <a:p>
            <a:pPr marL="365760" lvl="1" indent="0">
              <a:buNone/>
            </a:pPr>
            <a:r>
              <a:rPr lang="ko-KR" altLang="en-US" dirty="0" smtClean="0"/>
              <a:t>④ </a:t>
            </a:r>
            <a:r>
              <a:rPr lang="en-US" altLang="ko-KR" dirty="0"/>
              <a:t>void f(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a=0, </a:t>
            </a:r>
            <a:r>
              <a:rPr lang="en-US" altLang="ko-KR" dirty="0" err="1"/>
              <a:t>int</a:t>
            </a:r>
            <a:r>
              <a:rPr lang="en-US" altLang="ko-KR" dirty="0"/>
              <a:t> b, double d=0.0);</a:t>
            </a:r>
          </a:p>
          <a:p>
            <a:pPr marL="36576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디폴트 매개변수를 가진 다음 함수 </a:t>
            </a:r>
            <a:r>
              <a:rPr lang="en-US" altLang="ko-KR" dirty="0" smtClean="0"/>
              <a:t>f()</a:t>
            </a:r>
            <a:r>
              <a:rPr lang="ko-KR" altLang="en-US" dirty="0" smtClean="0"/>
              <a:t>를 잘못 호출한 것은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365760" lvl="1" indent="0">
              <a:buNone/>
            </a:pPr>
            <a:r>
              <a:rPr lang="ko-KR" altLang="en-US" dirty="0"/>
              <a:t>① </a:t>
            </a:r>
            <a:r>
              <a:rPr lang="en-US" altLang="ko-KR" dirty="0" smtClean="0"/>
              <a:t>f();</a:t>
            </a:r>
            <a:endParaRPr lang="en-US" altLang="ko-KR" dirty="0"/>
          </a:p>
          <a:p>
            <a:pPr marL="365760" lvl="1" indent="0">
              <a:buNone/>
            </a:pPr>
            <a:r>
              <a:rPr lang="ko-KR" altLang="en-US" dirty="0"/>
              <a:t>② </a:t>
            </a:r>
            <a:r>
              <a:rPr lang="en-US" altLang="ko-KR" dirty="0" smtClean="0"/>
              <a:t>f(“Grace”);</a:t>
            </a:r>
            <a:endParaRPr lang="en-US" altLang="ko-KR" dirty="0"/>
          </a:p>
          <a:p>
            <a:pPr marL="365760" lvl="1" indent="0">
              <a:buNone/>
            </a:pPr>
            <a:r>
              <a:rPr lang="ko-KR" altLang="en-US" dirty="0"/>
              <a:t>③ </a:t>
            </a:r>
            <a:r>
              <a:rPr lang="en-US" altLang="ko-KR" dirty="0" smtClean="0"/>
              <a:t>f(“Helen”, “Seoul”);</a:t>
            </a:r>
            <a:endParaRPr lang="en-US" altLang="ko-KR" dirty="0"/>
          </a:p>
          <a:p>
            <a:pPr marL="365760" lvl="1" indent="0">
              <a:buNone/>
            </a:pPr>
            <a:r>
              <a:rPr lang="ko-KR" altLang="en-US" dirty="0"/>
              <a:t>④ </a:t>
            </a:r>
            <a:r>
              <a:rPr lang="en-US" altLang="ko-KR" dirty="0" smtClean="0"/>
              <a:t>f(“Ashley”, ”Gainesville”, 2011);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4005064"/>
            <a:ext cx="5976664" cy="6712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tIns="180000" bIns="180000">
            <a:spAutoFit/>
          </a:bodyPr>
          <a:lstStyle/>
          <a:p>
            <a:pPr fontAlgn="base" latinLnBrk="0"/>
            <a:r>
              <a:rPr lang="en-US" altLang="ko-KR" sz="2000" dirty="0"/>
              <a:t>v</a:t>
            </a:r>
            <a:r>
              <a:rPr lang="en-US" altLang="ko-KR" sz="2000" dirty="0" smtClean="0"/>
              <a:t>oid f(string name, string </a:t>
            </a:r>
            <a:r>
              <a:rPr lang="en-US" altLang="ko-KR" sz="2000" dirty="0" err="1" smtClean="0"/>
              <a:t>addr</a:t>
            </a:r>
            <a:r>
              <a:rPr lang="en-US" altLang="ko-KR" sz="2000" dirty="0" smtClean="0"/>
              <a:t>=“”,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id=2000);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66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</a:t>
            </a:r>
            <a:r>
              <a:rPr lang="ko-KR" altLang="en-US" dirty="0" smtClean="0"/>
              <a:t> </a:t>
            </a:r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531352" cy="504056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다음 두 개의 중복된 함수를 디폴트 매개변수를 가진 하나의 함수로 작성하라</a:t>
            </a:r>
            <a:r>
              <a:rPr lang="en-US" altLang="ko-KR" dirty="0" smtClean="0"/>
              <a:t>.</a:t>
            </a:r>
          </a:p>
          <a:p>
            <a:pPr marL="365760" lvl="1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348880"/>
            <a:ext cx="5976664" cy="221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tIns="180000" bIns="180000">
            <a:spAutoFit/>
          </a:bodyPr>
          <a:lstStyle/>
          <a:p>
            <a:pPr fontAlgn="base" latinLnBrk="0"/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sum(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a,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b) {</a:t>
            </a:r>
          </a:p>
          <a:p>
            <a:pPr fontAlgn="base" latinLnBrk="0"/>
            <a:r>
              <a:rPr lang="en-US" altLang="ko-KR" sz="2000" dirty="0"/>
              <a:t> </a:t>
            </a:r>
            <a:r>
              <a:rPr lang="en-US" altLang="ko-KR" sz="2000" dirty="0" smtClean="0"/>
              <a:t>  return </a:t>
            </a:r>
            <a:r>
              <a:rPr lang="en-US" altLang="ko-KR" sz="2000" dirty="0" err="1" smtClean="0"/>
              <a:t>a+b</a:t>
            </a:r>
            <a:r>
              <a:rPr lang="en-US" altLang="ko-KR" sz="2000" dirty="0" smtClean="0"/>
              <a:t>;</a:t>
            </a:r>
          </a:p>
          <a:p>
            <a:pPr fontAlgn="base" latinLnBrk="0"/>
            <a:r>
              <a:rPr lang="en-US" altLang="ko-KR" sz="2000" dirty="0" smtClean="0"/>
              <a:t>}</a:t>
            </a:r>
          </a:p>
          <a:p>
            <a:pPr fontAlgn="base" latinLnBrk="0"/>
            <a:r>
              <a:rPr lang="en-US" altLang="ko-KR" sz="2000" dirty="0" err="1"/>
              <a:t>int</a:t>
            </a:r>
            <a:r>
              <a:rPr lang="en-US" altLang="ko-KR" sz="2000" dirty="0"/>
              <a:t> sum(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a) </a:t>
            </a:r>
            <a:r>
              <a:rPr lang="en-US" altLang="ko-KR" sz="2000" dirty="0"/>
              <a:t>{</a:t>
            </a:r>
          </a:p>
          <a:p>
            <a:pPr fontAlgn="base" latinLnBrk="0"/>
            <a:r>
              <a:rPr lang="en-US" altLang="ko-KR" sz="2000" dirty="0"/>
              <a:t>   return </a:t>
            </a:r>
            <a:r>
              <a:rPr lang="en-US" altLang="ko-KR" sz="2000" dirty="0" smtClean="0"/>
              <a:t>a+10;</a:t>
            </a:r>
            <a:endParaRPr lang="en-US" altLang="ko-KR" sz="2000" dirty="0"/>
          </a:p>
          <a:p>
            <a:pPr fontAlgn="base" latinLnBrk="0"/>
            <a:r>
              <a:rPr lang="en-US" altLang="ko-KR" sz="2000" dirty="0" smtClean="0"/>
              <a:t>}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7634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중복의 모호성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함수 중복이 모호하여 컴파일러가 어떤 함수를 호출하는지 판단하지 못하는 경우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형 변환으로 인한 모호성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참조 매개 변수로 인한 모호성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3) </a:t>
            </a:r>
            <a:r>
              <a:rPr lang="ko-KR" altLang="en-US" dirty="0" smtClean="0"/>
              <a:t>디폴트 매개 변수로 인한 모호성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62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 변환으로 인한 함수 중복의 모호성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매개 변수의 형 변환으로 인한 중복 함수 호출의 모호성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2423514"/>
            <a:ext cx="259228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double </a:t>
            </a:r>
            <a:r>
              <a:rPr lang="en-US" altLang="ko-KR" sz="1400" dirty="0"/>
              <a:t>square(double a) {</a:t>
            </a:r>
          </a:p>
          <a:p>
            <a:pPr defTabSz="180000" fontAlgn="base" latinLnBrk="0"/>
            <a:r>
              <a:rPr lang="en-US" altLang="ko-KR" sz="1400" dirty="0"/>
              <a:t>	return a*a;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>
                <a:solidFill>
                  <a:srgbClr val="0070C0"/>
                </a:solidFill>
              </a:rPr>
              <a:t>square(3)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1159691" y="4030975"/>
            <a:ext cx="1409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 smtClean="0"/>
              <a:t>(a) </a:t>
            </a:r>
            <a:r>
              <a:rPr lang="ko-KR" altLang="en-US" sz="1400" dirty="0" smtClean="0"/>
              <a:t>정상 </a:t>
            </a:r>
            <a:r>
              <a:rPr lang="ko-KR" altLang="en-US" sz="1400" dirty="0"/>
              <a:t>컴파일</a:t>
            </a:r>
          </a:p>
        </p:txBody>
      </p:sp>
      <p:sp>
        <p:nvSpPr>
          <p:cNvPr id="7" name="자유형 6"/>
          <p:cNvSpPr/>
          <p:nvPr/>
        </p:nvSpPr>
        <p:spPr>
          <a:xfrm>
            <a:off x="2483769" y="2694648"/>
            <a:ext cx="144016" cy="768139"/>
          </a:xfrm>
          <a:custGeom>
            <a:avLst/>
            <a:gdLst>
              <a:gd name="connsiteX0" fmla="*/ 0 w 583247"/>
              <a:gd name="connsiteY0" fmla="*/ 663547 h 663547"/>
              <a:gd name="connsiteX1" fmla="*/ 582627 w 583247"/>
              <a:gd name="connsiteY1" fmla="*/ 453154 h 663547"/>
              <a:gd name="connsiteX2" fmla="*/ 121381 w 583247"/>
              <a:gd name="connsiteY2" fmla="*/ 0 h 66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247" h="663547">
                <a:moveTo>
                  <a:pt x="0" y="663547"/>
                </a:moveTo>
                <a:cubicBezTo>
                  <a:pt x="281198" y="613646"/>
                  <a:pt x="562397" y="563745"/>
                  <a:pt x="582627" y="453154"/>
                </a:cubicBezTo>
                <a:cubicBezTo>
                  <a:pt x="602857" y="342563"/>
                  <a:pt x="121381" y="0"/>
                  <a:pt x="121381" y="0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915816" y="2893218"/>
            <a:ext cx="1008112" cy="561792"/>
          </a:xfrm>
          <a:prstGeom prst="wedgeRoundRectCallout">
            <a:avLst>
              <a:gd name="adj1" fmla="val -82081"/>
              <a:gd name="adj2" fmla="val -13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</a:t>
            </a:r>
            <a:r>
              <a:rPr lang="en-US" altLang="ko-KR" sz="1000" dirty="0">
                <a:solidFill>
                  <a:schemeClr val="tx1"/>
                </a:solidFill>
              </a:rPr>
              <a:t> 3</a:t>
            </a:r>
            <a:r>
              <a:rPr lang="ko-KR" altLang="en-US" sz="1000" dirty="0">
                <a:solidFill>
                  <a:schemeClr val="tx1"/>
                </a:solidFill>
              </a:rPr>
              <a:t>이</a:t>
            </a:r>
            <a:r>
              <a:rPr lang="en-US" altLang="ko-KR" sz="1000" dirty="0">
                <a:solidFill>
                  <a:schemeClr val="tx1"/>
                </a:solidFill>
              </a:rPr>
              <a:t>double </a:t>
            </a:r>
            <a:r>
              <a:rPr lang="ko-KR" altLang="en-US" sz="1000" dirty="0">
                <a:solidFill>
                  <a:schemeClr val="tx1"/>
                </a:solidFill>
              </a:rPr>
              <a:t>로 자동 형 변환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16016" y="2423514"/>
            <a:ext cx="259228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float square(float </a:t>
            </a:r>
            <a:r>
              <a:rPr lang="en-US" altLang="ko-KR" sz="1400" dirty="0"/>
              <a:t>a) {</a:t>
            </a:r>
          </a:p>
          <a:p>
            <a:pPr defTabSz="180000" fontAlgn="base" latinLnBrk="0"/>
            <a:r>
              <a:rPr lang="en-US" altLang="ko-KR" sz="1400" dirty="0"/>
              <a:t>	return a*a;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double </a:t>
            </a:r>
            <a:r>
              <a:rPr lang="en-US" altLang="ko-KR" sz="1400" dirty="0"/>
              <a:t>square(double a) {</a:t>
            </a:r>
          </a:p>
          <a:p>
            <a:pPr defTabSz="180000" fontAlgn="base" latinLnBrk="0"/>
            <a:r>
              <a:rPr lang="en-US" altLang="ko-KR" sz="1400" dirty="0"/>
              <a:t>	return a*a;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square(3.0)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>
                <a:solidFill>
                  <a:srgbClr val="FF0000"/>
                </a:solidFill>
              </a:rPr>
              <a:t>square(3)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706633" y="5109831"/>
            <a:ext cx="2486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 smtClean="0"/>
              <a:t>(b) </a:t>
            </a:r>
            <a:r>
              <a:rPr lang="ko-KR" altLang="en-US" sz="1400" dirty="0" smtClean="0"/>
              <a:t>모호한 호출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컴파일 오류</a:t>
            </a:r>
            <a:endParaRPr lang="ko-KR" altLang="en-US" sz="14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526417" y="3455010"/>
            <a:ext cx="1224136" cy="658650"/>
          </a:xfrm>
          <a:prstGeom prst="wedgeRoundRectCallout">
            <a:avLst>
              <a:gd name="adj1" fmla="val -91058"/>
              <a:gd name="adj2" fmla="val -522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</a:t>
            </a:r>
            <a:r>
              <a:rPr lang="en-US" altLang="ko-KR" sz="1000" dirty="0">
                <a:solidFill>
                  <a:schemeClr val="tx1"/>
                </a:solidFill>
              </a:rPr>
              <a:t> 3</a:t>
            </a:r>
            <a:r>
              <a:rPr lang="ko-KR" altLang="en-US" sz="1000" dirty="0">
                <a:solidFill>
                  <a:schemeClr val="tx1"/>
                </a:solidFill>
              </a:rPr>
              <a:t>을 </a:t>
            </a:r>
            <a:r>
              <a:rPr lang="en-US" altLang="ko-KR" sz="1000" dirty="0">
                <a:solidFill>
                  <a:schemeClr val="tx1"/>
                </a:solidFill>
              </a:rPr>
              <a:t>double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변환할지 </a:t>
            </a:r>
            <a:r>
              <a:rPr lang="en-US" altLang="ko-KR" sz="1000" dirty="0">
                <a:solidFill>
                  <a:schemeClr val="tx1"/>
                </a:solidFill>
              </a:rPr>
              <a:t>float</a:t>
            </a:r>
            <a:r>
              <a:rPr lang="ko-KR" altLang="en-US" sz="1000" dirty="0">
                <a:solidFill>
                  <a:schemeClr val="tx1"/>
                </a:solidFill>
              </a:rPr>
              <a:t>로 변환할 지 모호함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6355862" y="2678464"/>
            <a:ext cx="952442" cy="1830656"/>
          </a:xfrm>
          <a:custGeom>
            <a:avLst/>
            <a:gdLst>
              <a:gd name="connsiteX0" fmla="*/ 202301 w 1562939"/>
              <a:gd name="connsiteY0" fmla="*/ 1521302 h 1521302"/>
              <a:gd name="connsiteX1" fmla="*/ 1561763 w 1562939"/>
              <a:gd name="connsiteY1" fmla="*/ 1100517 h 1521302"/>
              <a:gd name="connsiteX2" fmla="*/ 0 w 1562939"/>
              <a:gd name="connsiteY2" fmla="*/ 0 h 152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2939" h="1521302">
                <a:moveTo>
                  <a:pt x="202301" y="1521302"/>
                </a:moveTo>
                <a:cubicBezTo>
                  <a:pt x="898890" y="1437684"/>
                  <a:pt x="1595480" y="1354067"/>
                  <a:pt x="1561763" y="1100517"/>
                </a:cubicBezTo>
                <a:cubicBezTo>
                  <a:pt x="1528046" y="846967"/>
                  <a:pt x="764023" y="423483"/>
                  <a:pt x="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32083" y="368694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7840" y="34699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3608612" y="4184863"/>
            <a:ext cx="1070736" cy="540281"/>
          </a:xfrm>
          <a:prstGeom prst="wedgeRoundRectCallout">
            <a:avLst>
              <a:gd name="adj1" fmla="val 71382"/>
              <a:gd name="adj2" fmla="val -208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3.0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r>
              <a:rPr lang="en-US" altLang="ko-KR" sz="1000" dirty="0">
                <a:solidFill>
                  <a:schemeClr val="tx1"/>
                </a:solidFill>
              </a:rPr>
              <a:t>double</a:t>
            </a:r>
            <a:r>
              <a:rPr lang="ko-KR" altLang="en-US" sz="1000" dirty="0">
                <a:solidFill>
                  <a:schemeClr val="tx1"/>
                </a:solidFill>
              </a:rPr>
              <a:t> 타입이므로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모호하지 않음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5885234" y="3521413"/>
            <a:ext cx="558423" cy="700391"/>
          </a:xfrm>
          <a:custGeom>
            <a:avLst/>
            <a:gdLst>
              <a:gd name="connsiteX0" fmla="*/ 554477 w 558423"/>
              <a:gd name="connsiteY0" fmla="*/ 700391 h 700391"/>
              <a:gd name="connsiteX1" fmla="*/ 476655 w 558423"/>
              <a:gd name="connsiteY1" fmla="*/ 214008 h 700391"/>
              <a:gd name="connsiteX2" fmla="*/ 0 w 558423"/>
              <a:gd name="connsiteY2" fmla="*/ 0 h 70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423" h="700391">
                <a:moveTo>
                  <a:pt x="554477" y="700391"/>
                </a:moveTo>
                <a:cubicBezTo>
                  <a:pt x="561772" y="515565"/>
                  <a:pt x="569068" y="330740"/>
                  <a:pt x="476655" y="214008"/>
                </a:cubicBezTo>
                <a:cubicBezTo>
                  <a:pt x="384242" y="97276"/>
                  <a:pt x="192121" y="48638"/>
                  <a:pt x="0" y="0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6566170" y="3521413"/>
            <a:ext cx="496526" cy="953310"/>
          </a:xfrm>
          <a:custGeom>
            <a:avLst/>
            <a:gdLst>
              <a:gd name="connsiteX0" fmla="*/ 0 w 848680"/>
              <a:gd name="connsiteY0" fmla="*/ 953310 h 953310"/>
              <a:gd name="connsiteX1" fmla="*/ 846307 w 848680"/>
              <a:gd name="connsiteY1" fmla="*/ 496110 h 953310"/>
              <a:gd name="connsiteX2" fmla="*/ 204281 w 848680"/>
              <a:gd name="connsiteY2" fmla="*/ 0 h 95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8680" h="953310">
                <a:moveTo>
                  <a:pt x="0" y="953310"/>
                </a:moveTo>
                <a:cubicBezTo>
                  <a:pt x="406130" y="804152"/>
                  <a:pt x="812260" y="654995"/>
                  <a:pt x="846307" y="496110"/>
                </a:cubicBezTo>
                <a:cubicBezTo>
                  <a:pt x="880354" y="337225"/>
                  <a:pt x="542317" y="168612"/>
                  <a:pt x="204281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 rot="18448301">
            <a:off x="7053189" y="3811219"/>
            <a:ext cx="585356" cy="363938"/>
          </a:xfrm>
          <a:custGeom>
            <a:avLst/>
            <a:gdLst>
              <a:gd name="connsiteX0" fmla="*/ 345664 w 511919"/>
              <a:gd name="connsiteY0" fmla="*/ 251229 h 251229"/>
              <a:gd name="connsiteX1" fmla="*/ 2764 w 511919"/>
              <a:gd name="connsiteY1" fmla="*/ 1847 h 251229"/>
              <a:gd name="connsiteX2" fmla="*/ 511919 w 511919"/>
              <a:gd name="connsiteY2" fmla="*/ 157711 h 25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919" h="251229">
                <a:moveTo>
                  <a:pt x="345664" y="251229"/>
                </a:moveTo>
                <a:cubicBezTo>
                  <a:pt x="160359" y="134331"/>
                  <a:pt x="-24945" y="17433"/>
                  <a:pt x="2764" y="1847"/>
                </a:cubicBezTo>
                <a:cubicBezTo>
                  <a:pt x="30473" y="-13739"/>
                  <a:pt x="271196" y="71986"/>
                  <a:pt x="511919" y="157711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06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형 변환으로 인해 함수 중복이 모호한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63688" y="1384148"/>
            <a:ext cx="457200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using </a:t>
            </a:r>
            <a:r>
              <a:rPr lang="en-US" altLang="ko-KR" sz="1400" dirty="0"/>
              <a:t>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float square(float a)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return a*a;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double square(double a)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return a*a;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smtClean="0"/>
              <a:t>square(3.0); </a:t>
            </a:r>
            <a:r>
              <a:rPr lang="en-US" altLang="ko-KR" sz="1400" dirty="0"/>
              <a:t>// </a:t>
            </a:r>
            <a:r>
              <a:rPr lang="en-US" altLang="ko-KR" sz="1400" dirty="0" smtClean="0"/>
              <a:t>square(double a); </a:t>
            </a:r>
            <a:r>
              <a:rPr lang="ko-KR" altLang="en-US" sz="1400" dirty="0" smtClean="0"/>
              <a:t>호출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 &lt;&lt; square(3);</a:t>
            </a:r>
            <a:r>
              <a:rPr lang="en-US" altLang="ko-KR" sz="1400" dirty="0"/>
              <a:t> // </a:t>
            </a:r>
            <a:r>
              <a:rPr lang="ko-KR" altLang="en-US" sz="1400" dirty="0"/>
              <a:t>컴파일 오류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899592" y="4869160"/>
            <a:ext cx="5904656" cy="10156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square</a:t>
            </a:r>
          </a:p>
          <a:p>
            <a:r>
              <a:rPr lang="ko-KR" altLang="en-US" sz="1200" dirty="0" err="1"/>
              <a:t>오버로드된</a:t>
            </a:r>
            <a:r>
              <a:rPr lang="ko-KR" altLang="en-US" sz="1200" dirty="0"/>
              <a:t> 함수 </a:t>
            </a:r>
            <a:r>
              <a:rPr lang="en-US" altLang="ko-KR" sz="1200" dirty="0"/>
              <a:t>"square"</a:t>
            </a:r>
            <a:r>
              <a:rPr lang="ko-KR" altLang="en-US" sz="1200" dirty="0"/>
              <a:t>의 인스턴스 중 두 개 이상이 인수 목록과 일치합니다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함수 </a:t>
            </a:r>
            <a:r>
              <a:rPr lang="en-US" altLang="ko-KR" sz="1200" dirty="0"/>
              <a:t>"square(float a)"</a:t>
            </a:r>
          </a:p>
          <a:p>
            <a:r>
              <a:rPr lang="ko-KR" altLang="en-US" sz="1200" dirty="0"/>
              <a:t>함수 </a:t>
            </a:r>
            <a:r>
              <a:rPr lang="en-US" altLang="ko-KR" sz="1200" dirty="0"/>
              <a:t>"square(double a)"</a:t>
            </a:r>
          </a:p>
          <a:p>
            <a:r>
              <a:rPr lang="ko-KR" altLang="en-US" sz="1200" dirty="0"/>
              <a:t>인수 형식이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endParaRPr lang="en-US" altLang="ko-KR" sz="700" dirty="0"/>
          </a:p>
        </p:txBody>
      </p:sp>
      <p:sp>
        <p:nvSpPr>
          <p:cNvPr id="3" name="자유형 2"/>
          <p:cNvSpPr/>
          <p:nvPr/>
        </p:nvSpPr>
        <p:spPr>
          <a:xfrm>
            <a:off x="2771800" y="4437112"/>
            <a:ext cx="578069" cy="57807"/>
          </a:xfrm>
          <a:custGeom>
            <a:avLst/>
            <a:gdLst>
              <a:gd name="connsiteX0" fmla="*/ 0 w 578069"/>
              <a:gd name="connsiteY0" fmla="*/ 57807 h 57807"/>
              <a:gd name="connsiteX1" fmla="*/ 31531 w 578069"/>
              <a:gd name="connsiteY1" fmla="*/ 52552 h 57807"/>
              <a:gd name="connsiteX2" fmla="*/ 73573 w 578069"/>
              <a:gd name="connsiteY2" fmla="*/ 36786 h 57807"/>
              <a:gd name="connsiteX3" fmla="*/ 120869 w 578069"/>
              <a:gd name="connsiteY3" fmla="*/ 21021 h 57807"/>
              <a:gd name="connsiteX4" fmla="*/ 157655 w 578069"/>
              <a:gd name="connsiteY4" fmla="*/ 26276 h 57807"/>
              <a:gd name="connsiteX5" fmla="*/ 189186 w 578069"/>
              <a:gd name="connsiteY5" fmla="*/ 47296 h 57807"/>
              <a:gd name="connsiteX6" fmla="*/ 257504 w 578069"/>
              <a:gd name="connsiteY6" fmla="*/ 36786 h 57807"/>
              <a:gd name="connsiteX7" fmla="*/ 278524 w 578069"/>
              <a:gd name="connsiteY7" fmla="*/ 31531 h 57807"/>
              <a:gd name="connsiteX8" fmla="*/ 299545 w 578069"/>
              <a:gd name="connsiteY8" fmla="*/ 21021 h 57807"/>
              <a:gd name="connsiteX9" fmla="*/ 352097 w 578069"/>
              <a:gd name="connsiteY9" fmla="*/ 26276 h 57807"/>
              <a:gd name="connsiteX10" fmla="*/ 367862 w 578069"/>
              <a:gd name="connsiteY10" fmla="*/ 42041 h 57807"/>
              <a:gd name="connsiteX11" fmla="*/ 383628 w 578069"/>
              <a:gd name="connsiteY11" fmla="*/ 47296 h 57807"/>
              <a:gd name="connsiteX12" fmla="*/ 394138 w 578069"/>
              <a:gd name="connsiteY12" fmla="*/ 31531 h 57807"/>
              <a:gd name="connsiteX13" fmla="*/ 430924 w 578069"/>
              <a:gd name="connsiteY13" fmla="*/ 0 h 57807"/>
              <a:gd name="connsiteX14" fmla="*/ 472966 w 578069"/>
              <a:gd name="connsiteY14" fmla="*/ 5255 h 57807"/>
              <a:gd name="connsiteX15" fmla="*/ 493986 w 578069"/>
              <a:gd name="connsiteY15" fmla="*/ 15765 h 57807"/>
              <a:gd name="connsiteX16" fmla="*/ 509752 w 578069"/>
              <a:gd name="connsiteY16" fmla="*/ 21021 h 57807"/>
              <a:gd name="connsiteX17" fmla="*/ 525518 w 578069"/>
              <a:gd name="connsiteY17" fmla="*/ 36786 h 57807"/>
              <a:gd name="connsiteX18" fmla="*/ 541283 w 578069"/>
              <a:gd name="connsiteY18" fmla="*/ 42041 h 57807"/>
              <a:gd name="connsiteX19" fmla="*/ 578069 w 578069"/>
              <a:gd name="connsiteY19" fmla="*/ 47296 h 5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8069" h="57807">
                <a:moveTo>
                  <a:pt x="0" y="57807"/>
                </a:moveTo>
                <a:cubicBezTo>
                  <a:pt x="10510" y="56055"/>
                  <a:pt x="21129" y="54864"/>
                  <a:pt x="31531" y="52552"/>
                </a:cubicBezTo>
                <a:cubicBezTo>
                  <a:pt x="41745" y="50282"/>
                  <a:pt x="66847" y="39188"/>
                  <a:pt x="73573" y="36786"/>
                </a:cubicBezTo>
                <a:cubicBezTo>
                  <a:pt x="89223" y="31197"/>
                  <a:pt x="120869" y="21021"/>
                  <a:pt x="120869" y="21021"/>
                </a:cubicBezTo>
                <a:cubicBezTo>
                  <a:pt x="133131" y="22773"/>
                  <a:pt x="146094" y="21830"/>
                  <a:pt x="157655" y="26276"/>
                </a:cubicBezTo>
                <a:cubicBezTo>
                  <a:pt x="169445" y="30810"/>
                  <a:pt x="189186" y="47296"/>
                  <a:pt x="189186" y="47296"/>
                </a:cubicBezTo>
                <a:cubicBezTo>
                  <a:pt x="225588" y="42746"/>
                  <a:pt x="226552" y="43664"/>
                  <a:pt x="257504" y="36786"/>
                </a:cubicBezTo>
                <a:cubicBezTo>
                  <a:pt x="264554" y="35219"/>
                  <a:pt x="271762" y="34067"/>
                  <a:pt x="278524" y="31531"/>
                </a:cubicBezTo>
                <a:cubicBezTo>
                  <a:pt x="285859" y="28780"/>
                  <a:pt x="292538" y="24524"/>
                  <a:pt x="299545" y="21021"/>
                </a:cubicBezTo>
                <a:cubicBezTo>
                  <a:pt x="317062" y="22773"/>
                  <a:pt x="335271" y="21099"/>
                  <a:pt x="352097" y="26276"/>
                </a:cubicBezTo>
                <a:cubicBezTo>
                  <a:pt x="359200" y="28461"/>
                  <a:pt x="361678" y="37919"/>
                  <a:pt x="367862" y="42041"/>
                </a:cubicBezTo>
                <a:cubicBezTo>
                  <a:pt x="372471" y="45114"/>
                  <a:pt x="378373" y="45544"/>
                  <a:pt x="383628" y="47296"/>
                </a:cubicBezTo>
                <a:cubicBezTo>
                  <a:pt x="387131" y="42041"/>
                  <a:pt x="390028" y="36326"/>
                  <a:pt x="394138" y="31531"/>
                </a:cubicBezTo>
                <a:cubicBezTo>
                  <a:pt x="411129" y="11708"/>
                  <a:pt x="412328" y="12397"/>
                  <a:pt x="430924" y="0"/>
                </a:cubicBezTo>
                <a:cubicBezTo>
                  <a:pt x="444938" y="1752"/>
                  <a:pt x="459265" y="1830"/>
                  <a:pt x="472966" y="5255"/>
                </a:cubicBezTo>
                <a:cubicBezTo>
                  <a:pt x="480566" y="7155"/>
                  <a:pt x="486786" y="12679"/>
                  <a:pt x="493986" y="15765"/>
                </a:cubicBezTo>
                <a:cubicBezTo>
                  <a:pt x="499078" y="17947"/>
                  <a:pt x="504497" y="19269"/>
                  <a:pt x="509752" y="21021"/>
                </a:cubicBezTo>
                <a:cubicBezTo>
                  <a:pt x="515007" y="26276"/>
                  <a:pt x="519334" y="32664"/>
                  <a:pt x="525518" y="36786"/>
                </a:cubicBezTo>
                <a:cubicBezTo>
                  <a:pt x="530127" y="39859"/>
                  <a:pt x="535909" y="40698"/>
                  <a:pt x="541283" y="42041"/>
                </a:cubicBezTo>
                <a:cubicBezTo>
                  <a:pt x="565052" y="47983"/>
                  <a:pt x="560958" y="47296"/>
                  <a:pt x="578069" y="4729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493678"/>
            <a:ext cx="118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6–7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8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참조 매개 변수로 인한 함수 중복의 모호성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83615" y="1916832"/>
            <a:ext cx="331236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en-US" altLang="ko-KR" sz="1400" dirty="0" smtClean="0">
              <a:solidFill>
                <a:srgbClr val="FF0000"/>
              </a:solidFill>
            </a:endParaRPr>
          </a:p>
          <a:p>
            <a:pPr defTabSz="180000" fontAlgn="base" latinLnBrk="0"/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add(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return a + b;	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add(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&amp;b)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b = b + a;</a:t>
            </a:r>
          </a:p>
          <a:p>
            <a:pPr defTabSz="180000" fontAlgn="base" latinLnBrk="0"/>
            <a:r>
              <a:rPr lang="en-US" altLang="ko-KR" sz="1400" dirty="0"/>
              <a:t>	return b;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s=10, t=20;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b="1" dirty="0" smtClean="0"/>
              <a:t>add(s</a:t>
            </a:r>
            <a:r>
              <a:rPr lang="en-US" altLang="ko-KR" sz="1400" b="1" dirty="0"/>
              <a:t>, t)</a:t>
            </a:r>
            <a:r>
              <a:rPr lang="en-US" altLang="ko-KR" sz="1400" dirty="0"/>
              <a:t>; // </a:t>
            </a:r>
            <a:r>
              <a:rPr lang="ko-KR" altLang="en-US" sz="1400" dirty="0"/>
              <a:t>컴파일 오류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6" name="자유형 5"/>
          <p:cNvSpPr/>
          <p:nvPr/>
        </p:nvSpPr>
        <p:spPr>
          <a:xfrm>
            <a:off x="4284622" y="3660564"/>
            <a:ext cx="561393" cy="1327094"/>
          </a:xfrm>
          <a:custGeom>
            <a:avLst/>
            <a:gdLst>
              <a:gd name="connsiteX0" fmla="*/ 137565 w 471345"/>
              <a:gd name="connsiteY0" fmla="*/ 1327094 h 1327094"/>
              <a:gd name="connsiteX1" fmla="*/ 469338 w 471345"/>
              <a:gd name="connsiteY1" fmla="*/ 598811 h 1327094"/>
              <a:gd name="connsiteX2" fmla="*/ 0 w 471345"/>
              <a:gd name="connsiteY2" fmla="*/ 0 h 132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345" h="1327094">
                <a:moveTo>
                  <a:pt x="137565" y="1327094"/>
                </a:moveTo>
                <a:cubicBezTo>
                  <a:pt x="314915" y="1073543"/>
                  <a:pt x="492266" y="819993"/>
                  <a:pt x="469338" y="598811"/>
                </a:cubicBezTo>
                <a:cubicBezTo>
                  <a:pt x="446410" y="377629"/>
                  <a:pt x="223205" y="188814"/>
                  <a:pt x="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4244162" y="2802809"/>
            <a:ext cx="1087725" cy="2176757"/>
          </a:xfrm>
          <a:custGeom>
            <a:avLst/>
            <a:gdLst>
              <a:gd name="connsiteX0" fmla="*/ 202301 w 892317"/>
              <a:gd name="connsiteY0" fmla="*/ 2176757 h 2176757"/>
              <a:gd name="connsiteX1" fmla="*/ 890124 w 892317"/>
              <a:gd name="connsiteY1" fmla="*/ 849663 h 2176757"/>
              <a:gd name="connsiteX2" fmla="*/ 0 w 892317"/>
              <a:gd name="connsiteY2" fmla="*/ 0 h 217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317" h="2176757">
                <a:moveTo>
                  <a:pt x="202301" y="2176757"/>
                </a:moveTo>
                <a:cubicBezTo>
                  <a:pt x="563071" y="1694606"/>
                  <a:pt x="923841" y="1212456"/>
                  <a:pt x="890124" y="849663"/>
                </a:cubicBezTo>
                <a:cubicBezTo>
                  <a:pt x="856407" y="486870"/>
                  <a:pt x="0" y="0"/>
                  <a:pt x="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788024" y="5589239"/>
            <a:ext cx="1872208" cy="432047"/>
          </a:xfrm>
          <a:prstGeom prst="wedgeRoundRectCallout">
            <a:avLst>
              <a:gd name="adj1" fmla="val -71793"/>
              <a:gd name="adj2" fmla="val -1455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call by value</a:t>
            </a:r>
            <a:r>
              <a:rPr lang="ko-KR" altLang="en-US" sz="1000" dirty="0">
                <a:solidFill>
                  <a:schemeClr val="tx1"/>
                </a:solidFill>
              </a:rPr>
              <a:t>인지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call by reference</a:t>
            </a:r>
            <a:r>
              <a:rPr lang="ko-KR" altLang="en-US" sz="1000" dirty="0">
                <a:solidFill>
                  <a:schemeClr val="tx1"/>
                </a:solidFill>
              </a:rPr>
              <a:t>인지 모호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0403" y="396012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0977" y="395477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왼쪽 중괄호 10"/>
          <p:cNvSpPr/>
          <p:nvPr/>
        </p:nvSpPr>
        <p:spPr>
          <a:xfrm>
            <a:off x="2631587" y="2714269"/>
            <a:ext cx="360040" cy="1430525"/>
          </a:xfrm>
          <a:prstGeom prst="leftBrace">
            <a:avLst>
              <a:gd name="adj1" fmla="val 44357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1587471" y="2744262"/>
            <a:ext cx="955518" cy="698198"/>
          </a:xfrm>
          <a:prstGeom prst="wedgeRoundRectCallout">
            <a:avLst>
              <a:gd name="adj1" fmla="val 70277"/>
              <a:gd name="adj2" fmla="val 4125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두 함수는 근본적으로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중복 시킬 수 없다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자유형 12"/>
          <p:cNvSpPr/>
          <p:nvPr/>
        </p:nvSpPr>
        <p:spPr>
          <a:xfrm>
            <a:off x="3737720" y="5123648"/>
            <a:ext cx="578069" cy="57807"/>
          </a:xfrm>
          <a:custGeom>
            <a:avLst/>
            <a:gdLst>
              <a:gd name="connsiteX0" fmla="*/ 0 w 578069"/>
              <a:gd name="connsiteY0" fmla="*/ 57807 h 57807"/>
              <a:gd name="connsiteX1" fmla="*/ 31531 w 578069"/>
              <a:gd name="connsiteY1" fmla="*/ 52552 h 57807"/>
              <a:gd name="connsiteX2" fmla="*/ 73573 w 578069"/>
              <a:gd name="connsiteY2" fmla="*/ 36786 h 57807"/>
              <a:gd name="connsiteX3" fmla="*/ 120869 w 578069"/>
              <a:gd name="connsiteY3" fmla="*/ 21021 h 57807"/>
              <a:gd name="connsiteX4" fmla="*/ 157655 w 578069"/>
              <a:gd name="connsiteY4" fmla="*/ 26276 h 57807"/>
              <a:gd name="connsiteX5" fmla="*/ 189186 w 578069"/>
              <a:gd name="connsiteY5" fmla="*/ 47296 h 57807"/>
              <a:gd name="connsiteX6" fmla="*/ 257504 w 578069"/>
              <a:gd name="connsiteY6" fmla="*/ 36786 h 57807"/>
              <a:gd name="connsiteX7" fmla="*/ 278524 w 578069"/>
              <a:gd name="connsiteY7" fmla="*/ 31531 h 57807"/>
              <a:gd name="connsiteX8" fmla="*/ 299545 w 578069"/>
              <a:gd name="connsiteY8" fmla="*/ 21021 h 57807"/>
              <a:gd name="connsiteX9" fmla="*/ 352097 w 578069"/>
              <a:gd name="connsiteY9" fmla="*/ 26276 h 57807"/>
              <a:gd name="connsiteX10" fmla="*/ 367862 w 578069"/>
              <a:gd name="connsiteY10" fmla="*/ 42041 h 57807"/>
              <a:gd name="connsiteX11" fmla="*/ 383628 w 578069"/>
              <a:gd name="connsiteY11" fmla="*/ 47296 h 57807"/>
              <a:gd name="connsiteX12" fmla="*/ 394138 w 578069"/>
              <a:gd name="connsiteY12" fmla="*/ 31531 h 57807"/>
              <a:gd name="connsiteX13" fmla="*/ 430924 w 578069"/>
              <a:gd name="connsiteY13" fmla="*/ 0 h 57807"/>
              <a:gd name="connsiteX14" fmla="*/ 472966 w 578069"/>
              <a:gd name="connsiteY14" fmla="*/ 5255 h 57807"/>
              <a:gd name="connsiteX15" fmla="*/ 493986 w 578069"/>
              <a:gd name="connsiteY15" fmla="*/ 15765 h 57807"/>
              <a:gd name="connsiteX16" fmla="*/ 509752 w 578069"/>
              <a:gd name="connsiteY16" fmla="*/ 21021 h 57807"/>
              <a:gd name="connsiteX17" fmla="*/ 525518 w 578069"/>
              <a:gd name="connsiteY17" fmla="*/ 36786 h 57807"/>
              <a:gd name="connsiteX18" fmla="*/ 541283 w 578069"/>
              <a:gd name="connsiteY18" fmla="*/ 42041 h 57807"/>
              <a:gd name="connsiteX19" fmla="*/ 578069 w 578069"/>
              <a:gd name="connsiteY19" fmla="*/ 47296 h 5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8069" h="57807">
                <a:moveTo>
                  <a:pt x="0" y="57807"/>
                </a:moveTo>
                <a:cubicBezTo>
                  <a:pt x="10510" y="56055"/>
                  <a:pt x="21129" y="54864"/>
                  <a:pt x="31531" y="52552"/>
                </a:cubicBezTo>
                <a:cubicBezTo>
                  <a:pt x="41745" y="50282"/>
                  <a:pt x="66847" y="39188"/>
                  <a:pt x="73573" y="36786"/>
                </a:cubicBezTo>
                <a:cubicBezTo>
                  <a:pt x="89223" y="31197"/>
                  <a:pt x="120869" y="21021"/>
                  <a:pt x="120869" y="21021"/>
                </a:cubicBezTo>
                <a:cubicBezTo>
                  <a:pt x="133131" y="22773"/>
                  <a:pt x="146094" y="21830"/>
                  <a:pt x="157655" y="26276"/>
                </a:cubicBezTo>
                <a:cubicBezTo>
                  <a:pt x="169445" y="30810"/>
                  <a:pt x="189186" y="47296"/>
                  <a:pt x="189186" y="47296"/>
                </a:cubicBezTo>
                <a:cubicBezTo>
                  <a:pt x="225588" y="42746"/>
                  <a:pt x="226552" y="43664"/>
                  <a:pt x="257504" y="36786"/>
                </a:cubicBezTo>
                <a:cubicBezTo>
                  <a:pt x="264554" y="35219"/>
                  <a:pt x="271762" y="34067"/>
                  <a:pt x="278524" y="31531"/>
                </a:cubicBezTo>
                <a:cubicBezTo>
                  <a:pt x="285859" y="28780"/>
                  <a:pt x="292538" y="24524"/>
                  <a:pt x="299545" y="21021"/>
                </a:cubicBezTo>
                <a:cubicBezTo>
                  <a:pt x="317062" y="22773"/>
                  <a:pt x="335271" y="21099"/>
                  <a:pt x="352097" y="26276"/>
                </a:cubicBezTo>
                <a:cubicBezTo>
                  <a:pt x="359200" y="28461"/>
                  <a:pt x="361678" y="37919"/>
                  <a:pt x="367862" y="42041"/>
                </a:cubicBezTo>
                <a:cubicBezTo>
                  <a:pt x="372471" y="45114"/>
                  <a:pt x="378373" y="45544"/>
                  <a:pt x="383628" y="47296"/>
                </a:cubicBezTo>
                <a:cubicBezTo>
                  <a:pt x="387131" y="42041"/>
                  <a:pt x="390028" y="36326"/>
                  <a:pt x="394138" y="31531"/>
                </a:cubicBezTo>
                <a:cubicBezTo>
                  <a:pt x="411129" y="11708"/>
                  <a:pt x="412328" y="12397"/>
                  <a:pt x="430924" y="0"/>
                </a:cubicBezTo>
                <a:cubicBezTo>
                  <a:pt x="444938" y="1752"/>
                  <a:pt x="459265" y="1830"/>
                  <a:pt x="472966" y="5255"/>
                </a:cubicBezTo>
                <a:cubicBezTo>
                  <a:pt x="480566" y="7155"/>
                  <a:pt x="486786" y="12679"/>
                  <a:pt x="493986" y="15765"/>
                </a:cubicBezTo>
                <a:cubicBezTo>
                  <a:pt x="499078" y="17947"/>
                  <a:pt x="504497" y="19269"/>
                  <a:pt x="509752" y="21021"/>
                </a:cubicBezTo>
                <a:cubicBezTo>
                  <a:pt x="515007" y="26276"/>
                  <a:pt x="519334" y="32664"/>
                  <a:pt x="525518" y="36786"/>
                </a:cubicBezTo>
                <a:cubicBezTo>
                  <a:pt x="530127" y="39859"/>
                  <a:pt x="535909" y="40698"/>
                  <a:pt x="541283" y="42041"/>
                </a:cubicBezTo>
                <a:cubicBezTo>
                  <a:pt x="565052" y="47983"/>
                  <a:pt x="560958" y="47296"/>
                  <a:pt x="578069" y="4729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83205" y="1925122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6-8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8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디폴트 매개 변수로 인한 함수 중복의 모호성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23728" y="1844824"/>
            <a:ext cx="583264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#include &lt;string&gt;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id)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id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id, string s="")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id &lt;&lt; ":" &lt;&lt; s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>
                <a:solidFill>
                  <a:srgbClr val="0070C0"/>
                </a:solidFill>
              </a:rPr>
              <a:t>msg</a:t>
            </a:r>
            <a:r>
              <a:rPr lang="en-US" altLang="ko-KR" sz="1400" b="1" dirty="0">
                <a:solidFill>
                  <a:srgbClr val="0070C0"/>
                </a:solidFill>
              </a:rPr>
              <a:t>(5, "Good Morning")</a:t>
            </a:r>
            <a:r>
              <a:rPr lang="en-US" altLang="ko-KR" sz="1400" dirty="0"/>
              <a:t>; // </a:t>
            </a:r>
            <a:r>
              <a:rPr lang="ko-KR" altLang="en-US" sz="1400" dirty="0"/>
              <a:t>정상 컴파일</a:t>
            </a:r>
            <a:r>
              <a:rPr lang="en-US" altLang="ko-KR" sz="1400" dirty="0"/>
              <a:t>. </a:t>
            </a:r>
            <a:r>
              <a:rPr lang="ko-KR" altLang="en-US" sz="1400" dirty="0" smtClean="0"/>
              <a:t>두 번째 </a:t>
            </a:r>
            <a:r>
              <a:rPr lang="en-US" altLang="ko-KR" sz="1400" dirty="0" err="1"/>
              <a:t>msg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 err="1">
                <a:solidFill>
                  <a:srgbClr val="FF0000"/>
                </a:solidFill>
              </a:rPr>
              <a:t>msg</a:t>
            </a:r>
            <a:r>
              <a:rPr lang="en-US" altLang="ko-KR" sz="1400" b="1" dirty="0">
                <a:solidFill>
                  <a:srgbClr val="FF0000"/>
                </a:solidFill>
              </a:rPr>
              <a:t>(6)</a:t>
            </a:r>
            <a:r>
              <a:rPr lang="en-US" altLang="ko-KR" sz="1400" dirty="0">
                <a:solidFill>
                  <a:srgbClr val="FF0000"/>
                </a:solidFill>
              </a:rPr>
              <a:t>; </a:t>
            </a:r>
            <a:r>
              <a:rPr lang="en-US" altLang="ko-KR" sz="1400" dirty="0"/>
              <a:t>// </a:t>
            </a:r>
            <a:r>
              <a:rPr lang="ko-KR" altLang="en-US" sz="1400" dirty="0"/>
              <a:t>함수 호출 모호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자유형 5"/>
          <p:cNvSpPr/>
          <p:nvPr/>
        </p:nvSpPr>
        <p:spPr>
          <a:xfrm>
            <a:off x="4499992" y="3698880"/>
            <a:ext cx="1238792" cy="1035781"/>
          </a:xfrm>
          <a:custGeom>
            <a:avLst/>
            <a:gdLst>
              <a:gd name="connsiteX0" fmla="*/ 0 w 1302819"/>
              <a:gd name="connsiteY0" fmla="*/ 1035781 h 1035781"/>
              <a:gd name="connsiteX1" fmla="*/ 1302818 w 1302819"/>
              <a:gd name="connsiteY1" fmla="*/ 469339 h 1035781"/>
              <a:gd name="connsiteX2" fmla="*/ 8092 w 1302819"/>
              <a:gd name="connsiteY2" fmla="*/ 0 h 103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2819" h="1035781">
                <a:moveTo>
                  <a:pt x="0" y="1035781"/>
                </a:moveTo>
                <a:cubicBezTo>
                  <a:pt x="650734" y="838875"/>
                  <a:pt x="1301469" y="641969"/>
                  <a:pt x="1302818" y="469339"/>
                </a:cubicBezTo>
                <a:cubicBezTo>
                  <a:pt x="1304167" y="296709"/>
                  <a:pt x="8092" y="0"/>
                  <a:pt x="8092" y="0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829781" y="3812169"/>
            <a:ext cx="542715" cy="1213805"/>
          </a:xfrm>
          <a:custGeom>
            <a:avLst/>
            <a:gdLst>
              <a:gd name="connsiteX0" fmla="*/ 542715 w 542715"/>
              <a:gd name="connsiteY0" fmla="*/ 1213805 h 1213805"/>
              <a:gd name="connsiteX1" fmla="*/ 548 w 542715"/>
              <a:gd name="connsiteY1" fmla="*/ 582627 h 1213805"/>
              <a:gd name="connsiteX2" fmla="*/ 461795 w 542715"/>
              <a:gd name="connsiteY2" fmla="*/ 0 h 1213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715" h="1213805">
                <a:moveTo>
                  <a:pt x="542715" y="1213805"/>
                </a:moveTo>
                <a:cubicBezTo>
                  <a:pt x="278375" y="999366"/>
                  <a:pt x="14035" y="784928"/>
                  <a:pt x="548" y="582627"/>
                </a:cubicBezTo>
                <a:cubicBezTo>
                  <a:pt x="-12939" y="380326"/>
                  <a:pt x="224428" y="190163"/>
                  <a:pt x="461795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320395" y="2954413"/>
            <a:ext cx="1011641" cy="2095837"/>
          </a:xfrm>
          <a:custGeom>
            <a:avLst/>
            <a:gdLst>
              <a:gd name="connsiteX0" fmla="*/ 1011641 w 1011641"/>
              <a:gd name="connsiteY0" fmla="*/ 2095837 h 2095837"/>
              <a:gd name="connsiteX1" fmla="*/ 136 w 1011641"/>
              <a:gd name="connsiteY1" fmla="*/ 906308 h 2095837"/>
              <a:gd name="connsiteX2" fmla="*/ 954996 w 1011641"/>
              <a:gd name="connsiteY2" fmla="*/ 0 h 209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641" h="2095837">
                <a:moveTo>
                  <a:pt x="1011641" y="2095837"/>
                </a:moveTo>
                <a:cubicBezTo>
                  <a:pt x="510609" y="1675725"/>
                  <a:pt x="9577" y="1255614"/>
                  <a:pt x="136" y="906308"/>
                </a:cubicBezTo>
                <a:cubicBezTo>
                  <a:pt x="-9305" y="557002"/>
                  <a:pt x="472845" y="278501"/>
                  <a:pt x="954996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06778" y="4616723"/>
            <a:ext cx="1219437" cy="658529"/>
          </a:xfrm>
          <a:prstGeom prst="wedgeRoundRectCallout">
            <a:avLst>
              <a:gd name="adj1" fmla="val 87653"/>
              <a:gd name="adj2" fmla="val 156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디폴트 매개 변수를 이용하고 있는지 모호함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0228" y="40497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4549" y="40525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2322164" y="5098481"/>
            <a:ext cx="578069" cy="57807"/>
          </a:xfrm>
          <a:custGeom>
            <a:avLst/>
            <a:gdLst>
              <a:gd name="connsiteX0" fmla="*/ 0 w 578069"/>
              <a:gd name="connsiteY0" fmla="*/ 57807 h 57807"/>
              <a:gd name="connsiteX1" fmla="*/ 31531 w 578069"/>
              <a:gd name="connsiteY1" fmla="*/ 52552 h 57807"/>
              <a:gd name="connsiteX2" fmla="*/ 73573 w 578069"/>
              <a:gd name="connsiteY2" fmla="*/ 36786 h 57807"/>
              <a:gd name="connsiteX3" fmla="*/ 120869 w 578069"/>
              <a:gd name="connsiteY3" fmla="*/ 21021 h 57807"/>
              <a:gd name="connsiteX4" fmla="*/ 157655 w 578069"/>
              <a:gd name="connsiteY4" fmla="*/ 26276 h 57807"/>
              <a:gd name="connsiteX5" fmla="*/ 189186 w 578069"/>
              <a:gd name="connsiteY5" fmla="*/ 47296 h 57807"/>
              <a:gd name="connsiteX6" fmla="*/ 257504 w 578069"/>
              <a:gd name="connsiteY6" fmla="*/ 36786 h 57807"/>
              <a:gd name="connsiteX7" fmla="*/ 278524 w 578069"/>
              <a:gd name="connsiteY7" fmla="*/ 31531 h 57807"/>
              <a:gd name="connsiteX8" fmla="*/ 299545 w 578069"/>
              <a:gd name="connsiteY8" fmla="*/ 21021 h 57807"/>
              <a:gd name="connsiteX9" fmla="*/ 352097 w 578069"/>
              <a:gd name="connsiteY9" fmla="*/ 26276 h 57807"/>
              <a:gd name="connsiteX10" fmla="*/ 367862 w 578069"/>
              <a:gd name="connsiteY10" fmla="*/ 42041 h 57807"/>
              <a:gd name="connsiteX11" fmla="*/ 383628 w 578069"/>
              <a:gd name="connsiteY11" fmla="*/ 47296 h 57807"/>
              <a:gd name="connsiteX12" fmla="*/ 394138 w 578069"/>
              <a:gd name="connsiteY12" fmla="*/ 31531 h 57807"/>
              <a:gd name="connsiteX13" fmla="*/ 430924 w 578069"/>
              <a:gd name="connsiteY13" fmla="*/ 0 h 57807"/>
              <a:gd name="connsiteX14" fmla="*/ 472966 w 578069"/>
              <a:gd name="connsiteY14" fmla="*/ 5255 h 57807"/>
              <a:gd name="connsiteX15" fmla="*/ 493986 w 578069"/>
              <a:gd name="connsiteY15" fmla="*/ 15765 h 57807"/>
              <a:gd name="connsiteX16" fmla="*/ 509752 w 578069"/>
              <a:gd name="connsiteY16" fmla="*/ 21021 h 57807"/>
              <a:gd name="connsiteX17" fmla="*/ 525518 w 578069"/>
              <a:gd name="connsiteY17" fmla="*/ 36786 h 57807"/>
              <a:gd name="connsiteX18" fmla="*/ 541283 w 578069"/>
              <a:gd name="connsiteY18" fmla="*/ 42041 h 57807"/>
              <a:gd name="connsiteX19" fmla="*/ 578069 w 578069"/>
              <a:gd name="connsiteY19" fmla="*/ 47296 h 5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8069" h="57807">
                <a:moveTo>
                  <a:pt x="0" y="57807"/>
                </a:moveTo>
                <a:cubicBezTo>
                  <a:pt x="10510" y="56055"/>
                  <a:pt x="21129" y="54864"/>
                  <a:pt x="31531" y="52552"/>
                </a:cubicBezTo>
                <a:cubicBezTo>
                  <a:pt x="41745" y="50282"/>
                  <a:pt x="66847" y="39188"/>
                  <a:pt x="73573" y="36786"/>
                </a:cubicBezTo>
                <a:cubicBezTo>
                  <a:pt x="89223" y="31197"/>
                  <a:pt x="120869" y="21021"/>
                  <a:pt x="120869" y="21021"/>
                </a:cubicBezTo>
                <a:cubicBezTo>
                  <a:pt x="133131" y="22773"/>
                  <a:pt x="146094" y="21830"/>
                  <a:pt x="157655" y="26276"/>
                </a:cubicBezTo>
                <a:cubicBezTo>
                  <a:pt x="169445" y="30810"/>
                  <a:pt x="189186" y="47296"/>
                  <a:pt x="189186" y="47296"/>
                </a:cubicBezTo>
                <a:cubicBezTo>
                  <a:pt x="225588" y="42746"/>
                  <a:pt x="226552" y="43664"/>
                  <a:pt x="257504" y="36786"/>
                </a:cubicBezTo>
                <a:cubicBezTo>
                  <a:pt x="264554" y="35219"/>
                  <a:pt x="271762" y="34067"/>
                  <a:pt x="278524" y="31531"/>
                </a:cubicBezTo>
                <a:cubicBezTo>
                  <a:pt x="285859" y="28780"/>
                  <a:pt x="292538" y="24524"/>
                  <a:pt x="299545" y="21021"/>
                </a:cubicBezTo>
                <a:cubicBezTo>
                  <a:pt x="317062" y="22773"/>
                  <a:pt x="335271" y="21099"/>
                  <a:pt x="352097" y="26276"/>
                </a:cubicBezTo>
                <a:cubicBezTo>
                  <a:pt x="359200" y="28461"/>
                  <a:pt x="361678" y="37919"/>
                  <a:pt x="367862" y="42041"/>
                </a:cubicBezTo>
                <a:cubicBezTo>
                  <a:pt x="372471" y="45114"/>
                  <a:pt x="378373" y="45544"/>
                  <a:pt x="383628" y="47296"/>
                </a:cubicBezTo>
                <a:cubicBezTo>
                  <a:pt x="387131" y="42041"/>
                  <a:pt x="390028" y="36326"/>
                  <a:pt x="394138" y="31531"/>
                </a:cubicBezTo>
                <a:cubicBezTo>
                  <a:pt x="411129" y="11708"/>
                  <a:pt x="412328" y="12397"/>
                  <a:pt x="430924" y="0"/>
                </a:cubicBezTo>
                <a:cubicBezTo>
                  <a:pt x="444938" y="1752"/>
                  <a:pt x="459265" y="1830"/>
                  <a:pt x="472966" y="5255"/>
                </a:cubicBezTo>
                <a:cubicBezTo>
                  <a:pt x="480566" y="7155"/>
                  <a:pt x="486786" y="12679"/>
                  <a:pt x="493986" y="15765"/>
                </a:cubicBezTo>
                <a:cubicBezTo>
                  <a:pt x="499078" y="17947"/>
                  <a:pt x="504497" y="19269"/>
                  <a:pt x="509752" y="21021"/>
                </a:cubicBezTo>
                <a:cubicBezTo>
                  <a:pt x="515007" y="26276"/>
                  <a:pt x="519334" y="32664"/>
                  <a:pt x="525518" y="36786"/>
                </a:cubicBezTo>
                <a:cubicBezTo>
                  <a:pt x="530127" y="39859"/>
                  <a:pt x="535909" y="40698"/>
                  <a:pt x="541283" y="42041"/>
                </a:cubicBezTo>
                <a:cubicBezTo>
                  <a:pt x="565052" y="47983"/>
                  <a:pt x="560958" y="47296"/>
                  <a:pt x="578069" y="4729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71596" y="1833643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6-9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9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</a:t>
            </a:r>
            <a:r>
              <a:rPr lang="ko-KR" altLang="en-US" dirty="0" smtClean="0"/>
              <a:t> </a:t>
            </a:r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531352" cy="504056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다음 중 함수 중복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중에서 모호한 함수 호출의 가능성이 있는 경우는</a:t>
            </a:r>
            <a:r>
              <a:rPr lang="en-US" altLang="ko-KR" dirty="0" smtClean="0"/>
              <a:t>?</a:t>
            </a:r>
          </a:p>
          <a:p>
            <a:pPr marL="365760" lvl="1" indent="0">
              <a:buNone/>
            </a:pPr>
            <a:r>
              <a:rPr lang="ko-KR" altLang="en-US" dirty="0" smtClean="0"/>
              <a:t>① </a:t>
            </a:r>
            <a:r>
              <a:rPr lang="en-US" altLang="ko-KR" dirty="0" smtClean="0"/>
              <a:t>void f(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b);  void f(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a=3,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b=3);</a:t>
            </a:r>
          </a:p>
          <a:p>
            <a:pPr marL="365760" lvl="1" indent="0">
              <a:buNone/>
            </a:pPr>
            <a:r>
              <a:rPr lang="ko-KR" altLang="en-US" dirty="0" smtClean="0"/>
              <a:t>② </a:t>
            </a:r>
            <a:r>
              <a:rPr lang="en-US" altLang="ko-KR" dirty="0"/>
              <a:t>void f(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a);  void f(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* a);</a:t>
            </a:r>
            <a:endParaRPr lang="en-US" altLang="ko-KR" dirty="0"/>
          </a:p>
          <a:p>
            <a:pPr marL="365760" lvl="1" indent="0">
              <a:buNone/>
            </a:pPr>
            <a:r>
              <a:rPr lang="ko-KR" altLang="en-US" dirty="0" smtClean="0"/>
              <a:t>③ </a:t>
            </a:r>
            <a:r>
              <a:rPr lang="en-US" altLang="ko-KR" dirty="0"/>
              <a:t>void </a:t>
            </a:r>
            <a:r>
              <a:rPr lang="en-US" altLang="ko-KR" dirty="0" smtClean="0"/>
              <a:t>f(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* a);  void f(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&amp; a);</a:t>
            </a:r>
            <a:endParaRPr lang="en-US" altLang="ko-KR" dirty="0"/>
          </a:p>
          <a:p>
            <a:pPr marL="365760" lvl="1" indent="0">
              <a:buNone/>
            </a:pPr>
            <a:r>
              <a:rPr lang="ko-KR" altLang="en-US" dirty="0" smtClean="0"/>
              <a:t>④ </a:t>
            </a:r>
            <a:r>
              <a:rPr lang="en-US" altLang="ko-KR" dirty="0"/>
              <a:t>void f(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a,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b);  void f(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a=3);</a:t>
            </a:r>
            <a:endParaRPr lang="en-US" altLang="ko-KR" dirty="0"/>
          </a:p>
          <a:p>
            <a:pPr marL="365760" lvl="1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13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멤버와 </a:t>
            </a:r>
            <a:r>
              <a:rPr lang="en-US" altLang="ko-KR" dirty="0" smtClean="0"/>
              <a:t>non-static </a:t>
            </a:r>
            <a:r>
              <a:rPr lang="ko-KR" altLang="en-US" dirty="0" smtClean="0"/>
              <a:t>멤버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97727"/>
            <a:ext cx="8928992" cy="445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5575348"/>
            <a:ext cx="3589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사람은 모두 각자의 눈을 </a:t>
            </a:r>
            <a:r>
              <a:rPr lang="ko-KR" altLang="en-US" sz="1400" smtClean="0"/>
              <a:t>가지고 </a:t>
            </a:r>
            <a:r>
              <a:rPr lang="ko-KR" altLang="en-US" sz="1400" dirty="0" err="1"/>
              <a:t>태</a:t>
            </a:r>
            <a:r>
              <a:rPr lang="ko-KR" altLang="en-US" sz="1400" smtClean="0"/>
              <a:t>어난다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753260" y="5753925"/>
            <a:ext cx="4253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사람이 태어나기 전에 공기가 있으며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모든 사람은 </a:t>
            </a:r>
            <a:endParaRPr lang="en-US" altLang="ko-KR" sz="1400" dirty="0" smtClean="0"/>
          </a:p>
          <a:p>
            <a:r>
              <a:rPr lang="ko-KR" altLang="en-US" sz="1400" dirty="0" smtClean="0"/>
              <a:t>공기를 공유한다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공기 역시 각 사람의 것이다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2" name="자유형 11"/>
          <p:cNvSpPr/>
          <p:nvPr/>
        </p:nvSpPr>
        <p:spPr>
          <a:xfrm>
            <a:off x="5004048" y="2276873"/>
            <a:ext cx="2016224" cy="1944216"/>
          </a:xfrm>
          <a:custGeom>
            <a:avLst/>
            <a:gdLst>
              <a:gd name="connsiteX0" fmla="*/ 1128409 w 3320376"/>
              <a:gd name="connsiteY0" fmla="*/ 194553 h 2538919"/>
              <a:gd name="connsiteX1" fmla="*/ 1079770 w 3320376"/>
              <a:gd name="connsiteY1" fmla="*/ 233463 h 2538919"/>
              <a:gd name="connsiteX2" fmla="*/ 690664 w 3320376"/>
              <a:gd name="connsiteY2" fmla="*/ 505838 h 2538919"/>
              <a:gd name="connsiteX3" fmla="*/ 622570 w 3320376"/>
              <a:gd name="connsiteY3" fmla="*/ 593387 h 2538919"/>
              <a:gd name="connsiteX4" fmla="*/ 573932 w 3320376"/>
              <a:gd name="connsiteY4" fmla="*/ 671208 h 2538919"/>
              <a:gd name="connsiteX5" fmla="*/ 535021 w 3320376"/>
              <a:gd name="connsiteY5" fmla="*/ 690663 h 2538919"/>
              <a:gd name="connsiteX6" fmla="*/ 330741 w 3320376"/>
              <a:gd name="connsiteY6" fmla="*/ 729574 h 2538919"/>
              <a:gd name="connsiteX7" fmla="*/ 243192 w 3320376"/>
              <a:gd name="connsiteY7" fmla="*/ 768485 h 2538919"/>
              <a:gd name="connsiteX8" fmla="*/ 107004 w 3320376"/>
              <a:gd name="connsiteY8" fmla="*/ 914400 h 2538919"/>
              <a:gd name="connsiteX9" fmla="*/ 87549 w 3320376"/>
              <a:gd name="connsiteY9" fmla="*/ 1118680 h 2538919"/>
              <a:gd name="connsiteX10" fmla="*/ 29183 w 3320376"/>
              <a:gd name="connsiteY10" fmla="*/ 1284051 h 2538919"/>
              <a:gd name="connsiteX11" fmla="*/ 19455 w 3320376"/>
              <a:gd name="connsiteY11" fmla="*/ 1322961 h 2538919"/>
              <a:gd name="connsiteX12" fmla="*/ 29183 w 3320376"/>
              <a:gd name="connsiteY12" fmla="*/ 1352144 h 2538919"/>
              <a:gd name="connsiteX13" fmla="*/ 0 w 3320376"/>
              <a:gd name="connsiteY13" fmla="*/ 1439693 h 2538919"/>
              <a:gd name="connsiteX14" fmla="*/ 38911 w 3320376"/>
              <a:gd name="connsiteY14" fmla="*/ 1799617 h 2538919"/>
              <a:gd name="connsiteX15" fmla="*/ 97277 w 3320376"/>
              <a:gd name="connsiteY15" fmla="*/ 1916349 h 2538919"/>
              <a:gd name="connsiteX16" fmla="*/ 184826 w 3320376"/>
              <a:gd name="connsiteY16" fmla="*/ 2013625 h 2538919"/>
              <a:gd name="connsiteX17" fmla="*/ 321013 w 3320376"/>
              <a:gd name="connsiteY17" fmla="*/ 2120629 h 2538919"/>
              <a:gd name="connsiteX18" fmla="*/ 311285 w 3320376"/>
              <a:gd name="connsiteY18" fmla="*/ 2159540 h 2538919"/>
              <a:gd name="connsiteX19" fmla="*/ 282102 w 3320376"/>
              <a:gd name="connsiteY19" fmla="*/ 2247089 h 2538919"/>
              <a:gd name="connsiteX20" fmla="*/ 340468 w 3320376"/>
              <a:gd name="connsiteY20" fmla="*/ 2402731 h 2538919"/>
              <a:gd name="connsiteX21" fmla="*/ 496111 w 3320376"/>
              <a:gd name="connsiteY21" fmla="*/ 2519463 h 2538919"/>
              <a:gd name="connsiteX22" fmla="*/ 573932 w 3320376"/>
              <a:gd name="connsiteY22" fmla="*/ 2538919 h 2538919"/>
              <a:gd name="connsiteX23" fmla="*/ 671209 w 3320376"/>
              <a:gd name="connsiteY23" fmla="*/ 2509736 h 2538919"/>
              <a:gd name="connsiteX24" fmla="*/ 710119 w 3320376"/>
              <a:gd name="connsiteY24" fmla="*/ 2490280 h 2538919"/>
              <a:gd name="connsiteX25" fmla="*/ 768485 w 3320376"/>
              <a:gd name="connsiteY25" fmla="*/ 2451370 h 2538919"/>
              <a:gd name="connsiteX26" fmla="*/ 797668 w 3320376"/>
              <a:gd name="connsiteY26" fmla="*/ 2441642 h 2538919"/>
              <a:gd name="connsiteX27" fmla="*/ 1225685 w 3320376"/>
              <a:gd name="connsiteY27" fmla="*/ 2441642 h 2538919"/>
              <a:gd name="connsiteX28" fmla="*/ 1322962 w 3320376"/>
              <a:gd name="connsiteY28" fmla="*/ 2412459 h 2538919"/>
              <a:gd name="connsiteX29" fmla="*/ 1400783 w 3320376"/>
              <a:gd name="connsiteY29" fmla="*/ 2363821 h 2538919"/>
              <a:gd name="connsiteX30" fmla="*/ 1439694 w 3320376"/>
              <a:gd name="connsiteY30" fmla="*/ 2344366 h 2538919"/>
              <a:gd name="connsiteX31" fmla="*/ 1605064 w 3320376"/>
              <a:gd name="connsiteY31" fmla="*/ 2373549 h 2538919"/>
              <a:gd name="connsiteX32" fmla="*/ 1760706 w 3320376"/>
              <a:gd name="connsiteY32" fmla="*/ 2354093 h 2538919"/>
              <a:gd name="connsiteX33" fmla="*/ 1809345 w 3320376"/>
              <a:gd name="connsiteY33" fmla="*/ 2344366 h 2538919"/>
              <a:gd name="connsiteX34" fmla="*/ 1926077 w 3320376"/>
              <a:gd name="connsiteY34" fmla="*/ 2305455 h 2538919"/>
              <a:gd name="connsiteX35" fmla="*/ 1974715 w 3320376"/>
              <a:gd name="connsiteY35" fmla="*/ 2276272 h 2538919"/>
              <a:gd name="connsiteX36" fmla="*/ 2013626 w 3320376"/>
              <a:gd name="connsiteY36" fmla="*/ 2266544 h 2538919"/>
              <a:gd name="connsiteX37" fmla="*/ 2237362 w 3320376"/>
              <a:gd name="connsiteY37" fmla="*/ 2247089 h 2538919"/>
              <a:gd name="connsiteX38" fmla="*/ 2315183 w 3320376"/>
              <a:gd name="connsiteY38" fmla="*/ 2208178 h 2538919"/>
              <a:gd name="connsiteX39" fmla="*/ 2354094 w 3320376"/>
              <a:gd name="connsiteY39" fmla="*/ 2198451 h 2538919"/>
              <a:gd name="connsiteX40" fmla="*/ 2422187 w 3320376"/>
              <a:gd name="connsiteY40" fmla="*/ 2178995 h 2538919"/>
              <a:gd name="connsiteX41" fmla="*/ 2480553 w 3320376"/>
              <a:gd name="connsiteY41" fmla="*/ 2169268 h 2538919"/>
              <a:gd name="connsiteX42" fmla="*/ 2821021 w 3320376"/>
              <a:gd name="connsiteY42" fmla="*/ 2149812 h 2538919"/>
              <a:gd name="connsiteX43" fmla="*/ 2869660 w 3320376"/>
              <a:gd name="connsiteY43" fmla="*/ 2130357 h 2538919"/>
              <a:gd name="connsiteX44" fmla="*/ 2976664 w 3320376"/>
              <a:gd name="connsiteY44" fmla="*/ 2023353 h 2538919"/>
              <a:gd name="connsiteX45" fmla="*/ 3005847 w 3320376"/>
              <a:gd name="connsiteY45" fmla="*/ 1974714 h 2538919"/>
              <a:gd name="connsiteX46" fmla="*/ 3044758 w 3320376"/>
              <a:gd name="connsiteY46" fmla="*/ 1887166 h 2538919"/>
              <a:gd name="connsiteX47" fmla="*/ 3064213 w 3320376"/>
              <a:gd name="connsiteY47" fmla="*/ 1828800 h 2538919"/>
              <a:gd name="connsiteX48" fmla="*/ 3103123 w 3320376"/>
              <a:gd name="connsiteY48" fmla="*/ 1760706 h 2538919"/>
              <a:gd name="connsiteX49" fmla="*/ 3112851 w 3320376"/>
              <a:gd name="connsiteY49" fmla="*/ 1731523 h 2538919"/>
              <a:gd name="connsiteX50" fmla="*/ 3142034 w 3320376"/>
              <a:gd name="connsiteY50" fmla="*/ 1682885 h 2538919"/>
              <a:gd name="connsiteX51" fmla="*/ 3151762 w 3320376"/>
              <a:gd name="connsiteY51" fmla="*/ 1653702 h 2538919"/>
              <a:gd name="connsiteX52" fmla="*/ 3190672 w 3320376"/>
              <a:gd name="connsiteY52" fmla="*/ 1605063 h 2538919"/>
              <a:gd name="connsiteX53" fmla="*/ 3210128 w 3320376"/>
              <a:gd name="connsiteY53" fmla="*/ 1566153 h 2538919"/>
              <a:gd name="connsiteX54" fmla="*/ 3229583 w 3320376"/>
              <a:gd name="connsiteY54" fmla="*/ 1517514 h 2538919"/>
              <a:gd name="connsiteX55" fmla="*/ 3278221 w 3320376"/>
              <a:gd name="connsiteY55" fmla="*/ 1342417 h 2538919"/>
              <a:gd name="connsiteX56" fmla="*/ 3287949 w 3320376"/>
              <a:gd name="connsiteY56" fmla="*/ 1254868 h 2538919"/>
              <a:gd name="connsiteX57" fmla="*/ 3297677 w 3320376"/>
              <a:gd name="connsiteY57" fmla="*/ 836578 h 2538919"/>
              <a:gd name="connsiteX58" fmla="*/ 3268494 w 3320376"/>
              <a:gd name="connsiteY58" fmla="*/ 680936 h 2538919"/>
              <a:gd name="connsiteX59" fmla="*/ 3035030 w 3320376"/>
              <a:gd name="connsiteY59" fmla="*/ 496110 h 2538919"/>
              <a:gd name="connsiteX60" fmla="*/ 3005847 w 3320376"/>
              <a:gd name="connsiteY60" fmla="*/ 476655 h 2538919"/>
              <a:gd name="connsiteX61" fmla="*/ 2996119 w 3320376"/>
              <a:gd name="connsiteY61" fmla="*/ 437744 h 2538919"/>
              <a:gd name="connsiteX62" fmla="*/ 2966936 w 3320376"/>
              <a:gd name="connsiteY62" fmla="*/ 340468 h 2538919"/>
              <a:gd name="connsiteX63" fmla="*/ 2928026 w 3320376"/>
              <a:gd name="connsiteY63" fmla="*/ 301557 h 2538919"/>
              <a:gd name="connsiteX64" fmla="*/ 2859932 w 3320376"/>
              <a:gd name="connsiteY64" fmla="*/ 223736 h 2538919"/>
              <a:gd name="connsiteX65" fmla="*/ 2655651 w 3320376"/>
              <a:gd name="connsiteY65" fmla="*/ 136187 h 2538919"/>
              <a:gd name="connsiteX66" fmla="*/ 2461098 w 3320376"/>
              <a:gd name="connsiteY66" fmla="*/ 116731 h 2538919"/>
              <a:gd name="connsiteX67" fmla="*/ 2412460 w 3320376"/>
              <a:gd name="connsiteY67" fmla="*/ 68093 h 2538919"/>
              <a:gd name="connsiteX68" fmla="*/ 2295728 w 3320376"/>
              <a:gd name="connsiteY68" fmla="*/ 9727 h 2538919"/>
              <a:gd name="connsiteX69" fmla="*/ 2208179 w 3320376"/>
              <a:gd name="connsiteY69" fmla="*/ 0 h 2538919"/>
              <a:gd name="connsiteX70" fmla="*/ 2033081 w 3320376"/>
              <a:gd name="connsiteY70" fmla="*/ 9727 h 2538919"/>
              <a:gd name="connsiteX71" fmla="*/ 1906621 w 3320376"/>
              <a:gd name="connsiteY71" fmla="*/ 87549 h 2538919"/>
              <a:gd name="connsiteX72" fmla="*/ 1877438 w 3320376"/>
              <a:gd name="connsiteY72" fmla="*/ 97276 h 2538919"/>
              <a:gd name="connsiteX73" fmla="*/ 1819072 w 3320376"/>
              <a:gd name="connsiteY73" fmla="*/ 58366 h 2538919"/>
              <a:gd name="connsiteX74" fmla="*/ 1760706 w 3320376"/>
              <a:gd name="connsiteY74" fmla="*/ 38910 h 2538919"/>
              <a:gd name="connsiteX75" fmla="*/ 1624519 w 3320376"/>
              <a:gd name="connsiteY75" fmla="*/ 97276 h 2538919"/>
              <a:gd name="connsiteX76" fmla="*/ 1478604 w 3320376"/>
              <a:gd name="connsiteY76" fmla="*/ 155642 h 2538919"/>
              <a:gd name="connsiteX77" fmla="*/ 1293779 w 3320376"/>
              <a:gd name="connsiteY77" fmla="*/ 175097 h 2538919"/>
              <a:gd name="connsiteX78" fmla="*/ 1235413 w 3320376"/>
              <a:gd name="connsiteY78" fmla="*/ 204280 h 2538919"/>
              <a:gd name="connsiteX79" fmla="*/ 1215958 w 3320376"/>
              <a:gd name="connsiteY79" fmla="*/ 223736 h 2538919"/>
              <a:gd name="connsiteX80" fmla="*/ 1128409 w 3320376"/>
              <a:gd name="connsiteY80" fmla="*/ 194553 h 2538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320376" h="2538919">
                <a:moveTo>
                  <a:pt x="1128409" y="194553"/>
                </a:moveTo>
                <a:cubicBezTo>
                  <a:pt x="1105711" y="196174"/>
                  <a:pt x="1097045" y="221946"/>
                  <a:pt x="1079770" y="233463"/>
                </a:cubicBezTo>
                <a:cubicBezTo>
                  <a:pt x="965024" y="309961"/>
                  <a:pt x="795936" y="393987"/>
                  <a:pt x="690664" y="505838"/>
                </a:cubicBezTo>
                <a:cubicBezTo>
                  <a:pt x="665325" y="532760"/>
                  <a:pt x="642164" y="562036"/>
                  <a:pt x="622570" y="593387"/>
                </a:cubicBezTo>
                <a:cubicBezTo>
                  <a:pt x="606357" y="619327"/>
                  <a:pt x="601293" y="657528"/>
                  <a:pt x="573932" y="671208"/>
                </a:cubicBezTo>
                <a:cubicBezTo>
                  <a:pt x="560962" y="677693"/>
                  <a:pt x="549122" y="687279"/>
                  <a:pt x="535021" y="690663"/>
                </a:cubicBezTo>
                <a:cubicBezTo>
                  <a:pt x="467617" y="706840"/>
                  <a:pt x="330741" y="729574"/>
                  <a:pt x="330741" y="729574"/>
                </a:cubicBezTo>
                <a:cubicBezTo>
                  <a:pt x="301558" y="742544"/>
                  <a:pt x="268740" y="749324"/>
                  <a:pt x="243192" y="768485"/>
                </a:cubicBezTo>
                <a:cubicBezTo>
                  <a:pt x="175493" y="819259"/>
                  <a:pt x="150134" y="856893"/>
                  <a:pt x="107004" y="914400"/>
                </a:cubicBezTo>
                <a:cubicBezTo>
                  <a:pt x="100519" y="982493"/>
                  <a:pt x="99785" y="1051382"/>
                  <a:pt x="87549" y="1118680"/>
                </a:cubicBezTo>
                <a:cubicBezTo>
                  <a:pt x="71257" y="1208287"/>
                  <a:pt x="51890" y="1215931"/>
                  <a:pt x="29183" y="1284051"/>
                </a:cubicBezTo>
                <a:cubicBezTo>
                  <a:pt x="24955" y="1296734"/>
                  <a:pt x="22698" y="1309991"/>
                  <a:pt x="19455" y="1322961"/>
                </a:cubicBezTo>
                <a:cubicBezTo>
                  <a:pt x="22698" y="1332689"/>
                  <a:pt x="30869" y="1342030"/>
                  <a:pt x="29183" y="1352144"/>
                </a:cubicBezTo>
                <a:cubicBezTo>
                  <a:pt x="24126" y="1382487"/>
                  <a:pt x="0" y="1439693"/>
                  <a:pt x="0" y="1439693"/>
                </a:cubicBezTo>
                <a:cubicBezTo>
                  <a:pt x="12970" y="1559668"/>
                  <a:pt x="14781" y="1681380"/>
                  <a:pt x="38911" y="1799617"/>
                </a:cubicBezTo>
                <a:cubicBezTo>
                  <a:pt x="47610" y="1842242"/>
                  <a:pt x="72770" y="1880405"/>
                  <a:pt x="97277" y="1916349"/>
                </a:cubicBezTo>
                <a:cubicBezTo>
                  <a:pt x="121852" y="1952392"/>
                  <a:pt x="153199" y="1983579"/>
                  <a:pt x="184826" y="2013625"/>
                </a:cubicBezTo>
                <a:cubicBezTo>
                  <a:pt x="246890" y="2072585"/>
                  <a:pt x="267181" y="2084741"/>
                  <a:pt x="321013" y="2120629"/>
                </a:cubicBezTo>
                <a:cubicBezTo>
                  <a:pt x="317770" y="2133599"/>
                  <a:pt x="315217" y="2146762"/>
                  <a:pt x="311285" y="2159540"/>
                </a:cubicBezTo>
                <a:cubicBezTo>
                  <a:pt x="302238" y="2188941"/>
                  <a:pt x="278437" y="2216547"/>
                  <a:pt x="282102" y="2247089"/>
                </a:cubicBezTo>
                <a:cubicBezTo>
                  <a:pt x="288704" y="2302103"/>
                  <a:pt x="313935" y="2354088"/>
                  <a:pt x="340468" y="2402731"/>
                </a:cubicBezTo>
                <a:cubicBezTo>
                  <a:pt x="364660" y="2447083"/>
                  <a:pt x="458957" y="2502950"/>
                  <a:pt x="496111" y="2519463"/>
                </a:cubicBezTo>
                <a:cubicBezTo>
                  <a:pt x="520545" y="2530323"/>
                  <a:pt x="547992" y="2532434"/>
                  <a:pt x="573932" y="2538919"/>
                </a:cubicBezTo>
                <a:cubicBezTo>
                  <a:pt x="606358" y="2529191"/>
                  <a:pt x="639328" y="2521122"/>
                  <a:pt x="671209" y="2509736"/>
                </a:cubicBezTo>
                <a:cubicBezTo>
                  <a:pt x="684865" y="2504859"/>
                  <a:pt x="697684" y="2497741"/>
                  <a:pt x="710119" y="2490280"/>
                </a:cubicBezTo>
                <a:cubicBezTo>
                  <a:pt x="730169" y="2478250"/>
                  <a:pt x="746303" y="2458764"/>
                  <a:pt x="768485" y="2451370"/>
                </a:cubicBezTo>
                <a:lnTo>
                  <a:pt x="797668" y="2441642"/>
                </a:lnTo>
                <a:cubicBezTo>
                  <a:pt x="959709" y="2482153"/>
                  <a:pt x="849792" y="2458349"/>
                  <a:pt x="1225685" y="2441642"/>
                </a:cubicBezTo>
                <a:cubicBezTo>
                  <a:pt x="1255688" y="2440308"/>
                  <a:pt x="1296736" y="2425572"/>
                  <a:pt x="1322962" y="2412459"/>
                </a:cubicBezTo>
                <a:cubicBezTo>
                  <a:pt x="1396341" y="2375770"/>
                  <a:pt x="1346769" y="2394686"/>
                  <a:pt x="1400783" y="2363821"/>
                </a:cubicBezTo>
                <a:cubicBezTo>
                  <a:pt x="1413374" y="2356627"/>
                  <a:pt x="1426724" y="2350851"/>
                  <a:pt x="1439694" y="2344366"/>
                </a:cubicBezTo>
                <a:cubicBezTo>
                  <a:pt x="1572735" y="2366539"/>
                  <a:pt x="1517745" y="2356084"/>
                  <a:pt x="1605064" y="2373549"/>
                </a:cubicBezTo>
                <a:lnTo>
                  <a:pt x="1760706" y="2354093"/>
                </a:lnTo>
                <a:cubicBezTo>
                  <a:pt x="1777074" y="2351755"/>
                  <a:pt x="1793542" y="2349228"/>
                  <a:pt x="1809345" y="2344366"/>
                </a:cubicBezTo>
                <a:cubicBezTo>
                  <a:pt x="2005115" y="2284130"/>
                  <a:pt x="1809410" y="2334622"/>
                  <a:pt x="1926077" y="2305455"/>
                </a:cubicBezTo>
                <a:cubicBezTo>
                  <a:pt x="1942290" y="2295727"/>
                  <a:pt x="1957438" y="2283951"/>
                  <a:pt x="1974715" y="2276272"/>
                </a:cubicBezTo>
                <a:cubicBezTo>
                  <a:pt x="1986932" y="2270842"/>
                  <a:pt x="2000472" y="2268936"/>
                  <a:pt x="2013626" y="2266544"/>
                </a:cubicBezTo>
                <a:cubicBezTo>
                  <a:pt x="2094134" y="2251906"/>
                  <a:pt x="2147358" y="2252714"/>
                  <a:pt x="2237362" y="2247089"/>
                </a:cubicBezTo>
                <a:cubicBezTo>
                  <a:pt x="2328097" y="2216843"/>
                  <a:pt x="2177330" y="2269445"/>
                  <a:pt x="2315183" y="2208178"/>
                </a:cubicBezTo>
                <a:cubicBezTo>
                  <a:pt x="2327400" y="2202748"/>
                  <a:pt x="2341196" y="2201969"/>
                  <a:pt x="2354094" y="2198451"/>
                </a:cubicBezTo>
                <a:cubicBezTo>
                  <a:pt x="2376868" y="2192240"/>
                  <a:pt x="2399186" y="2184303"/>
                  <a:pt x="2422187" y="2178995"/>
                </a:cubicBezTo>
                <a:cubicBezTo>
                  <a:pt x="2441406" y="2174560"/>
                  <a:pt x="2460882" y="2170707"/>
                  <a:pt x="2480553" y="2169268"/>
                </a:cubicBezTo>
                <a:cubicBezTo>
                  <a:pt x="2593924" y="2160973"/>
                  <a:pt x="2707532" y="2156297"/>
                  <a:pt x="2821021" y="2149812"/>
                </a:cubicBezTo>
                <a:cubicBezTo>
                  <a:pt x="2837234" y="2143327"/>
                  <a:pt x="2855131" y="2140043"/>
                  <a:pt x="2869660" y="2130357"/>
                </a:cubicBezTo>
                <a:cubicBezTo>
                  <a:pt x="2913116" y="2101386"/>
                  <a:pt x="2947137" y="2065535"/>
                  <a:pt x="2976664" y="2023353"/>
                </a:cubicBezTo>
                <a:cubicBezTo>
                  <a:pt x="2987507" y="2007863"/>
                  <a:pt x="2997391" y="1991625"/>
                  <a:pt x="3005847" y="1974714"/>
                </a:cubicBezTo>
                <a:cubicBezTo>
                  <a:pt x="3020129" y="1946150"/>
                  <a:pt x="3032897" y="1916817"/>
                  <a:pt x="3044758" y="1887166"/>
                </a:cubicBezTo>
                <a:cubicBezTo>
                  <a:pt x="3052374" y="1868125"/>
                  <a:pt x="3055619" y="1847420"/>
                  <a:pt x="3064213" y="1828800"/>
                </a:cubicBezTo>
                <a:cubicBezTo>
                  <a:pt x="3075168" y="1805064"/>
                  <a:pt x="3091432" y="1784088"/>
                  <a:pt x="3103123" y="1760706"/>
                </a:cubicBezTo>
                <a:cubicBezTo>
                  <a:pt x="3107709" y="1751535"/>
                  <a:pt x="3108265" y="1740694"/>
                  <a:pt x="3112851" y="1731523"/>
                </a:cubicBezTo>
                <a:cubicBezTo>
                  <a:pt x="3121307" y="1714612"/>
                  <a:pt x="3133578" y="1699796"/>
                  <a:pt x="3142034" y="1682885"/>
                </a:cubicBezTo>
                <a:cubicBezTo>
                  <a:pt x="3146620" y="1673714"/>
                  <a:pt x="3147176" y="1662873"/>
                  <a:pt x="3151762" y="1653702"/>
                </a:cubicBezTo>
                <a:cubicBezTo>
                  <a:pt x="3187096" y="1583033"/>
                  <a:pt x="3154484" y="1659344"/>
                  <a:pt x="3190672" y="1605063"/>
                </a:cubicBezTo>
                <a:cubicBezTo>
                  <a:pt x="3198716" y="1592997"/>
                  <a:pt x="3204239" y="1579404"/>
                  <a:pt x="3210128" y="1566153"/>
                </a:cubicBezTo>
                <a:cubicBezTo>
                  <a:pt x="3217220" y="1550196"/>
                  <a:pt x="3223710" y="1533959"/>
                  <a:pt x="3229583" y="1517514"/>
                </a:cubicBezTo>
                <a:cubicBezTo>
                  <a:pt x="3253204" y="1451376"/>
                  <a:pt x="3266686" y="1411626"/>
                  <a:pt x="3278221" y="1342417"/>
                </a:cubicBezTo>
                <a:cubicBezTo>
                  <a:pt x="3283048" y="1313454"/>
                  <a:pt x="3284706" y="1284051"/>
                  <a:pt x="3287949" y="1254868"/>
                </a:cubicBezTo>
                <a:cubicBezTo>
                  <a:pt x="3291192" y="1115438"/>
                  <a:pt x="3291748" y="975920"/>
                  <a:pt x="3297677" y="836578"/>
                </a:cubicBezTo>
                <a:cubicBezTo>
                  <a:pt x="3300816" y="762813"/>
                  <a:pt x="3362361" y="795209"/>
                  <a:pt x="3268494" y="680936"/>
                </a:cubicBezTo>
                <a:cubicBezTo>
                  <a:pt x="3174301" y="566266"/>
                  <a:pt x="3128063" y="554255"/>
                  <a:pt x="3035030" y="496110"/>
                </a:cubicBezTo>
                <a:cubicBezTo>
                  <a:pt x="3025116" y="489914"/>
                  <a:pt x="3015575" y="483140"/>
                  <a:pt x="3005847" y="476655"/>
                </a:cubicBezTo>
                <a:cubicBezTo>
                  <a:pt x="3002604" y="463685"/>
                  <a:pt x="2999019" y="450795"/>
                  <a:pt x="2996119" y="437744"/>
                </a:cubicBezTo>
                <a:cubicBezTo>
                  <a:pt x="2988853" y="405045"/>
                  <a:pt x="2986317" y="369540"/>
                  <a:pt x="2966936" y="340468"/>
                </a:cubicBezTo>
                <a:cubicBezTo>
                  <a:pt x="2956761" y="325206"/>
                  <a:pt x="2940421" y="315078"/>
                  <a:pt x="2928026" y="301557"/>
                </a:cubicBezTo>
                <a:cubicBezTo>
                  <a:pt x="2904735" y="276148"/>
                  <a:pt x="2888170" y="243502"/>
                  <a:pt x="2859932" y="223736"/>
                </a:cubicBezTo>
                <a:cubicBezTo>
                  <a:pt x="2847225" y="214841"/>
                  <a:pt x="2694052" y="145223"/>
                  <a:pt x="2655651" y="136187"/>
                </a:cubicBezTo>
                <a:cubicBezTo>
                  <a:pt x="2638420" y="132133"/>
                  <a:pt x="2468155" y="117373"/>
                  <a:pt x="2461098" y="116731"/>
                </a:cubicBezTo>
                <a:cubicBezTo>
                  <a:pt x="2444885" y="100518"/>
                  <a:pt x="2430803" y="81850"/>
                  <a:pt x="2412460" y="68093"/>
                </a:cubicBezTo>
                <a:cubicBezTo>
                  <a:pt x="2394802" y="54850"/>
                  <a:pt x="2324823" y="15962"/>
                  <a:pt x="2295728" y="9727"/>
                </a:cubicBezTo>
                <a:cubicBezTo>
                  <a:pt x="2267017" y="3575"/>
                  <a:pt x="2237362" y="3242"/>
                  <a:pt x="2208179" y="0"/>
                </a:cubicBezTo>
                <a:cubicBezTo>
                  <a:pt x="2149813" y="3242"/>
                  <a:pt x="2089792" y="-4451"/>
                  <a:pt x="2033081" y="9727"/>
                </a:cubicBezTo>
                <a:cubicBezTo>
                  <a:pt x="1945214" y="31693"/>
                  <a:pt x="1961258" y="60230"/>
                  <a:pt x="1906621" y="87549"/>
                </a:cubicBezTo>
                <a:cubicBezTo>
                  <a:pt x="1897450" y="92135"/>
                  <a:pt x="1887166" y="94034"/>
                  <a:pt x="1877438" y="97276"/>
                </a:cubicBezTo>
                <a:cubicBezTo>
                  <a:pt x="1857983" y="84306"/>
                  <a:pt x="1839986" y="68823"/>
                  <a:pt x="1819072" y="58366"/>
                </a:cubicBezTo>
                <a:cubicBezTo>
                  <a:pt x="1800729" y="49195"/>
                  <a:pt x="1760706" y="38910"/>
                  <a:pt x="1760706" y="38910"/>
                </a:cubicBezTo>
                <a:cubicBezTo>
                  <a:pt x="1669978" y="57056"/>
                  <a:pt x="1745410" y="36831"/>
                  <a:pt x="1624519" y="97276"/>
                </a:cubicBezTo>
                <a:cubicBezTo>
                  <a:pt x="1593547" y="112762"/>
                  <a:pt x="1509333" y="145399"/>
                  <a:pt x="1478604" y="155642"/>
                </a:cubicBezTo>
                <a:cubicBezTo>
                  <a:pt x="1419337" y="175398"/>
                  <a:pt x="1354829" y="171027"/>
                  <a:pt x="1293779" y="175097"/>
                </a:cubicBezTo>
                <a:cubicBezTo>
                  <a:pt x="1274324" y="184825"/>
                  <a:pt x="1253858" y="192751"/>
                  <a:pt x="1235413" y="204280"/>
                </a:cubicBezTo>
                <a:cubicBezTo>
                  <a:pt x="1227636" y="209141"/>
                  <a:pt x="1225005" y="222228"/>
                  <a:pt x="1215958" y="223736"/>
                </a:cubicBezTo>
                <a:cubicBezTo>
                  <a:pt x="1183974" y="229067"/>
                  <a:pt x="1151107" y="192932"/>
                  <a:pt x="1128409" y="194553"/>
                </a:cubicBez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139952" y="3741850"/>
            <a:ext cx="797826" cy="335222"/>
          </a:xfrm>
          <a:prstGeom prst="wedgeRoundRectCallout">
            <a:avLst>
              <a:gd name="adj1" fmla="val 62906"/>
              <a:gd name="adj2" fmla="val -400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사람 객체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283968" y="2420888"/>
            <a:ext cx="1019590" cy="512440"/>
          </a:xfrm>
          <a:prstGeom prst="wedgeRoundRectCallout">
            <a:avLst>
              <a:gd name="adj1" fmla="val 109669"/>
              <a:gd name="adj2" fmla="val 900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눈은  사람 객체의 멤버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436096" y="1484784"/>
            <a:ext cx="1728192" cy="576065"/>
          </a:xfrm>
          <a:prstGeom prst="wedgeRoundRectCallout">
            <a:avLst>
              <a:gd name="adj1" fmla="val 20787"/>
              <a:gd name="adj2" fmla="val 1457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공기는  각 사람이 자신의 것이라고 생각하지만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다른 사람과 공유</a:t>
            </a:r>
          </a:p>
        </p:txBody>
      </p:sp>
    </p:spTree>
    <p:extLst>
      <p:ext uri="{BB962C8B-B14F-4D97-AF65-F5344CB8AC3E}">
        <p14:creationId xmlns:p14="http://schemas.microsoft.com/office/powerpoint/2010/main" val="326710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중복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함수 중복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이름의 함수가 공존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 </a:t>
            </a:r>
            <a:r>
              <a:rPr lang="ko-KR" altLang="en-US" dirty="0" smtClean="0"/>
              <a:t>언어에서는 불가능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function overloading</a:t>
            </a:r>
          </a:p>
          <a:p>
            <a:pPr lvl="1"/>
            <a:r>
              <a:rPr lang="ko-KR" altLang="en-US" dirty="0" smtClean="0"/>
              <a:t>함수 중복이 가능한 범위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보통 함수들 사이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클래스의 멤버 함수들 사이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 관계에 있는 기본 클래스와 파생 클래스의 멤버 함수들 사이</a:t>
            </a:r>
            <a:endParaRPr lang="en-US" altLang="ko-KR" dirty="0" smtClean="0"/>
          </a:p>
          <a:p>
            <a:r>
              <a:rPr lang="ko-KR" altLang="en-US" dirty="0" smtClean="0"/>
              <a:t>함수 중복 성공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중복된 함수들의 이름 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중복된 함수들의 매개 변수 타입이 다르거나 개수가 달라야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리턴 타입은 함수 중복과 무관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8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멤버와 </a:t>
            </a:r>
            <a:r>
              <a:rPr lang="en-US" altLang="ko-KR" dirty="0" smtClean="0"/>
              <a:t>non-static </a:t>
            </a:r>
            <a:r>
              <a:rPr lang="ko-KR" altLang="en-US" dirty="0" smtClean="0"/>
              <a:t>멤버의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static </a:t>
            </a:r>
          </a:p>
          <a:p>
            <a:pPr lvl="1"/>
            <a:r>
              <a:rPr lang="ko-KR" altLang="en-US" dirty="0" smtClean="0"/>
              <a:t>변수와 함수에 대한 기억 부류의 한 종류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생명 주기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프로그램이 시작될 때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종료 시 소멸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 범위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선언된 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접근 지</a:t>
            </a:r>
            <a:r>
              <a:rPr lang="ko-KR" altLang="en-US" dirty="0"/>
              <a:t>정</a:t>
            </a:r>
            <a:r>
              <a:rPr lang="ko-KR" altLang="en-US" dirty="0" smtClean="0"/>
              <a:t>에 따름</a:t>
            </a:r>
            <a:endParaRPr lang="en-US" altLang="ko-KR" dirty="0" smtClean="0"/>
          </a:p>
          <a:p>
            <a:r>
              <a:rPr lang="ko-KR" altLang="en-US" dirty="0" smtClean="0"/>
              <a:t>클래스의 멤버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프로그램이 시작할 때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당 하나만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멤버라고 불림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클래스의 모든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들이 공유하는 멤버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non-static 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객체가 생성될 때 함께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객체마다 객체 내에 생성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인스턴스</a:t>
            </a:r>
            <a:r>
              <a:rPr lang="ko-KR" altLang="en-US" dirty="0" smtClean="0"/>
              <a:t> 멤버라고 불림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70"/>
            <a:ext cx="8153400" cy="4228726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멤버의 </a:t>
            </a:r>
            <a:r>
              <a:rPr lang="en-US" altLang="ko-KR" dirty="0"/>
              <a:t>static</a:t>
            </a:r>
            <a:r>
              <a:rPr lang="ko-KR" altLang="en-US" dirty="0" smtClean="0"/>
              <a:t> 선언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변수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 변수로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프로그램 내에 한 번만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변수에 대한 </a:t>
            </a:r>
            <a:r>
              <a:rPr lang="ko-KR" altLang="en-US" b="1" dirty="0" smtClean="0"/>
              <a:t>외부 선언</a:t>
            </a:r>
            <a:r>
              <a:rPr lang="ko-KR" altLang="en-US" dirty="0" smtClean="0"/>
              <a:t>이 없으면 다음과 같은 링크 오류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27855" y="1334562"/>
            <a:ext cx="5536142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Person {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double money; // </a:t>
            </a:r>
            <a:r>
              <a:rPr lang="ko-KR" altLang="en-US" sz="1400" dirty="0"/>
              <a:t>개인 소유의 돈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addMoney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money) {</a:t>
            </a:r>
          </a:p>
          <a:p>
            <a:pPr defTabSz="180000"/>
            <a:r>
              <a:rPr lang="en-US" altLang="ko-KR" sz="1400" dirty="0"/>
              <a:t>		this-&gt;money += money;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static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; // </a:t>
            </a:r>
            <a:r>
              <a:rPr lang="ko-KR" altLang="en-US" sz="1400" b="1" dirty="0"/>
              <a:t>공금</a:t>
            </a:r>
          </a:p>
          <a:p>
            <a:pPr defTabSz="180000"/>
            <a:r>
              <a:rPr lang="ko-KR" altLang="en-US" sz="1400" b="1" dirty="0"/>
              <a:t>	</a:t>
            </a:r>
            <a:r>
              <a:rPr lang="en-US" altLang="ko-KR" sz="1400" b="1" dirty="0"/>
              <a:t>static void </a:t>
            </a:r>
            <a:r>
              <a:rPr lang="en-US" altLang="ko-KR" sz="1400" b="1" dirty="0" err="1"/>
              <a:t>addShared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n) {</a:t>
            </a:r>
          </a:p>
          <a:p>
            <a:pPr defTabSz="180000"/>
            <a:r>
              <a:rPr lang="en-US" altLang="ko-KR" sz="1400" b="1" dirty="0"/>
              <a:t>		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 += n;</a:t>
            </a:r>
          </a:p>
          <a:p>
            <a:pPr defTabSz="180000"/>
            <a:r>
              <a:rPr lang="en-US" altLang="ko-KR" sz="1400" b="1" dirty="0"/>
              <a:t>	}</a:t>
            </a:r>
          </a:p>
          <a:p>
            <a:pPr defTabSz="180000"/>
            <a:r>
              <a:rPr lang="en-US" altLang="ko-KR" sz="1400" dirty="0" smtClean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/>
              <a:t>int</a:t>
            </a:r>
            <a:r>
              <a:rPr lang="en-US" altLang="ko-KR" sz="1400" b="1" dirty="0"/>
              <a:t> Person::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 = 10;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sharedMoney</a:t>
            </a:r>
            <a:r>
              <a:rPr lang="ko-KR" altLang="en-US" sz="1400" dirty="0"/>
              <a:t>를 </a:t>
            </a:r>
            <a:r>
              <a:rPr lang="en-US" altLang="ko-KR" sz="1400" dirty="0"/>
              <a:t>10</a:t>
            </a:r>
            <a:r>
              <a:rPr lang="ko-KR" altLang="en-US" sz="1400" dirty="0"/>
              <a:t>으로 </a:t>
            </a:r>
            <a:r>
              <a:rPr lang="ko-KR" altLang="en-US" sz="1400" dirty="0" smtClean="0"/>
              <a:t>초기화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718490" y="2679735"/>
            <a:ext cx="1440560" cy="289772"/>
          </a:xfrm>
          <a:prstGeom prst="wedgeRoundRectCallout">
            <a:avLst>
              <a:gd name="adj1" fmla="val 72799"/>
              <a:gd name="adj2" fmla="val 600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멤버 변수 선언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732998" y="3062469"/>
            <a:ext cx="1426052" cy="288032"/>
          </a:xfrm>
          <a:prstGeom prst="wedgeRoundRectCallout">
            <a:avLst>
              <a:gd name="adj1" fmla="val 71304"/>
              <a:gd name="adj2" fmla="val 77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멤버 함수 선언</a:t>
            </a:r>
          </a:p>
        </p:txBody>
      </p:sp>
      <p:sp>
        <p:nvSpPr>
          <p:cNvPr id="8" name="오른쪽 중괄호 7"/>
          <p:cNvSpPr/>
          <p:nvPr/>
        </p:nvSpPr>
        <p:spPr>
          <a:xfrm>
            <a:off x="6300191" y="1904062"/>
            <a:ext cx="216024" cy="720080"/>
          </a:xfrm>
          <a:prstGeom prst="rightBrace">
            <a:avLst>
              <a:gd name="adj1" fmla="val 39854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746347" y="2084082"/>
            <a:ext cx="1426052" cy="268868"/>
          </a:xfrm>
          <a:prstGeom prst="wedgeRoundRectCallout">
            <a:avLst>
              <a:gd name="adj1" fmla="val -64232"/>
              <a:gd name="adj2" fmla="val 262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non-static </a:t>
            </a:r>
            <a:r>
              <a:rPr lang="ko-KR" altLang="en-US" sz="1000" dirty="0">
                <a:solidFill>
                  <a:schemeClr val="tx1"/>
                </a:solidFill>
              </a:rPr>
              <a:t>멤버 선언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942018" y="3645024"/>
            <a:ext cx="2107815" cy="360040"/>
          </a:xfrm>
          <a:prstGeom prst="wedgeRoundRectCallout">
            <a:avLst>
              <a:gd name="adj1" fmla="val -43480"/>
              <a:gd name="adj2" fmla="val 1084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변수 공간 할당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프로그램의 전역 공간에 선언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115616" y="5596498"/>
            <a:ext cx="7776864" cy="784830"/>
            <a:chOff x="971600" y="5365807"/>
            <a:chExt cx="7776864" cy="784830"/>
          </a:xfrm>
        </p:grpSpPr>
        <p:sp>
          <p:nvSpPr>
            <p:cNvPr id="12" name="직사각형 11"/>
            <p:cNvSpPr/>
            <p:nvPr/>
          </p:nvSpPr>
          <p:spPr>
            <a:xfrm>
              <a:off x="971600" y="5365807"/>
              <a:ext cx="7776864" cy="78483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900" dirty="0"/>
                <a:t>1&gt;------ </a:t>
              </a:r>
              <a:r>
                <a:rPr lang="ko-KR" altLang="en-US" sz="900" dirty="0" err="1"/>
                <a:t>빌드</a:t>
              </a:r>
              <a:r>
                <a:rPr lang="ko-KR" altLang="en-US" sz="900" dirty="0"/>
                <a:t> 시작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프로젝트</a:t>
              </a:r>
              <a:r>
                <a:rPr lang="en-US" altLang="ko-KR" sz="900" dirty="0"/>
                <a:t>: StaticSample1, </a:t>
              </a:r>
              <a:r>
                <a:rPr lang="ko-KR" altLang="en-US" sz="900" dirty="0"/>
                <a:t>구성</a:t>
              </a:r>
              <a:r>
                <a:rPr lang="en-US" altLang="ko-KR" sz="900" dirty="0"/>
                <a:t>: Debug Win32 ------</a:t>
              </a:r>
            </a:p>
            <a:p>
              <a:r>
                <a:rPr lang="en-US" altLang="ko-KR" sz="900" dirty="0"/>
                <a:t>1&gt;  StaticSample1.cpp</a:t>
              </a:r>
            </a:p>
            <a:p>
              <a:r>
                <a:rPr lang="en-US" altLang="ko-KR" sz="900" dirty="0"/>
                <a:t>1&gt;StaticSample1.obj : error LNK2001: "public: static </a:t>
              </a:r>
              <a:r>
                <a:rPr lang="en-US" altLang="ko-KR" sz="900" dirty="0" err="1"/>
                <a:t>int</a:t>
              </a:r>
              <a:r>
                <a:rPr lang="en-US" altLang="ko-KR" sz="900" dirty="0"/>
                <a:t> Person::</a:t>
              </a:r>
              <a:r>
                <a:rPr lang="en-US" altLang="ko-KR" sz="900" dirty="0" err="1"/>
                <a:t>sharedMoney</a:t>
              </a:r>
              <a:r>
                <a:rPr lang="en-US" altLang="ko-KR" sz="900" dirty="0"/>
                <a:t>" (?</a:t>
              </a:r>
              <a:r>
                <a:rPr lang="en-US" altLang="ko-KR" sz="900" dirty="0" err="1"/>
                <a:t>sharedMoney@Person</a:t>
              </a:r>
              <a:r>
                <a:rPr lang="en-US" altLang="ko-KR" sz="900" dirty="0"/>
                <a:t>@@2HA) </a:t>
              </a:r>
              <a:r>
                <a:rPr lang="ko-KR" altLang="en-US" sz="900" dirty="0"/>
                <a:t>외부 기호를 확인할 수 없습니다</a:t>
              </a:r>
              <a:r>
                <a:rPr lang="en-US" altLang="ko-KR" sz="900" dirty="0"/>
                <a:t>.</a:t>
              </a:r>
            </a:p>
            <a:p>
              <a:r>
                <a:rPr lang="en-US" altLang="ko-KR" sz="900" dirty="0"/>
                <a:t>1&gt;C:\C++\</a:t>
              </a:r>
              <a:r>
                <a:rPr lang="en-US" altLang="ko-KR" sz="900" dirty="0" smtClean="0"/>
                <a:t>chap6\Debug\</a:t>
              </a:r>
              <a:r>
                <a:rPr lang="ko-KR" altLang="en-US" sz="900" dirty="0" smtClean="0"/>
                <a:t>그림 </a:t>
              </a:r>
              <a:r>
                <a:rPr lang="en-US" altLang="ko-KR" sz="900" dirty="0" smtClean="0"/>
                <a:t>6-9.exe </a:t>
              </a:r>
              <a:r>
                <a:rPr lang="en-US" altLang="ko-KR" sz="900" dirty="0"/>
                <a:t>: fatal error LNK1120: 1</a:t>
              </a:r>
              <a:r>
                <a:rPr lang="ko-KR" altLang="en-US" sz="900" dirty="0"/>
                <a:t>개의 확인할 수 없는 외부 참조입니다</a:t>
              </a:r>
              <a:r>
                <a:rPr lang="en-US" altLang="ko-KR" sz="900" dirty="0"/>
                <a:t>.</a:t>
              </a:r>
            </a:p>
            <a:p>
              <a:r>
                <a:rPr lang="en-US" altLang="ko-KR" sz="900" dirty="0"/>
                <a:t>========== </a:t>
              </a:r>
              <a:r>
                <a:rPr lang="ko-KR" altLang="en-US" sz="900" dirty="0" err="1"/>
                <a:t>빌드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성공 </a:t>
              </a:r>
              <a:r>
                <a:rPr lang="en-US" altLang="ko-KR" sz="900" dirty="0"/>
                <a:t>0, </a:t>
              </a:r>
              <a:r>
                <a:rPr lang="ko-KR" altLang="en-US" sz="900" dirty="0"/>
                <a:t>실패 </a:t>
              </a:r>
              <a:r>
                <a:rPr lang="en-US" altLang="ko-KR" sz="900" dirty="0"/>
                <a:t>1, </a:t>
              </a:r>
              <a:r>
                <a:rPr lang="ko-KR" altLang="en-US" sz="900" dirty="0"/>
                <a:t>최신 </a:t>
              </a:r>
              <a:r>
                <a:rPr lang="en-US" altLang="ko-KR" sz="900" dirty="0"/>
                <a:t>0, </a:t>
              </a:r>
              <a:r>
                <a:rPr lang="ko-KR" altLang="en-US" sz="900" dirty="0"/>
                <a:t>생략 </a:t>
              </a:r>
              <a:r>
                <a:rPr lang="en-US" altLang="ko-KR" sz="900" dirty="0"/>
                <a:t>0 ==========</a:t>
              </a:r>
              <a:endParaRPr lang="ko-KR" altLang="en-US" sz="900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3419872" y="5650210"/>
              <a:ext cx="1800200" cy="21602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모서리가 둥근 사각형 설명선 13"/>
          <p:cNvSpPr/>
          <p:nvPr/>
        </p:nvSpPr>
        <p:spPr>
          <a:xfrm>
            <a:off x="323528" y="6057369"/>
            <a:ext cx="670514" cy="266618"/>
          </a:xfrm>
          <a:prstGeom prst="wedgeRoundRectCallout">
            <a:avLst>
              <a:gd name="adj1" fmla="val 102306"/>
              <a:gd name="adj2" fmla="val -654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링크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오류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323528" y="5596498"/>
            <a:ext cx="664490" cy="340296"/>
          </a:xfrm>
          <a:prstGeom prst="wedgeRoundRectCallout">
            <a:avLst>
              <a:gd name="adj1" fmla="val 82230"/>
              <a:gd name="adj2" fmla="val 326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 성공</a:t>
            </a:r>
          </a:p>
        </p:txBody>
      </p:sp>
      <p:sp>
        <p:nvSpPr>
          <p:cNvPr id="17" name="자유형 16"/>
          <p:cNvSpPr/>
          <p:nvPr/>
        </p:nvSpPr>
        <p:spPr>
          <a:xfrm>
            <a:off x="3827929" y="4356847"/>
            <a:ext cx="842683" cy="728337"/>
          </a:xfrm>
          <a:custGeom>
            <a:avLst/>
            <a:gdLst>
              <a:gd name="connsiteX0" fmla="*/ 0 w 842683"/>
              <a:gd name="connsiteY0" fmla="*/ 493059 h 493059"/>
              <a:gd name="connsiteX1" fmla="*/ 842683 w 842683"/>
              <a:gd name="connsiteY1" fmla="*/ 0 h 49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683" h="493059">
                <a:moveTo>
                  <a:pt x="0" y="493059"/>
                </a:moveTo>
                <a:lnTo>
                  <a:pt x="842683" y="0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3432327" y="2269601"/>
            <a:ext cx="4150659" cy="1389529"/>
          </a:xfrm>
          <a:custGeom>
            <a:avLst/>
            <a:gdLst>
              <a:gd name="connsiteX0" fmla="*/ 3935506 w 4150659"/>
              <a:gd name="connsiteY0" fmla="*/ 1165412 h 1389529"/>
              <a:gd name="connsiteX1" fmla="*/ 3881717 w 4150659"/>
              <a:gd name="connsiteY1" fmla="*/ 1174376 h 1389529"/>
              <a:gd name="connsiteX2" fmla="*/ 3639670 w 4150659"/>
              <a:gd name="connsiteY2" fmla="*/ 1219200 h 1389529"/>
              <a:gd name="connsiteX3" fmla="*/ 3541059 w 4150659"/>
              <a:gd name="connsiteY3" fmla="*/ 1228165 h 1389529"/>
              <a:gd name="connsiteX4" fmla="*/ 3397623 w 4150659"/>
              <a:gd name="connsiteY4" fmla="*/ 1246094 h 1389529"/>
              <a:gd name="connsiteX5" fmla="*/ 3343835 w 4150659"/>
              <a:gd name="connsiteY5" fmla="*/ 1264024 h 1389529"/>
              <a:gd name="connsiteX6" fmla="*/ 3307976 w 4150659"/>
              <a:gd name="connsiteY6" fmla="*/ 1272988 h 1389529"/>
              <a:gd name="connsiteX7" fmla="*/ 3200400 w 4150659"/>
              <a:gd name="connsiteY7" fmla="*/ 1335741 h 1389529"/>
              <a:gd name="connsiteX8" fmla="*/ 3173506 w 4150659"/>
              <a:gd name="connsiteY8" fmla="*/ 1344706 h 1389529"/>
              <a:gd name="connsiteX9" fmla="*/ 3128682 w 4150659"/>
              <a:gd name="connsiteY9" fmla="*/ 1362635 h 1389529"/>
              <a:gd name="connsiteX10" fmla="*/ 3092823 w 4150659"/>
              <a:gd name="connsiteY10" fmla="*/ 1371600 h 1389529"/>
              <a:gd name="connsiteX11" fmla="*/ 3012141 w 4150659"/>
              <a:gd name="connsiteY11" fmla="*/ 1389529 h 1389529"/>
              <a:gd name="connsiteX12" fmla="*/ 2886635 w 4150659"/>
              <a:gd name="connsiteY12" fmla="*/ 1380565 h 1389529"/>
              <a:gd name="connsiteX13" fmla="*/ 2832847 w 4150659"/>
              <a:gd name="connsiteY13" fmla="*/ 1362635 h 1389529"/>
              <a:gd name="connsiteX14" fmla="*/ 2761129 w 4150659"/>
              <a:gd name="connsiteY14" fmla="*/ 1353671 h 1389529"/>
              <a:gd name="connsiteX15" fmla="*/ 2689411 w 4150659"/>
              <a:gd name="connsiteY15" fmla="*/ 1326776 h 1389529"/>
              <a:gd name="connsiteX16" fmla="*/ 2608729 w 4150659"/>
              <a:gd name="connsiteY16" fmla="*/ 1308847 h 1389529"/>
              <a:gd name="connsiteX17" fmla="*/ 2366682 w 4150659"/>
              <a:gd name="connsiteY17" fmla="*/ 1210235 h 1389529"/>
              <a:gd name="connsiteX18" fmla="*/ 2339788 w 4150659"/>
              <a:gd name="connsiteY18" fmla="*/ 1192306 h 1389529"/>
              <a:gd name="connsiteX19" fmla="*/ 2268070 w 4150659"/>
              <a:gd name="connsiteY19" fmla="*/ 1156447 h 1389529"/>
              <a:gd name="connsiteX20" fmla="*/ 2241176 w 4150659"/>
              <a:gd name="connsiteY20" fmla="*/ 1138518 h 1389529"/>
              <a:gd name="connsiteX21" fmla="*/ 2205317 w 4150659"/>
              <a:gd name="connsiteY21" fmla="*/ 1129553 h 1389529"/>
              <a:gd name="connsiteX22" fmla="*/ 2169459 w 4150659"/>
              <a:gd name="connsiteY22" fmla="*/ 1111624 h 1389529"/>
              <a:gd name="connsiteX23" fmla="*/ 2115670 w 4150659"/>
              <a:gd name="connsiteY23" fmla="*/ 1102659 h 1389529"/>
              <a:gd name="connsiteX24" fmla="*/ 1927411 w 4150659"/>
              <a:gd name="connsiteY24" fmla="*/ 1129553 h 1389529"/>
              <a:gd name="connsiteX25" fmla="*/ 1855694 w 4150659"/>
              <a:gd name="connsiteY25" fmla="*/ 1147482 h 1389529"/>
              <a:gd name="connsiteX26" fmla="*/ 1801906 w 4150659"/>
              <a:gd name="connsiteY26" fmla="*/ 1156447 h 1389529"/>
              <a:gd name="connsiteX27" fmla="*/ 1730188 w 4150659"/>
              <a:gd name="connsiteY27" fmla="*/ 1183341 h 1389529"/>
              <a:gd name="connsiteX28" fmla="*/ 1640541 w 4150659"/>
              <a:gd name="connsiteY28" fmla="*/ 1201271 h 1389529"/>
              <a:gd name="connsiteX29" fmla="*/ 1604682 w 4150659"/>
              <a:gd name="connsiteY29" fmla="*/ 1228165 h 1389529"/>
              <a:gd name="connsiteX30" fmla="*/ 1497106 w 4150659"/>
              <a:gd name="connsiteY30" fmla="*/ 1264024 h 1389529"/>
              <a:gd name="connsiteX31" fmla="*/ 1452282 w 4150659"/>
              <a:gd name="connsiteY31" fmla="*/ 1281953 h 1389529"/>
              <a:gd name="connsiteX32" fmla="*/ 1299882 w 4150659"/>
              <a:gd name="connsiteY32" fmla="*/ 1326776 h 1389529"/>
              <a:gd name="connsiteX33" fmla="*/ 1210235 w 4150659"/>
              <a:gd name="connsiteY33" fmla="*/ 1335741 h 1389529"/>
              <a:gd name="connsiteX34" fmla="*/ 735106 w 4150659"/>
              <a:gd name="connsiteY34" fmla="*/ 1317812 h 1389529"/>
              <a:gd name="connsiteX35" fmla="*/ 609600 w 4150659"/>
              <a:gd name="connsiteY35" fmla="*/ 1299882 h 1389529"/>
              <a:gd name="connsiteX36" fmla="*/ 582706 w 4150659"/>
              <a:gd name="connsiteY36" fmla="*/ 1290918 h 1389529"/>
              <a:gd name="connsiteX37" fmla="*/ 502023 w 4150659"/>
              <a:gd name="connsiteY37" fmla="*/ 1272988 h 1389529"/>
              <a:gd name="connsiteX38" fmla="*/ 466164 w 4150659"/>
              <a:gd name="connsiteY38" fmla="*/ 1255059 h 1389529"/>
              <a:gd name="connsiteX39" fmla="*/ 430306 w 4150659"/>
              <a:gd name="connsiteY39" fmla="*/ 1246094 h 1389529"/>
              <a:gd name="connsiteX40" fmla="*/ 367553 w 4150659"/>
              <a:gd name="connsiteY40" fmla="*/ 1228165 h 1389529"/>
              <a:gd name="connsiteX41" fmla="*/ 286870 w 4150659"/>
              <a:gd name="connsiteY41" fmla="*/ 1201271 h 1389529"/>
              <a:gd name="connsiteX42" fmla="*/ 251011 w 4150659"/>
              <a:gd name="connsiteY42" fmla="*/ 1183341 h 1389529"/>
              <a:gd name="connsiteX43" fmla="*/ 89647 w 4150659"/>
              <a:gd name="connsiteY43" fmla="*/ 1111624 h 1389529"/>
              <a:gd name="connsiteX44" fmla="*/ 71717 w 4150659"/>
              <a:gd name="connsiteY44" fmla="*/ 1093694 h 1389529"/>
              <a:gd name="connsiteX45" fmla="*/ 62753 w 4150659"/>
              <a:gd name="connsiteY45" fmla="*/ 1057835 h 1389529"/>
              <a:gd name="connsiteX46" fmla="*/ 44823 w 4150659"/>
              <a:gd name="connsiteY46" fmla="*/ 1021976 h 1389529"/>
              <a:gd name="connsiteX47" fmla="*/ 35859 w 4150659"/>
              <a:gd name="connsiteY47" fmla="*/ 968188 h 1389529"/>
              <a:gd name="connsiteX48" fmla="*/ 17929 w 4150659"/>
              <a:gd name="connsiteY48" fmla="*/ 941294 h 1389529"/>
              <a:gd name="connsiteX49" fmla="*/ 0 w 4150659"/>
              <a:gd name="connsiteY49" fmla="*/ 878541 h 1389529"/>
              <a:gd name="connsiteX50" fmla="*/ 44823 w 4150659"/>
              <a:gd name="connsiteY50" fmla="*/ 627529 h 1389529"/>
              <a:gd name="connsiteX51" fmla="*/ 89647 w 4150659"/>
              <a:gd name="connsiteY51" fmla="*/ 537882 h 1389529"/>
              <a:gd name="connsiteX52" fmla="*/ 107576 w 4150659"/>
              <a:gd name="connsiteY52" fmla="*/ 502024 h 1389529"/>
              <a:gd name="connsiteX53" fmla="*/ 134470 w 4150659"/>
              <a:gd name="connsiteY53" fmla="*/ 448235 h 1389529"/>
              <a:gd name="connsiteX54" fmla="*/ 170329 w 4150659"/>
              <a:gd name="connsiteY54" fmla="*/ 421341 h 1389529"/>
              <a:gd name="connsiteX55" fmla="*/ 197223 w 4150659"/>
              <a:gd name="connsiteY55" fmla="*/ 385482 h 1389529"/>
              <a:gd name="connsiteX56" fmla="*/ 268941 w 4150659"/>
              <a:gd name="connsiteY56" fmla="*/ 340659 h 1389529"/>
              <a:gd name="connsiteX57" fmla="*/ 340659 w 4150659"/>
              <a:gd name="connsiteY57" fmla="*/ 286871 h 1389529"/>
              <a:gd name="connsiteX58" fmla="*/ 367553 w 4150659"/>
              <a:gd name="connsiteY58" fmla="*/ 277906 h 1389529"/>
              <a:gd name="connsiteX59" fmla="*/ 475129 w 4150659"/>
              <a:gd name="connsiteY59" fmla="*/ 224118 h 1389529"/>
              <a:gd name="connsiteX60" fmla="*/ 555811 w 4150659"/>
              <a:gd name="connsiteY60" fmla="*/ 179294 h 1389529"/>
              <a:gd name="connsiteX61" fmla="*/ 600635 w 4150659"/>
              <a:gd name="connsiteY61" fmla="*/ 152400 h 1389529"/>
              <a:gd name="connsiteX62" fmla="*/ 654423 w 4150659"/>
              <a:gd name="connsiteY62" fmla="*/ 134471 h 1389529"/>
              <a:gd name="connsiteX63" fmla="*/ 735106 w 4150659"/>
              <a:gd name="connsiteY63" fmla="*/ 98612 h 1389529"/>
              <a:gd name="connsiteX64" fmla="*/ 779929 w 4150659"/>
              <a:gd name="connsiteY64" fmla="*/ 89647 h 1389529"/>
              <a:gd name="connsiteX65" fmla="*/ 815788 w 4150659"/>
              <a:gd name="connsiteY65" fmla="*/ 80682 h 1389529"/>
              <a:gd name="connsiteX66" fmla="*/ 869576 w 4150659"/>
              <a:gd name="connsiteY66" fmla="*/ 62753 h 1389529"/>
              <a:gd name="connsiteX67" fmla="*/ 986117 w 4150659"/>
              <a:gd name="connsiteY67" fmla="*/ 53788 h 1389529"/>
              <a:gd name="connsiteX68" fmla="*/ 1281953 w 4150659"/>
              <a:gd name="connsiteY68" fmla="*/ 62753 h 1389529"/>
              <a:gd name="connsiteX69" fmla="*/ 1335741 w 4150659"/>
              <a:gd name="connsiteY69" fmla="*/ 80682 h 1389529"/>
              <a:gd name="connsiteX70" fmla="*/ 1577788 w 4150659"/>
              <a:gd name="connsiteY70" fmla="*/ 161365 h 1389529"/>
              <a:gd name="connsiteX71" fmla="*/ 1577788 w 4150659"/>
              <a:gd name="connsiteY71" fmla="*/ 161365 h 1389529"/>
              <a:gd name="connsiteX72" fmla="*/ 1631576 w 4150659"/>
              <a:gd name="connsiteY72" fmla="*/ 179294 h 1389529"/>
              <a:gd name="connsiteX73" fmla="*/ 1694329 w 4150659"/>
              <a:gd name="connsiteY73" fmla="*/ 197224 h 1389529"/>
              <a:gd name="connsiteX74" fmla="*/ 1819835 w 4150659"/>
              <a:gd name="connsiteY74" fmla="*/ 251012 h 1389529"/>
              <a:gd name="connsiteX75" fmla="*/ 1855694 w 4150659"/>
              <a:gd name="connsiteY75" fmla="*/ 268941 h 1389529"/>
              <a:gd name="connsiteX76" fmla="*/ 1972235 w 4150659"/>
              <a:gd name="connsiteY76" fmla="*/ 313765 h 1389529"/>
              <a:gd name="connsiteX77" fmla="*/ 2097741 w 4150659"/>
              <a:gd name="connsiteY77" fmla="*/ 367553 h 1389529"/>
              <a:gd name="connsiteX78" fmla="*/ 2268070 w 4150659"/>
              <a:gd name="connsiteY78" fmla="*/ 358588 h 1389529"/>
              <a:gd name="connsiteX79" fmla="*/ 2393576 w 4150659"/>
              <a:gd name="connsiteY79" fmla="*/ 295835 h 1389529"/>
              <a:gd name="connsiteX80" fmla="*/ 2447364 w 4150659"/>
              <a:gd name="connsiteY80" fmla="*/ 277906 h 1389529"/>
              <a:gd name="connsiteX81" fmla="*/ 2528047 w 4150659"/>
              <a:gd name="connsiteY81" fmla="*/ 224118 h 1389529"/>
              <a:gd name="connsiteX82" fmla="*/ 2581835 w 4150659"/>
              <a:gd name="connsiteY82" fmla="*/ 206188 h 1389529"/>
              <a:gd name="connsiteX83" fmla="*/ 2608729 w 4150659"/>
              <a:gd name="connsiteY83" fmla="*/ 188259 h 1389529"/>
              <a:gd name="connsiteX84" fmla="*/ 2743200 w 4150659"/>
              <a:gd name="connsiteY84" fmla="*/ 143435 h 1389529"/>
              <a:gd name="connsiteX85" fmla="*/ 2832847 w 4150659"/>
              <a:gd name="connsiteY85" fmla="*/ 107576 h 1389529"/>
              <a:gd name="connsiteX86" fmla="*/ 2931459 w 4150659"/>
              <a:gd name="connsiteY86" fmla="*/ 80682 h 1389529"/>
              <a:gd name="connsiteX87" fmla="*/ 2985247 w 4150659"/>
              <a:gd name="connsiteY87" fmla="*/ 71718 h 1389529"/>
              <a:gd name="connsiteX88" fmla="*/ 3030070 w 4150659"/>
              <a:gd name="connsiteY88" fmla="*/ 53788 h 1389529"/>
              <a:gd name="connsiteX89" fmla="*/ 3155576 w 4150659"/>
              <a:gd name="connsiteY89" fmla="*/ 26894 h 1389529"/>
              <a:gd name="connsiteX90" fmla="*/ 3191435 w 4150659"/>
              <a:gd name="connsiteY90" fmla="*/ 17929 h 1389529"/>
              <a:gd name="connsiteX91" fmla="*/ 3290047 w 4150659"/>
              <a:gd name="connsiteY91" fmla="*/ 8965 h 1389529"/>
              <a:gd name="connsiteX92" fmla="*/ 3370729 w 4150659"/>
              <a:gd name="connsiteY92" fmla="*/ 0 h 1389529"/>
              <a:gd name="connsiteX93" fmla="*/ 3720353 w 4150659"/>
              <a:gd name="connsiteY93" fmla="*/ 8965 h 1389529"/>
              <a:gd name="connsiteX94" fmla="*/ 3756211 w 4150659"/>
              <a:gd name="connsiteY94" fmla="*/ 26894 h 1389529"/>
              <a:gd name="connsiteX95" fmla="*/ 3792070 w 4150659"/>
              <a:gd name="connsiteY95" fmla="*/ 35859 h 1389529"/>
              <a:gd name="connsiteX96" fmla="*/ 3854823 w 4150659"/>
              <a:gd name="connsiteY96" fmla="*/ 71718 h 1389529"/>
              <a:gd name="connsiteX97" fmla="*/ 3899647 w 4150659"/>
              <a:gd name="connsiteY97" fmla="*/ 89647 h 1389529"/>
              <a:gd name="connsiteX98" fmla="*/ 3935506 w 4150659"/>
              <a:gd name="connsiteY98" fmla="*/ 161365 h 1389529"/>
              <a:gd name="connsiteX99" fmla="*/ 3971364 w 4150659"/>
              <a:gd name="connsiteY99" fmla="*/ 215153 h 1389529"/>
              <a:gd name="connsiteX100" fmla="*/ 3998259 w 4150659"/>
              <a:gd name="connsiteY100" fmla="*/ 277906 h 1389529"/>
              <a:gd name="connsiteX101" fmla="*/ 4043082 w 4150659"/>
              <a:gd name="connsiteY101" fmla="*/ 367553 h 1389529"/>
              <a:gd name="connsiteX102" fmla="*/ 4087906 w 4150659"/>
              <a:gd name="connsiteY102" fmla="*/ 475129 h 1389529"/>
              <a:gd name="connsiteX103" fmla="*/ 4132729 w 4150659"/>
              <a:gd name="connsiteY103" fmla="*/ 600635 h 1389529"/>
              <a:gd name="connsiteX104" fmla="*/ 4150659 w 4150659"/>
              <a:gd name="connsiteY104" fmla="*/ 708212 h 1389529"/>
              <a:gd name="connsiteX105" fmla="*/ 4123764 w 4150659"/>
              <a:gd name="connsiteY105" fmla="*/ 851647 h 1389529"/>
              <a:gd name="connsiteX106" fmla="*/ 4096870 w 4150659"/>
              <a:gd name="connsiteY106" fmla="*/ 896471 h 1389529"/>
              <a:gd name="connsiteX107" fmla="*/ 4043082 w 4150659"/>
              <a:gd name="connsiteY107" fmla="*/ 950259 h 1389529"/>
              <a:gd name="connsiteX108" fmla="*/ 3971364 w 4150659"/>
              <a:gd name="connsiteY108" fmla="*/ 1021976 h 1389529"/>
              <a:gd name="connsiteX109" fmla="*/ 3917576 w 4150659"/>
              <a:gd name="connsiteY109" fmla="*/ 1057835 h 1389529"/>
              <a:gd name="connsiteX110" fmla="*/ 3899647 w 4150659"/>
              <a:gd name="connsiteY110" fmla="*/ 1111624 h 1389529"/>
              <a:gd name="connsiteX111" fmla="*/ 3890682 w 4150659"/>
              <a:gd name="connsiteY111" fmla="*/ 1138518 h 1389529"/>
              <a:gd name="connsiteX112" fmla="*/ 3881717 w 4150659"/>
              <a:gd name="connsiteY112" fmla="*/ 1165412 h 1389529"/>
              <a:gd name="connsiteX113" fmla="*/ 3881717 w 4150659"/>
              <a:gd name="connsiteY113" fmla="*/ 1183341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4150659" h="1389529">
                <a:moveTo>
                  <a:pt x="3935506" y="1165412"/>
                </a:moveTo>
                <a:lnTo>
                  <a:pt x="3881717" y="1174376"/>
                </a:lnTo>
                <a:cubicBezTo>
                  <a:pt x="3800986" y="1189054"/>
                  <a:pt x="3720720" y="1206402"/>
                  <a:pt x="3639670" y="1219200"/>
                </a:cubicBezTo>
                <a:cubicBezTo>
                  <a:pt x="3607068" y="1224348"/>
                  <a:pt x="3573863" y="1224520"/>
                  <a:pt x="3541059" y="1228165"/>
                </a:cubicBezTo>
                <a:cubicBezTo>
                  <a:pt x="3493170" y="1233486"/>
                  <a:pt x="3445435" y="1240118"/>
                  <a:pt x="3397623" y="1246094"/>
                </a:cubicBezTo>
                <a:cubicBezTo>
                  <a:pt x="3379694" y="1252071"/>
                  <a:pt x="3361937" y="1258593"/>
                  <a:pt x="3343835" y="1264024"/>
                </a:cubicBezTo>
                <a:cubicBezTo>
                  <a:pt x="3332034" y="1267564"/>
                  <a:pt x="3318996" y="1267478"/>
                  <a:pt x="3307976" y="1272988"/>
                </a:cubicBezTo>
                <a:cubicBezTo>
                  <a:pt x="3270845" y="1291553"/>
                  <a:pt x="3239783" y="1322613"/>
                  <a:pt x="3200400" y="1335741"/>
                </a:cubicBezTo>
                <a:cubicBezTo>
                  <a:pt x="3191435" y="1338729"/>
                  <a:pt x="3182354" y="1341388"/>
                  <a:pt x="3173506" y="1344706"/>
                </a:cubicBezTo>
                <a:cubicBezTo>
                  <a:pt x="3158438" y="1350356"/>
                  <a:pt x="3143948" y="1357546"/>
                  <a:pt x="3128682" y="1362635"/>
                </a:cubicBezTo>
                <a:cubicBezTo>
                  <a:pt x="3116993" y="1366531"/>
                  <a:pt x="3104670" y="1368215"/>
                  <a:pt x="3092823" y="1371600"/>
                </a:cubicBezTo>
                <a:cubicBezTo>
                  <a:pt x="3031032" y="1389255"/>
                  <a:pt x="3109206" y="1373353"/>
                  <a:pt x="3012141" y="1389529"/>
                </a:cubicBezTo>
                <a:cubicBezTo>
                  <a:pt x="2970306" y="1386541"/>
                  <a:pt x="2928113" y="1386787"/>
                  <a:pt x="2886635" y="1380565"/>
                </a:cubicBezTo>
                <a:cubicBezTo>
                  <a:pt x="2867945" y="1377761"/>
                  <a:pt x="2851327" y="1366595"/>
                  <a:pt x="2832847" y="1362635"/>
                </a:cubicBezTo>
                <a:cubicBezTo>
                  <a:pt x="2809290" y="1357587"/>
                  <a:pt x="2785035" y="1356659"/>
                  <a:pt x="2761129" y="1353671"/>
                </a:cubicBezTo>
                <a:cubicBezTo>
                  <a:pt x="2737223" y="1344706"/>
                  <a:pt x="2713905" y="1333980"/>
                  <a:pt x="2689411" y="1326776"/>
                </a:cubicBezTo>
                <a:cubicBezTo>
                  <a:pt x="2662980" y="1319002"/>
                  <a:pt x="2634525" y="1318520"/>
                  <a:pt x="2608729" y="1308847"/>
                </a:cubicBezTo>
                <a:cubicBezTo>
                  <a:pt x="2287218" y="1188281"/>
                  <a:pt x="2492349" y="1241653"/>
                  <a:pt x="2366682" y="1210235"/>
                </a:cubicBezTo>
                <a:cubicBezTo>
                  <a:pt x="2357717" y="1204259"/>
                  <a:pt x="2349247" y="1197465"/>
                  <a:pt x="2339788" y="1192306"/>
                </a:cubicBezTo>
                <a:cubicBezTo>
                  <a:pt x="2316324" y="1179507"/>
                  <a:pt x="2290309" y="1171273"/>
                  <a:pt x="2268070" y="1156447"/>
                </a:cubicBezTo>
                <a:cubicBezTo>
                  <a:pt x="2259105" y="1150471"/>
                  <a:pt x="2251079" y="1142762"/>
                  <a:pt x="2241176" y="1138518"/>
                </a:cubicBezTo>
                <a:cubicBezTo>
                  <a:pt x="2229851" y="1133665"/>
                  <a:pt x="2216853" y="1133879"/>
                  <a:pt x="2205317" y="1129553"/>
                </a:cubicBezTo>
                <a:cubicBezTo>
                  <a:pt x="2192804" y="1124861"/>
                  <a:pt x="2182259" y="1115464"/>
                  <a:pt x="2169459" y="1111624"/>
                </a:cubicBezTo>
                <a:cubicBezTo>
                  <a:pt x="2152049" y="1106401"/>
                  <a:pt x="2133600" y="1105647"/>
                  <a:pt x="2115670" y="1102659"/>
                </a:cubicBezTo>
                <a:cubicBezTo>
                  <a:pt x="2052917" y="1111624"/>
                  <a:pt x="1989879" y="1118783"/>
                  <a:pt x="1927411" y="1129553"/>
                </a:cubicBezTo>
                <a:cubicBezTo>
                  <a:pt x="1903128" y="1133740"/>
                  <a:pt x="1879788" y="1142319"/>
                  <a:pt x="1855694" y="1147482"/>
                </a:cubicBezTo>
                <a:cubicBezTo>
                  <a:pt x="1837921" y="1151291"/>
                  <a:pt x="1819730" y="1152882"/>
                  <a:pt x="1801906" y="1156447"/>
                </a:cubicBezTo>
                <a:cubicBezTo>
                  <a:pt x="1736162" y="1169596"/>
                  <a:pt x="1795420" y="1158879"/>
                  <a:pt x="1730188" y="1183341"/>
                </a:cubicBezTo>
                <a:cubicBezTo>
                  <a:pt x="1708790" y="1191365"/>
                  <a:pt x="1659134" y="1198172"/>
                  <a:pt x="1640541" y="1201271"/>
                </a:cubicBezTo>
                <a:cubicBezTo>
                  <a:pt x="1628588" y="1210236"/>
                  <a:pt x="1617743" y="1220909"/>
                  <a:pt x="1604682" y="1228165"/>
                </a:cubicBezTo>
                <a:cubicBezTo>
                  <a:pt x="1572779" y="1245889"/>
                  <a:pt x="1530558" y="1252873"/>
                  <a:pt x="1497106" y="1264024"/>
                </a:cubicBezTo>
                <a:cubicBezTo>
                  <a:pt x="1481840" y="1269113"/>
                  <a:pt x="1467437" y="1276541"/>
                  <a:pt x="1452282" y="1281953"/>
                </a:cubicBezTo>
                <a:cubicBezTo>
                  <a:pt x="1411165" y="1296638"/>
                  <a:pt x="1344391" y="1319358"/>
                  <a:pt x="1299882" y="1326776"/>
                </a:cubicBezTo>
                <a:cubicBezTo>
                  <a:pt x="1270259" y="1331713"/>
                  <a:pt x="1240117" y="1332753"/>
                  <a:pt x="1210235" y="1335741"/>
                </a:cubicBezTo>
                <a:cubicBezTo>
                  <a:pt x="1051859" y="1329765"/>
                  <a:pt x="893313" y="1327257"/>
                  <a:pt x="735106" y="1317812"/>
                </a:cubicBezTo>
                <a:cubicBezTo>
                  <a:pt x="692921" y="1315293"/>
                  <a:pt x="609600" y="1299882"/>
                  <a:pt x="609600" y="1299882"/>
                </a:cubicBezTo>
                <a:cubicBezTo>
                  <a:pt x="600635" y="1296894"/>
                  <a:pt x="591792" y="1293514"/>
                  <a:pt x="582706" y="1290918"/>
                </a:cubicBezTo>
                <a:cubicBezTo>
                  <a:pt x="553160" y="1282476"/>
                  <a:pt x="532840" y="1279152"/>
                  <a:pt x="502023" y="1272988"/>
                </a:cubicBezTo>
                <a:cubicBezTo>
                  <a:pt x="490070" y="1267012"/>
                  <a:pt x="478677" y="1259751"/>
                  <a:pt x="466164" y="1255059"/>
                </a:cubicBezTo>
                <a:cubicBezTo>
                  <a:pt x="454628" y="1250733"/>
                  <a:pt x="442192" y="1249336"/>
                  <a:pt x="430306" y="1246094"/>
                </a:cubicBezTo>
                <a:cubicBezTo>
                  <a:pt x="409318" y="1240370"/>
                  <a:pt x="388317" y="1234654"/>
                  <a:pt x="367553" y="1228165"/>
                </a:cubicBezTo>
                <a:cubicBezTo>
                  <a:pt x="340494" y="1219709"/>
                  <a:pt x="313329" y="1211448"/>
                  <a:pt x="286870" y="1201271"/>
                </a:cubicBezTo>
                <a:cubicBezTo>
                  <a:pt x="274397" y="1196474"/>
                  <a:pt x="263524" y="1188033"/>
                  <a:pt x="251011" y="1183341"/>
                </a:cubicBezTo>
                <a:cubicBezTo>
                  <a:pt x="141997" y="1142460"/>
                  <a:pt x="164051" y="1167427"/>
                  <a:pt x="89647" y="1111624"/>
                </a:cubicBezTo>
                <a:cubicBezTo>
                  <a:pt x="82885" y="1106553"/>
                  <a:pt x="77694" y="1099671"/>
                  <a:pt x="71717" y="1093694"/>
                </a:cubicBezTo>
                <a:cubicBezTo>
                  <a:pt x="68729" y="1081741"/>
                  <a:pt x="67079" y="1069371"/>
                  <a:pt x="62753" y="1057835"/>
                </a:cubicBezTo>
                <a:cubicBezTo>
                  <a:pt x="58061" y="1045322"/>
                  <a:pt x="48663" y="1034776"/>
                  <a:pt x="44823" y="1021976"/>
                </a:cubicBezTo>
                <a:cubicBezTo>
                  <a:pt x="39600" y="1004566"/>
                  <a:pt x="41607" y="985432"/>
                  <a:pt x="35859" y="968188"/>
                </a:cubicBezTo>
                <a:cubicBezTo>
                  <a:pt x="32452" y="957967"/>
                  <a:pt x="22748" y="950931"/>
                  <a:pt x="17929" y="941294"/>
                </a:cubicBezTo>
                <a:cubicBezTo>
                  <a:pt x="11497" y="928430"/>
                  <a:pt x="2873" y="890035"/>
                  <a:pt x="0" y="878541"/>
                </a:cubicBezTo>
                <a:cubicBezTo>
                  <a:pt x="5832" y="837719"/>
                  <a:pt x="17764" y="693244"/>
                  <a:pt x="44823" y="627529"/>
                </a:cubicBezTo>
                <a:cubicBezTo>
                  <a:pt x="57544" y="596636"/>
                  <a:pt x="74706" y="567764"/>
                  <a:pt x="89647" y="537882"/>
                </a:cubicBezTo>
                <a:lnTo>
                  <a:pt x="107576" y="502024"/>
                </a:lnTo>
                <a:cubicBezTo>
                  <a:pt x="116541" y="484094"/>
                  <a:pt x="118433" y="460262"/>
                  <a:pt x="134470" y="448235"/>
                </a:cubicBezTo>
                <a:cubicBezTo>
                  <a:pt x="146423" y="439270"/>
                  <a:pt x="159764" y="431906"/>
                  <a:pt x="170329" y="421341"/>
                </a:cubicBezTo>
                <a:cubicBezTo>
                  <a:pt x="180894" y="410776"/>
                  <a:pt x="185659" y="394943"/>
                  <a:pt x="197223" y="385482"/>
                </a:cubicBezTo>
                <a:cubicBezTo>
                  <a:pt x="219042" y="367630"/>
                  <a:pt x="246928" y="358270"/>
                  <a:pt x="268941" y="340659"/>
                </a:cubicBezTo>
                <a:cubicBezTo>
                  <a:pt x="279946" y="331855"/>
                  <a:pt x="321624" y="296388"/>
                  <a:pt x="340659" y="286871"/>
                </a:cubicBezTo>
                <a:cubicBezTo>
                  <a:pt x="349111" y="282645"/>
                  <a:pt x="358990" y="281902"/>
                  <a:pt x="367553" y="277906"/>
                </a:cubicBezTo>
                <a:cubicBezTo>
                  <a:pt x="403883" y="260952"/>
                  <a:pt x="440751" y="244745"/>
                  <a:pt x="475129" y="224118"/>
                </a:cubicBezTo>
                <a:cubicBezTo>
                  <a:pt x="615258" y="140042"/>
                  <a:pt x="440063" y="243599"/>
                  <a:pt x="555811" y="179294"/>
                </a:cubicBezTo>
                <a:cubicBezTo>
                  <a:pt x="571043" y="170832"/>
                  <a:pt x="584772" y="159610"/>
                  <a:pt x="600635" y="152400"/>
                </a:cubicBezTo>
                <a:cubicBezTo>
                  <a:pt x="617840" y="144580"/>
                  <a:pt x="636876" y="141490"/>
                  <a:pt x="654423" y="134471"/>
                </a:cubicBezTo>
                <a:cubicBezTo>
                  <a:pt x="707410" y="113276"/>
                  <a:pt x="674581" y="116770"/>
                  <a:pt x="735106" y="98612"/>
                </a:cubicBezTo>
                <a:cubicBezTo>
                  <a:pt x="749700" y="94234"/>
                  <a:pt x="765055" y="92952"/>
                  <a:pt x="779929" y="89647"/>
                </a:cubicBezTo>
                <a:cubicBezTo>
                  <a:pt x="791956" y="86974"/>
                  <a:pt x="803987" y="84222"/>
                  <a:pt x="815788" y="80682"/>
                </a:cubicBezTo>
                <a:cubicBezTo>
                  <a:pt x="833890" y="75251"/>
                  <a:pt x="850908" y="65701"/>
                  <a:pt x="869576" y="62753"/>
                </a:cubicBezTo>
                <a:cubicBezTo>
                  <a:pt x="908061" y="56676"/>
                  <a:pt x="947270" y="56776"/>
                  <a:pt x="986117" y="53788"/>
                </a:cubicBezTo>
                <a:cubicBezTo>
                  <a:pt x="1084729" y="56776"/>
                  <a:pt x="1183586" y="55186"/>
                  <a:pt x="1281953" y="62753"/>
                </a:cubicBezTo>
                <a:cubicBezTo>
                  <a:pt x="1300796" y="64202"/>
                  <a:pt x="1317569" y="75490"/>
                  <a:pt x="1335741" y="80682"/>
                </a:cubicBezTo>
                <a:cubicBezTo>
                  <a:pt x="1522467" y="134033"/>
                  <a:pt x="1246075" y="39154"/>
                  <a:pt x="1577788" y="161365"/>
                </a:cubicBezTo>
                <a:lnTo>
                  <a:pt x="1577788" y="161365"/>
                </a:lnTo>
                <a:cubicBezTo>
                  <a:pt x="1595717" y="167341"/>
                  <a:pt x="1613513" y="173736"/>
                  <a:pt x="1631576" y="179294"/>
                </a:cubicBezTo>
                <a:cubicBezTo>
                  <a:pt x="1652369" y="185692"/>
                  <a:pt x="1673999" y="189479"/>
                  <a:pt x="1694329" y="197224"/>
                </a:cubicBezTo>
                <a:cubicBezTo>
                  <a:pt x="1736863" y="213427"/>
                  <a:pt x="1779125" y="230657"/>
                  <a:pt x="1819835" y="251012"/>
                </a:cubicBezTo>
                <a:cubicBezTo>
                  <a:pt x="1831788" y="256988"/>
                  <a:pt x="1843337" y="263853"/>
                  <a:pt x="1855694" y="268941"/>
                </a:cubicBezTo>
                <a:cubicBezTo>
                  <a:pt x="1894180" y="284788"/>
                  <a:pt x="1935008" y="295152"/>
                  <a:pt x="1972235" y="313765"/>
                </a:cubicBezTo>
                <a:cubicBezTo>
                  <a:pt x="2072902" y="364098"/>
                  <a:pt x="2029470" y="350485"/>
                  <a:pt x="2097741" y="367553"/>
                </a:cubicBezTo>
                <a:cubicBezTo>
                  <a:pt x="2154517" y="364565"/>
                  <a:pt x="2212816" y="371983"/>
                  <a:pt x="2268070" y="358588"/>
                </a:cubicBezTo>
                <a:cubicBezTo>
                  <a:pt x="2313527" y="347568"/>
                  <a:pt x="2349203" y="310626"/>
                  <a:pt x="2393576" y="295835"/>
                </a:cubicBezTo>
                <a:lnTo>
                  <a:pt x="2447364" y="277906"/>
                </a:lnTo>
                <a:cubicBezTo>
                  <a:pt x="2472833" y="258805"/>
                  <a:pt x="2498784" y="237419"/>
                  <a:pt x="2528047" y="224118"/>
                </a:cubicBezTo>
                <a:cubicBezTo>
                  <a:pt x="2545252" y="216297"/>
                  <a:pt x="2564565" y="213864"/>
                  <a:pt x="2581835" y="206188"/>
                </a:cubicBezTo>
                <a:cubicBezTo>
                  <a:pt x="2591681" y="201812"/>
                  <a:pt x="2598784" y="192403"/>
                  <a:pt x="2608729" y="188259"/>
                </a:cubicBezTo>
                <a:cubicBezTo>
                  <a:pt x="2698357" y="150914"/>
                  <a:pt x="2668507" y="173313"/>
                  <a:pt x="2743200" y="143435"/>
                </a:cubicBezTo>
                <a:cubicBezTo>
                  <a:pt x="2773082" y="131482"/>
                  <a:pt x="2801288" y="113887"/>
                  <a:pt x="2832847" y="107576"/>
                </a:cubicBezTo>
                <a:cubicBezTo>
                  <a:pt x="2987889" y="76570"/>
                  <a:pt x="2749489" y="126174"/>
                  <a:pt x="2931459" y="80682"/>
                </a:cubicBezTo>
                <a:cubicBezTo>
                  <a:pt x="2949093" y="76274"/>
                  <a:pt x="2967318" y="74706"/>
                  <a:pt x="2985247" y="71718"/>
                </a:cubicBezTo>
                <a:cubicBezTo>
                  <a:pt x="3000188" y="65741"/>
                  <a:pt x="3014690" y="58520"/>
                  <a:pt x="3030070" y="53788"/>
                </a:cubicBezTo>
                <a:cubicBezTo>
                  <a:pt x="3104317" y="30943"/>
                  <a:pt x="3088624" y="40285"/>
                  <a:pt x="3155576" y="26894"/>
                </a:cubicBezTo>
                <a:cubicBezTo>
                  <a:pt x="3167658" y="24478"/>
                  <a:pt x="3179222" y="19557"/>
                  <a:pt x="3191435" y="17929"/>
                </a:cubicBezTo>
                <a:cubicBezTo>
                  <a:pt x="3224152" y="13567"/>
                  <a:pt x="3257205" y="12249"/>
                  <a:pt x="3290047" y="8965"/>
                </a:cubicBezTo>
                <a:cubicBezTo>
                  <a:pt x="3316972" y="6273"/>
                  <a:pt x="3343835" y="2988"/>
                  <a:pt x="3370729" y="0"/>
                </a:cubicBezTo>
                <a:cubicBezTo>
                  <a:pt x="3487270" y="2988"/>
                  <a:pt x="3604056" y="851"/>
                  <a:pt x="3720353" y="8965"/>
                </a:cubicBezTo>
                <a:cubicBezTo>
                  <a:pt x="3733684" y="9895"/>
                  <a:pt x="3743698" y="22202"/>
                  <a:pt x="3756211" y="26894"/>
                </a:cubicBezTo>
                <a:cubicBezTo>
                  <a:pt x="3767747" y="31220"/>
                  <a:pt x="3780534" y="31533"/>
                  <a:pt x="3792070" y="35859"/>
                </a:cubicBezTo>
                <a:cubicBezTo>
                  <a:pt x="3854948" y="59438"/>
                  <a:pt x="3802796" y="45704"/>
                  <a:pt x="3854823" y="71718"/>
                </a:cubicBezTo>
                <a:cubicBezTo>
                  <a:pt x="3869216" y="78915"/>
                  <a:pt x="3884706" y="83671"/>
                  <a:pt x="3899647" y="89647"/>
                </a:cubicBezTo>
                <a:cubicBezTo>
                  <a:pt x="3955868" y="173980"/>
                  <a:pt x="3869714" y="40745"/>
                  <a:pt x="3935506" y="161365"/>
                </a:cubicBezTo>
                <a:cubicBezTo>
                  <a:pt x="3945824" y="180282"/>
                  <a:pt x="3961148" y="196180"/>
                  <a:pt x="3971364" y="215153"/>
                </a:cubicBezTo>
                <a:cubicBezTo>
                  <a:pt x="3982154" y="235191"/>
                  <a:pt x="3988569" y="257314"/>
                  <a:pt x="3998259" y="277906"/>
                </a:cubicBezTo>
                <a:cubicBezTo>
                  <a:pt x="4012485" y="308135"/>
                  <a:pt x="4032517" y="335858"/>
                  <a:pt x="4043082" y="367553"/>
                </a:cubicBezTo>
                <a:cubicBezTo>
                  <a:pt x="4067350" y="440358"/>
                  <a:pt x="4052559" y="404437"/>
                  <a:pt x="4087906" y="475129"/>
                </a:cubicBezTo>
                <a:cubicBezTo>
                  <a:pt x="4105815" y="564683"/>
                  <a:pt x="4084551" y="475374"/>
                  <a:pt x="4132729" y="600635"/>
                </a:cubicBezTo>
                <a:cubicBezTo>
                  <a:pt x="4143698" y="629155"/>
                  <a:pt x="4147673" y="684322"/>
                  <a:pt x="4150659" y="708212"/>
                </a:cubicBezTo>
                <a:cubicBezTo>
                  <a:pt x="4141694" y="756024"/>
                  <a:pt x="4137128" y="804874"/>
                  <a:pt x="4123764" y="851647"/>
                </a:cubicBezTo>
                <a:cubicBezTo>
                  <a:pt x="4118977" y="868401"/>
                  <a:pt x="4106535" y="881973"/>
                  <a:pt x="4096870" y="896471"/>
                </a:cubicBezTo>
                <a:cubicBezTo>
                  <a:pt x="4070184" y="936500"/>
                  <a:pt x="4077595" y="927249"/>
                  <a:pt x="4043082" y="950259"/>
                </a:cubicBezTo>
                <a:cubicBezTo>
                  <a:pt x="3989931" y="1029985"/>
                  <a:pt x="4032623" y="985221"/>
                  <a:pt x="3971364" y="1021976"/>
                </a:cubicBezTo>
                <a:cubicBezTo>
                  <a:pt x="3952886" y="1033063"/>
                  <a:pt x="3917576" y="1057835"/>
                  <a:pt x="3917576" y="1057835"/>
                </a:cubicBezTo>
                <a:lnTo>
                  <a:pt x="3899647" y="1111624"/>
                </a:lnTo>
                <a:lnTo>
                  <a:pt x="3890682" y="1138518"/>
                </a:lnTo>
                <a:cubicBezTo>
                  <a:pt x="3887694" y="1147483"/>
                  <a:pt x="3881717" y="1155962"/>
                  <a:pt x="3881717" y="1165412"/>
                </a:cubicBezTo>
                <a:lnTo>
                  <a:pt x="3881717" y="1183341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3459221" y="2502683"/>
            <a:ext cx="3182470" cy="2393577"/>
          </a:xfrm>
          <a:custGeom>
            <a:avLst/>
            <a:gdLst>
              <a:gd name="connsiteX0" fmla="*/ 2841812 w 3182470"/>
              <a:gd name="connsiteY0" fmla="*/ 2366683 h 2393577"/>
              <a:gd name="connsiteX1" fmla="*/ 2796988 w 3182470"/>
              <a:gd name="connsiteY1" fmla="*/ 2375647 h 2393577"/>
              <a:gd name="connsiteX2" fmla="*/ 2537012 w 3182470"/>
              <a:gd name="connsiteY2" fmla="*/ 2393577 h 2393577"/>
              <a:gd name="connsiteX3" fmla="*/ 2061882 w 3182470"/>
              <a:gd name="connsiteY3" fmla="*/ 2384612 h 2393577"/>
              <a:gd name="connsiteX4" fmla="*/ 1981200 w 3182470"/>
              <a:gd name="connsiteY4" fmla="*/ 2375647 h 2393577"/>
              <a:gd name="connsiteX5" fmla="*/ 1927412 w 3182470"/>
              <a:gd name="connsiteY5" fmla="*/ 2357718 h 2393577"/>
              <a:gd name="connsiteX6" fmla="*/ 1801906 w 3182470"/>
              <a:gd name="connsiteY6" fmla="*/ 2303930 h 2393577"/>
              <a:gd name="connsiteX7" fmla="*/ 1649506 w 3182470"/>
              <a:gd name="connsiteY7" fmla="*/ 2223247 h 2393577"/>
              <a:gd name="connsiteX8" fmla="*/ 1631576 w 3182470"/>
              <a:gd name="connsiteY8" fmla="*/ 2205318 h 2393577"/>
              <a:gd name="connsiteX9" fmla="*/ 1550894 w 3182470"/>
              <a:gd name="connsiteY9" fmla="*/ 2133600 h 2393577"/>
              <a:gd name="connsiteX10" fmla="*/ 1532965 w 3182470"/>
              <a:gd name="connsiteY10" fmla="*/ 2106706 h 2393577"/>
              <a:gd name="connsiteX11" fmla="*/ 1470212 w 3182470"/>
              <a:gd name="connsiteY11" fmla="*/ 2043953 h 2393577"/>
              <a:gd name="connsiteX12" fmla="*/ 1425388 w 3182470"/>
              <a:gd name="connsiteY12" fmla="*/ 1999130 h 2393577"/>
              <a:gd name="connsiteX13" fmla="*/ 1380565 w 3182470"/>
              <a:gd name="connsiteY13" fmla="*/ 1936377 h 2393577"/>
              <a:gd name="connsiteX14" fmla="*/ 1362635 w 3182470"/>
              <a:gd name="connsiteY14" fmla="*/ 1882589 h 2393577"/>
              <a:gd name="connsiteX15" fmla="*/ 1335741 w 3182470"/>
              <a:gd name="connsiteY15" fmla="*/ 1819836 h 2393577"/>
              <a:gd name="connsiteX16" fmla="*/ 1326776 w 3182470"/>
              <a:gd name="connsiteY16" fmla="*/ 1766047 h 2393577"/>
              <a:gd name="connsiteX17" fmla="*/ 1317812 w 3182470"/>
              <a:gd name="connsiteY17" fmla="*/ 1739153 h 2393577"/>
              <a:gd name="connsiteX18" fmla="*/ 1308847 w 3182470"/>
              <a:gd name="connsiteY18" fmla="*/ 1532965 h 2393577"/>
              <a:gd name="connsiteX19" fmla="*/ 1290917 w 3182470"/>
              <a:gd name="connsiteY19" fmla="*/ 1398494 h 2393577"/>
              <a:gd name="connsiteX20" fmla="*/ 1272988 w 3182470"/>
              <a:gd name="connsiteY20" fmla="*/ 1371600 h 2393577"/>
              <a:gd name="connsiteX21" fmla="*/ 1237129 w 3182470"/>
              <a:gd name="connsiteY21" fmla="*/ 1290918 h 2393577"/>
              <a:gd name="connsiteX22" fmla="*/ 1147482 w 3182470"/>
              <a:gd name="connsiteY22" fmla="*/ 1210236 h 2393577"/>
              <a:gd name="connsiteX23" fmla="*/ 1111623 w 3182470"/>
              <a:gd name="connsiteY23" fmla="*/ 1192306 h 2393577"/>
              <a:gd name="connsiteX24" fmla="*/ 1030941 w 3182470"/>
              <a:gd name="connsiteY24" fmla="*/ 1165412 h 2393577"/>
              <a:gd name="connsiteX25" fmla="*/ 923365 w 3182470"/>
              <a:gd name="connsiteY25" fmla="*/ 1120589 h 2393577"/>
              <a:gd name="connsiteX26" fmla="*/ 842682 w 3182470"/>
              <a:gd name="connsiteY26" fmla="*/ 1093694 h 2393577"/>
              <a:gd name="connsiteX27" fmla="*/ 788894 w 3182470"/>
              <a:gd name="connsiteY27" fmla="*/ 1066800 h 2393577"/>
              <a:gd name="connsiteX28" fmla="*/ 726141 w 3182470"/>
              <a:gd name="connsiteY28" fmla="*/ 1048871 h 2393577"/>
              <a:gd name="connsiteX29" fmla="*/ 699247 w 3182470"/>
              <a:gd name="connsiteY29" fmla="*/ 1030942 h 2393577"/>
              <a:gd name="connsiteX30" fmla="*/ 591670 w 3182470"/>
              <a:gd name="connsiteY30" fmla="*/ 995083 h 2393577"/>
              <a:gd name="connsiteX31" fmla="*/ 537882 w 3182470"/>
              <a:gd name="connsiteY31" fmla="*/ 986118 h 2393577"/>
              <a:gd name="connsiteX32" fmla="*/ 475129 w 3182470"/>
              <a:gd name="connsiteY32" fmla="*/ 959224 h 2393577"/>
              <a:gd name="connsiteX33" fmla="*/ 367553 w 3182470"/>
              <a:gd name="connsiteY33" fmla="*/ 941294 h 2393577"/>
              <a:gd name="connsiteX34" fmla="*/ 313765 w 3182470"/>
              <a:gd name="connsiteY34" fmla="*/ 914400 h 2393577"/>
              <a:gd name="connsiteX35" fmla="*/ 242047 w 3182470"/>
              <a:gd name="connsiteY35" fmla="*/ 896471 h 2393577"/>
              <a:gd name="connsiteX36" fmla="*/ 125506 w 3182470"/>
              <a:gd name="connsiteY36" fmla="*/ 806824 h 2393577"/>
              <a:gd name="connsiteX37" fmla="*/ 80682 w 3182470"/>
              <a:gd name="connsiteY37" fmla="*/ 779930 h 2393577"/>
              <a:gd name="connsiteX38" fmla="*/ 17929 w 3182470"/>
              <a:gd name="connsiteY38" fmla="*/ 699247 h 2393577"/>
              <a:gd name="connsiteX39" fmla="*/ 8965 w 3182470"/>
              <a:gd name="connsiteY39" fmla="*/ 645459 h 2393577"/>
              <a:gd name="connsiteX40" fmla="*/ 0 w 3182470"/>
              <a:gd name="connsiteY40" fmla="*/ 618565 h 2393577"/>
              <a:gd name="connsiteX41" fmla="*/ 8965 w 3182470"/>
              <a:gd name="connsiteY41" fmla="*/ 448236 h 2393577"/>
              <a:gd name="connsiteX42" fmla="*/ 17929 w 3182470"/>
              <a:gd name="connsiteY42" fmla="*/ 412377 h 2393577"/>
              <a:gd name="connsiteX43" fmla="*/ 35859 w 3182470"/>
              <a:gd name="connsiteY43" fmla="*/ 385483 h 2393577"/>
              <a:gd name="connsiteX44" fmla="*/ 80682 w 3182470"/>
              <a:gd name="connsiteY44" fmla="*/ 295836 h 2393577"/>
              <a:gd name="connsiteX45" fmla="*/ 107576 w 3182470"/>
              <a:gd name="connsiteY45" fmla="*/ 259977 h 2393577"/>
              <a:gd name="connsiteX46" fmla="*/ 125506 w 3182470"/>
              <a:gd name="connsiteY46" fmla="*/ 233083 h 2393577"/>
              <a:gd name="connsiteX47" fmla="*/ 161365 w 3182470"/>
              <a:gd name="connsiteY47" fmla="*/ 197224 h 2393577"/>
              <a:gd name="connsiteX48" fmla="*/ 215153 w 3182470"/>
              <a:gd name="connsiteY48" fmla="*/ 152400 h 2393577"/>
              <a:gd name="connsiteX49" fmla="*/ 242047 w 3182470"/>
              <a:gd name="connsiteY49" fmla="*/ 143436 h 2393577"/>
              <a:gd name="connsiteX50" fmla="*/ 277906 w 3182470"/>
              <a:gd name="connsiteY50" fmla="*/ 125506 h 2393577"/>
              <a:gd name="connsiteX51" fmla="*/ 304800 w 3182470"/>
              <a:gd name="connsiteY51" fmla="*/ 107577 h 2393577"/>
              <a:gd name="connsiteX52" fmla="*/ 340659 w 3182470"/>
              <a:gd name="connsiteY52" fmla="*/ 80683 h 2393577"/>
              <a:gd name="connsiteX53" fmla="*/ 376517 w 3182470"/>
              <a:gd name="connsiteY53" fmla="*/ 71718 h 2393577"/>
              <a:gd name="connsiteX54" fmla="*/ 537882 w 3182470"/>
              <a:gd name="connsiteY54" fmla="*/ 44824 h 2393577"/>
              <a:gd name="connsiteX55" fmla="*/ 627529 w 3182470"/>
              <a:gd name="connsiteY55" fmla="*/ 26894 h 2393577"/>
              <a:gd name="connsiteX56" fmla="*/ 815788 w 3182470"/>
              <a:gd name="connsiteY56" fmla="*/ 8965 h 2393577"/>
              <a:gd name="connsiteX57" fmla="*/ 923365 w 3182470"/>
              <a:gd name="connsiteY57" fmla="*/ 0 h 2393577"/>
              <a:gd name="connsiteX58" fmla="*/ 1246094 w 3182470"/>
              <a:gd name="connsiteY58" fmla="*/ 8965 h 2393577"/>
              <a:gd name="connsiteX59" fmla="*/ 1281953 w 3182470"/>
              <a:gd name="connsiteY59" fmla="*/ 17930 h 2393577"/>
              <a:gd name="connsiteX60" fmla="*/ 1326776 w 3182470"/>
              <a:gd name="connsiteY60" fmla="*/ 26894 h 2393577"/>
              <a:gd name="connsiteX61" fmla="*/ 1470212 w 3182470"/>
              <a:gd name="connsiteY61" fmla="*/ 62753 h 2393577"/>
              <a:gd name="connsiteX62" fmla="*/ 1532965 w 3182470"/>
              <a:gd name="connsiteY62" fmla="*/ 80683 h 2393577"/>
              <a:gd name="connsiteX63" fmla="*/ 1613647 w 3182470"/>
              <a:gd name="connsiteY63" fmla="*/ 116542 h 2393577"/>
              <a:gd name="connsiteX64" fmla="*/ 1685365 w 3182470"/>
              <a:gd name="connsiteY64" fmla="*/ 152400 h 2393577"/>
              <a:gd name="connsiteX65" fmla="*/ 1730188 w 3182470"/>
              <a:gd name="connsiteY65" fmla="*/ 170330 h 2393577"/>
              <a:gd name="connsiteX66" fmla="*/ 1810870 w 3182470"/>
              <a:gd name="connsiteY66" fmla="*/ 242047 h 2393577"/>
              <a:gd name="connsiteX67" fmla="*/ 1828800 w 3182470"/>
              <a:gd name="connsiteY67" fmla="*/ 295836 h 2393577"/>
              <a:gd name="connsiteX68" fmla="*/ 1846729 w 3182470"/>
              <a:gd name="connsiteY68" fmla="*/ 331694 h 2393577"/>
              <a:gd name="connsiteX69" fmla="*/ 1873623 w 3182470"/>
              <a:gd name="connsiteY69" fmla="*/ 421342 h 2393577"/>
              <a:gd name="connsiteX70" fmla="*/ 1882588 w 3182470"/>
              <a:gd name="connsiteY70" fmla="*/ 448236 h 2393577"/>
              <a:gd name="connsiteX71" fmla="*/ 1891553 w 3182470"/>
              <a:gd name="connsiteY71" fmla="*/ 502024 h 2393577"/>
              <a:gd name="connsiteX72" fmla="*/ 1900517 w 3182470"/>
              <a:gd name="connsiteY72" fmla="*/ 528918 h 2393577"/>
              <a:gd name="connsiteX73" fmla="*/ 1927412 w 3182470"/>
              <a:gd name="connsiteY73" fmla="*/ 618565 h 2393577"/>
              <a:gd name="connsiteX74" fmla="*/ 1945341 w 3182470"/>
              <a:gd name="connsiteY74" fmla="*/ 663389 h 2393577"/>
              <a:gd name="connsiteX75" fmla="*/ 1990165 w 3182470"/>
              <a:gd name="connsiteY75" fmla="*/ 770965 h 2393577"/>
              <a:gd name="connsiteX76" fmla="*/ 2008094 w 3182470"/>
              <a:gd name="connsiteY76" fmla="*/ 797859 h 2393577"/>
              <a:gd name="connsiteX77" fmla="*/ 2034988 w 3182470"/>
              <a:gd name="connsiteY77" fmla="*/ 824753 h 2393577"/>
              <a:gd name="connsiteX78" fmla="*/ 2106706 w 3182470"/>
              <a:gd name="connsiteY78" fmla="*/ 914400 h 2393577"/>
              <a:gd name="connsiteX79" fmla="*/ 2133600 w 3182470"/>
              <a:gd name="connsiteY79" fmla="*/ 941294 h 2393577"/>
              <a:gd name="connsiteX80" fmla="*/ 2223247 w 3182470"/>
              <a:gd name="connsiteY80" fmla="*/ 986118 h 2393577"/>
              <a:gd name="connsiteX81" fmla="*/ 2268070 w 3182470"/>
              <a:gd name="connsiteY81" fmla="*/ 1004047 h 2393577"/>
              <a:gd name="connsiteX82" fmla="*/ 2321859 w 3182470"/>
              <a:gd name="connsiteY82" fmla="*/ 1021977 h 2393577"/>
              <a:gd name="connsiteX83" fmla="*/ 2438400 w 3182470"/>
              <a:gd name="connsiteY83" fmla="*/ 1066800 h 2393577"/>
              <a:gd name="connsiteX84" fmla="*/ 2483223 w 3182470"/>
              <a:gd name="connsiteY84" fmla="*/ 1084730 h 2393577"/>
              <a:gd name="connsiteX85" fmla="*/ 2519082 w 3182470"/>
              <a:gd name="connsiteY85" fmla="*/ 1102659 h 2393577"/>
              <a:gd name="connsiteX86" fmla="*/ 2608729 w 3182470"/>
              <a:gd name="connsiteY86" fmla="*/ 1138518 h 2393577"/>
              <a:gd name="connsiteX87" fmla="*/ 2671482 w 3182470"/>
              <a:gd name="connsiteY87" fmla="*/ 1165412 h 2393577"/>
              <a:gd name="connsiteX88" fmla="*/ 2770094 w 3182470"/>
              <a:gd name="connsiteY88" fmla="*/ 1210236 h 2393577"/>
              <a:gd name="connsiteX89" fmla="*/ 2814917 w 3182470"/>
              <a:gd name="connsiteY89" fmla="*/ 1228165 h 2393577"/>
              <a:gd name="connsiteX90" fmla="*/ 2904565 w 3182470"/>
              <a:gd name="connsiteY90" fmla="*/ 1281953 h 2393577"/>
              <a:gd name="connsiteX91" fmla="*/ 2967317 w 3182470"/>
              <a:gd name="connsiteY91" fmla="*/ 1317812 h 2393577"/>
              <a:gd name="connsiteX92" fmla="*/ 3012141 w 3182470"/>
              <a:gd name="connsiteY92" fmla="*/ 1344706 h 2393577"/>
              <a:gd name="connsiteX93" fmla="*/ 3083859 w 3182470"/>
              <a:gd name="connsiteY93" fmla="*/ 1407459 h 2393577"/>
              <a:gd name="connsiteX94" fmla="*/ 3101788 w 3182470"/>
              <a:gd name="connsiteY94" fmla="*/ 1443318 h 2393577"/>
              <a:gd name="connsiteX95" fmla="*/ 3146612 w 3182470"/>
              <a:gd name="connsiteY95" fmla="*/ 1550894 h 2393577"/>
              <a:gd name="connsiteX96" fmla="*/ 3155576 w 3182470"/>
              <a:gd name="connsiteY96" fmla="*/ 1604683 h 2393577"/>
              <a:gd name="connsiteX97" fmla="*/ 3173506 w 3182470"/>
              <a:gd name="connsiteY97" fmla="*/ 1667436 h 2393577"/>
              <a:gd name="connsiteX98" fmla="*/ 3182470 w 3182470"/>
              <a:gd name="connsiteY98" fmla="*/ 1864659 h 2393577"/>
              <a:gd name="connsiteX99" fmla="*/ 3173506 w 3182470"/>
              <a:gd name="connsiteY99" fmla="*/ 1981200 h 2393577"/>
              <a:gd name="connsiteX100" fmla="*/ 3146612 w 3182470"/>
              <a:gd name="connsiteY100" fmla="*/ 2034989 h 2393577"/>
              <a:gd name="connsiteX101" fmla="*/ 3119717 w 3182470"/>
              <a:gd name="connsiteY101" fmla="*/ 2088777 h 2393577"/>
              <a:gd name="connsiteX102" fmla="*/ 3039035 w 3182470"/>
              <a:gd name="connsiteY102" fmla="*/ 2151530 h 2393577"/>
              <a:gd name="connsiteX103" fmla="*/ 3003176 w 3182470"/>
              <a:gd name="connsiteY103" fmla="*/ 2178424 h 2393577"/>
              <a:gd name="connsiteX104" fmla="*/ 2994212 w 3182470"/>
              <a:gd name="connsiteY104" fmla="*/ 2214283 h 2393577"/>
              <a:gd name="connsiteX105" fmla="*/ 2949388 w 3182470"/>
              <a:gd name="connsiteY105" fmla="*/ 2259106 h 2393577"/>
              <a:gd name="connsiteX106" fmla="*/ 2913529 w 3182470"/>
              <a:gd name="connsiteY106" fmla="*/ 2294965 h 2393577"/>
              <a:gd name="connsiteX107" fmla="*/ 2886635 w 3182470"/>
              <a:gd name="connsiteY107" fmla="*/ 2303930 h 2393577"/>
              <a:gd name="connsiteX108" fmla="*/ 2859741 w 3182470"/>
              <a:gd name="connsiteY108" fmla="*/ 2330824 h 2393577"/>
              <a:gd name="connsiteX109" fmla="*/ 2841812 w 3182470"/>
              <a:gd name="connsiteY109" fmla="*/ 2357718 h 2393577"/>
              <a:gd name="connsiteX110" fmla="*/ 2841812 w 3182470"/>
              <a:gd name="connsiteY110" fmla="*/ 2366683 h 239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3182470" h="2393577">
                <a:moveTo>
                  <a:pt x="2841812" y="2366683"/>
                </a:moveTo>
                <a:cubicBezTo>
                  <a:pt x="2834341" y="2369671"/>
                  <a:pt x="2812194" y="2374666"/>
                  <a:pt x="2796988" y="2375647"/>
                </a:cubicBezTo>
                <a:cubicBezTo>
                  <a:pt x="2530961" y="2392810"/>
                  <a:pt x="2640524" y="2359072"/>
                  <a:pt x="2537012" y="2393577"/>
                </a:cubicBezTo>
                <a:lnTo>
                  <a:pt x="2061882" y="2384612"/>
                </a:lnTo>
                <a:cubicBezTo>
                  <a:pt x="2034837" y="2383740"/>
                  <a:pt x="2007734" y="2380954"/>
                  <a:pt x="1981200" y="2375647"/>
                </a:cubicBezTo>
                <a:cubicBezTo>
                  <a:pt x="1962668" y="2371941"/>
                  <a:pt x="1944959" y="2364737"/>
                  <a:pt x="1927412" y="2357718"/>
                </a:cubicBezTo>
                <a:cubicBezTo>
                  <a:pt x="1885152" y="2340814"/>
                  <a:pt x="1840935" y="2327347"/>
                  <a:pt x="1801906" y="2303930"/>
                </a:cubicBezTo>
                <a:cubicBezTo>
                  <a:pt x="1692744" y="2238433"/>
                  <a:pt x="1744290" y="2263870"/>
                  <a:pt x="1649506" y="2223247"/>
                </a:cubicBezTo>
                <a:cubicBezTo>
                  <a:pt x="1643529" y="2217271"/>
                  <a:pt x="1638069" y="2210729"/>
                  <a:pt x="1631576" y="2205318"/>
                </a:cubicBezTo>
                <a:cubicBezTo>
                  <a:pt x="1601591" y="2180331"/>
                  <a:pt x="1574069" y="2168362"/>
                  <a:pt x="1550894" y="2133600"/>
                </a:cubicBezTo>
                <a:cubicBezTo>
                  <a:pt x="1544918" y="2124635"/>
                  <a:pt x="1540172" y="2114714"/>
                  <a:pt x="1532965" y="2106706"/>
                </a:cubicBezTo>
                <a:cubicBezTo>
                  <a:pt x="1513176" y="2084718"/>
                  <a:pt x="1486622" y="2068566"/>
                  <a:pt x="1470212" y="2043953"/>
                </a:cubicBezTo>
                <a:cubicBezTo>
                  <a:pt x="1446305" y="2008094"/>
                  <a:pt x="1461247" y="2023035"/>
                  <a:pt x="1425388" y="1999130"/>
                </a:cubicBezTo>
                <a:cubicBezTo>
                  <a:pt x="1421775" y="1994313"/>
                  <a:pt x="1385332" y="1947103"/>
                  <a:pt x="1380565" y="1936377"/>
                </a:cubicBezTo>
                <a:cubicBezTo>
                  <a:pt x="1372889" y="1919107"/>
                  <a:pt x="1371087" y="1899493"/>
                  <a:pt x="1362635" y="1882589"/>
                </a:cubicBezTo>
                <a:cubicBezTo>
                  <a:pt x="1340480" y="1838278"/>
                  <a:pt x="1348932" y="1859408"/>
                  <a:pt x="1335741" y="1819836"/>
                </a:cubicBezTo>
                <a:cubicBezTo>
                  <a:pt x="1332753" y="1801906"/>
                  <a:pt x="1330719" y="1783791"/>
                  <a:pt x="1326776" y="1766047"/>
                </a:cubicBezTo>
                <a:cubicBezTo>
                  <a:pt x="1324726" y="1756822"/>
                  <a:pt x="1318537" y="1748575"/>
                  <a:pt x="1317812" y="1739153"/>
                </a:cubicBezTo>
                <a:cubicBezTo>
                  <a:pt x="1312536" y="1670561"/>
                  <a:pt x="1312887" y="1601641"/>
                  <a:pt x="1308847" y="1532965"/>
                </a:cubicBezTo>
                <a:cubicBezTo>
                  <a:pt x="1308056" y="1519523"/>
                  <a:pt x="1304420" y="1430000"/>
                  <a:pt x="1290917" y="1398494"/>
                </a:cubicBezTo>
                <a:cubicBezTo>
                  <a:pt x="1286673" y="1388591"/>
                  <a:pt x="1277364" y="1381446"/>
                  <a:pt x="1272988" y="1371600"/>
                </a:cubicBezTo>
                <a:cubicBezTo>
                  <a:pt x="1254618" y="1330266"/>
                  <a:pt x="1263852" y="1320610"/>
                  <a:pt x="1237129" y="1290918"/>
                </a:cubicBezTo>
                <a:cubicBezTo>
                  <a:pt x="1206199" y="1256551"/>
                  <a:pt x="1184625" y="1231461"/>
                  <a:pt x="1147482" y="1210236"/>
                </a:cubicBezTo>
                <a:cubicBezTo>
                  <a:pt x="1135879" y="1203606"/>
                  <a:pt x="1124136" y="1196998"/>
                  <a:pt x="1111623" y="1192306"/>
                </a:cubicBezTo>
                <a:cubicBezTo>
                  <a:pt x="1008798" y="1153746"/>
                  <a:pt x="1154282" y="1221476"/>
                  <a:pt x="1030941" y="1165412"/>
                </a:cubicBezTo>
                <a:cubicBezTo>
                  <a:pt x="933744" y="1121231"/>
                  <a:pt x="1021159" y="1153186"/>
                  <a:pt x="923365" y="1120589"/>
                </a:cubicBezTo>
                <a:cubicBezTo>
                  <a:pt x="862254" y="1079849"/>
                  <a:pt x="939306" y="1125902"/>
                  <a:pt x="842682" y="1093694"/>
                </a:cubicBezTo>
                <a:cubicBezTo>
                  <a:pt x="823665" y="1087355"/>
                  <a:pt x="807212" y="1074941"/>
                  <a:pt x="788894" y="1066800"/>
                </a:cubicBezTo>
                <a:cubicBezTo>
                  <a:pt x="772364" y="1059453"/>
                  <a:pt x="742414" y="1052939"/>
                  <a:pt x="726141" y="1048871"/>
                </a:cubicBezTo>
                <a:cubicBezTo>
                  <a:pt x="717176" y="1042895"/>
                  <a:pt x="708884" y="1035760"/>
                  <a:pt x="699247" y="1030942"/>
                </a:cubicBezTo>
                <a:cubicBezTo>
                  <a:pt x="670181" y="1016409"/>
                  <a:pt x="621287" y="1001918"/>
                  <a:pt x="591670" y="995083"/>
                </a:cubicBezTo>
                <a:cubicBezTo>
                  <a:pt x="573959" y="990996"/>
                  <a:pt x="555811" y="989106"/>
                  <a:pt x="537882" y="986118"/>
                </a:cubicBezTo>
                <a:cubicBezTo>
                  <a:pt x="516964" y="977153"/>
                  <a:pt x="497137" y="965016"/>
                  <a:pt x="475129" y="959224"/>
                </a:cubicBezTo>
                <a:cubicBezTo>
                  <a:pt x="439973" y="949972"/>
                  <a:pt x="367553" y="941294"/>
                  <a:pt x="367553" y="941294"/>
                </a:cubicBezTo>
                <a:cubicBezTo>
                  <a:pt x="341262" y="923767"/>
                  <a:pt x="343455" y="921822"/>
                  <a:pt x="313765" y="914400"/>
                </a:cubicBezTo>
                <a:cubicBezTo>
                  <a:pt x="301562" y="911349"/>
                  <a:pt x="257419" y="905438"/>
                  <a:pt x="242047" y="896471"/>
                </a:cubicBezTo>
                <a:cubicBezTo>
                  <a:pt x="59590" y="790037"/>
                  <a:pt x="230091" y="888167"/>
                  <a:pt x="125506" y="806824"/>
                </a:cubicBezTo>
                <a:cubicBezTo>
                  <a:pt x="111752" y="796127"/>
                  <a:pt x="94288" y="790815"/>
                  <a:pt x="80682" y="779930"/>
                </a:cubicBezTo>
                <a:cubicBezTo>
                  <a:pt x="35456" y="743749"/>
                  <a:pt x="39587" y="742562"/>
                  <a:pt x="17929" y="699247"/>
                </a:cubicBezTo>
                <a:cubicBezTo>
                  <a:pt x="14941" y="681318"/>
                  <a:pt x="12908" y="663203"/>
                  <a:pt x="8965" y="645459"/>
                </a:cubicBezTo>
                <a:cubicBezTo>
                  <a:pt x="6915" y="636234"/>
                  <a:pt x="0" y="628015"/>
                  <a:pt x="0" y="618565"/>
                </a:cubicBezTo>
                <a:cubicBezTo>
                  <a:pt x="0" y="561710"/>
                  <a:pt x="4040" y="504877"/>
                  <a:pt x="8965" y="448236"/>
                </a:cubicBezTo>
                <a:cubicBezTo>
                  <a:pt x="10032" y="435962"/>
                  <a:pt x="13076" y="423702"/>
                  <a:pt x="17929" y="412377"/>
                </a:cubicBezTo>
                <a:cubicBezTo>
                  <a:pt x="22173" y="402474"/>
                  <a:pt x="30751" y="394969"/>
                  <a:pt x="35859" y="385483"/>
                </a:cubicBezTo>
                <a:cubicBezTo>
                  <a:pt x="51698" y="356067"/>
                  <a:pt x="60636" y="322564"/>
                  <a:pt x="80682" y="295836"/>
                </a:cubicBezTo>
                <a:cubicBezTo>
                  <a:pt x="89647" y="283883"/>
                  <a:pt x="98892" y="272135"/>
                  <a:pt x="107576" y="259977"/>
                </a:cubicBezTo>
                <a:cubicBezTo>
                  <a:pt x="113838" y="251210"/>
                  <a:pt x="118494" y="241263"/>
                  <a:pt x="125506" y="233083"/>
                </a:cubicBezTo>
                <a:cubicBezTo>
                  <a:pt x="136507" y="220249"/>
                  <a:pt x="149412" y="209177"/>
                  <a:pt x="161365" y="197224"/>
                </a:cubicBezTo>
                <a:cubicBezTo>
                  <a:pt x="179816" y="178773"/>
                  <a:pt x="190286" y="166609"/>
                  <a:pt x="215153" y="152400"/>
                </a:cubicBezTo>
                <a:cubicBezTo>
                  <a:pt x="223358" y="147712"/>
                  <a:pt x="233362" y="147158"/>
                  <a:pt x="242047" y="143436"/>
                </a:cubicBezTo>
                <a:cubicBezTo>
                  <a:pt x="254330" y="138172"/>
                  <a:pt x="266303" y="132136"/>
                  <a:pt x="277906" y="125506"/>
                </a:cubicBezTo>
                <a:cubicBezTo>
                  <a:pt x="287261" y="120161"/>
                  <a:pt x="296033" y="113839"/>
                  <a:pt x="304800" y="107577"/>
                </a:cubicBezTo>
                <a:cubicBezTo>
                  <a:pt x="316958" y="98893"/>
                  <a:pt x="327295" y="87365"/>
                  <a:pt x="340659" y="80683"/>
                </a:cubicBezTo>
                <a:cubicBezTo>
                  <a:pt x="351679" y="75173"/>
                  <a:pt x="364631" y="74960"/>
                  <a:pt x="376517" y="71718"/>
                </a:cubicBezTo>
                <a:cubicBezTo>
                  <a:pt x="477752" y="44108"/>
                  <a:pt x="407371" y="56689"/>
                  <a:pt x="537882" y="44824"/>
                </a:cubicBezTo>
                <a:cubicBezTo>
                  <a:pt x="579730" y="30874"/>
                  <a:pt x="566808" y="33400"/>
                  <a:pt x="627529" y="26894"/>
                </a:cubicBezTo>
                <a:cubicBezTo>
                  <a:pt x="690207" y="20179"/>
                  <a:pt x="753010" y="14672"/>
                  <a:pt x="815788" y="8965"/>
                </a:cubicBezTo>
                <a:lnTo>
                  <a:pt x="923365" y="0"/>
                </a:lnTo>
                <a:cubicBezTo>
                  <a:pt x="1030941" y="2988"/>
                  <a:pt x="1138610" y="3591"/>
                  <a:pt x="1246094" y="8965"/>
                </a:cubicBezTo>
                <a:cubicBezTo>
                  <a:pt x="1258400" y="9580"/>
                  <a:pt x="1269925" y="15257"/>
                  <a:pt x="1281953" y="17930"/>
                </a:cubicBezTo>
                <a:cubicBezTo>
                  <a:pt x="1296827" y="21235"/>
                  <a:pt x="1311877" y="23701"/>
                  <a:pt x="1326776" y="26894"/>
                </a:cubicBezTo>
                <a:cubicBezTo>
                  <a:pt x="1439943" y="51144"/>
                  <a:pt x="1372087" y="35992"/>
                  <a:pt x="1470212" y="62753"/>
                </a:cubicBezTo>
                <a:cubicBezTo>
                  <a:pt x="1491059" y="68439"/>
                  <a:pt x="1512927" y="72095"/>
                  <a:pt x="1532965" y="80683"/>
                </a:cubicBezTo>
                <a:cubicBezTo>
                  <a:pt x="1628029" y="121425"/>
                  <a:pt x="1502451" y="74844"/>
                  <a:pt x="1613647" y="116542"/>
                </a:cubicBezTo>
                <a:cubicBezTo>
                  <a:pt x="1694510" y="146865"/>
                  <a:pt x="1563403" y="91419"/>
                  <a:pt x="1685365" y="152400"/>
                </a:cubicBezTo>
                <a:cubicBezTo>
                  <a:pt x="1699758" y="159597"/>
                  <a:pt x="1716061" y="162624"/>
                  <a:pt x="1730188" y="170330"/>
                </a:cubicBezTo>
                <a:cubicBezTo>
                  <a:pt x="1786220" y="200894"/>
                  <a:pt x="1778111" y="198369"/>
                  <a:pt x="1810870" y="242047"/>
                </a:cubicBezTo>
                <a:cubicBezTo>
                  <a:pt x="1816847" y="259977"/>
                  <a:pt x="1820348" y="278932"/>
                  <a:pt x="1828800" y="295836"/>
                </a:cubicBezTo>
                <a:cubicBezTo>
                  <a:pt x="1834776" y="307789"/>
                  <a:pt x="1841766" y="319286"/>
                  <a:pt x="1846729" y="331694"/>
                </a:cubicBezTo>
                <a:cubicBezTo>
                  <a:pt x="1868039" y="384968"/>
                  <a:pt x="1860412" y="375103"/>
                  <a:pt x="1873623" y="421342"/>
                </a:cubicBezTo>
                <a:cubicBezTo>
                  <a:pt x="1876219" y="430428"/>
                  <a:pt x="1880538" y="439011"/>
                  <a:pt x="1882588" y="448236"/>
                </a:cubicBezTo>
                <a:cubicBezTo>
                  <a:pt x="1886531" y="465980"/>
                  <a:pt x="1887610" y="484280"/>
                  <a:pt x="1891553" y="502024"/>
                </a:cubicBezTo>
                <a:cubicBezTo>
                  <a:pt x="1893603" y="511249"/>
                  <a:pt x="1897921" y="519832"/>
                  <a:pt x="1900517" y="528918"/>
                </a:cubicBezTo>
                <a:cubicBezTo>
                  <a:pt x="1913726" y="575150"/>
                  <a:pt x="1906107" y="565301"/>
                  <a:pt x="1927412" y="618565"/>
                </a:cubicBezTo>
                <a:cubicBezTo>
                  <a:pt x="1933388" y="633506"/>
                  <a:pt x="1940252" y="648123"/>
                  <a:pt x="1945341" y="663389"/>
                </a:cubicBezTo>
                <a:cubicBezTo>
                  <a:pt x="1964729" y="721553"/>
                  <a:pt x="1940249" y="696089"/>
                  <a:pt x="1990165" y="770965"/>
                </a:cubicBezTo>
                <a:cubicBezTo>
                  <a:pt x="1996141" y="779930"/>
                  <a:pt x="2001197" y="789582"/>
                  <a:pt x="2008094" y="797859"/>
                </a:cubicBezTo>
                <a:cubicBezTo>
                  <a:pt x="2016210" y="807599"/>
                  <a:pt x="2027381" y="814611"/>
                  <a:pt x="2034988" y="824753"/>
                </a:cubicBezTo>
                <a:cubicBezTo>
                  <a:pt x="2110518" y="925461"/>
                  <a:pt x="2003765" y="811460"/>
                  <a:pt x="2106706" y="914400"/>
                </a:cubicBezTo>
                <a:cubicBezTo>
                  <a:pt x="2115671" y="923365"/>
                  <a:pt x="2122261" y="935624"/>
                  <a:pt x="2133600" y="941294"/>
                </a:cubicBezTo>
                <a:cubicBezTo>
                  <a:pt x="2163482" y="956235"/>
                  <a:pt x="2192227" y="973710"/>
                  <a:pt x="2223247" y="986118"/>
                </a:cubicBezTo>
                <a:cubicBezTo>
                  <a:pt x="2238188" y="992094"/>
                  <a:pt x="2252947" y="998548"/>
                  <a:pt x="2268070" y="1004047"/>
                </a:cubicBezTo>
                <a:cubicBezTo>
                  <a:pt x="2285832" y="1010506"/>
                  <a:pt x="2304955" y="1013525"/>
                  <a:pt x="2321859" y="1021977"/>
                </a:cubicBezTo>
                <a:cubicBezTo>
                  <a:pt x="2407205" y="1064650"/>
                  <a:pt x="2367368" y="1052595"/>
                  <a:pt x="2438400" y="1066800"/>
                </a:cubicBezTo>
                <a:cubicBezTo>
                  <a:pt x="2453341" y="1072777"/>
                  <a:pt x="2468518" y="1078194"/>
                  <a:pt x="2483223" y="1084730"/>
                </a:cubicBezTo>
                <a:cubicBezTo>
                  <a:pt x="2495435" y="1090158"/>
                  <a:pt x="2506799" y="1097395"/>
                  <a:pt x="2519082" y="1102659"/>
                </a:cubicBezTo>
                <a:cubicBezTo>
                  <a:pt x="2548664" y="1115337"/>
                  <a:pt x="2578969" y="1126264"/>
                  <a:pt x="2608729" y="1138518"/>
                </a:cubicBezTo>
                <a:cubicBezTo>
                  <a:pt x="2629773" y="1147183"/>
                  <a:pt x="2650475" y="1156659"/>
                  <a:pt x="2671482" y="1165412"/>
                </a:cubicBezTo>
                <a:cubicBezTo>
                  <a:pt x="2828514" y="1230842"/>
                  <a:pt x="2585324" y="1126250"/>
                  <a:pt x="2770094" y="1210236"/>
                </a:cubicBezTo>
                <a:cubicBezTo>
                  <a:pt x="2784744" y="1216895"/>
                  <a:pt x="2800718" y="1220592"/>
                  <a:pt x="2814917" y="1228165"/>
                </a:cubicBezTo>
                <a:cubicBezTo>
                  <a:pt x="2845666" y="1244564"/>
                  <a:pt x="2874528" y="1264284"/>
                  <a:pt x="2904565" y="1281953"/>
                </a:cubicBezTo>
                <a:cubicBezTo>
                  <a:pt x="2925330" y="1294168"/>
                  <a:pt x="2946507" y="1305673"/>
                  <a:pt x="2967317" y="1317812"/>
                </a:cubicBezTo>
                <a:cubicBezTo>
                  <a:pt x="2982368" y="1326592"/>
                  <a:pt x="2998535" y="1333821"/>
                  <a:pt x="3012141" y="1344706"/>
                </a:cubicBezTo>
                <a:cubicBezTo>
                  <a:pt x="3066865" y="1388485"/>
                  <a:pt x="3043435" y="1367035"/>
                  <a:pt x="3083859" y="1407459"/>
                </a:cubicBezTo>
                <a:cubicBezTo>
                  <a:pt x="3089835" y="1419412"/>
                  <a:pt x="3096432" y="1431075"/>
                  <a:pt x="3101788" y="1443318"/>
                </a:cubicBezTo>
                <a:cubicBezTo>
                  <a:pt x="3117359" y="1478908"/>
                  <a:pt x="3146612" y="1550894"/>
                  <a:pt x="3146612" y="1550894"/>
                </a:cubicBezTo>
                <a:cubicBezTo>
                  <a:pt x="3149600" y="1568824"/>
                  <a:pt x="3151489" y="1586972"/>
                  <a:pt x="3155576" y="1604683"/>
                </a:cubicBezTo>
                <a:cubicBezTo>
                  <a:pt x="3160468" y="1625881"/>
                  <a:pt x="3171267" y="1645797"/>
                  <a:pt x="3173506" y="1667436"/>
                </a:cubicBezTo>
                <a:cubicBezTo>
                  <a:pt x="3180278" y="1732896"/>
                  <a:pt x="3179482" y="1798918"/>
                  <a:pt x="3182470" y="1864659"/>
                </a:cubicBezTo>
                <a:cubicBezTo>
                  <a:pt x="3179482" y="1903506"/>
                  <a:pt x="3178339" y="1942539"/>
                  <a:pt x="3173506" y="1981200"/>
                </a:cubicBezTo>
                <a:cubicBezTo>
                  <a:pt x="3170129" y="2008219"/>
                  <a:pt x="3159527" y="2011743"/>
                  <a:pt x="3146612" y="2034989"/>
                </a:cubicBezTo>
                <a:cubicBezTo>
                  <a:pt x="3136877" y="2052512"/>
                  <a:pt x="3130837" y="2072098"/>
                  <a:pt x="3119717" y="2088777"/>
                </a:cubicBezTo>
                <a:cubicBezTo>
                  <a:pt x="3101467" y="2116151"/>
                  <a:pt x="3062781" y="2133721"/>
                  <a:pt x="3039035" y="2151530"/>
                </a:cubicBezTo>
                <a:lnTo>
                  <a:pt x="3003176" y="2178424"/>
                </a:lnTo>
                <a:cubicBezTo>
                  <a:pt x="3000188" y="2190377"/>
                  <a:pt x="3001046" y="2204031"/>
                  <a:pt x="2994212" y="2214283"/>
                </a:cubicBezTo>
                <a:cubicBezTo>
                  <a:pt x="2982491" y="2231864"/>
                  <a:pt x="2964329" y="2244165"/>
                  <a:pt x="2949388" y="2259106"/>
                </a:cubicBezTo>
                <a:lnTo>
                  <a:pt x="2913529" y="2294965"/>
                </a:lnTo>
                <a:lnTo>
                  <a:pt x="2886635" y="2303930"/>
                </a:lnTo>
                <a:cubicBezTo>
                  <a:pt x="2877670" y="2312895"/>
                  <a:pt x="2867857" y="2321084"/>
                  <a:pt x="2859741" y="2330824"/>
                </a:cubicBezTo>
                <a:cubicBezTo>
                  <a:pt x="2852844" y="2339101"/>
                  <a:pt x="2849430" y="2350100"/>
                  <a:pt x="2841812" y="2357718"/>
                </a:cubicBezTo>
                <a:cubicBezTo>
                  <a:pt x="2839699" y="2359831"/>
                  <a:pt x="2849283" y="2363695"/>
                  <a:pt x="2841812" y="23666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2078490" y="2413036"/>
            <a:ext cx="3218496" cy="2537012"/>
          </a:xfrm>
          <a:custGeom>
            <a:avLst/>
            <a:gdLst>
              <a:gd name="connsiteX0" fmla="*/ 161531 w 3218496"/>
              <a:gd name="connsiteY0" fmla="*/ 2294965 h 2537012"/>
              <a:gd name="connsiteX1" fmla="*/ 331860 w 3218496"/>
              <a:gd name="connsiteY1" fmla="*/ 2366683 h 2537012"/>
              <a:gd name="connsiteX2" fmla="*/ 376684 w 3218496"/>
              <a:gd name="connsiteY2" fmla="*/ 2375647 h 2537012"/>
              <a:gd name="connsiteX3" fmla="*/ 430472 w 3218496"/>
              <a:gd name="connsiteY3" fmla="*/ 2402541 h 2537012"/>
              <a:gd name="connsiteX4" fmla="*/ 457366 w 3218496"/>
              <a:gd name="connsiteY4" fmla="*/ 2411506 h 2537012"/>
              <a:gd name="connsiteX5" fmla="*/ 529084 w 3218496"/>
              <a:gd name="connsiteY5" fmla="*/ 2456330 h 2537012"/>
              <a:gd name="connsiteX6" fmla="*/ 609766 w 3218496"/>
              <a:gd name="connsiteY6" fmla="*/ 2492189 h 2537012"/>
              <a:gd name="connsiteX7" fmla="*/ 717343 w 3218496"/>
              <a:gd name="connsiteY7" fmla="*/ 2519083 h 2537012"/>
              <a:gd name="connsiteX8" fmla="*/ 753201 w 3218496"/>
              <a:gd name="connsiteY8" fmla="*/ 2528047 h 2537012"/>
              <a:gd name="connsiteX9" fmla="*/ 798025 w 3218496"/>
              <a:gd name="connsiteY9" fmla="*/ 2537012 h 2537012"/>
              <a:gd name="connsiteX10" fmla="*/ 1075931 w 3218496"/>
              <a:gd name="connsiteY10" fmla="*/ 2528047 h 2537012"/>
              <a:gd name="connsiteX11" fmla="*/ 1129719 w 3218496"/>
              <a:gd name="connsiteY11" fmla="*/ 2519083 h 2537012"/>
              <a:gd name="connsiteX12" fmla="*/ 1192472 w 3218496"/>
              <a:gd name="connsiteY12" fmla="*/ 2483224 h 2537012"/>
              <a:gd name="connsiteX13" fmla="*/ 1282119 w 3218496"/>
              <a:gd name="connsiteY13" fmla="*/ 2465294 h 2537012"/>
              <a:gd name="connsiteX14" fmla="*/ 1398660 w 3218496"/>
              <a:gd name="connsiteY14" fmla="*/ 2420471 h 2537012"/>
              <a:gd name="connsiteX15" fmla="*/ 1488307 w 3218496"/>
              <a:gd name="connsiteY15" fmla="*/ 2384612 h 2537012"/>
              <a:gd name="connsiteX16" fmla="*/ 1542096 w 3218496"/>
              <a:gd name="connsiteY16" fmla="*/ 2348753 h 2537012"/>
              <a:gd name="connsiteX17" fmla="*/ 1622778 w 3218496"/>
              <a:gd name="connsiteY17" fmla="*/ 2339789 h 2537012"/>
              <a:gd name="connsiteX18" fmla="*/ 1730354 w 3218496"/>
              <a:gd name="connsiteY18" fmla="*/ 2321859 h 2537012"/>
              <a:gd name="connsiteX19" fmla="*/ 1766213 w 3218496"/>
              <a:gd name="connsiteY19" fmla="*/ 2303930 h 2537012"/>
              <a:gd name="connsiteX20" fmla="*/ 1793107 w 3218496"/>
              <a:gd name="connsiteY20" fmla="*/ 2294965 h 2537012"/>
              <a:gd name="connsiteX21" fmla="*/ 1811037 w 3218496"/>
              <a:gd name="connsiteY21" fmla="*/ 2277036 h 2537012"/>
              <a:gd name="connsiteX22" fmla="*/ 1837931 w 3218496"/>
              <a:gd name="connsiteY22" fmla="*/ 2268071 h 2537012"/>
              <a:gd name="connsiteX23" fmla="*/ 1864825 w 3218496"/>
              <a:gd name="connsiteY23" fmla="*/ 2250141 h 2537012"/>
              <a:gd name="connsiteX24" fmla="*/ 1900684 w 3218496"/>
              <a:gd name="connsiteY24" fmla="*/ 2232212 h 2537012"/>
              <a:gd name="connsiteX25" fmla="*/ 1945507 w 3218496"/>
              <a:gd name="connsiteY25" fmla="*/ 2178424 h 2537012"/>
              <a:gd name="connsiteX26" fmla="*/ 1954472 w 3218496"/>
              <a:gd name="connsiteY26" fmla="*/ 2151530 h 2537012"/>
              <a:gd name="connsiteX27" fmla="*/ 1972401 w 3218496"/>
              <a:gd name="connsiteY27" fmla="*/ 2124636 h 2537012"/>
              <a:gd name="connsiteX28" fmla="*/ 2008260 w 3218496"/>
              <a:gd name="connsiteY28" fmla="*/ 2008094 h 2537012"/>
              <a:gd name="connsiteX29" fmla="*/ 2026190 w 3218496"/>
              <a:gd name="connsiteY29" fmla="*/ 1927412 h 2537012"/>
              <a:gd name="connsiteX30" fmla="*/ 2035154 w 3218496"/>
              <a:gd name="connsiteY30" fmla="*/ 1900518 h 2537012"/>
              <a:gd name="connsiteX31" fmla="*/ 2044119 w 3218496"/>
              <a:gd name="connsiteY31" fmla="*/ 1864659 h 2537012"/>
              <a:gd name="connsiteX32" fmla="*/ 2071013 w 3218496"/>
              <a:gd name="connsiteY32" fmla="*/ 1801906 h 2537012"/>
              <a:gd name="connsiteX33" fmla="*/ 2088943 w 3218496"/>
              <a:gd name="connsiteY33" fmla="*/ 1783977 h 2537012"/>
              <a:gd name="connsiteX34" fmla="*/ 2097907 w 3218496"/>
              <a:gd name="connsiteY34" fmla="*/ 1757083 h 2537012"/>
              <a:gd name="connsiteX35" fmla="*/ 2115837 w 3218496"/>
              <a:gd name="connsiteY35" fmla="*/ 1721224 h 2537012"/>
              <a:gd name="connsiteX36" fmla="*/ 2124801 w 3218496"/>
              <a:gd name="connsiteY36" fmla="*/ 1685365 h 2537012"/>
              <a:gd name="connsiteX37" fmla="*/ 2142731 w 3218496"/>
              <a:gd name="connsiteY37" fmla="*/ 1658471 h 2537012"/>
              <a:gd name="connsiteX38" fmla="*/ 2160660 w 3218496"/>
              <a:gd name="connsiteY38" fmla="*/ 1622612 h 2537012"/>
              <a:gd name="connsiteX39" fmla="*/ 2187554 w 3218496"/>
              <a:gd name="connsiteY39" fmla="*/ 1586753 h 2537012"/>
              <a:gd name="connsiteX40" fmla="*/ 2205484 w 3218496"/>
              <a:gd name="connsiteY40" fmla="*/ 1541930 h 2537012"/>
              <a:gd name="connsiteX41" fmla="*/ 2232378 w 3218496"/>
              <a:gd name="connsiteY41" fmla="*/ 1488141 h 2537012"/>
              <a:gd name="connsiteX42" fmla="*/ 2259272 w 3218496"/>
              <a:gd name="connsiteY42" fmla="*/ 1452283 h 2537012"/>
              <a:gd name="connsiteX43" fmla="*/ 2295131 w 3218496"/>
              <a:gd name="connsiteY43" fmla="*/ 1362636 h 2537012"/>
              <a:gd name="connsiteX44" fmla="*/ 2330990 w 3218496"/>
              <a:gd name="connsiteY44" fmla="*/ 1299883 h 2537012"/>
              <a:gd name="connsiteX45" fmla="*/ 2393743 w 3218496"/>
              <a:gd name="connsiteY45" fmla="*/ 1210236 h 2537012"/>
              <a:gd name="connsiteX46" fmla="*/ 2456496 w 3218496"/>
              <a:gd name="connsiteY46" fmla="*/ 1156447 h 2537012"/>
              <a:gd name="connsiteX47" fmla="*/ 2519248 w 3218496"/>
              <a:gd name="connsiteY47" fmla="*/ 1120589 h 2537012"/>
              <a:gd name="connsiteX48" fmla="*/ 2582001 w 3218496"/>
              <a:gd name="connsiteY48" fmla="*/ 1102659 h 2537012"/>
              <a:gd name="connsiteX49" fmla="*/ 2608896 w 3218496"/>
              <a:gd name="connsiteY49" fmla="*/ 1084730 h 2537012"/>
              <a:gd name="connsiteX50" fmla="*/ 2716472 w 3218496"/>
              <a:gd name="connsiteY50" fmla="*/ 1066800 h 2537012"/>
              <a:gd name="connsiteX51" fmla="*/ 2913696 w 3218496"/>
              <a:gd name="connsiteY51" fmla="*/ 1048871 h 2537012"/>
              <a:gd name="connsiteX52" fmla="*/ 3003343 w 3218496"/>
              <a:gd name="connsiteY52" fmla="*/ 1030941 h 2537012"/>
              <a:gd name="connsiteX53" fmla="*/ 3039201 w 3218496"/>
              <a:gd name="connsiteY53" fmla="*/ 1013012 h 2537012"/>
              <a:gd name="connsiteX54" fmla="*/ 3048166 w 3218496"/>
              <a:gd name="connsiteY54" fmla="*/ 986118 h 2537012"/>
              <a:gd name="connsiteX55" fmla="*/ 3075060 w 3218496"/>
              <a:gd name="connsiteY55" fmla="*/ 959224 h 2537012"/>
              <a:gd name="connsiteX56" fmla="*/ 3101954 w 3218496"/>
              <a:gd name="connsiteY56" fmla="*/ 923365 h 2537012"/>
              <a:gd name="connsiteX57" fmla="*/ 3110919 w 3218496"/>
              <a:gd name="connsiteY57" fmla="*/ 896471 h 2537012"/>
              <a:gd name="connsiteX58" fmla="*/ 3146778 w 3218496"/>
              <a:gd name="connsiteY58" fmla="*/ 824753 h 2537012"/>
              <a:gd name="connsiteX59" fmla="*/ 3155743 w 3218496"/>
              <a:gd name="connsiteY59" fmla="*/ 797859 h 2537012"/>
              <a:gd name="connsiteX60" fmla="*/ 3182637 w 3218496"/>
              <a:gd name="connsiteY60" fmla="*/ 753036 h 2537012"/>
              <a:gd name="connsiteX61" fmla="*/ 3200566 w 3218496"/>
              <a:gd name="connsiteY61" fmla="*/ 699247 h 2537012"/>
              <a:gd name="connsiteX62" fmla="*/ 3209531 w 3218496"/>
              <a:gd name="connsiteY62" fmla="*/ 636494 h 2537012"/>
              <a:gd name="connsiteX63" fmla="*/ 3218496 w 3218496"/>
              <a:gd name="connsiteY63" fmla="*/ 609600 h 2537012"/>
              <a:gd name="connsiteX64" fmla="*/ 3209531 w 3218496"/>
              <a:gd name="connsiteY64" fmla="*/ 448236 h 2537012"/>
              <a:gd name="connsiteX65" fmla="*/ 3200566 w 3218496"/>
              <a:gd name="connsiteY65" fmla="*/ 412377 h 2537012"/>
              <a:gd name="connsiteX66" fmla="*/ 3182637 w 3218496"/>
              <a:gd name="connsiteY66" fmla="*/ 385483 h 2537012"/>
              <a:gd name="connsiteX67" fmla="*/ 3164707 w 3218496"/>
              <a:gd name="connsiteY67" fmla="*/ 340659 h 2537012"/>
              <a:gd name="connsiteX68" fmla="*/ 3110919 w 3218496"/>
              <a:gd name="connsiteY68" fmla="*/ 277906 h 2537012"/>
              <a:gd name="connsiteX69" fmla="*/ 3075060 w 3218496"/>
              <a:gd name="connsiteY69" fmla="*/ 242047 h 2537012"/>
              <a:gd name="connsiteX70" fmla="*/ 3012307 w 3218496"/>
              <a:gd name="connsiteY70" fmla="*/ 206189 h 2537012"/>
              <a:gd name="connsiteX71" fmla="*/ 2985413 w 3218496"/>
              <a:gd name="connsiteY71" fmla="*/ 188259 h 2537012"/>
              <a:gd name="connsiteX72" fmla="*/ 2958519 w 3218496"/>
              <a:gd name="connsiteY72" fmla="*/ 179294 h 2537012"/>
              <a:gd name="connsiteX73" fmla="*/ 2833013 w 3218496"/>
              <a:gd name="connsiteY73" fmla="*/ 107577 h 2537012"/>
              <a:gd name="connsiteX74" fmla="*/ 2770260 w 3218496"/>
              <a:gd name="connsiteY74" fmla="*/ 89647 h 2537012"/>
              <a:gd name="connsiteX75" fmla="*/ 2734401 w 3218496"/>
              <a:gd name="connsiteY75" fmla="*/ 71718 h 2537012"/>
              <a:gd name="connsiteX76" fmla="*/ 2698543 w 3218496"/>
              <a:gd name="connsiteY76" fmla="*/ 62753 h 2537012"/>
              <a:gd name="connsiteX77" fmla="*/ 2644754 w 3218496"/>
              <a:gd name="connsiteY77" fmla="*/ 44824 h 2537012"/>
              <a:gd name="connsiteX78" fmla="*/ 2537178 w 3218496"/>
              <a:gd name="connsiteY78" fmla="*/ 17930 h 2537012"/>
              <a:gd name="connsiteX79" fmla="*/ 2483390 w 3218496"/>
              <a:gd name="connsiteY79" fmla="*/ 8965 h 2537012"/>
              <a:gd name="connsiteX80" fmla="*/ 2241343 w 3218496"/>
              <a:gd name="connsiteY80" fmla="*/ 0 h 2537012"/>
              <a:gd name="connsiteX81" fmla="*/ 1757248 w 3218496"/>
              <a:gd name="connsiteY81" fmla="*/ 8965 h 2537012"/>
              <a:gd name="connsiteX82" fmla="*/ 1676566 w 3218496"/>
              <a:gd name="connsiteY82" fmla="*/ 53789 h 2537012"/>
              <a:gd name="connsiteX83" fmla="*/ 1649672 w 3218496"/>
              <a:gd name="connsiteY83" fmla="*/ 62753 h 2537012"/>
              <a:gd name="connsiteX84" fmla="*/ 1577954 w 3218496"/>
              <a:gd name="connsiteY84" fmla="*/ 107577 h 2537012"/>
              <a:gd name="connsiteX85" fmla="*/ 1506237 w 3218496"/>
              <a:gd name="connsiteY85" fmla="*/ 161365 h 2537012"/>
              <a:gd name="connsiteX86" fmla="*/ 1488307 w 3218496"/>
              <a:gd name="connsiteY86" fmla="*/ 179294 h 2537012"/>
              <a:gd name="connsiteX87" fmla="*/ 1452448 w 3218496"/>
              <a:gd name="connsiteY87" fmla="*/ 197224 h 2537012"/>
              <a:gd name="connsiteX88" fmla="*/ 1407625 w 3218496"/>
              <a:gd name="connsiteY88" fmla="*/ 304800 h 2537012"/>
              <a:gd name="connsiteX89" fmla="*/ 1371766 w 3218496"/>
              <a:gd name="connsiteY89" fmla="*/ 394447 h 2537012"/>
              <a:gd name="connsiteX90" fmla="*/ 1344872 w 3218496"/>
              <a:gd name="connsiteY90" fmla="*/ 484094 h 2537012"/>
              <a:gd name="connsiteX91" fmla="*/ 1335907 w 3218496"/>
              <a:gd name="connsiteY91" fmla="*/ 528918 h 2537012"/>
              <a:gd name="connsiteX92" fmla="*/ 1317978 w 3218496"/>
              <a:gd name="connsiteY92" fmla="*/ 591671 h 2537012"/>
              <a:gd name="connsiteX93" fmla="*/ 1300048 w 3218496"/>
              <a:gd name="connsiteY93" fmla="*/ 708212 h 2537012"/>
              <a:gd name="connsiteX94" fmla="*/ 1282119 w 3218496"/>
              <a:gd name="connsiteY94" fmla="*/ 797859 h 2537012"/>
              <a:gd name="connsiteX95" fmla="*/ 1255225 w 3218496"/>
              <a:gd name="connsiteY95" fmla="*/ 905436 h 2537012"/>
              <a:gd name="connsiteX96" fmla="*/ 1219366 w 3218496"/>
              <a:gd name="connsiteY96" fmla="*/ 968189 h 2537012"/>
              <a:gd name="connsiteX97" fmla="*/ 1201437 w 3218496"/>
              <a:gd name="connsiteY97" fmla="*/ 1004047 h 2537012"/>
              <a:gd name="connsiteX98" fmla="*/ 1174543 w 3218496"/>
              <a:gd name="connsiteY98" fmla="*/ 1048871 h 2537012"/>
              <a:gd name="connsiteX99" fmla="*/ 1147648 w 3218496"/>
              <a:gd name="connsiteY99" fmla="*/ 1102659 h 2537012"/>
              <a:gd name="connsiteX100" fmla="*/ 1120754 w 3218496"/>
              <a:gd name="connsiteY100" fmla="*/ 1147483 h 2537012"/>
              <a:gd name="connsiteX101" fmla="*/ 1084896 w 3218496"/>
              <a:gd name="connsiteY101" fmla="*/ 1210236 h 2537012"/>
              <a:gd name="connsiteX102" fmla="*/ 1040072 w 3218496"/>
              <a:gd name="connsiteY102" fmla="*/ 1264024 h 2537012"/>
              <a:gd name="connsiteX103" fmla="*/ 1013178 w 3218496"/>
              <a:gd name="connsiteY103" fmla="*/ 1299883 h 2537012"/>
              <a:gd name="connsiteX104" fmla="*/ 977319 w 3218496"/>
              <a:gd name="connsiteY104" fmla="*/ 1308847 h 2537012"/>
              <a:gd name="connsiteX105" fmla="*/ 905601 w 3218496"/>
              <a:gd name="connsiteY105" fmla="*/ 1353671 h 2537012"/>
              <a:gd name="connsiteX106" fmla="*/ 860778 w 3218496"/>
              <a:gd name="connsiteY106" fmla="*/ 1362636 h 2537012"/>
              <a:gd name="connsiteX107" fmla="*/ 833884 w 3218496"/>
              <a:gd name="connsiteY107" fmla="*/ 1371600 h 2537012"/>
              <a:gd name="connsiteX108" fmla="*/ 654590 w 3218496"/>
              <a:gd name="connsiteY108" fmla="*/ 1362636 h 2537012"/>
              <a:gd name="connsiteX109" fmla="*/ 591837 w 3218496"/>
              <a:gd name="connsiteY109" fmla="*/ 1353671 h 2537012"/>
              <a:gd name="connsiteX110" fmla="*/ 313931 w 3218496"/>
              <a:gd name="connsiteY110" fmla="*/ 1362636 h 2537012"/>
              <a:gd name="connsiteX111" fmla="*/ 233248 w 3218496"/>
              <a:gd name="connsiteY111" fmla="*/ 1407459 h 2537012"/>
              <a:gd name="connsiteX112" fmla="*/ 179460 w 3218496"/>
              <a:gd name="connsiteY112" fmla="*/ 1443318 h 2537012"/>
              <a:gd name="connsiteX113" fmla="*/ 116707 w 3218496"/>
              <a:gd name="connsiteY113" fmla="*/ 1488141 h 2537012"/>
              <a:gd name="connsiteX114" fmla="*/ 62919 w 3218496"/>
              <a:gd name="connsiteY114" fmla="*/ 1550894 h 2537012"/>
              <a:gd name="connsiteX115" fmla="*/ 36025 w 3218496"/>
              <a:gd name="connsiteY115" fmla="*/ 1604683 h 2537012"/>
              <a:gd name="connsiteX116" fmla="*/ 166 w 3218496"/>
              <a:gd name="connsiteY116" fmla="*/ 1694330 h 2537012"/>
              <a:gd name="connsiteX117" fmla="*/ 18096 w 3218496"/>
              <a:gd name="connsiteY117" fmla="*/ 1972236 h 2537012"/>
              <a:gd name="connsiteX118" fmla="*/ 53954 w 3218496"/>
              <a:gd name="connsiteY118" fmla="*/ 2052918 h 2537012"/>
              <a:gd name="connsiteX119" fmla="*/ 62919 w 3218496"/>
              <a:gd name="connsiteY119" fmla="*/ 2124636 h 2537012"/>
              <a:gd name="connsiteX120" fmla="*/ 80848 w 3218496"/>
              <a:gd name="connsiteY120" fmla="*/ 2169459 h 2537012"/>
              <a:gd name="connsiteX121" fmla="*/ 89813 w 3218496"/>
              <a:gd name="connsiteY121" fmla="*/ 2196353 h 2537012"/>
              <a:gd name="connsiteX122" fmla="*/ 116707 w 3218496"/>
              <a:gd name="connsiteY122" fmla="*/ 2286000 h 2537012"/>
              <a:gd name="connsiteX123" fmla="*/ 161531 w 3218496"/>
              <a:gd name="connsiteY123" fmla="*/ 2321859 h 2537012"/>
              <a:gd name="connsiteX124" fmla="*/ 179460 w 3218496"/>
              <a:gd name="connsiteY124" fmla="*/ 2339789 h 2537012"/>
              <a:gd name="connsiteX125" fmla="*/ 224284 w 3218496"/>
              <a:gd name="connsiteY125" fmla="*/ 2348753 h 253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3218496" h="2537012">
                <a:moveTo>
                  <a:pt x="161531" y="2294965"/>
                </a:moveTo>
                <a:cubicBezTo>
                  <a:pt x="232501" y="2330450"/>
                  <a:pt x="238230" y="2335473"/>
                  <a:pt x="331860" y="2366683"/>
                </a:cubicBezTo>
                <a:cubicBezTo>
                  <a:pt x="346315" y="2371501"/>
                  <a:pt x="361743" y="2372659"/>
                  <a:pt x="376684" y="2375647"/>
                </a:cubicBezTo>
                <a:cubicBezTo>
                  <a:pt x="394613" y="2384612"/>
                  <a:pt x="412154" y="2394400"/>
                  <a:pt x="430472" y="2402541"/>
                </a:cubicBezTo>
                <a:cubicBezTo>
                  <a:pt x="439107" y="2406379"/>
                  <a:pt x="448914" y="2407280"/>
                  <a:pt x="457366" y="2411506"/>
                </a:cubicBezTo>
                <a:cubicBezTo>
                  <a:pt x="525021" y="2445333"/>
                  <a:pt x="479288" y="2427875"/>
                  <a:pt x="529084" y="2456330"/>
                </a:cubicBezTo>
                <a:cubicBezTo>
                  <a:pt x="553737" y="2470418"/>
                  <a:pt x="583360" y="2482587"/>
                  <a:pt x="609766" y="2492189"/>
                </a:cubicBezTo>
                <a:cubicBezTo>
                  <a:pt x="682976" y="2518811"/>
                  <a:pt x="642817" y="2504178"/>
                  <a:pt x="717343" y="2519083"/>
                </a:cubicBezTo>
                <a:cubicBezTo>
                  <a:pt x="729424" y="2521499"/>
                  <a:pt x="741174" y="2525374"/>
                  <a:pt x="753201" y="2528047"/>
                </a:cubicBezTo>
                <a:cubicBezTo>
                  <a:pt x="768075" y="2531352"/>
                  <a:pt x="783084" y="2534024"/>
                  <a:pt x="798025" y="2537012"/>
                </a:cubicBezTo>
                <a:cubicBezTo>
                  <a:pt x="890660" y="2534024"/>
                  <a:pt x="983383" y="2533050"/>
                  <a:pt x="1075931" y="2528047"/>
                </a:cubicBezTo>
                <a:cubicBezTo>
                  <a:pt x="1094081" y="2527066"/>
                  <a:pt x="1112309" y="2524306"/>
                  <a:pt x="1129719" y="2519083"/>
                </a:cubicBezTo>
                <a:cubicBezTo>
                  <a:pt x="1169005" y="2507297"/>
                  <a:pt x="1159465" y="2499728"/>
                  <a:pt x="1192472" y="2483224"/>
                </a:cubicBezTo>
                <a:cubicBezTo>
                  <a:pt x="1217508" y="2470706"/>
                  <a:pt x="1258990" y="2468598"/>
                  <a:pt x="1282119" y="2465294"/>
                </a:cubicBezTo>
                <a:cubicBezTo>
                  <a:pt x="1372680" y="2420015"/>
                  <a:pt x="1243048" y="2482716"/>
                  <a:pt x="1398660" y="2420471"/>
                </a:cubicBezTo>
                <a:cubicBezTo>
                  <a:pt x="1428542" y="2408518"/>
                  <a:pt x="1461528" y="2402465"/>
                  <a:pt x="1488307" y="2384612"/>
                </a:cubicBezTo>
                <a:cubicBezTo>
                  <a:pt x="1506237" y="2372659"/>
                  <a:pt x="1521653" y="2355567"/>
                  <a:pt x="1542096" y="2348753"/>
                </a:cubicBezTo>
                <a:cubicBezTo>
                  <a:pt x="1567767" y="2340196"/>
                  <a:pt x="1595990" y="2343616"/>
                  <a:pt x="1622778" y="2339789"/>
                </a:cubicBezTo>
                <a:cubicBezTo>
                  <a:pt x="1658766" y="2334648"/>
                  <a:pt x="1730354" y="2321859"/>
                  <a:pt x="1730354" y="2321859"/>
                </a:cubicBezTo>
                <a:cubicBezTo>
                  <a:pt x="1742307" y="2315883"/>
                  <a:pt x="1753930" y="2309194"/>
                  <a:pt x="1766213" y="2303930"/>
                </a:cubicBezTo>
                <a:cubicBezTo>
                  <a:pt x="1774899" y="2300208"/>
                  <a:pt x="1785004" y="2299827"/>
                  <a:pt x="1793107" y="2294965"/>
                </a:cubicBezTo>
                <a:cubicBezTo>
                  <a:pt x="1800355" y="2290617"/>
                  <a:pt x="1803789" y="2281384"/>
                  <a:pt x="1811037" y="2277036"/>
                </a:cubicBezTo>
                <a:cubicBezTo>
                  <a:pt x="1819140" y="2272174"/>
                  <a:pt x="1829479" y="2272297"/>
                  <a:pt x="1837931" y="2268071"/>
                </a:cubicBezTo>
                <a:cubicBezTo>
                  <a:pt x="1847568" y="2263252"/>
                  <a:pt x="1855470" y="2255487"/>
                  <a:pt x="1864825" y="2250141"/>
                </a:cubicBezTo>
                <a:cubicBezTo>
                  <a:pt x="1876428" y="2243511"/>
                  <a:pt x="1888731" y="2238188"/>
                  <a:pt x="1900684" y="2232212"/>
                </a:cubicBezTo>
                <a:cubicBezTo>
                  <a:pt x="1920511" y="2212385"/>
                  <a:pt x="1933026" y="2203387"/>
                  <a:pt x="1945507" y="2178424"/>
                </a:cubicBezTo>
                <a:cubicBezTo>
                  <a:pt x="1949733" y="2169972"/>
                  <a:pt x="1950246" y="2159982"/>
                  <a:pt x="1954472" y="2151530"/>
                </a:cubicBezTo>
                <a:cubicBezTo>
                  <a:pt x="1959290" y="2141893"/>
                  <a:pt x="1968257" y="2134581"/>
                  <a:pt x="1972401" y="2124636"/>
                </a:cubicBezTo>
                <a:cubicBezTo>
                  <a:pt x="1985724" y="2092662"/>
                  <a:pt x="2000013" y="2045207"/>
                  <a:pt x="2008260" y="2008094"/>
                </a:cubicBezTo>
                <a:cubicBezTo>
                  <a:pt x="2017503" y="1966499"/>
                  <a:pt x="2015258" y="1965673"/>
                  <a:pt x="2026190" y="1927412"/>
                </a:cubicBezTo>
                <a:cubicBezTo>
                  <a:pt x="2028786" y="1918326"/>
                  <a:pt x="2032558" y="1909604"/>
                  <a:pt x="2035154" y="1900518"/>
                </a:cubicBezTo>
                <a:cubicBezTo>
                  <a:pt x="2038539" y="1888671"/>
                  <a:pt x="2040734" y="1876506"/>
                  <a:pt x="2044119" y="1864659"/>
                </a:cubicBezTo>
                <a:cubicBezTo>
                  <a:pt x="2050095" y="1843744"/>
                  <a:pt x="2059062" y="1819833"/>
                  <a:pt x="2071013" y="1801906"/>
                </a:cubicBezTo>
                <a:cubicBezTo>
                  <a:pt x="2075701" y="1794873"/>
                  <a:pt x="2082966" y="1789953"/>
                  <a:pt x="2088943" y="1783977"/>
                </a:cubicBezTo>
                <a:cubicBezTo>
                  <a:pt x="2091931" y="1775012"/>
                  <a:pt x="2094185" y="1765768"/>
                  <a:pt x="2097907" y="1757083"/>
                </a:cubicBezTo>
                <a:cubicBezTo>
                  <a:pt x="2103171" y="1744800"/>
                  <a:pt x="2111145" y="1733737"/>
                  <a:pt x="2115837" y="1721224"/>
                </a:cubicBezTo>
                <a:cubicBezTo>
                  <a:pt x="2120163" y="1709688"/>
                  <a:pt x="2119948" y="1696690"/>
                  <a:pt x="2124801" y="1685365"/>
                </a:cubicBezTo>
                <a:cubicBezTo>
                  <a:pt x="2129045" y="1675462"/>
                  <a:pt x="2137385" y="1667826"/>
                  <a:pt x="2142731" y="1658471"/>
                </a:cubicBezTo>
                <a:cubicBezTo>
                  <a:pt x="2149361" y="1646868"/>
                  <a:pt x="2153577" y="1633945"/>
                  <a:pt x="2160660" y="1622612"/>
                </a:cubicBezTo>
                <a:cubicBezTo>
                  <a:pt x="2168579" y="1609942"/>
                  <a:pt x="2180298" y="1599814"/>
                  <a:pt x="2187554" y="1586753"/>
                </a:cubicBezTo>
                <a:cubicBezTo>
                  <a:pt x="2195369" y="1572686"/>
                  <a:pt x="2198825" y="1556580"/>
                  <a:pt x="2205484" y="1541930"/>
                </a:cubicBezTo>
                <a:cubicBezTo>
                  <a:pt x="2213779" y="1523681"/>
                  <a:pt x="2222064" y="1505330"/>
                  <a:pt x="2232378" y="1488141"/>
                </a:cubicBezTo>
                <a:cubicBezTo>
                  <a:pt x="2240065" y="1475329"/>
                  <a:pt x="2252590" y="1465647"/>
                  <a:pt x="2259272" y="1452283"/>
                </a:cubicBezTo>
                <a:cubicBezTo>
                  <a:pt x="2273665" y="1423497"/>
                  <a:pt x="2277279" y="1389415"/>
                  <a:pt x="2295131" y="1362636"/>
                </a:cubicBezTo>
                <a:cubicBezTo>
                  <a:pt x="2357159" y="1269589"/>
                  <a:pt x="2262739" y="1413635"/>
                  <a:pt x="2330990" y="1299883"/>
                </a:cubicBezTo>
                <a:cubicBezTo>
                  <a:pt x="2341288" y="1282720"/>
                  <a:pt x="2377388" y="1229317"/>
                  <a:pt x="2393743" y="1210236"/>
                </a:cubicBezTo>
                <a:cubicBezTo>
                  <a:pt x="2414324" y="1186226"/>
                  <a:pt x="2430385" y="1175097"/>
                  <a:pt x="2456496" y="1156447"/>
                </a:cubicBezTo>
                <a:cubicBezTo>
                  <a:pt x="2479003" y="1140371"/>
                  <a:pt x="2492987" y="1131844"/>
                  <a:pt x="2519248" y="1120589"/>
                </a:cubicBezTo>
                <a:cubicBezTo>
                  <a:pt x="2537252" y="1112873"/>
                  <a:pt x="2563806" y="1107208"/>
                  <a:pt x="2582001" y="1102659"/>
                </a:cubicBezTo>
                <a:cubicBezTo>
                  <a:pt x="2590966" y="1096683"/>
                  <a:pt x="2598993" y="1088974"/>
                  <a:pt x="2608896" y="1084730"/>
                </a:cubicBezTo>
                <a:cubicBezTo>
                  <a:pt x="2633096" y="1074359"/>
                  <a:pt x="2701028" y="1068617"/>
                  <a:pt x="2716472" y="1066800"/>
                </a:cubicBezTo>
                <a:cubicBezTo>
                  <a:pt x="2816695" y="1055009"/>
                  <a:pt x="2797794" y="1057787"/>
                  <a:pt x="2913696" y="1048871"/>
                </a:cubicBezTo>
                <a:cubicBezTo>
                  <a:pt x="2932288" y="1045772"/>
                  <a:pt x="2981945" y="1038965"/>
                  <a:pt x="3003343" y="1030941"/>
                </a:cubicBezTo>
                <a:cubicBezTo>
                  <a:pt x="3015856" y="1026249"/>
                  <a:pt x="3027248" y="1018988"/>
                  <a:pt x="3039201" y="1013012"/>
                </a:cubicBezTo>
                <a:cubicBezTo>
                  <a:pt x="3042189" y="1004047"/>
                  <a:pt x="3042924" y="993981"/>
                  <a:pt x="3048166" y="986118"/>
                </a:cubicBezTo>
                <a:cubicBezTo>
                  <a:pt x="3055199" y="975569"/>
                  <a:pt x="3066809" y="968850"/>
                  <a:pt x="3075060" y="959224"/>
                </a:cubicBezTo>
                <a:cubicBezTo>
                  <a:pt x="3084784" y="947880"/>
                  <a:pt x="3092989" y="935318"/>
                  <a:pt x="3101954" y="923365"/>
                </a:cubicBezTo>
                <a:cubicBezTo>
                  <a:pt x="3104942" y="914400"/>
                  <a:pt x="3107009" y="905074"/>
                  <a:pt x="3110919" y="896471"/>
                </a:cubicBezTo>
                <a:cubicBezTo>
                  <a:pt x="3121979" y="872139"/>
                  <a:pt x="3138326" y="850109"/>
                  <a:pt x="3146778" y="824753"/>
                </a:cubicBezTo>
                <a:cubicBezTo>
                  <a:pt x="3149766" y="815788"/>
                  <a:pt x="3151517" y="806311"/>
                  <a:pt x="3155743" y="797859"/>
                </a:cubicBezTo>
                <a:cubicBezTo>
                  <a:pt x="3163535" y="782274"/>
                  <a:pt x="3175427" y="768898"/>
                  <a:pt x="3182637" y="753036"/>
                </a:cubicBezTo>
                <a:cubicBezTo>
                  <a:pt x="3190458" y="735831"/>
                  <a:pt x="3200566" y="699247"/>
                  <a:pt x="3200566" y="699247"/>
                </a:cubicBezTo>
                <a:cubicBezTo>
                  <a:pt x="3203554" y="678329"/>
                  <a:pt x="3205387" y="657214"/>
                  <a:pt x="3209531" y="636494"/>
                </a:cubicBezTo>
                <a:cubicBezTo>
                  <a:pt x="3211384" y="627228"/>
                  <a:pt x="3218496" y="619050"/>
                  <a:pt x="3218496" y="609600"/>
                </a:cubicBezTo>
                <a:cubicBezTo>
                  <a:pt x="3218496" y="555729"/>
                  <a:pt x="3214408" y="501886"/>
                  <a:pt x="3209531" y="448236"/>
                </a:cubicBezTo>
                <a:cubicBezTo>
                  <a:pt x="3208415" y="435966"/>
                  <a:pt x="3205419" y="423702"/>
                  <a:pt x="3200566" y="412377"/>
                </a:cubicBezTo>
                <a:cubicBezTo>
                  <a:pt x="3196322" y="402474"/>
                  <a:pt x="3187455" y="395120"/>
                  <a:pt x="3182637" y="385483"/>
                </a:cubicBezTo>
                <a:cubicBezTo>
                  <a:pt x="3175440" y="371090"/>
                  <a:pt x="3171904" y="355052"/>
                  <a:pt x="3164707" y="340659"/>
                </a:cubicBezTo>
                <a:cubicBezTo>
                  <a:pt x="3151053" y="313352"/>
                  <a:pt x="3132977" y="299964"/>
                  <a:pt x="3110919" y="277906"/>
                </a:cubicBezTo>
                <a:cubicBezTo>
                  <a:pt x="3098966" y="265953"/>
                  <a:pt x="3089125" y="251424"/>
                  <a:pt x="3075060" y="242047"/>
                </a:cubicBezTo>
                <a:cubicBezTo>
                  <a:pt x="3009526" y="198359"/>
                  <a:pt x="3091938" y="251692"/>
                  <a:pt x="3012307" y="206189"/>
                </a:cubicBezTo>
                <a:cubicBezTo>
                  <a:pt x="3002952" y="200843"/>
                  <a:pt x="2995050" y="193078"/>
                  <a:pt x="2985413" y="188259"/>
                </a:cubicBezTo>
                <a:cubicBezTo>
                  <a:pt x="2976961" y="184033"/>
                  <a:pt x="2966815" y="183819"/>
                  <a:pt x="2958519" y="179294"/>
                </a:cubicBezTo>
                <a:cubicBezTo>
                  <a:pt x="2905634" y="150448"/>
                  <a:pt x="2886537" y="128163"/>
                  <a:pt x="2833013" y="107577"/>
                </a:cubicBezTo>
                <a:cubicBezTo>
                  <a:pt x="2812708" y="99767"/>
                  <a:pt x="2790705" y="97082"/>
                  <a:pt x="2770260" y="89647"/>
                </a:cubicBezTo>
                <a:cubicBezTo>
                  <a:pt x="2757701" y="85080"/>
                  <a:pt x="2746914" y="76410"/>
                  <a:pt x="2734401" y="71718"/>
                </a:cubicBezTo>
                <a:cubicBezTo>
                  <a:pt x="2722865" y="67392"/>
                  <a:pt x="2710344" y="66293"/>
                  <a:pt x="2698543" y="62753"/>
                </a:cubicBezTo>
                <a:cubicBezTo>
                  <a:pt x="2680441" y="57322"/>
                  <a:pt x="2662926" y="50016"/>
                  <a:pt x="2644754" y="44824"/>
                </a:cubicBezTo>
                <a:cubicBezTo>
                  <a:pt x="2583868" y="27428"/>
                  <a:pt x="2591764" y="27855"/>
                  <a:pt x="2537178" y="17930"/>
                </a:cubicBezTo>
                <a:cubicBezTo>
                  <a:pt x="2519295" y="14679"/>
                  <a:pt x="2501533" y="10065"/>
                  <a:pt x="2483390" y="8965"/>
                </a:cubicBezTo>
                <a:cubicBezTo>
                  <a:pt x="2402800" y="4081"/>
                  <a:pt x="2322025" y="2988"/>
                  <a:pt x="2241343" y="0"/>
                </a:cubicBezTo>
                <a:cubicBezTo>
                  <a:pt x="2079978" y="2988"/>
                  <a:pt x="1918283" y="-1771"/>
                  <a:pt x="1757248" y="8965"/>
                </a:cubicBezTo>
                <a:cubicBezTo>
                  <a:pt x="1726064" y="11044"/>
                  <a:pt x="1702810" y="40667"/>
                  <a:pt x="1676566" y="53789"/>
                </a:cubicBezTo>
                <a:cubicBezTo>
                  <a:pt x="1668114" y="58015"/>
                  <a:pt x="1658124" y="58527"/>
                  <a:pt x="1649672" y="62753"/>
                </a:cubicBezTo>
                <a:cubicBezTo>
                  <a:pt x="1637240" y="68969"/>
                  <a:pt x="1593604" y="96195"/>
                  <a:pt x="1577954" y="107577"/>
                </a:cubicBezTo>
                <a:cubicBezTo>
                  <a:pt x="1553787" y="125153"/>
                  <a:pt x="1527367" y="140236"/>
                  <a:pt x="1506237" y="161365"/>
                </a:cubicBezTo>
                <a:cubicBezTo>
                  <a:pt x="1500260" y="167341"/>
                  <a:pt x="1495340" y="174606"/>
                  <a:pt x="1488307" y="179294"/>
                </a:cubicBezTo>
                <a:cubicBezTo>
                  <a:pt x="1477188" y="186707"/>
                  <a:pt x="1464401" y="191247"/>
                  <a:pt x="1452448" y="197224"/>
                </a:cubicBezTo>
                <a:cubicBezTo>
                  <a:pt x="1430647" y="284437"/>
                  <a:pt x="1462781" y="166911"/>
                  <a:pt x="1407625" y="304800"/>
                </a:cubicBezTo>
                <a:lnTo>
                  <a:pt x="1371766" y="394447"/>
                </a:lnTo>
                <a:cubicBezTo>
                  <a:pt x="1348477" y="510890"/>
                  <a:pt x="1380255" y="366152"/>
                  <a:pt x="1344872" y="484094"/>
                </a:cubicBezTo>
                <a:cubicBezTo>
                  <a:pt x="1340494" y="498689"/>
                  <a:pt x="1339603" y="514136"/>
                  <a:pt x="1335907" y="528918"/>
                </a:cubicBezTo>
                <a:cubicBezTo>
                  <a:pt x="1330631" y="550023"/>
                  <a:pt x="1322870" y="570473"/>
                  <a:pt x="1317978" y="591671"/>
                </a:cubicBezTo>
                <a:cubicBezTo>
                  <a:pt x="1311164" y="621198"/>
                  <a:pt x="1305045" y="679897"/>
                  <a:pt x="1300048" y="708212"/>
                </a:cubicBezTo>
                <a:cubicBezTo>
                  <a:pt x="1294752" y="738222"/>
                  <a:pt x="1288095" y="767977"/>
                  <a:pt x="1282119" y="797859"/>
                </a:cubicBezTo>
                <a:cubicBezTo>
                  <a:pt x="1274841" y="834251"/>
                  <a:pt x="1268315" y="870530"/>
                  <a:pt x="1255225" y="905436"/>
                </a:cubicBezTo>
                <a:cubicBezTo>
                  <a:pt x="1213254" y="1017360"/>
                  <a:pt x="1259654" y="907757"/>
                  <a:pt x="1219366" y="968189"/>
                </a:cubicBezTo>
                <a:cubicBezTo>
                  <a:pt x="1211953" y="979308"/>
                  <a:pt x="1207927" y="992365"/>
                  <a:pt x="1201437" y="1004047"/>
                </a:cubicBezTo>
                <a:cubicBezTo>
                  <a:pt x="1192975" y="1019279"/>
                  <a:pt x="1182887" y="1033574"/>
                  <a:pt x="1174543" y="1048871"/>
                </a:cubicBezTo>
                <a:cubicBezTo>
                  <a:pt x="1164944" y="1066469"/>
                  <a:pt x="1157247" y="1085061"/>
                  <a:pt x="1147648" y="1102659"/>
                </a:cubicBezTo>
                <a:cubicBezTo>
                  <a:pt x="1139304" y="1117956"/>
                  <a:pt x="1129216" y="1132251"/>
                  <a:pt x="1120754" y="1147483"/>
                </a:cubicBezTo>
                <a:cubicBezTo>
                  <a:pt x="1094499" y="1194742"/>
                  <a:pt x="1113065" y="1170799"/>
                  <a:pt x="1084896" y="1210236"/>
                </a:cubicBezTo>
                <a:cubicBezTo>
                  <a:pt x="1013222" y="1310578"/>
                  <a:pt x="1091028" y="1202876"/>
                  <a:pt x="1040072" y="1264024"/>
                </a:cubicBezTo>
                <a:cubicBezTo>
                  <a:pt x="1030507" y="1275502"/>
                  <a:pt x="1025336" y="1291199"/>
                  <a:pt x="1013178" y="1299883"/>
                </a:cubicBezTo>
                <a:cubicBezTo>
                  <a:pt x="1003152" y="1307044"/>
                  <a:pt x="989272" y="1305859"/>
                  <a:pt x="977319" y="1308847"/>
                </a:cubicBezTo>
                <a:cubicBezTo>
                  <a:pt x="960996" y="1319729"/>
                  <a:pt x="919122" y="1348262"/>
                  <a:pt x="905601" y="1353671"/>
                </a:cubicBezTo>
                <a:cubicBezTo>
                  <a:pt x="891454" y="1359330"/>
                  <a:pt x="875560" y="1358941"/>
                  <a:pt x="860778" y="1362636"/>
                </a:cubicBezTo>
                <a:cubicBezTo>
                  <a:pt x="851611" y="1364928"/>
                  <a:pt x="842849" y="1368612"/>
                  <a:pt x="833884" y="1371600"/>
                </a:cubicBezTo>
                <a:cubicBezTo>
                  <a:pt x="774119" y="1368612"/>
                  <a:pt x="714266" y="1367056"/>
                  <a:pt x="654590" y="1362636"/>
                </a:cubicBezTo>
                <a:cubicBezTo>
                  <a:pt x="633518" y="1361075"/>
                  <a:pt x="612967" y="1353671"/>
                  <a:pt x="591837" y="1353671"/>
                </a:cubicBezTo>
                <a:cubicBezTo>
                  <a:pt x="499153" y="1353671"/>
                  <a:pt x="406566" y="1359648"/>
                  <a:pt x="313931" y="1362636"/>
                </a:cubicBezTo>
                <a:cubicBezTo>
                  <a:pt x="266595" y="1378414"/>
                  <a:pt x="294898" y="1366359"/>
                  <a:pt x="233248" y="1407459"/>
                </a:cubicBezTo>
                <a:lnTo>
                  <a:pt x="179460" y="1443318"/>
                </a:lnTo>
                <a:cubicBezTo>
                  <a:pt x="158176" y="1457507"/>
                  <a:pt x="136165" y="1471462"/>
                  <a:pt x="116707" y="1488141"/>
                </a:cubicBezTo>
                <a:cubicBezTo>
                  <a:pt x="92705" y="1508714"/>
                  <a:pt x="81562" y="1524794"/>
                  <a:pt x="62919" y="1550894"/>
                </a:cubicBezTo>
                <a:cubicBezTo>
                  <a:pt x="36979" y="1587210"/>
                  <a:pt x="50826" y="1566201"/>
                  <a:pt x="36025" y="1604683"/>
                </a:cubicBezTo>
                <a:cubicBezTo>
                  <a:pt x="24471" y="1634722"/>
                  <a:pt x="166" y="1694330"/>
                  <a:pt x="166" y="1694330"/>
                </a:cubicBezTo>
                <a:cubicBezTo>
                  <a:pt x="632" y="1706445"/>
                  <a:pt x="-4337" y="1897458"/>
                  <a:pt x="18096" y="1972236"/>
                </a:cubicBezTo>
                <a:cubicBezTo>
                  <a:pt x="26680" y="2000851"/>
                  <a:pt x="40711" y="2026431"/>
                  <a:pt x="53954" y="2052918"/>
                </a:cubicBezTo>
                <a:cubicBezTo>
                  <a:pt x="56942" y="2076824"/>
                  <a:pt x="57502" y="2101161"/>
                  <a:pt x="62919" y="2124636"/>
                </a:cubicBezTo>
                <a:cubicBezTo>
                  <a:pt x="66537" y="2140316"/>
                  <a:pt x="75198" y="2154392"/>
                  <a:pt x="80848" y="2169459"/>
                </a:cubicBezTo>
                <a:cubicBezTo>
                  <a:pt x="84166" y="2178307"/>
                  <a:pt x="87217" y="2187267"/>
                  <a:pt x="89813" y="2196353"/>
                </a:cubicBezTo>
                <a:cubicBezTo>
                  <a:pt x="94688" y="2213415"/>
                  <a:pt x="108187" y="2277480"/>
                  <a:pt x="116707" y="2286000"/>
                </a:cubicBezTo>
                <a:cubicBezTo>
                  <a:pt x="160004" y="2329297"/>
                  <a:pt x="104981" y="2276618"/>
                  <a:pt x="161531" y="2321859"/>
                </a:cubicBezTo>
                <a:cubicBezTo>
                  <a:pt x="168131" y="2327139"/>
                  <a:pt x="172212" y="2335440"/>
                  <a:pt x="179460" y="2339789"/>
                </a:cubicBezTo>
                <a:cubicBezTo>
                  <a:pt x="197550" y="2350643"/>
                  <a:pt x="206059" y="2348753"/>
                  <a:pt x="224284" y="234875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1118831" y="2305460"/>
            <a:ext cx="4225258" cy="1231951"/>
          </a:xfrm>
          <a:custGeom>
            <a:avLst/>
            <a:gdLst>
              <a:gd name="connsiteX0" fmla="*/ 2268672 w 4225258"/>
              <a:gd name="connsiteY0" fmla="*/ 286870 h 1231951"/>
              <a:gd name="connsiteX1" fmla="*/ 1954907 w 4225258"/>
              <a:gd name="connsiteY1" fmla="*/ 188259 h 1231951"/>
              <a:gd name="connsiteX2" fmla="*/ 1883190 w 4225258"/>
              <a:gd name="connsiteY2" fmla="*/ 170329 h 1231951"/>
              <a:gd name="connsiteX3" fmla="*/ 1829402 w 4225258"/>
              <a:gd name="connsiteY3" fmla="*/ 143435 h 1231951"/>
              <a:gd name="connsiteX4" fmla="*/ 1766649 w 4225258"/>
              <a:gd name="connsiteY4" fmla="*/ 134470 h 1231951"/>
              <a:gd name="connsiteX5" fmla="*/ 1703896 w 4225258"/>
              <a:gd name="connsiteY5" fmla="*/ 116541 h 1231951"/>
              <a:gd name="connsiteX6" fmla="*/ 1650107 w 4225258"/>
              <a:gd name="connsiteY6" fmla="*/ 107576 h 1231951"/>
              <a:gd name="connsiteX7" fmla="*/ 1506672 w 4225258"/>
              <a:gd name="connsiteY7" fmla="*/ 71717 h 1231951"/>
              <a:gd name="connsiteX8" fmla="*/ 1291519 w 4225258"/>
              <a:gd name="connsiteY8" fmla="*/ 53788 h 1231951"/>
              <a:gd name="connsiteX9" fmla="*/ 1094296 w 4225258"/>
              <a:gd name="connsiteY9" fmla="*/ 35859 h 1231951"/>
              <a:gd name="connsiteX10" fmla="*/ 941896 w 4225258"/>
              <a:gd name="connsiteY10" fmla="*/ 17929 h 1231951"/>
              <a:gd name="connsiteX11" fmla="*/ 879143 w 4225258"/>
              <a:gd name="connsiteY11" fmla="*/ 8965 h 1231951"/>
              <a:gd name="connsiteX12" fmla="*/ 780531 w 4225258"/>
              <a:gd name="connsiteY12" fmla="*/ 0 h 1231951"/>
              <a:gd name="connsiteX13" fmla="*/ 448837 w 4225258"/>
              <a:gd name="connsiteY13" fmla="*/ 17929 h 1231951"/>
              <a:gd name="connsiteX14" fmla="*/ 377119 w 4225258"/>
              <a:gd name="connsiteY14" fmla="*/ 26894 h 1231951"/>
              <a:gd name="connsiteX15" fmla="*/ 206790 w 4225258"/>
              <a:gd name="connsiteY15" fmla="*/ 35859 h 1231951"/>
              <a:gd name="connsiteX16" fmla="*/ 170931 w 4225258"/>
              <a:gd name="connsiteY16" fmla="*/ 44823 h 1231951"/>
              <a:gd name="connsiteX17" fmla="*/ 108178 w 4225258"/>
              <a:gd name="connsiteY17" fmla="*/ 107576 h 1231951"/>
              <a:gd name="connsiteX18" fmla="*/ 72319 w 4225258"/>
              <a:gd name="connsiteY18" fmla="*/ 188259 h 1231951"/>
              <a:gd name="connsiteX19" fmla="*/ 27496 w 4225258"/>
              <a:gd name="connsiteY19" fmla="*/ 268941 h 1231951"/>
              <a:gd name="connsiteX20" fmla="*/ 18531 w 4225258"/>
              <a:gd name="connsiteY20" fmla="*/ 295835 h 1231951"/>
              <a:gd name="connsiteX21" fmla="*/ 18531 w 4225258"/>
              <a:gd name="connsiteY21" fmla="*/ 600635 h 1231951"/>
              <a:gd name="connsiteX22" fmla="*/ 54390 w 4225258"/>
              <a:gd name="connsiteY22" fmla="*/ 636494 h 1231951"/>
              <a:gd name="connsiteX23" fmla="*/ 72319 w 4225258"/>
              <a:gd name="connsiteY23" fmla="*/ 663388 h 1231951"/>
              <a:gd name="connsiteX24" fmla="*/ 90249 w 4225258"/>
              <a:gd name="connsiteY24" fmla="*/ 681317 h 1231951"/>
              <a:gd name="connsiteX25" fmla="*/ 117143 w 4225258"/>
              <a:gd name="connsiteY25" fmla="*/ 717176 h 1231951"/>
              <a:gd name="connsiteX26" fmla="*/ 188860 w 4225258"/>
              <a:gd name="connsiteY26" fmla="*/ 779929 h 1231951"/>
              <a:gd name="connsiteX27" fmla="*/ 206790 w 4225258"/>
              <a:gd name="connsiteY27" fmla="*/ 797859 h 1231951"/>
              <a:gd name="connsiteX28" fmla="*/ 287472 w 4225258"/>
              <a:gd name="connsiteY28" fmla="*/ 851647 h 1231951"/>
              <a:gd name="connsiteX29" fmla="*/ 323331 w 4225258"/>
              <a:gd name="connsiteY29" fmla="*/ 887506 h 1231951"/>
              <a:gd name="connsiteX30" fmla="*/ 377119 w 4225258"/>
              <a:gd name="connsiteY30" fmla="*/ 923365 h 1231951"/>
              <a:gd name="connsiteX31" fmla="*/ 395049 w 4225258"/>
              <a:gd name="connsiteY31" fmla="*/ 941294 h 1231951"/>
              <a:gd name="connsiteX32" fmla="*/ 421943 w 4225258"/>
              <a:gd name="connsiteY32" fmla="*/ 959223 h 1231951"/>
              <a:gd name="connsiteX33" fmla="*/ 439872 w 4225258"/>
              <a:gd name="connsiteY33" fmla="*/ 977153 h 1231951"/>
              <a:gd name="connsiteX34" fmla="*/ 502625 w 4225258"/>
              <a:gd name="connsiteY34" fmla="*/ 1021976 h 1231951"/>
              <a:gd name="connsiteX35" fmla="*/ 574343 w 4225258"/>
              <a:gd name="connsiteY35" fmla="*/ 1057835 h 1231951"/>
              <a:gd name="connsiteX36" fmla="*/ 655025 w 4225258"/>
              <a:gd name="connsiteY36" fmla="*/ 1102659 h 1231951"/>
              <a:gd name="connsiteX37" fmla="*/ 699849 w 4225258"/>
              <a:gd name="connsiteY37" fmla="*/ 1120588 h 1231951"/>
              <a:gd name="connsiteX38" fmla="*/ 744672 w 4225258"/>
              <a:gd name="connsiteY38" fmla="*/ 1147482 h 1231951"/>
              <a:gd name="connsiteX39" fmla="*/ 825355 w 4225258"/>
              <a:gd name="connsiteY39" fmla="*/ 1165412 h 1231951"/>
              <a:gd name="connsiteX40" fmla="*/ 923966 w 4225258"/>
              <a:gd name="connsiteY40" fmla="*/ 1192306 h 1231951"/>
              <a:gd name="connsiteX41" fmla="*/ 1004649 w 4225258"/>
              <a:gd name="connsiteY41" fmla="*/ 1201270 h 1231951"/>
              <a:gd name="connsiteX42" fmla="*/ 1246696 w 4225258"/>
              <a:gd name="connsiteY42" fmla="*/ 1192306 h 1231951"/>
              <a:gd name="connsiteX43" fmla="*/ 1318413 w 4225258"/>
              <a:gd name="connsiteY43" fmla="*/ 1156447 h 1231951"/>
              <a:gd name="connsiteX44" fmla="*/ 1354272 w 4225258"/>
              <a:gd name="connsiteY44" fmla="*/ 1147482 h 1231951"/>
              <a:gd name="connsiteX45" fmla="*/ 1452884 w 4225258"/>
              <a:gd name="connsiteY45" fmla="*/ 1102659 h 1231951"/>
              <a:gd name="connsiteX46" fmla="*/ 1488743 w 4225258"/>
              <a:gd name="connsiteY46" fmla="*/ 1075765 h 1231951"/>
              <a:gd name="connsiteX47" fmla="*/ 1524602 w 4225258"/>
              <a:gd name="connsiteY47" fmla="*/ 1066800 h 1231951"/>
              <a:gd name="connsiteX48" fmla="*/ 1569425 w 4225258"/>
              <a:gd name="connsiteY48" fmla="*/ 1048870 h 1231951"/>
              <a:gd name="connsiteX49" fmla="*/ 1596319 w 4225258"/>
              <a:gd name="connsiteY49" fmla="*/ 1039906 h 1231951"/>
              <a:gd name="connsiteX50" fmla="*/ 1641143 w 4225258"/>
              <a:gd name="connsiteY50" fmla="*/ 1021976 h 1231951"/>
              <a:gd name="connsiteX51" fmla="*/ 1739755 w 4225258"/>
              <a:gd name="connsiteY51" fmla="*/ 1013012 h 1231951"/>
              <a:gd name="connsiteX52" fmla="*/ 2035590 w 4225258"/>
              <a:gd name="connsiteY52" fmla="*/ 1021976 h 1231951"/>
              <a:gd name="connsiteX53" fmla="*/ 2089378 w 4225258"/>
              <a:gd name="connsiteY53" fmla="*/ 1030941 h 1231951"/>
              <a:gd name="connsiteX54" fmla="*/ 2179025 w 4225258"/>
              <a:gd name="connsiteY54" fmla="*/ 1039906 h 1231951"/>
              <a:gd name="connsiteX55" fmla="*/ 2376249 w 4225258"/>
              <a:gd name="connsiteY55" fmla="*/ 1048870 h 1231951"/>
              <a:gd name="connsiteX56" fmla="*/ 2510719 w 4225258"/>
              <a:gd name="connsiteY56" fmla="*/ 1084729 h 1231951"/>
              <a:gd name="connsiteX57" fmla="*/ 2546578 w 4225258"/>
              <a:gd name="connsiteY57" fmla="*/ 1093694 h 1231951"/>
              <a:gd name="connsiteX58" fmla="*/ 2645190 w 4225258"/>
              <a:gd name="connsiteY58" fmla="*/ 1120588 h 1231951"/>
              <a:gd name="connsiteX59" fmla="*/ 2672084 w 4225258"/>
              <a:gd name="connsiteY59" fmla="*/ 1129553 h 1231951"/>
              <a:gd name="connsiteX60" fmla="*/ 2725872 w 4225258"/>
              <a:gd name="connsiteY60" fmla="*/ 1138517 h 1231951"/>
              <a:gd name="connsiteX61" fmla="*/ 2788625 w 4225258"/>
              <a:gd name="connsiteY61" fmla="*/ 1156447 h 1231951"/>
              <a:gd name="connsiteX62" fmla="*/ 2851378 w 4225258"/>
              <a:gd name="connsiteY62" fmla="*/ 1174376 h 1231951"/>
              <a:gd name="connsiteX63" fmla="*/ 2887237 w 4225258"/>
              <a:gd name="connsiteY63" fmla="*/ 1183341 h 1231951"/>
              <a:gd name="connsiteX64" fmla="*/ 3057566 w 4225258"/>
              <a:gd name="connsiteY64" fmla="*/ 1192306 h 1231951"/>
              <a:gd name="connsiteX65" fmla="*/ 3209966 w 4225258"/>
              <a:gd name="connsiteY65" fmla="*/ 1210235 h 1231951"/>
              <a:gd name="connsiteX66" fmla="*/ 3344437 w 4225258"/>
              <a:gd name="connsiteY66" fmla="*/ 1219200 h 1231951"/>
              <a:gd name="connsiteX67" fmla="*/ 3559590 w 4225258"/>
              <a:gd name="connsiteY67" fmla="*/ 1219200 h 1231951"/>
              <a:gd name="connsiteX68" fmla="*/ 3720955 w 4225258"/>
              <a:gd name="connsiteY68" fmla="*/ 1192306 h 1231951"/>
              <a:gd name="connsiteX69" fmla="*/ 3792672 w 4225258"/>
              <a:gd name="connsiteY69" fmla="*/ 1183341 h 1231951"/>
              <a:gd name="connsiteX70" fmla="*/ 3828531 w 4225258"/>
              <a:gd name="connsiteY70" fmla="*/ 1174376 h 1231951"/>
              <a:gd name="connsiteX71" fmla="*/ 3873355 w 4225258"/>
              <a:gd name="connsiteY71" fmla="*/ 1165412 h 1231951"/>
              <a:gd name="connsiteX72" fmla="*/ 3989896 w 4225258"/>
              <a:gd name="connsiteY72" fmla="*/ 1129553 h 1231951"/>
              <a:gd name="connsiteX73" fmla="*/ 4043684 w 4225258"/>
              <a:gd name="connsiteY73" fmla="*/ 1093694 h 1231951"/>
              <a:gd name="connsiteX74" fmla="*/ 4097472 w 4225258"/>
              <a:gd name="connsiteY74" fmla="*/ 1048870 h 1231951"/>
              <a:gd name="connsiteX75" fmla="*/ 4115402 w 4225258"/>
              <a:gd name="connsiteY75" fmla="*/ 1013012 h 1231951"/>
              <a:gd name="connsiteX76" fmla="*/ 4133331 w 4225258"/>
              <a:gd name="connsiteY76" fmla="*/ 959223 h 1231951"/>
              <a:gd name="connsiteX77" fmla="*/ 4160225 w 4225258"/>
              <a:gd name="connsiteY77" fmla="*/ 923365 h 1231951"/>
              <a:gd name="connsiteX78" fmla="*/ 4178155 w 4225258"/>
              <a:gd name="connsiteY78" fmla="*/ 878541 h 1231951"/>
              <a:gd name="connsiteX79" fmla="*/ 4214013 w 4225258"/>
              <a:gd name="connsiteY79" fmla="*/ 806823 h 1231951"/>
              <a:gd name="connsiteX80" fmla="*/ 4205049 w 4225258"/>
              <a:gd name="connsiteY80" fmla="*/ 609600 h 1231951"/>
              <a:gd name="connsiteX81" fmla="*/ 4178155 w 4225258"/>
              <a:gd name="connsiteY81" fmla="*/ 546847 h 1231951"/>
              <a:gd name="connsiteX82" fmla="*/ 4160225 w 4225258"/>
              <a:gd name="connsiteY82" fmla="*/ 528917 h 1231951"/>
              <a:gd name="connsiteX83" fmla="*/ 4133331 w 4225258"/>
              <a:gd name="connsiteY83" fmla="*/ 475129 h 1231951"/>
              <a:gd name="connsiteX84" fmla="*/ 4061613 w 4225258"/>
              <a:gd name="connsiteY84" fmla="*/ 457200 h 1231951"/>
              <a:gd name="connsiteX85" fmla="*/ 3980931 w 4225258"/>
              <a:gd name="connsiteY85" fmla="*/ 412376 h 1231951"/>
              <a:gd name="connsiteX86" fmla="*/ 3936107 w 4225258"/>
              <a:gd name="connsiteY86" fmla="*/ 376517 h 1231951"/>
              <a:gd name="connsiteX87" fmla="*/ 3882319 w 4225258"/>
              <a:gd name="connsiteY87" fmla="*/ 358588 h 1231951"/>
              <a:gd name="connsiteX88" fmla="*/ 3855425 w 4225258"/>
              <a:gd name="connsiteY88" fmla="*/ 340659 h 1231951"/>
              <a:gd name="connsiteX89" fmla="*/ 3819566 w 4225258"/>
              <a:gd name="connsiteY89" fmla="*/ 331694 h 1231951"/>
              <a:gd name="connsiteX90" fmla="*/ 3792672 w 4225258"/>
              <a:gd name="connsiteY90" fmla="*/ 322729 h 1231951"/>
              <a:gd name="connsiteX91" fmla="*/ 3756813 w 4225258"/>
              <a:gd name="connsiteY91" fmla="*/ 295835 h 1231951"/>
              <a:gd name="connsiteX92" fmla="*/ 3711990 w 4225258"/>
              <a:gd name="connsiteY92" fmla="*/ 286870 h 1231951"/>
              <a:gd name="connsiteX93" fmla="*/ 3685096 w 4225258"/>
              <a:gd name="connsiteY93" fmla="*/ 277906 h 1231951"/>
              <a:gd name="connsiteX94" fmla="*/ 3640272 w 4225258"/>
              <a:gd name="connsiteY94" fmla="*/ 259976 h 1231951"/>
              <a:gd name="connsiteX95" fmla="*/ 3595449 w 4225258"/>
              <a:gd name="connsiteY95" fmla="*/ 233082 h 1231951"/>
              <a:gd name="connsiteX96" fmla="*/ 3550625 w 4225258"/>
              <a:gd name="connsiteY96" fmla="*/ 224117 h 1231951"/>
              <a:gd name="connsiteX97" fmla="*/ 3487872 w 4225258"/>
              <a:gd name="connsiteY97" fmla="*/ 197223 h 1231951"/>
              <a:gd name="connsiteX98" fmla="*/ 3452013 w 4225258"/>
              <a:gd name="connsiteY98" fmla="*/ 179294 h 1231951"/>
              <a:gd name="connsiteX99" fmla="*/ 3416155 w 4225258"/>
              <a:gd name="connsiteY99" fmla="*/ 170329 h 1231951"/>
              <a:gd name="connsiteX100" fmla="*/ 3308578 w 4225258"/>
              <a:gd name="connsiteY100" fmla="*/ 134470 h 1231951"/>
              <a:gd name="connsiteX101" fmla="*/ 3129284 w 4225258"/>
              <a:gd name="connsiteY101" fmla="*/ 125506 h 1231951"/>
              <a:gd name="connsiteX102" fmla="*/ 2815519 w 4225258"/>
              <a:gd name="connsiteY102" fmla="*/ 152400 h 1231951"/>
              <a:gd name="connsiteX103" fmla="*/ 2761731 w 4225258"/>
              <a:gd name="connsiteY103" fmla="*/ 161365 h 1231951"/>
              <a:gd name="connsiteX104" fmla="*/ 2716907 w 4225258"/>
              <a:gd name="connsiteY104" fmla="*/ 179294 h 1231951"/>
              <a:gd name="connsiteX105" fmla="*/ 2690013 w 4225258"/>
              <a:gd name="connsiteY105" fmla="*/ 197223 h 1231951"/>
              <a:gd name="connsiteX106" fmla="*/ 2618296 w 4225258"/>
              <a:gd name="connsiteY106" fmla="*/ 215153 h 1231951"/>
              <a:gd name="connsiteX107" fmla="*/ 2573472 w 4225258"/>
              <a:gd name="connsiteY107" fmla="*/ 224117 h 1231951"/>
              <a:gd name="connsiteX108" fmla="*/ 2537613 w 4225258"/>
              <a:gd name="connsiteY108" fmla="*/ 233082 h 1231951"/>
              <a:gd name="connsiteX109" fmla="*/ 2492790 w 4225258"/>
              <a:gd name="connsiteY109" fmla="*/ 242047 h 1231951"/>
              <a:gd name="connsiteX110" fmla="*/ 2430037 w 4225258"/>
              <a:gd name="connsiteY110" fmla="*/ 259976 h 1231951"/>
              <a:gd name="connsiteX111" fmla="*/ 2385213 w 4225258"/>
              <a:gd name="connsiteY111" fmla="*/ 277906 h 1231951"/>
              <a:gd name="connsiteX112" fmla="*/ 2268672 w 4225258"/>
              <a:gd name="connsiteY112" fmla="*/ 286870 h 123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225258" h="1231951">
                <a:moveTo>
                  <a:pt x="2268672" y="286870"/>
                </a:moveTo>
                <a:cubicBezTo>
                  <a:pt x="2196954" y="271929"/>
                  <a:pt x="2268104" y="289837"/>
                  <a:pt x="1954907" y="188259"/>
                </a:cubicBezTo>
                <a:cubicBezTo>
                  <a:pt x="1931467" y="180657"/>
                  <a:pt x="1906396" y="178617"/>
                  <a:pt x="1883190" y="170329"/>
                </a:cubicBezTo>
                <a:cubicBezTo>
                  <a:pt x="1864312" y="163587"/>
                  <a:pt x="1848561" y="149330"/>
                  <a:pt x="1829402" y="143435"/>
                </a:cubicBezTo>
                <a:cubicBezTo>
                  <a:pt x="1809206" y="137221"/>
                  <a:pt x="1787310" y="138897"/>
                  <a:pt x="1766649" y="134470"/>
                </a:cubicBezTo>
                <a:cubicBezTo>
                  <a:pt x="1745377" y="129912"/>
                  <a:pt x="1725094" y="121433"/>
                  <a:pt x="1703896" y="116541"/>
                </a:cubicBezTo>
                <a:cubicBezTo>
                  <a:pt x="1686184" y="112454"/>
                  <a:pt x="1667741" y="111985"/>
                  <a:pt x="1650107" y="107576"/>
                </a:cubicBezTo>
                <a:cubicBezTo>
                  <a:pt x="1511554" y="72938"/>
                  <a:pt x="1704915" y="104758"/>
                  <a:pt x="1506672" y="71717"/>
                </a:cubicBezTo>
                <a:cubicBezTo>
                  <a:pt x="1435131" y="59794"/>
                  <a:pt x="1364127" y="58326"/>
                  <a:pt x="1291519" y="53788"/>
                </a:cubicBezTo>
                <a:cubicBezTo>
                  <a:pt x="1143124" y="35238"/>
                  <a:pt x="1304869" y="54169"/>
                  <a:pt x="1094296" y="35859"/>
                </a:cubicBezTo>
                <a:cubicBezTo>
                  <a:pt x="1064049" y="33229"/>
                  <a:pt x="974242" y="22242"/>
                  <a:pt x="941896" y="17929"/>
                </a:cubicBezTo>
                <a:cubicBezTo>
                  <a:pt x="920951" y="15136"/>
                  <a:pt x="900144" y="11298"/>
                  <a:pt x="879143" y="8965"/>
                </a:cubicBezTo>
                <a:cubicBezTo>
                  <a:pt x="846339" y="5320"/>
                  <a:pt x="813402" y="2988"/>
                  <a:pt x="780531" y="0"/>
                </a:cubicBezTo>
                <a:lnTo>
                  <a:pt x="448837" y="17929"/>
                </a:lnTo>
                <a:cubicBezTo>
                  <a:pt x="424798" y="19532"/>
                  <a:pt x="401145" y="25114"/>
                  <a:pt x="377119" y="26894"/>
                </a:cubicBezTo>
                <a:cubicBezTo>
                  <a:pt x="320419" y="31094"/>
                  <a:pt x="263566" y="32871"/>
                  <a:pt x="206790" y="35859"/>
                </a:cubicBezTo>
                <a:cubicBezTo>
                  <a:pt x="194837" y="38847"/>
                  <a:pt x="181951" y="39313"/>
                  <a:pt x="170931" y="44823"/>
                </a:cubicBezTo>
                <a:cubicBezTo>
                  <a:pt x="137463" y="61557"/>
                  <a:pt x="129693" y="78889"/>
                  <a:pt x="108178" y="107576"/>
                </a:cubicBezTo>
                <a:cubicBezTo>
                  <a:pt x="90923" y="193849"/>
                  <a:pt x="113611" y="113933"/>
                  <a:pt x="72319" y="188259"/>
                </a:cubicBezTo>
                <a:cubicBezTo>
                  <a:pt x="13623" y="293912"/>
                  <a:pt x="96744" y="176609"/>
                  <a:pt x="27496" y="268941"/>
                </a:cubicBezTo>
                <a:cubicBezTo>
                  <a:pt x="24508" y="277906"/>
                  <a:pt x="21127" y="286749"/>
                  <a:pt x="18531" y="295835"/>
                </a:cubicBezTo>
                <a:cubicBezTo>
                  <a:pt x="-10780" y="398420"/>
                  <a:pt x="-1105" y="467113"/>
                  <a:pt x="18531" y="600635"/>
                </a:cubicBezTo>
                <a:cubicBezTo>
                  <a:pt x="20990" y="617359"/>
                  <a:pt x="45013" y="622429"/>
                  <a:pt x="54390" y="636494"/>
                </a:cubicBezTo>
                <a:cubicBezTo>
                  <a:pt x="60366" y="645459"/>
                  <a:pt x="65588" y="654975"/>
                  <a:pt x="72319" y="663388"/>
                </a:cubicBezTo>
                <a:cubicBezTo>
                  <a:pt x="77599" y="669988"/>
                  <a:pt x="84838" y="674824"/>
                  <a:pt x="90249" y="681317"/>
                </a:cubicBezTo>
                <a:cubicBezTo>
                  <a:pt x="99814" y="692795"/>
                  <a:pt x="107304" y="705932"/>
                  <a:pt x="117143" y="717176"/>
                </a:cubicBezTo>
                <a:cubicBezTo>
                  <a:pt x="157181" y="762934"/>
                  <a:pt x="145123" y="743481"/>
                  <a:pt x="188860" y="779929"/>
                </a:cubicBezTo>
                <a:cubicBezTo>
                  <a:pt x="195353" y="785340"/>
                  <a:pt x="200297" y="792448"/>
                  <a:pt x="206790" y="797859"/>
                </a:cubicBezTo>
                <a:cubicBezTo>
                  <a:pt x="340049" y="908908"/>
                  <a:pt x="132507" y="731118"/>
                  <a:pt x="287472" y="851647"/>
                </a:cubicBezTo>
                <a:cubicBezTo>
                  <a:pt x="300815" y="862025"/>
                  <a:pt x="310131" y="876946"/>
                  <a:pt x="323331" y="887506"/>
                </a:cubicBezTo>
                <a:cubicBezTo>
                  <a:pt x="340157" y="900967"/>
                  <a:pt x="359880" y="910436"/>
                  <a:pt x="377119" y="923365"/>
                </a:cubicBezTo>
                <a:cubicBezTo>
                  <a:pt x="383881" y="928436"/>
                  <a:pt x="388449" y="936014"/>
                  <a:pt x="395049" y="941294"/>
                </a:cubicBezTo>
                <a:cubicBezTo>
                  <a:pt x="403462" y="948024"/>
                  <a:pt x="413530" y="952492"/>
                  <a:pt x="421943" y="959223"/>
                </a:cubicBezTo>
                <a:cubicBezTo>
                  <a:pt x="428543" y="964503"/>
                  <a:pt x="433379" y="971742"/>
                  <a:pt x="439872" y="977153"/>
                </a:cubicBezTo>
                <a:cubicBezTo>
                  <a:pt x="448513" y="984354"/>
                  <a:pt x="489141" y="1014621"/>
                  <a:pt x="502625" y="1021976"/>
                </a:cubicBezTo>
                <a:cubicBezTo>
                  <a:pt x="526089" y="1034775"/>
                  <a:pt x="552104" y="1043009"/>
                  <a:pt x="574343" y="1057835"/>
                </a:cubicBezTo>
                <a:cubicBezTo>
                  <a:pt x="610611" y="1082014"/>
                  <a:pt x="605191" y="1080008"/>
                  <a:pt x="655025" y="1102659"/>
                </a:cubicBezTo>
                <a:cubicBezTo>
                  <a:pt x="669675" y="1109318"/>
                  <a:pt x="685456" y="1113391"/>
                  <a:pt x="699849" y="1120588"/>
                </a:cubicBezTo>
                <a:cubicBezTo>
                  <a:pt x="715434" y="1128380"/>
                  <a:pt x="729087" y="1139690"/>
                  <a:pt x="744672" y="1147482"/>
                </a:cubicBezTo>
                <a:cubicBezTo>
                  <a:pt x="768890" y="1159591"/>
                  <a:pt x="800563" y="1159903"/>
                  <a:pt x="825355" y="1165412"/>
                </a:cubicBezTo>
                <a:cubicBezTo>
                  <a:pt x="887111" y="1179135"/>
                  <a:pt x="813132" y="1179992"/>
                  <a:pt x="923966" y="1192306"/>
                </a:cubicBezTo>
                <a:lnTo>
                  <a:pt x="1004649" y="1201270"/>
                </a:lnTo>
                <a:cubicBezTo>
                  <a:pt x="1085331" y="1198282"/>
                  <a:pt x="1166311" y="1199842"/>
                  <a:pt x="1246696" y="1192306"/>
                </a:cubicBezTo>
                <a:cubicBezTo>
                  <a:pt x="1294155" y="1187857"/>
                  <a:pt x="1283062" y="1171597"/>
                  <a:pt x="1318413" y="1156447"/>
                </a:cubicBezTo>
                <a:cubicBezTo>
                  <a:pt x="1329738" y="1151594"/>
                  <a:pt x="1342899" y="1152221"/>
                  <a:pt x="1354272" y="1147482"/>
                </a:cubicBezTo>
                <a:cubicBezTo>
                  <a:pt x="1514584" y="1080685"/>
                  <a:pt x="1372300" y="1129518"/>
                  <a:pt x="1452884" y="1102659"/>
                </a:cubicBezTo>
                <a:cubicBezTo>
                  <a:pt x="1464837" y="1093694"/>
                  <a:pt x="1475379" y="1082447"/>
                  <a:pt x="1488743" y="1075765"/>
                </a:cubicBezTo>
                <a:cubicBezTo>
                  <a:pt x="1499763" y="1070255"/>
                  <a:pt x="1512913" y="1070696"/>
                  <a:pt x="1524602" y="1066800"/>
                </a:cubicBezTo>
                <a:cubicBezTo>
                  <a:pt x="1539868" y="1061711"/>
                  <a:pt x="1554358" y="1054520"/>
                  <a:pt x="1569425" y="1048870"/>
                </a:cubicBezTo>
                <a:cubicBezTo>
                  <a:pt x="1578273" y="1045552"/>
                  <a:pt x="1587471" y="1043224"/>
                  <a:pt x="1596319" y="1039906"/>
                </a:cubicBezTo>
                <a:cubicBezTo>
                  <a:pt x="1611387" y="1034256"/>
                  <a:pt x="1625326" y="1024942"/>
                  <a:pt x="1641143" y="1021976"/>
                </a:cubicBezTo>
                <a:cubicBezTo>
                  <a:pt x="1673584" y="1015893"/>
                  <a:pt x="1706884" y="1016000"/>
                  <a:pt x="1739755" y="1013012"/>
                </a:cubicBezTo>
                <a:cubicBezTo>
                  <a:pt x="1838367" y="1016000"/>
                  <a:pt x="1937063" y="1016923"/>
                  <a:pt x="2035590" y="1021976"/>
                </a:cubicBezTo>
                <a:cubicBezTo>
                  <a:pt x="2053743" y="1022907"/>
                  <a:pt x="2071342" y="1028686"/>
                  <a:pt x="2089378" y="1030941"/>
                </a:cubicBezTo>
                <a:cubicBezTo>
                  <a:pt x="2119177" y="1034666"/>
                  <a:pt x="2149052" y="1038033"/>
                  <a:pt x="2179025" y="1039906"/>
                </a:cubicBezTo>
                <a:cubicBezTo>
                  <a:pt x="2244706" y="1044011"/>
                  <a:pt x="2310508" y="1045882"/>
                  <a:pt x="2376249" y="1048870"/>
                </a:cubicBezTo>
                <a:cubicBezTo>
                  <a:pt x="2438209" y="1069524"/>
                  <a:pt x="2393973" y="1055542"/>
                  <a:pt x="2510719" y="1084729"/>
                </a:cubicBezTo>
                <a:cubicBezTo>
                  <a:pt x="2522672" y="1087717"/>
                  <a:pt x="2535138" y="1089118"/>
                  <a:pt x="2546578" y="1093694"/>
                </a:cubicBezTo>
                <a:cubicBezTo>
                  <a:pt x="2627554" y="1126084"/>
                  <a:pt x="2553756" y="1100269"/>
                  <a:pt x="2645190" y="1120588"/>
                </a:cubicBezTo>
                <a:cubicBezTo>
                  <a:pt x="2654415" y="1122638"/>
                  <a:pt x="2662859" y="1127503"/>
                  <a:pt x="2672084" y="1129553"/>
                </a:cubicBezTo>
                <a:cubicBezTo>
                  <a:pt x="2689828" y="1133496"/>
                  <a:pt x="2707943" y="1135529"/>
                  <a:pt x="2725872" y="1138517"/>
                </a:cubicBezTo>
                <a:cubicBezTo>
                  <a:pt x="2777397" y="1155692"/>
                  <a:pt x="2726724" y="1139565"/>
                  <a:pt x="2788625" y="1156447"/>
                </a:cubicBezTo>
                <a:cubicBezTo>
                  <a:pt x="2809613" y="1162171"/>
                  <a:pt x="2830390" y="1168652"/>
                  <a:pt x="2851378" y="1174376"/>
                </a:cubicBezTo>
                <a:cubicBezTo>
                  <a:pt x="2863265" y="1177618"/>
                  <a:pt x="2874962" y="1182274"/>
                  <a:pt x="2887237" y="1183341"/>
                </a:cubicBezTo>
                <a:cubicBezTo>
                  <a:pt x="2943878" y="1188266"/>
                  <a:pt x="3000790" y="1189318"/>
                  <a:pt x="3057566" y="1192306"/>
                </a:cubicBezTo>
                <a:cubicBezTo>
                  <a:pt x="3129970" y="1210405"/>
                  <a:pt x="3085105" y="1201316"/>
                  <a:pt x="3209966" y="1210235"/>
                </a:cubicBezTo>
                <a:lnTo>
                  <a:pt x="3344437" y="1219200"/>
                </a:lnTo>
                <a:cubicBezTo>
                  <a:pt x="3437615" y="1237836"/>
                  <a:pt x="3401642" y="1234486"/>
                  <a:pt x="3559590" y="1219200"/>
                </a:cubicBezTo>
                <a:cubicBezTo>
                  <a:pt x="3638848" y="1211530"/>
                  <a:pt x="3654431" y="1200622"/>
                  <a:pt x="3720955" y="1192306"/>
                </a:cubicBezTo>
                <a:cubicBezTo>
                  <a:pt x="3744861" y="1189318"/>
                  <a:pt x="3768908" y="1187302"/>
                  <a:pt x="3792672" y="1183341"/>
                </a:cubicBezTo>
                <a:cubicBezTo>
                  <a:pt x="3804825" y="1181315"/>
                  <a:pt x="3816503" y="1177049"/>
                  <a:pt x="3828531" y="1174376"/>
                </a:cubicBezTo>
                <a:cubicBezTo>
                  <a:pt x="3843405" y="1171071"/>
                  <a:pt x="3858508" y="1168838"/>
                  <a:pt x="3873355" y="1165412"/>
                </a:cubicBezTo>
                <a:cubicBezTo>
                  <a:pt x="3907421" y="1157551"/>
                  <a:pt x="3956976" y="1147509"/>
                  <a:pt x="3989896" y="1129553"/>
                </a:cubicBezTo>
                <a:cubicBezTo>
                  <a:pt x="4008813" y="1119235"/>
                  <a:pt x="4025755" y="1105647"/>
                  <a:pt x="4043684" y="1093694"/>
                </a:cubicBezTo>
                <a:cubicBezTo>
                  <a:pt x="4065132" y="1079396"/>
                  <a:pt x="4081782" y="1070836"/>
                  <a:pt x="4097472" y="1048870"/>
                </a:cubicBezTo>
                <a:cubicBezTo>
                  <a:pt x="4105240" y="1037996"/>
                  <a:pt x="4110439" y="1025420"/>
                  <a:pt x="4115402" y="1013012"/>
                </a:cubicBezTo>
                <a:cubicBezTo>
                  <a:pt x="4122421" y="995464"/>
                  <a:pt x="4121991" y="974342"/>
                  <a:pt x="4133331" y="959223"/>
                </a:cubicBezTo>
                <a:cubicBezTo>
                  <a:pt x="4142296" y="947270"/>
                  <a:pt x="4152969" y="936426"/>
                  <a:pt x="4160225" y="923365"/>
                </a:cubicBezTo>
                <a:cubicBezTo>
                  <a:pt x="4168040" y="909298"/>
                  <a:pt x="4171411" y="893152"/>
                  <a:pt x="4178155" y="878541"/>
                </a:cubicBezTo>
                <a:cubicBezTo>
                  <a:pt x="4189355" y="854273"/>
                  <a:pt x="4214013" y="806823"/>
                  <a:pt x="4214013" y="806823"/>
                </a:cubicBezTo>
                <a:cubicBezTo>
                  <a:pt x="4232087" y="716456"/>
                  <a:pt x="4227856" y="761646"/>
                  <a:pt x="4205049" y="609600"/>
                </a:cubicBezTo>
                <a:cubicBezTo>
                  <a:pt x="4202736" y="594179"/>
                  <a:pt x="4184926" y="557004"/>
                  <a:pt x="4178155" y="546847"/>
                </a:cubicBezTo>
                <a:cubicBezTo>
                  <a:pt x="4173467" y="539814"/>
                  <a:pt x="4166202" y="534894"/>
                  <a:pt x="4160225" y="528917"/>
                </a:cubicBezTo>
                <a:cubicBezTo>
                  <a:pt x="4155982" y="516189"/>
                  <a:pt x="4147233" y="482080"/>
                  <a:pt x="4133331" y="475129"/>
                </a:cubicBezTo>
                <a:cubicBezTo>
                  <a:pt x="4111291" y="464109"/>
                  <a:pt x="4061613" y="457200"/>
                  <a:pt x="4061613" y="457200"/>
                </a:cubicBezTo>
                <a:cubicBezTo>
                  <a:pt x="4031758" y="442272"/>
                  <a:pt x="4009067" y="432071"/>
                  <a:pt x="3980931" y="412376"/>
                </a:cubicBezTo>
                <a:cubicBezTo>
                  <a:pt x="3965256" y="401403"/>
                  <a:pt x="3952905" y="385679"/>
                  <a:pt x="3936107" y="376517"/>
                </a:cubicBezTo>
                <a:cubicBezTo>
                  <a:pt x="3919516" y="367467"/>
                  <a:pt x="3898044" y="369071"/>
                  <a:pt x="3882319" y="358588"/>
                </a:cubicBezTo>
                <a:cubicBezTo>
                  <a:pt x="3873354" y="352612"/>
                  <a:pt x="3865328" y="344903"/>
                  <a:pt x="3855425" y="340659"/>
                </a:cubicBezTo>
                <a:cubicBezTo>
                  <a:pt x="3844100" y="335806"/>
                  <a:pt x="3831413" y="335079"/>
                  <a:pt x="3819566" y="331694"/>
                </a:cubicBezTo>
                <a:cubicBezTo>
                  <a:pt x="3810480" y="329098"/>
                  <a:pt x="3801637" y="325717"/>
                  <a:pt x="3792672" y="322729"/>
                </a:cubicBezTo>
                <a:cubicBezTo>
                  <a:pt x="3780719" y="313764"/>
                  <a:pt x="3770466" y="301903"/>
                  <a:pt x="3756813" y="295835"/>
                </a:cubicBezTo>
                <a:cubicBezTo>
                  <a:pt x="3742889" y="289647"/>
                  <a:pt x="3726772" y="290565"/>
                  <a:pt x="3711990" y="286870"/>
                </a:cubicBezTo>
                <a:cubicBezTo>
                  <a:pt x="3702823" y="284578"/>
                  <a:pt x="3693944" y="281224"/>
                  <a:pt x="3685096" y="277906"/>
                </a:cubicBezTo>
                <a:cubicBezTo>
                  <a:pt x="3670028" y="272256"/>
                  <a:pt x="3654665" y="267173"/>
                  <a:pt x="3640272" y="259976"/>
                </a:cubicBezTo>
                <a:cubicBezTo>
                  <a:pt x="3624687" y="252184"/>
                  <a:pt x="3611627" y="239553"/>
                  <a:pt x="3595449" y="233082"/>
                </a:cubicBezTo>
                <a:cubicBezTo>
                  <a:pt x="3581302" y="227423"/>
                  <a:pt x="3565566" y="227105"/>
                  <a:pt x="3550625" y="224117"/>
                </a:cubicBezTo>
                <a:cubicBezTo>
                  <a:pt x="3431696" y="164654"/>
                  <a:pt x="3580207" y="236795"/>
                  <a:pt x="3487872" y="197223"/>
                </a:cubicBezTo>
                <a:cubicBezTo>
                  <a:pt x="3475589" y="191959"/>
                  <a:pt x="3464526" y="183986"/>
                  <a:pt x="3452013" y="179294"/>
                </a:cubicBezTo>
                <a:cubicBezTo>
                  <a:pt x="3440477" y="174968"/>
                  <a:pt x="3427691" y="174655"/>
                  <a:pt x="3416155" y="170329"/>
                </a:cubicBezTo>
                <a:cubicBezTo>
                  <a:pt x="3364253" y="150865"/>
                  <a:pt x="3382203" y="138151"/>
                  <a:pt x="3308578" y="134470"/>
                </a:cubicBezTo>
                <a:lnTo>
                  <a:pt x="3129284" y="125506"/>
                </a:lnTo>
                <a:cubicBezTo>
                  <a:pt x="3048599" y="131712"/>
                  <a:pt x="2911358" y="139621"/>
                  <a:pt x="2815519" y="152400"/>
                </a:cubicBezTo>
                <a:cubicBezTo>
                  <a:pt x="2797502" y="154802"/>
                  <a:pt x="2779660" y="158377"/>
                  <a:pt x="2761731" y="161365"/>
                </a:cubicBezTo>
                <a:cubicBezTo>
                  <a:pt x="2746790" y="167341"/>
                  <a:pt x="2731300" y="172097"/>
                  <a:pt x="2716907" y="179294"/>
                </a:cubicBezTo>
                <a:cubicBezTo>
                  <a:pt x="2707270" y="184112"/>
                  <a:pt x="2700138" y="193541"/>
                  <a:pt x="2690013" y="197223"/>
                </a:cubicBezTo>
                <a:cubicBezTo>
                  <a:pt x="2666855" y="205644"/>
                  <a:pt x="2642306" y="209612"/>
                  <a:pt x="2618296" y="215153"/>
                </a:cubicBezTo>
                <a:cubicBezTo>
                  <a:pt x="2603449" y="218579"/>
                  <a:pt x="2588346" y="220812"/>
                  <a:pt x="2573472" y="224117"/>
                </a:cubicBezTo>
                <a:cubicBezTo>
                  <a:pt x="2561444" y="226790"/>
                  <a:pt x="2549640" y="230409"/>
                  <a:pt x="2537613" y="233082"/>
                </a:cubicBezTo>
                <a:cubicBezTo>
                  <a:pt x="2522739" y="236387"/>
                  <a:pt x="2507664" y="238742"/>
                  <a:pt x="2492790" y="242047"/>
                </a:cubicBezTo>
                <a:cubicBezTo>
                  <a:pt x="2469679" y="247183"/>
                  <a:pt x="2451812" y="251810"/>
                  <a:pt x="2430037" y="259976"/>
                </a:cubicBezTo>
                <a:cubicBezTo>
                  <a:pt x="2414969" y="265626"/>
                  <a:pt x="2401086" y="275260"/>
                  <a:pt x="2385213" y="277906"/>
                </a:cubicBezTo>
                <a:cubicBezTo>
                  <a:pt x="2328679" y="287328"/>
                  <a:pt x="2340390" y="301811"/>
                  <a:pt x="2268672" y="28687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3404907" y="2341319"/>
            <a:ext cx="2205843" cy="1290917"/>
          </a:xfrm>
          <a:custGeom>
            <a:avLst/>
            <a:gdLst>
              <a:gd name="connsiteX0" fmla="*/ 762526 w 2205843"/>
              <a:gd name="connsiteY0" fmla="*/ 80682 h 1290917"/>
              <a:gd name="connsiteX1" fmla="*/ 430831 w 2205843"/>
              <a:gd name="connsiteY1" fmla="*/ 98611 h 1290917"/>
              <a:gd name="connsiteX2" fmla="*/ 332220 w 2205843"/>
              <a:gd name="connsiteY2" fmla="*/ 134470 h 1290917"/>
              <a:gd name="connsiteX3" fmla="*/ 305326 w 2205843"/>
              <a:gd name="connsiteY3" fmla="*/ 143435 h 1290917"/>
              <a:gd name="connsiteX4" fmla="*/ 251537 w 2205843"/>
              <a:gd name="connsiteY4" fmla="*/ 179294 h 1290917"/>
              <a:gd name="connsiteX5" fmla="*/ 224643 w 2205843"/>
              <a:gd name="connsiteY5" fmla="*/ 197223 h 1290917"/>
              <a:gd name="connsiteX6" fmla="*/ 197749 w 2205843"/>
              <a:gd name="connsiteY6" fmla="*/ 215153 h 1290917"/>
              <a:gd name="connsiteX7" fmla="*/ 170855 w 2205843"/>
              <a:gd name="connsiteY7" fmla="*/ 233082 h 1290917"/>
              <a:gd name="connsiteX8" fmla="*/ 117067 w 2205843"/>
              <a:gd name="connsiteY8" fmla="*/ 286870 h 1290917"/>
              <a:gd name="connsiteX9" fmla="*/ 99137 w 2205843"/>
              <a:gd name="connsiteY9" fmla="*/ 304800 h 1290917"/>
              <a:gd name="connsiteX10" fmla="*/ 72243 w 2205843"/>
              <a:gd name="connsiteY10" fmla="*/ 340658 h 1290917"/>
              <a:gd name="connsiteX11" fmla="*/ 63279 w 2205843"/>
              <a:gd name="connsiteY11" fmla="*/ 367553 h 1290917"/>
              <a:gd name="connsiteX12" fmla="*/ 45349 w 2205843"/>
              <a:gd name="connsiteY12" fmla="*/ 385482 h 1290917"/>
              <a:gd name="connsiteX13" fmla="*/ 36384 w 2205843"/>
              <a:gd name="connsiteY13" fmla="*/ 430306 h 1290917"/>
              <a:gd name="connsiteX14" fmla="*/ 9490 w 2205843"/>
              <a:gd name="connsiteY14" fmla="*/ 475129 h 1290917"/>
              <a:gd name="connsiteX15" fmla="*/ 9490 w 2205843"/>
              <a:gd name="connsiteY15" fmla="*/ 770964 h 1290917"/>
              <a:gd name="connsiteX16" fmla="*/ 18455 w 2205843"/>
              <a:gd name="connsiteY16" fmla="*/ 797858 h 1290917"/>
              <a:gd name="connsiteX17" fmla="*/ 36384 w 2205843"/>
              <a:gd name="connsiteY17" fmla="*/ 842682 h 1290917"/>
              <a:gd name="connsiteX18" fmla="*/ 45349 w 2205843"/>
              <a:gd name="connsiteY18" fmla="*/ 869576 h 1290917"/>
              <a:gd name="connsiteX19" fmla="*/ 54314 w 2205843"/>
              <a:gd name="connsiteY19" fmla="*/ 905435 h 1290917"/>
              <a:gd name="connsiteX20" fmla="*/ 72243 w 2205843"/>
              <a:gd name="connsiteY20" fmla="*/ 932329 h 1290917"/>
              <a:gd name="connsiteX21" fmla="*/ 90173 w 2205843"/>
              <a:gd name="connsiteY21" fmla="*/ 968188 h 1290917"/>
              <a:gd name="connsiteX22" fmla="*/ 99137 w 2205843"/>
              <a:gd name="connsiteY22" fmla="*/ 995082 h 1290917"/>
              <a:gd name="connsiteX23" fmla="*/ 126031 w 2205843"/>
              <a:gd name="connsiteY23" fmla="*/ 1021976 h 1290917"/>
              <a:gd name="connsiteX24" fmla="*/ 161890 w 2205843"/>
              <a:gd name="connsiteY24" fmla="*/ 1075764 h 1290917"/>
              <a:gd name="connsiteX25" fmla="*/ 224643 w 2205843"/>
              <a:gd name="connsiteY25" fmla="*/ 1147482 h 1290917"/>
              <a:gd name="connsiteX26" fmla="*/ 251537 w 2205843"/>
              <a:gd name="connsiteY26" fmla="*/ 1156447 h 1290917"/>
              <a:gd name="connsiteX27" fmla="*/ 323255 w 2205843"/>
              <a:gd name="connsiteY27" fmla="*/ 1192306 h 1290917"/>
              <a:gd name="connsiteX28" fmla="*/ 386008 w 2205843"/>
              <a:gd name="connsiteY28" fmla="*/ 1219200 h 1290917"/>
              <a:gd name="connsiteX29" fmla="*/ 430831 w 2205843"/>
              <a:gd name="connsiteY29" fmla="*/ 1228164 h 1290917"/>
              <a:gd name="connsiteX30" fmla="*/ 466690 w 2205843"/>
              <a:gd name="connsiteY30" fmla="*/ 1237129 h 1290917"/>
              <a:gd name="connsiteX31" fmla="*/ 493584 w 2205843"/>
              <a:gd name="connsiteY31" fmla="*/ 1246094 h 1290917"/>
              <a:gd name="connsiteX32" fmla="*/ 619090 w 2205843"/>
              <a:gd name="connsiteY32" fmla="*/ 1255058 h 1290917"/>
              <a:gd name="connsiteX33" fmla="*/ 789420 w 2205843"/>
              <a:gd name="connsiteY33" fmla="*/ 1272988 h 1290917"/>
              <a:gd name="connsiteX34" fmla="*/ 825279 w 2205843"/>
              <a:gd name="connsiteY34" fmla="*/ 1281953 h 1290917"/>
              <a:gd name="connsiteX35" fmla="*/ 986643 w 2205843"/>
              <a:gd name="connsiteY35" fmla="*/ 1290917 h 1290917"/>
              <a:gd name="connsiteX36" fmla="*/ 1416949 w 2205843"/>
              <a:gd name="connsiteY36" fmla="*/ 1272988 h 1290917"/>
              <a:gd name="connsiteX37" fmla="*/ 1461773 w 2205843"/>
              <a:gd name="connsiteY37" fmla="*/ 1255058 h 1290917"/>
              <a:gd name="connsiteX38" fmla="*/ 1560384 w 2205843"/>
              <a:gd name="connsiteY38" fmla="*/ 1219200 h 1290917"/>
              <a:gd name="connsiteX39" fmla="*/ 1623137 w 2205843"/>
              <a:gd name="connsiteY39" fmla="*/ 1183341 h 1290917"/>
              <a:gd name="connsiteX40" fmla="*/ 1667961 w 2205843"/>
              <a:gd name="connsiteY40" fmla="*/ 1165411 h 1290917"/>
              <a:gd name="connsiteX41" fmla="*/ 1721749 w 2205843"/>
              <a:gd name="connsiteY41" fmla="*/ 1138517 h 1290917"/>
              <a:gd name="connsiteX42" fmla="*/ 1748643 w 2205843"/>
              <a:gd name="connsiteY42" fmla="*/ 1111623 h 1290917"/>
              <a:gd name="connsiteX43" fmla="*/ 1793467 w 2205843"/>
              <a:gd name="connsiteY43" fmla="*/ 1102658 h 1290917"/>
              <a:gd name="connsiteX44" fmla="*/ 1829326 w 2205843"/>
              <a:gd name="connsiteY44" fmla="*/ 1084729 h 1290917"/>
              <a:gd name="connsiteX45" fmla="*/ 1918973 w 2205843"/>
              <a:gd name="connsiteY45" fmla="*/ 1030941 h 1290917"/>
              <a:gd name="connsiteX46" fmla="*/ 1981726 w 2205843"/>
              <a:gd name="connsiteY46" fmla="*/ 1021976 h 1290917"/>
              <a:gd name="connsiteX47" fmla="*/ 2089302 w 2205843"/>
              <a:gd name="connsiteY47" fmla="*/ 959223 h 1290917"/>
              <a:gd name="connsiteX48" fmla="*/ 2187914 w 2205843"/>
              <a:gd name="connsiteY48" fmla="*/ 779929 h 1290917"/>
              <a:gd name="connsiteX49" fmla="*/ 2205843 w 2205843"/>
              <a:gd name="connsiteY49" fmla="*/ 717176 h 1290917"/>
              <a:gd name="connsiteX50" fmla="*/ 2196879 w 2205843"/>
              <a:gd name="connsiteY50" fmla="*/ 609600 h 1290917"/>
              <a:gd name="connsiteX51" fmla="*/ 2178949 w 2205843"/>
              <a:gd name="connsiteY51" fmla="*/ 591670 h 1290917"/>
              <a:gd name="connsiteX52" fmla="*/ 2169984 w 2205843"/>
              <a:gd name="connsiteY52" fmla="*/ 555811 h 1290917"/>
              <a:gd name="connsiteX53" fmla="*/ 2152055 w 2205843"/>
              <a:gd name="connsiteY53" fmla="*/ 528917 h 1290917"/>
              <a:gd name="connsiteX54" fmla="*/ 2134126 w 2205843"/>
              <a:gd name="connsiteY54" fmla="*/ 493058 h 1290917"/>
              <a:gd name="connsiteX55" fmla="*/ 2107231 w 2205843"/>
              <a:gd name="connsiteY55" fmla="*/ 484094 h 1290917"/>
              <a:gd name="connsiteX56" fmla="*/ 2071373 w 2205843"/>
              <a:gd name="connsiteY56" fmla="*/ 421341 h 1290917"/>
              <a:gd name="connsiteX57" fmla="*/ 1999655 w 2205843"/>
              <a:gd name="connsiteY57" fmla="*/ 340658 h 1290917"/>
              <a:gd name="connsiteX58" fmla="*/ 1963796 w 2205843"/>
              <a:gd name="connsiteY58" fmla="*/ 331694 h 1290917"/>
              <a:gd name="connsiteX59" fmla="*/ 1883114 w 2205843"/>
              <a:gd name="connsiteY59" fmla="*/ 286870 h 1290917"/>
              <a:gd name="connsiteX60" fmla="*/ 1865184 w 2205843"/>
              <a:gd name="connsiteY60" fmla="*/ 268941 h 1290917"/>
              <a:gd name="connsiteX61" fmla="*/ 1811396 w 2205843"/>
              <a:gd name="connsiteY61" fmla="*/ 233082 h 1290917"/>
              <a:gd name="connsiteX62" fmla="*/ 1775537 w 2205843"/>
              <a:gd name="connsiteY62" fmla="*/ 206188 h 1290917"/>
              <a:gd name="connsiteX63" fmla="*/ 1730714 w 2205843"/>
              <a:gd name="connsiteY63" fmla="*/ 188258 h 1290917"/>
              <a:gd name="connsiteX64" fmla="*/ 1685890 w 2205843"/>
              <a:gd name="connsiteY64" fmla="*/ 161364 h 1290917"/>
              <a:gd name="connsiteX65" fmla="*/ 1551420 w 2205843"/>
              <a:gd name="connsiteY65" fmla="*/ 107576 h 1290917"/>
              <a:gd name="connsiteX66" fmla="*/ 1425914 w 2205843"/>
              <a:gd name="connsiteY66" fmla="*/ 44823 h 1290917"/>
              <a:gd name="connsiteX67" fmla="*/ 1399020 w 2205843"/>
              <a:gd name="connsiteY67" fmla="*/ 35858 h 1290917"/>
              <a:gd name="connsiteX68" fmla="*/ 1363161 w 2205843"/>
              <a:gd name="connsiteY68" fmla="*/ 17929 h 1290917"/>
              <a:gd name="connsiteX69" fmla="*/ 1300408 w 2205843"/>
              <a:gd name="connsiteY69" fmla="*/ 8964 h 1290917"/>
              <a:gd name="connsiteX70" fmla="*/ 1255584 w 2205843"/>
              <a:gd name="connsiteY70" fmla="*/ 0 h 1290917"/>
              <a:gd name="connsiteX71" fmla="*/ 852173 w 2205843"/>
              <a:gd name="connsiteY71" fmla="*/ 17929 h 1290917"/>
              <a:gd name="connsiteX72" fmla="*/ 816314 w 2205843"/>
              <a:gd name="connsiteY72" fmla="*/ 26894 h 1290917"/>
              <a:gd name="connsiteX73" fmla="*/ 789420 w 2205843"/>
              <a:gd name="connsiteY73" fmla="*/ 44823 h 1290917"/>
              <a:gd name="connsiteX74" fmla="*/ 762526 w 2205843"/>
              <a:gd name="connsiteY74" fmla="*/ 53788 h 1290917"/>
              <a:gd name="connsiteX75" fmla="*/ 762526 w 2205843"/>
              <a:gd name="connsiteY75" fmla="*/ 80682 h 1290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205843" h="1290917">
                <a:moveTo>
                  <a:pt x="762526" y="80682"/>
                </a:moveTo>
                <a:cubicBezTo>
                  <a:pt x="707244" y="88152"/>
                  <a:pt x="851967" y="65364"/>
                  <a:pt x="430831" y="98611"/>
                </a:cubicBezTo>
                <a:cubicBezTo>
                  <a:pt x="414931" y="99866"/>
                  <a:pt x="349332" y="128053"/>
                  <a:pt x="332220" y="134470"/>
                </a:cubicBezTo>
                <a:cubicBezTo>
                  <a:pt x="323372" y="137788"/>
                  <a:pt x="313586" y="138846"/>
                  <a:pt x="305326" y="143435"/>
                </a:cubicBezTo>
                <a:cubicBezTo>
                  <a:pt x="286489" y="153900"/>
                  <a:pt x="269467" y="167341"/>
                  <a:pt x="251537" y="179294"/>
                </a:cubicBezTo>
                <a:lnTo>
                  <a:pt x="224643" y="197223"/>
                </a:lnTo>
                <a:lnTo>
                  <a:pt x="197749" y="215153"/>
                </a:lnTo>
                <a:cubicBezTo>
                  <a:pt x="188784" y="221129"/>
                  <a:pt x="178473" y="225464"/>
                  <a:pt x="170855" y="233082"/>
                </a:cubicBezTo>
                <a:lnTo>
                  <a:pt x="117067" y="286870"/>
                </a:lnTo>
                <a:cubicBezTo>
                  <a:pt x="111090" y="292847"/>
                  <a:pt x="104208" y="298038"/>
                  <a:pt x="99137" y="304800"/>
                </a:cubicBezTo>
                <a:lnTo>
                  <a:pt x="72243" y="340658"/>
                </a:lnTo>
                <a:cubicBezTo>
                  <a:pt x="69255" y="349623"/>
                  <a:pt x="68141" y="359450"/>
                  <a:pt x="63279" y="367553"/>
                </a:cubicBezTo>
                <a:cubicBezTo>
                  <a:pt x="58931" y="374801"/>
                  <a:pt x="48679" y="377713"/>
                  <a:pt x="45349" y="385482"/>
                </a:cubicBezTo>
                <a:cubicBezTo>
                  <a:pt x="39347" y="399487"/>
                  <a:pt x="42043" y="416159"/>
                  <a:pt x="36384" y="430306"/>
                </a:cubicBezTo>
                <a:cubicBezTo>
                  <a:pt x="29913" y="446484"/>
                  <a:pt x="18455" y="460188"/>
                  <a:pt x="9490" y="475129"/>
                </a:cubicBezTo>
                <a:cubicBezTo>
                  <a:pt x="-888" y="620429"/>
                  <a:pt x="-5252" y="608794"/>
                  <a:pt x="9490" y="770964"/>
                </a:cubicBezTo>
                <a:cubicBezTo>
                  <a:pt x="10346" y="780375"/>
                  <a:pt x="15137" y="789010"/>
                  <a:pt x="18455" y="797858"/>
                </a:cubicBezTo>
                <a:cubicBezTo>
                  <a:pt x="24105" y="812926"/>
                  <a:pt x="30734" y="827614"/>
                  <a:pt x="36384" y="842682"/>
                </a:cubicBezTo>
                <a:cubicBezTo>
                  <a:pt x="39702" y="851530"/>
                  <a:pt x="42753" y="860490"/>
                  <a:pt x="45349" y="869576"/>
                </a:cubicBezTo>
                <a:cubicBezTo>
                  <a:pt x="48734" y="881423"/>
                  <a:pt x="49461" y="894110"/>
                  <a:pt x="54314" y="905435"/>
                </a:cubicBezTo>
                <a:cubicBezTo>
                  <a:pt x="58558" y="915338"/>
                  <a:pt x="66898" y="922974"/>
                  <a:pt x="72243" y="932329"/>
                </a:cubicBezTo>
                <a:cubicBezTo>
                  <a:pt x="78873" y="943932"/>
                  <a:pt x="84909" y="955905"/>
                  <a:pt x="90173" y="968188"/>
                </a:cubicBezTo>
                <a:cubicBezTo>
                  <a:pt x="93895" y="976873"/>
                  <a:pt x="93895" y="987219"/>
                  <a:pt x="99137" y="995082"/>
                </a:cubicBezTo>
                <a:cubicBezTo>
                  <a:pt x="106169" y="1005631"/>
                  <a:pt x="117066" y="1013011"/>
                  <a:pt x="126031" y="1021976"/>
                </a:cubicBezTo>
                <a:cubicBezTo>
                  <a:pt x="141281" y="1067723"/>
                  <a:pt x="125261" y="1033030"/>
                  <a:pt x="161890" y="1075764"/>
                </a:cubicBezTo>
                <a:cubicBezTo>
                  <a:pt x="186657" y="1104659"/>
                  <a:pt x="192101" y="1124237"/>
                  <a:pt x="224643" y="1147482"/>
                </a:cubicBezTo>
                <a:cubicBezTo>
                  <a:pt x="232332" y="1152975"/>
                  <a:pt x="242572" y="1153459"/>
                  <a:pt x="251537" y="1156447"/>
                </a:cubicBezTo>
                <a:cubicBezTo>
                  <a:pt x="285134" y="1190043"/>
                  <a:pt x="256298" y="1166553"/>
                  <a:pt x="323255" y="1192306"/>
                </a:cubicBezTo>
                <a:cubicBezTo>
                  <a:pt x="344496" y="1200476"/>
                  <a:pt x="364418" y="1212003"/>
                  <a:pt x="386008" y="1219200"/>
                </a:cubicBezTo>
                <a:cubicBezTo>
                  <a:pt x="400463" y="1224018"/>
                  <a:pt x="415957" y="1224859"/>
                  <a:pt x="430831" y="1228164"/>
                </a:cubicBezTo>
                <a:cubicBezTo>
                  <a:pt x="442859" y="1230837"/>
                  <a:pt x="454843" y="1233744"/>
                  <a:pt x="466690" y="1237129"/>
                </a:cubicBezTo>
                <a:cubicBezTo>
                  <a:pt x="475776" y="1239725"/>
                  <a:pt x="484199" y="1244990"/>
                  <a:pt x="493584" y="1246094"/>
                </a:cubicBezTo>
                <a:cubicBezTo>
                  <a:pt x="535239" y="1250994"/>
                  <a:pt x="577255" y="1252070"/>
                  <a:pt x="619090" y="1255058"/>
                </a:cubicBezTo>
                <a:cubicBezTo>
                  <a:pt x="709265" y="1277602"/>
                  <a:pt x="603518" y="1253419"/>
                  <a:pt x="789420" y="1272988"/>
                </a:cubicBezTo>
                <a:cubicBezTo>
                  <a:pt x="801673" y="1274278"/>
                  <a:pt x="813009" y="1280838"/>
                  <a:pt x="825279" y="1281953"/>
                </a:cubicBezTo>
                <a:cubicBezTo>
                  <a:pt x="878929" y="1286830"/>
                  <a:pt x="932855" y="1287929"/>
                  <a:pt x="986643" y="1290917"/>
                </a:cubicBezTo>
                <a:cubicBezTo>
                  <a:pt x="1130078" y="1284941"/>
                  <a:pt x="1273796" y="1283792"/>
                  <a:pt x="1416949" y="1272988"/>
                </a:cubicBezTo>
                <a:cubicBezTo>
                  <a:pt x="1432996" y="1271777"/>
                  <a:pt x="1446650" y="1260557"/>
                  <a:pt x="1461773" y="1255058"/>
                </a:cubicBezTo>
                <a:cubicBezTo>
                  <a:pt x="1516433" y="1235181"/>
                  <a:pt x="1510269" y="1241473"/>
                  <a:pt x="1560384" y="1219200"/>
                </a:cubicBezTo>
                <a:cubicBezTo>
                  <a:pt x="1701825" y="1156337"/>
                  <a:pt x="1507771" y="1241024"/>
                  <a:pt x="1623137" y="1183341"/>
                </a:cubicBezTo>
                <a:cubicBezTo>
                  <a:pt x="1637530" y="1176144"/>
                  <a:pt x="1653311" y="1172070"/>
                  <a:pt x="1667961" y="1165411"/>
                </a:cubicBezTo>
                <a:cubicBezTo>
                  <a:pt x="1686210" y="1157116"/>
                  <a:pt x="1705070" y="1149636"/>
                  <a:pt x="1721749" y="1138517"/>
                </a:cubicBezTo>
                <a:cubicBezTo>
                  <a:pt x="1732298" y="1131485"/>
                  <a:pt x="1737303" y="1117293"/>
                  <a:pt x="1748643" y="1111623"/>
                </a:cubicBezTo>
                <a:cubicBezTo>
                  <a:pt x="1762272" y="1104809"/>
                  <a:pt x="1778526" y="1105646"/>
                  <a:pt x="1793467" y="1102658"/>
                </a:cubicBezTo>
                <a:cubicBezTo>
                  <a:pt x="1805420" y="1096682"/>
                  <a:pt x="1817867" y="1091605"/>
                  <a:pt x="1829326" y="1084729"/>
                </a:cubicBezTo>
                <a:cubicBezTo>
                  <a:pt x="1845725" y="1074890"/>
                  <a:pt x="1893924" y="1037772"/>
                  <a:pt x="1918973" y="1030941"/>
                </a:cubicBezTo>
                <a:cubicBezTo>
                  <a:pt x="1939359" y="1025381"/>
                  <a:pt x="1960808" y="1024964"/>
                  <a:pt x="1981726" y="1021976"/>
                </a:cubicBezTo>
                <a:cubicBezTo>
                  <a:pt x="2064776" y="970070"/>
                  <a:pt x="2028229" y="989761"/>
                  <a:pt x="2089302" y="959223"/>
                </a:cubicBezTo>
                <a:cubicBezTo>
                  <a:pt x="2091557" y="955357"/>
                  <a:pt x="2181110" y="807143"/>
                  <a:pt x="2187914" y="779929"/>
                </a:cubicBezTo>
                <a:cubicBezTo>
                  <a:pt x="2199171" y="734903"/>
                  <a:pt x="2192983" y="755759"/>
                  <a:pt x="2205843" y="717176"/>
                </a:cubicBezTo>
                <a:cubicBezTo>
                  <a:pt x="2202855" y="681317"/>
                  <a:pt x="2204418" y="644784"/>
                  <a:pt x="2196879" y="609600"/>
                </a:cubicBezTo>
                <a:cubicBezTo>
                  <a:pt x="2195108" y="601335"/>
                  <a:pt x="2182729" y="599230"/>
                  <a:pt x="2178949" y="591670"/>
                </a:cubicBezTo>
                <a:cubicBezTo>
                  <a:pt x="2173439" y="580650"/>
                  <a:pt x="2174837" y="567136"/>
                  <a:pt x="2169984" y="555811"/>
                </a:cubicBezTo>
                <a:cubicBezTo>
                  <a:pt x="2165740" y="545908"/>
                  <a:pt x="2157400" y="538272"/>
                  <a:pt x="2152055" y="528917"/>
                </a:cubicBezTo>
                <a:cubicBezTo>
                  <a:pt x="2145425" y="517314"/>
                  <a:pt x="2143576" y="502508"/>
                  <a:pt x="2134126" y="493058"/>
                </a:cubicBezTo>
                <a:cubicBezTo>
                  <a:pt x="2127444" y="486376"/>
                  <a:pt x="2116196" y="487082"/>
                  <a:pt x="2107231" y="484094"/>
                </a:cubicBezTo>
                <a:cubicBezTo>
                  <a:pt x="2068240" y="445101"/>
                  <a:pt x="2110877" y="492448"/>
                  <a:pt x="2071373" y="421341"/>
                </a:cubicBezTo>
                <a:cubicBezTo>
                  <a:pt x="2062666" y="405668"/>
                  <a:pt x="2011394" y="343592"/>
                  <a:pt x="1999655" y="340658"/>
                </a:cubicBezTo>
                <a:lnTo>
                  <a:pt x="1963796" y="331694"/>
                </a:lnTo>
                <a:cubicBezTo>
                  <a:pt x="1908823" y="276721"/>
                  <a:pt x="1970866" y="330746"/>
                  <a:pt x="1883114" y="286870"/>
                </a:cubicBezTo>
                <a:cubicBezTo>
                  <a:pt x="1875554" y="283090"/>
                  <a:pt x="1871946" y="274012"/>
                  <a:pt x="1865184" y="268941"/>
                </a:cubicBezTo>
                <a:cubicBezTo>
                  <a:pt x="1847945" y="256012"/>
                  <a:pt x="1828635" y="246011"/>
                  <a:pt x="1811396" y="233082"/>
                </a:cubicBezTo>
                <a:cubicBezTo>
                  <a:pt x="1799443" y="224117"/>
                  <a:pt x="1788598" y="213444"/>
                  <a:pt x="1775537" y="206188"/>
                </a:cubicBezTo>
                <a:cubicBezTo>
                  <a:pt x="1761470" y="198373"/>
                  <a:pt x="1745107" y="195455"/>
                  <a:pt x="1730714" y="188258"/>
                </a:cubicBezTo>
                <a:cubicBezTo>
                  <a:pt x="1715129" y="180466"/>
                  <a:pt x="1701475" y="169156"/>
                  <a:pt x="1685890" y="161364"/>
                </a:cubicBezTo>
                <a:cubicBezTo>
                  <a:pt x="1634918" y="135878"/>
                  <a:pt x="1604902" y="129598"/>
                  <a:pt x="1551420" y="107576"/>
                </a:cubicBezTo>
                <a:cubicBezTo>
                  <a:pt x="1356487" y="27310"/>
                  <a:pt x="1554187" y="108960"/>
                  <a:pt x="1425914" y="44823"/>
                </a:cubicBezTo>
                <a:cubicBezTo>
                  <a:pt x="1417462" y="40597"/>
                  <a:pt x="1407706" y="39580"/>
                  <a:pt x="1399020" y="35858"/>
                </a:cubicBezTo>
                <a:cubicBezTo>
                  <a:pt x="1386737" y="30594"/>
                  <a:pt x="1376054" y="21445"/>
                  <a:pt x="1363161" y="17929"/>
                </a:cubicBezTo>
                <a:cubicBezTo>
                  <a:pt x="1342775" y="12369"/>
                  <a:pt x="1321251" y="12438"/>
                  <a:pt x="1300408" y="8964"/>
                </a:cubicBezTo>
                <a:cubicBezTo>
                  <a:pt x="1285378" y="6459"/>
                  <a:pt x="1270525" y="2988"/>
                  <a:pt x="1255584" y="0"/>
                </a:cubicBezTo>
                <a:cubicBezTo>
                  <a:pt x="1129782" y="3310"/>
                  <a:pt x="983480" y="-5946"/>
                  <a:pt x="852173" y="17929"/>
                </a:cubicBezTo>
                <a:cubicBezTo>
                  <a:pt x="840051" y="20133"/>
                  <a:pt x="828267" y="23906"/>
                  <a:pt x="816314" y="26894"/>
                </a:cubicBezTo>
                <a:cubicBezTo>
                  <a:pt x="807349" y="32870"/>
                  <a:pt x="799057" y="40005"/>
                  <a:pt x="789420" y="44823"/>
                </a:cubicBezTo>
                <a:cubicBezTo>
                  <a:pt x="780968" y="49049"/>
                  <a:pt x="770629" y="48926"/>
                  <a:pt x="762526" y="53788"/>
                </a:cubicBezTo>
                <a:cubicBezTo>
                  <a:pt x="762523" y="53790"/>
                  <a:pt x="817808" y="73212"/>
                  <a:pt x="762526" y="8068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멤버와 </a:t>
            </a:r>
            <a:r>
              <a:rPr lang="en-US" altLang="ko-KR" dirty="0" smtClean="0"/>
              <a:t>non-static </a:t>
            </a:r>
            <a:r>
              <a:rPr lang="ko-KR" altLang="en-US" dirty="0" smtClean="0"/>
              <a:t>멤버의 관계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5265" y="5158933"/>
            <a:ext cx="615790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err="1" smtClean="0"/>
              <a:t>han</a:t>
            </a:r>
            <a:r>
              <a:rPr lang="en-US" altLang="ko-KR" sz="1200" dirty="0" smtClean="0"/>
              <a:t>, lee, park, </a:t>
            </a:r>
            <a:r>
              <a:rPr lang="en-US" altLang="ko-KR" sz="1200" dirty="0" err="1" smtClean="0"/>
              <a:t>choi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등 </a:t>
            </a:r>
            <a:r>
              <a:rPr lang="en-US" altLang="ko-KR" sz="1200" dirty="0" smtClean="0"/>
              <a:t>4 </a:t>
            </a:r>
            <a:r>
              <a:rPr lang="ko-KR" altLang="en-US" sz="1200" dirty="0"/>
              <a:t>개의 </a:t>
            </a:r>
            <a:r>
              <a:rPr lang="en-US" altLang="ko-KR" sz="1200" dirty="0"/>
              <a:t>Person </a:t>
            </a:r>
            <a:r>
              <a:rPr lang="ko-KR" altLang="en-US" sz="1200" dirty="0"/>
              <a:t>객체 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err="1" smtClean="0"/>
              <a:t>sharedMoney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addShared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함수는 하나만 생성되고 </a:t>
            </a:r>
            <a:r>
              <a:rPr lang="en-US" altLang="ko-KR" sz="1200" dirty="0" smtClean="0"/>
              <a:t>4 </a:t>
            </a:r>
            <a:r>
              <a:rPr lang="ko-KR" altLang="en-US" sz="1200" dirty="0" smtClean="0"/>
              <a:t>개의 객체들의  의해 공유됨</a:t>
            </a:r>
            <a:endParaRPr lang="en-US" altLang="ko-KR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err="1" smtClean="0"/>
              <a:t>sharedMoney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addShared</a:t>
            </a:r>
            <a:r>
              <a:rPr lang="en-US" altLang="ko-KR" sz="1200" dirty="0"/>
              <a:t>() </a:t>
            </a:r>
            <a:r>
              <a:rPr lang="ko-KR" altLang="en-US" sz="1200" dirty="0" smtClean="0"/>
              <a:t>함수는 </a:t>
            </a:r>
            <a:r>
              <a:rPr lang="en-US" altLang="ko-KR" sz="1200" dirty="0" err="1"/>
              <a:t>han</a:t>
            </a:r>
            <a:r>
              <a:rPr lang="en-US" altLang="ko-KR" sz="1200" dirty="0"/>
              <a:t>, lee, park. </a:t>
            </a:r>
            <a:r>
              <a:rPr lang="en-US" altLang="ko-KR" sz="1200" dirty="0" err="1"/>
              <a:t>choi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객체들의 멤버임</a:t>
            </a:r>
            <a:endParaRPr lang="en-US" altLang="ko-KR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334668" y="2528163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" name="TextBox 9"/>
          <p:cNvSpPr txBox="1"/>
          <p:nvPr/>
        </p:nvSpPr>
        <p:spPr>
          <a:xfrm>
            <a:off x="1383371" y="2582802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999929" y="2608048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3371" y="2868292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22070" y="3186748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han</a:t>
            </a:r>
            <a:endParaRPr lang="ko-KR" altLang="en-US" sz="1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21538" y="3941809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2370241" y="3996448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2986799" y="4021694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70241" y="4281938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855753" y="4601605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lee</a:t>
            </a:r>
            <a:endParaRPr lang="ko-KR" altLang="en-US" sz="1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84175" y="3941809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TextBox 19"/>
          <p:cNvSpPr txBox="1"/>
          <p:nvPr/>
        </p:nvSpPr>
        <p:spPr>
          <a:xfrm>
            <a:off x="4932878" y="3996448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5549436" y="4003647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32878" y="4281938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455350" y="4613645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park</a:t>
            </a:r>
            <a:endParaRPr lang="ko-KR" altLang="en-US" sz="10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828815" y="2573657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TextBox 24"/>
          <p:cNvSpPr txBox="1"/>
          <p:nvPr/>
        </p:nvSpPr>
        <p:spPr>
          <a:xfrm>
            <a:off x="5877518" y="2628296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6494076" y="2653542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77518" y="2913786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6399990" y="3245493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choi</a:t>
            </a:r>
            <a:endParaRPr lang="ko-KR" altLang="en-US" sz="10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96567" y="2731150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4" name="TextBox 33"/>
          <p:cNvSpPr txBox="1"/>
          <p:nvPr/>
        </p:nvSpPr>
        <p:spPr>
          <a:xfrm>
            <a:off x="3596567" y="2785790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4583562" y="2811036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96567" y="3071280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cxnSp>
        <p:nvCxnSpPr>
          <p:cNvPr id="42" name="직선 화살표 연결선 41"/>
          <p:cNvCxnSpPr>
            <a:stCxn id="9" idx="3"/>
            <a:endCxn id="33" idx="1"/>
          </p:cNvCxnSpPr>
          <p:nvPr/>
        </p:nvCxnSpPr>
        <p:spPr>
          <a:xfrm>
            <a:off x="2876487" y="2858061"/>
            <a:ext cx="720080" cy="188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4" idx="0"/>
            <a:endCxn id="33" idx="2"/>
          </p:cNvCxnSpPr>
          <p:nvPr/>
        </p:nvCxnSpPr>
        <p:spPr>
          <a:xfrm flipV="1">
            <a:off x="3092448" y="3361853"/>
            <a:ext cx="1275029" cy="579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9" idx="0"/>
            <a:endCxn id="33" idx="2"/>
          </p:cNvCxnSpPr>
          <p:nvPr/>
        </p:nvCxnSpPr>
        <p:spPr>
          <a:xfrm flipH="1" flipV="1">
            <a:off x="4367477" y="3361853"/>
            <a:ext cx="1287608" cy="579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4" idx="1"/>
            <a:endCxn id="33" idx="3"/>
          </p:cNvCxnSpPr>
          <p:nvPr/>
        </p:nvCxnSpPr>
        <p:spPr>
          <a:xfrm flipH="1">
            <a:off x="5138386" y="2903555"/>
            <a:ext cx="690429" cy="142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76587" y="2448748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static </a:t>
            </a:r>
            <a:r>
              <a:rPr lang="ko-KR" altLang="en-US" sz="1000" dirty="0" smtClean="0"/>
              <a:t>멤버 공유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3035077" y="1895825"/>
            <a:ext cx="270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Person </a:t>
            </a:r>
            <a:r>
              <a:rPr lang="en-US" altLang="ko-KR" sz="1400" dirty="0" err="1"/>
              <a:t>han</a:t>
            </a:r>
            <a:r>
              <a:rPr lang="en-US" altLang="ko-KR" sz="1400" dirty="0"/>
              <a:t>, lee, park, </a:t>
            </a:r>
            <a:r>
              <a:rPr lang="en-US" altLang="ko-KR" sz="1400" dirty="0" err="1"/>
              <a:t>choi</a:t>
            </a:r>
            <a:r>
              <a:rPr lang="en-US" altLang="ko-KR" sz="1400" dirty="0"/>
              <a:t>; </a:t>
            </a:r>
          </a:p>
        </p:txBody>
      </p:sp>
      <p:sp>
        <p:nvSpPr>
          <p:cNvPr id="37" name="모서리가 둥근 사각형 설명선 36"/>
          <p:cNvSpPr/>
          <p:nvPr/>
        </p:nvSpPr>
        <p:spPr>
          <a:xfrm>
            <a:off x="899592" y="4098672"/>
            <a:ext cx="1251346" cy="366531"/>
          </a:xfrm>
          <a:prstGeom prst="wedgeRoundRectCallout">
            <a:avLst>
              <a:gd name="adj1" fmla="val 71304"/>
              <a:gd name="adj2" fmla="val 77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non-static </a:t>
            </a:r>
            <a:r>
              <a:rPr lang="ko-KR" altLang="en-US" sz="1000" dirty="0">
                <a:solidFill>
                  <a:schemeClr val="tx1"/>
                </a:solidFill>
              </a:rPr>
              <a:t>멤버는 객체마다 생성됨</a:t>
            </a: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5576357" y="1712559"/>
            <a:ext cx="1534278" cy="491043"/>
          </a:xfrm>
          <a:prstGeom prst="wedgeRoundRectCallout">
            <a:avLst>
              <a:gd name="adj1" fmla="val -90546"/>
              <a:gd name="adj2" fmla="val 1538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멤버는 하나만 생성되고 모든 </a:t>
            </a:r>
            <a:r>
              <a:rPr lang="ko-KR" altLang="en-US" sz="1000" dirty="0" smtClean="0">
                <a:solidFill>
                  <a:schemeClr val="tx1"/>
                </a:solidFill>
              </a:rPr>
              <a:t>객체들에 </a:t>
            </a:r>
            <a:r>
              <a:rPr lang="ko-KR" altLang="en-US" sz="1000" dirty="0">
                <a:solidFill>
                  <a:schemeClr val="tx1"/>
                </a:solidFill>
              </a:rPr>
              <a:t>의해 공유됨</a:t>
            </a:r>
          </a:p>
        </p:txBody>
      </p:sp>
    </p:spTree>
    <p:extLst>
      <p:ext uri="{BB962C8B-B14F-4D97-AF65-F5344CB8AC3E}">
        <p14:creationId xmlns:p14="http://schemas.microsoft.com/office/powerpoint/2010/main" val="392782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멤버와 </a:t>
            </a:r>
            <a:r>
              <a:rPr lang="en-US" altLang="ko-KR" dirty="0" smtClean="0"/>
              <a:t>non-static </a:t>
            </a:r>
            <a:r>
              <a:rPr lang="ko-KR" altLang="en-US" dirty="0" smtClean="0"/>
              <a:t>멤버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7488832" cy="434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6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사</a:t>
            </a:r>
            <a:r>
              <a:rPr lang="ko-KR" altLang="en-US" dirty="0"/>
              <a:t>용</a:t>
            </a:r>
            <a:r>
              <a:rPr lang="ko-KR" altLang="en-US" dirty="0" smtClean="0"/>
              <a:t>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멤버로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멤버는 객체 이름이나 객체 포인터로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보통 멤버처럼 접근할 수 있음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Person </a:t>
            </a:r>
            <a:r>
              <a:rPr lang="ko-KR" altLang="en-US" dirty="0"/>
              <a:t>타입의 객체 </a:t>
            </a:r>
            <a:r>
              <a:rPr lang="en-US" altLang="ko-KR" dirty="0"/>
              <a:t>lee</a:t>
            </a:r>
            <a:r>
              <a:rPr lang="ko-KR" altLang="en-US" dirty="0"/>
              <a:t>와 포인터 </a:t>
            </a:r>
            <a:r>
              <a:rPr lang="en-US" altLang="ko-KR" dirty="0"/>
              <a:t>p</a:t>
            </a:r>
            <a:r>
              <a:rPr lang="ko-KR" altLang="en-US" dirty="0"/>
              <a:t>를 이용하여 </a:t>
            </a:r>
            <a:r>
              <a:rPr lang="en-US" altLang="ko-KR" dirty="0"/>
              <a:t>static </a:t>
            </a:r>
            <a:r>
              <a:rPr lang="ko-KR" altLang="en-US" dirty="0"/>
              <a:t>멤버를 접근하는 예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291388"/>
            <a:ext cx="554461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400" dirty="0"/>
              <a:t>객체</a:t>
            </a:r>
            <a:r>
              <a:rPr lang="en-US" altLang="ko-KR" sz="1400" dirty="0"/>
              <a:t>.</a:t>
            </a:r>
            <a:r>
              <a:rPr lang="en-US" altLang="ko-KR" sz="1400" dirty="0" smtClean="0"/>
              <a:t>static</a:t>
            </a:r>
            <a:r>
              <a:rPr lang="ko-KR" altLang="en-US" sz="1400" dirty="0" smtClean="0"/>
              <a:t>멤버</a:t>
            </a:r>
            <a:endParaRPr lang="ko-KR" altLang="en-US" sz="1400" dirty="0"/>
          </a:p>
          <a:p>
            <a:pPr fontAlgn="base" latinLnBrk="0"/>
            <a:r>
              <a:rPr lang="ko-KR" altLang="en-US" sz="1400" dirty="0"/>
              <a:t>객체포인터</a:t>
            </a:r>
            <a:r>
              <a:rPr lang="en-US" altLang="ko-KR" sz="1400" dirty="0"/>
              <a:t>-&gt;</a:t>
            </a:r>
            <a:r>
              <a:rPr lang="en-US" altLang="ko-KR" sz="1400" dirty="0" smtClean="0"/>
              <a:t>static</a:t>
            </a:r>
            <a:r>
              <a:rPr lang="ko-KR" altLang="en-US" sz="1400" dirty="0" smtClean="0"/>
              <a:t>멤버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3942545"/>
            <a:ext cx="554461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Person lee;</a:t>
            </a:r>
          </a:p>
          <a:p>
            <a:pPr fontAlgn="base" latinLnBrk="0"/>
            <a:r>
              <a:rPr lang="en-US" altLang="ko-KR" sz="1400" b="1" dirty="0" err="1"/>
              <a:t>lee.sharedMoney</a:t>
            </a:r>
            <a:r>
              <a:rPr lang="en-US" altLang="ko-KR" sz="1400" b="1" dirty="0"/>
              <a:t> = 500; </a:t>
            </a:r>
            <a:r>
              <a:rPr lang="en-US" altLang="ko-KR" sz="1400" dirty="0"/>
              <a:t>// </a:t>
            </a:r>
            <a:r>
              <a:rPr lang="ko-KR" altLang="en-US" sz="1400" dirty="0"/>
              <a:t>객체</a:t>
            </a:r>
            <a:r>
              <a:rPr lang="en-US" altLang="ko-KR" sz="1400" dirty="0"/>
              <a:t>.static</a:t>
            </a:r>
            <a:r>
              <a:rPr lang="ko-KR" altLang="en-US" sz="1400" dirty="0"/>
              <a:t>멤버 </a:t>
            </a:r>
            <a:r>
              <a:rPr lang="ko-KR" altLang="en-US" sz="1400" dirty="0" smtClean="0"/>
              <a:t>방식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/>
              <a:t>Person *p;</a:t>
            </a:r>
          </a:p>
          <a:p>
            <a:pPr fontAlgn="base" latinLnBrk="0"/>
            <a:r>
              <a:rPr lang="en-US" altLang="ko-KR" sz="1400" dirty="0"/>
              <a:t>p = &amp;lee;</a:t>
            </a:r>
          </a:p>
          <a:p>
            <a:pPr fontAlgn="base" latinLnBrk="0"/>
            <a:r>
              <a:rPr lang="en-US" altLang="ko-KR" sz="1400" b="1" dirty="0"/>
              <a:t>p-&gt;</a:t>
            </a:r>
            <a:r>
              <a:rPr lang="en-US" altLang="ko-KR" sz="1400" b="1" dirty="0" err="1"/>
              <a:t>addShared</a:t>
            </a:r>
            <a:r>
              <a:rPr lang="en-US" altLang="ko-KR" sz="1400" b="1" dirty="0"/>
              <a:t>(200); </a:t>
            </a:r>
            <a:r>
              <a:rPr lang="en-US" altLang="ko-KR" sz="1400" dirty="0"/>
              <a:t>// </a:t>
            </a:r>
            <a:r>
              <a:rPr lang="ko-KR" altLang="en-US" sz="1400" dirty="0"/>
              <a:t>객체포인터</a:t>
            </a:r>
            <a:r>
              <a:rPr lang="en-US" altLang="ko-KR" sz="1400" dirty="0"/>
              <a:t>-&gt;static</a:t>
            </a:r>
            <a:r>
              <a:rPr lang="ko-KR" altLang="en-US" sz="1400" dirty="0"/>
              <a:t>멤버 방식</a:t>
            </a:r>
          </a:p>
        </p:txBody>
      </p:sp>
    </p:spTree>
    <p:extLst>
      <p:ext uri="{BB962C8B-B14F-4D97-AF65-F5344CB8AC3E}">
        <p14:creationId xmlns:p14="http://schemas.microsoft.com/office/powerpoint/2010/main" val="429003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/>
          <p:cNvSpPr/>
          <p:nvPr/>
        </p:nvSpPr>
        <p:spPr>
          <a:xfrm>
            <a:off x="107502" y="213011"/>
            <a:ext cx="3570367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class </a:t>
            </a:r>
            <a:r>
              <a:rPr lang="en-US" altLang="ko-KR" sz="1000" dirty="0"/>
              <a:t>Person {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double money; // </a:t>
            </a:r>
            <a:r>
              <a:rPr lang="ko-KR" altLang="en-US" sz="1000" dirty="0"/>
              <a:t>개인 소유의 돈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void </a:t>
            </a:r>
            <a:r>
              <a:rPr lang="en-US" altLang="ko-KR" sz="1000" dirty="0" err="1"/>
              <a:t>addMoney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money) {</a:t>
            </a:r>
          </a:p>
          <a:p>
            <a:pPr defTabSz="180000"/>
            <a:r>
              <a:rPr lang="en-US" altLang="ko-KR" sz="1000" dirty="0"/>
              <a:t>		this-&gt;money += money;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static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sharedMoney</a:t>
            </a:r>
            <a:r>
              <a:rPr lang="en-US" altLang="ko-KR" sz="1000" b="1" dirty="0"/>
              <a:t>; // </a:t>
            </a:r>
            <a:r>
              <a:rPr lang="ko-KR" altLang="en-US" sz="1000" b="1" dirty="0"/>
              <a:t>공금</a:t>
            </a:r>
          </a:p>
          <a:p>
            <a:pPr defTabSz="180000"/>
            <a:r>
              <a:rPr lang="ko-KR" altLang="en-US" sz="1000" b="1" dirty="0"/>
              <a:t>	</a:t>
            </a:r>
            <a:r>
              <a:rPr lang="en-US" altLang="ko-KR" sz="1000" b="1" dirty="0"/>
              <a:t>static void </a:t>
            </a:r>
            <a:r>
              <a:rPr lang="en-US" altLang="ko-KR" sz="1000" b="1" dirty="0" err="1"/>
              <a:t>addShared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n) {</a:t>
            </a:r>
          </a:p>
          <a:p>
            <a:pPr defTabSz="180000"/>
            <a:r>
              <a:rPr lang="en-US" altLang="ko-KR" sz="1000" b="1" dirty="0"/>
              <a:t>		</a:t>
            </a:r>
            <a:r>
              <a:rPr lang="en-US" altLang="ko-KR" sz="1000" b="1" dirty="0" err="1"/>
              <a:t>sharedMoney</a:t>
            </a:r>
            <a:r>
              <a:rPr lang="en-US" altLang="ko-KR" sz="1000" b="1" dirty="0"/>
              <a:t> += n;</a:t>
            </a:r>
          </a:p>
          <a:p>
            <a:pPr defTabSz="180000"/>
            <a:r>
              <a:rPr lang="en-US" altLang="ko-KR" sz="1000" b="1" dirty="0"/>
              <a:t>	}</a:t>
            </a:r>
          </a:p>
          <a:p>
            <a:pPr defTabSz="180000"/>
            <a:r>
              <a:rPr lang="en-US" altLang="ko-KR" sz="1000" dirty="0"/>
              <a:t>};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// static </a:t>
            </a:r>
            <a:r>
              <a:rPr lang="ko-KR" altLang="en-US" sz="1000" dirty="0" smtClean="0"/>
              <a:t>변수 생성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전역 공간에 생성</a:t>
            </a:r>
            <a:endParaRPr lang="ko-KR" altLang="en-US" sz="1000" dirty="0"/>
          </a:p>
          <a:p>
            <a:pPr defTabSz="180000"/>
            <a:r>
              <a:rPr lang="en-US" altLang="ko-KR" sz="1000" b="1" dirty="0" err="1"/>
              <a:t>int</a:t>
            </a:r>
            <a:r>
              <a:rPr lang="en-US" altLang="ko-KR" sz="1000" b="1" dirty="0"/>
              <a:t> Person::</a:t>
            </a:r>
            <a:r>
              <a:rPr lang="en-US" altLang="ko-KR" sz="1000" b="1" dirty="0" err="1"/>
              <a:t>sharedMoney</a:t>
            </a:r>
            <a:r>
              <a:rPr lang="en-US" altLang="ko-KR" sz="1000" b="1" dirty="0"/>
              <a:t>=10;  </a:t>
            </a:r>
            <a:r>
              <a:rPr lang="en-US" altLang="ko-KR" sz="1000" dirty="0"/>
              <a:t>// 10</a:t>
            </a:r>
            <a:r>
              <a:rPr lang="ko-KR" altLang="en-US" sz="1000" dirty="0"/>
              <a:t>으로 초기화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/>
              <a:t>// main() </a:t>
            </a:r>
            <a:r>
              <a:rPr lang="ko-KR" altLang="en-US" sz="1000" dirty="0"/>
              <a:t>함수</a:t>
            </a:r>
          </a:p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Person </a:t>
            </a:r>
            <a:r>
              <a:rPr lang="en-US" altLang="ko-KR" sz="1000" dirty="0" err="1"/>
              <a:t>han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han.money</a:t>
            </a:r>
            <a:r>
              <a:rPr lang="en-US" altLang="ko-KR" sz="1000" dirty="0"/>
              <a:t> = 100; // </a:t>
            </a:r>
            <a:r>
              <a:rPr lang="en-US" altLang="ko-KR" sz="1000" dirty="0" err="1"/>
              <a:t>han</a:t>
            </a:r>
            <a:r>
              <a:rPr lang="ko-KR" altLang="en-US" sz="1000" dirty="0"/>
              <a:t>의 개인 </a:t>
            </a:r>
            <a:r>
              <a:rPr lang="ko-KR" altLang="en-US" sz="1000" dirty="0" smtClean="0"/>
              <a:t>돈</a:t>
            </a:r>
            <a:r>
              <a:rPr lang="en-US" altLang="ko-KR" sz="1000" dirty="0" smtClean="0"/>
              <a:t>=100</a:t>
            </a:r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han.sharedMoney</a:t>
            </a:r>
            <a:r>
              <a:rPr lang="en-US" altLang="ko-KR" sz="1000" dirty="0"/>
              <a:t> = 200; 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공금</a:t>
            </a:r>
            <a:r>
              <a:rPr lang="en-US" altLang="ko-KR" sz="1000" dirty="0" smtClean="0"/>
              <a:t>=200</a:t>
            </a:r>
            <a:endParaRPr lang="en-US" altLang="ko-KR" sz="1000" dirty="0"/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Person lee;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lee.money</a:t>
            </a:r>
            <a:r>
              <a:rPr lang="en-US" altLang="ko-KR" sz="1000" dirty="0"/>
              <a:t> = 150; // lee</a:t>
            </a:r>
            <a:r>
              <a:rPr lang="ko-KR" altLang="en-US" sz="1000" dirty="0"/>
              <a:t>의 개인 </a:t>
            </a:r>
            <a:r>
              <a:rPr lang="ko-KR" altLang="en-US" sz="1000" dirty="0" smtClean="0"/>
              <a:t>돈</a:t>
            </a:r>
            <a:r>
              <a:rPr lang="en-US" altLang="ko-KR" sz="1000" dirty="0" smtClean="0"/>
              <a:t>=150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lee.addMoney</a:t>
            </a:r>
            <a:r>
              <a:rPr lang="en-US" altLang="ko-KR" sz="1000" dirty="0"/>
              <a:t>(200); // lee</a:t>
            </a:r>
            <a:r>
              <a:rPr lang="ko-KR" altLang="en-US" sz="1000" dirty="0"/>
              <a:t>의 개인 </a:t>
            </a:r>
            <a:r>
              <a:rPr lang="ko-KR" altLang="en-US" sz="1000" dirty="0" smtClean="0"/>
              <a:t>돈</a:t>
            </a:r>
            <a:r>
              <a:rPr lang="en-US" altLang="ko-KR" sz="1000" dirty="0" smtClean="0"/>
              <a:t>=350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lee.addShared</a:t>
            </a:r>
            <a:r>
              <a:rPr lang="en-US" altLang="ko-KR" sz="1000" dirty="0"/>
              <a:t>(200); 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공금</a:t>
            </a:r>
            <a:r>
              <a:rPr lang="en-US" altLang="ko-KR" sz="1000" dirty="0" smtClean="0"/>
              <a:t>=400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han.money</a:t>
            </a:r>
            <a:r>
              <a:rPr lang="en-US" altLang="ko-KR" sz="1000" dirty="0"/>
              <a:t> &lt;&lt; ' '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&lt;&lt; </a:t>
            </a:r>
            <a:r>
              <a:rPr lang="en-US" altLang="ko-KR" sz="1000" dirty="0" err="1"/>
              <a:t>lee.money</a:t>
            </a:r>
            <a:r>
              <a:rPr lang="en-US" altLang="ko-KR" sz="1000" dirty="0"/>
              <a:t> &lt;&lt; </a:t>
            </a:r>
            <a:r>
              <a:rPr lang="en-US" altLang="ko-KR" sz="1000" dirty="0" err="1" smtClean="0"/>
              <a:t>endl</a:t>
            </a:r>
            <a:r>
              <a:rPr lang="en-US" altLang="ko-KR" sz="1000" dirty="0" smtClean="0"/>
              <a:t>;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han.sharedMoney</a:t>
            </a:r>
            <a:r>
              <a:rPr lang="en-US" altLang="ko-KR" sz="1000" dirty="0"/>
              <a:t> &lt;&lt; ' '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&lt;&lt; </a:t>
            </a:r>
            <a:r>
              <a:rPr lang="en-US" altLang="ko-KR" sz="1000" dirty="0" err="1"/>
              <a:t>lee.sharedMoney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19" name="자유형 118"/>
          <p:cNvSpPr/>
          <p:nvPr/>
        </p:nvSpPr>
        <p:spPr>
          <a:xfrm>
            <a:off x="5279591" y="2832894"/>
            <a:ext cx="2737763" cy="1799619"/>
          </a:xfrm>
          <a:custGeom>
            <a:avLst/>
            <a:gdLst>
              <a:gd name="connsiteX0" fmla="*/ 885229 w 2762668"/>
              <a:gd name="connsiteY0" fmla="*/ 126481 h 1731545"/>
              <a:gd name="connsiteX1" fmla="*/ 875502 w 2762668"/>
              <a:gd name="connsiteY1" fmla="*/ 175119 h 1731545"/>
              <a:gd name="connsiteX2" fmla="*/ 856046 w 2762668"/>
              <a:gd name="connsiteY2" fmla="*/ 262668 h 1731545"/>
              <a:gd name="connsiteX3" fmla="*/ 846319 w 2762668"/>
              <a:gd name="connsiteY3" fmla="*/ 330762 h 1731545"/>
              <a:gd name="connsiteX4" fmla="*/ 836591 w 2762668"/>
              <a:gd name="connsiteY4" fmla="*/ 505859 h 1731545"/>
              <a:gd name="connsiteX5" fmla="*/ 826863 w 2762668"/>
              <a:gd name="connsiteY5" fmla="*/ 593408 h 1731545"/>
              <a:gd name="connsiteX6" fmla="*/ 797681 w 2762668"/>
              <a:gd name="connsiteY6" fmla="*/ 632319 h 1731545"/>
              <a:gd name="connsiteX7" fmla="*/ 710132 w 2762668"/>
              <a:gd name="connsiteY7" fmla="*/ 700413 h 1731545"/>
              <a:gd name="connsiteX8" fmla="*/ 690676 w 2762668"/>
              <a:gd name="connsiteY8" fmla="*/ 719868 h 1731545"/>
              <a:gd name="connsiteX9" fmla="*/ 642038 w 2762668"/>
              <a:gd name="connsiteY9" fmla="*/ 778234 h 1731545"/>
              <a:gd name="connsiteX10" fmla="*/ 554489 w 2762668"/>
              <a:gd name="connsiteY10" fmla="*/ 797689 h 1731545"/>
              <a:gd name="connsiteX11" fmla="*/ 486395 w 2762668"/>
              <a:gd name="connsiteY11" fmla="*/ 817145 h 1731545"/>
              <a:gd name="connsiteX12" fmla="*/ 428029 w 2762668"/>
              <a:gd name="connsiteY12" fmla="*/ 826872 h 1731545"/>
              <a:gd name="connsiteX13" fmla="*/ 359936 w 2762668"/>
              <a:gd name="connsiteY13" fmla="*/ 856055 h 1731545"/>
              <a:gd name="connsiteX14" fmla="*/ 291842 w 2762668"/>
              <a:gd name="connsiteY14" fmla="*/ 885238 h 1731545"/>
              <a:gd name="connsiteX15" fmla="*/ 145927 w 2762668"/>
              <a:gd name="connsiteY15" fmla="*/ 904693 h 1731545"/>
              <a:gd name="connsiteX16" fmla="*/ 116744 w 2762668"/>
              <a:gd name="connsiteY16" fmla="*/ 914421 h 1731545"/>
              <a:gd name="connsiteX17" fmla="*/ 77834 w 2762668"/>
              <a:gd name="connsiteY17" fmla="*/ 982515 h 1731545"/>
              <a:gd name="connsiteX18" fmla="*/ 48651 w 2762668"/>
              <a:gd name="connsiteY18" fmla="*/ 1070064 h 1731545"/>
              <a:gd name="connsiteX19" fmla="*/ 38923 w 2762668"/>
              <a:gd name="connsiteY19" fmla="*/ 1099247 h 1731545"/>
              <a:gd name="connsiteX20" fmla="*/ 19468 w 2762668"/>
              <a:gd name="connsiteY20" fmla="*/ 1138157 h 1731545"/>
              <a:gd name="connsiteX21" fmla="*/ 12 w 2762668"/>
              <a:gd name="connsiteY21" fmla="*/ 1245162 h 1731545"/>
              <a:gd name="connsiteX22" fmla="*/ 38923 w 2762668"/>
              <a:gd name="connsiteY22" fmla="*/ 1400804 h 1731545"/>
              <a:gd name="connsiteX23" fmla="*/ 58378 w 2762668"/>
              <a:gd name="connsiteY23" fmla="*/ 1449442 h 1731545"/>
              <a:gd name="connsiteX24" fmla="*/ 68106 w 2762668"/>
              <a:gd name="connsiteY24" fmla="*/ 1478625 h 1731545"/>
              <a:gd name="connsiteX25" fmla="*/ 126472 w 2762668"/>
              <a:gd name="connsiteY25" fmla="*/ 1556447 h 1731545"/>
              <a:gd name="connsiteX26" fmla="*/ 165383 w 2762668"/>
              <a:gd name="connsiteY26" fmla="*/ 1614813 h 1731545"/>
              <a:gd name="connsiteX27" fmla="*/ 184838 w 2762668"/>
              <a:gd name="connsiteY27" fmla="*/ 1643996 h 1731545"/>
              <a:gd name="connsiteX28" fmla="*/ 243204 w 2762668"/>
              <a:gd name="connsiteY28" fmla="*/ 1663451 h 1731545"/>
              <a:gd name="connsiteX29" fmla="*/ 291842 w 2762668"/>
              <a:gd name="connsiteY29" fmla="*/ 1682906 h 1731545"/>
              <a:gd name="connsiteX30" fmla="*/ 418302 w 2762668"/>
              <a:gd name="connsiteY30" fmla="*/ 1712089 h 1731545"/>
              <a:gd name="connsiteX31" fmla="*/ 447485 w 2762668"/>
              <a:gd name="connsiteY31" fmla="*/ 1721817 h 1731545"/>
              <a:gd name="connsiteX32" fmla="*/ 496123 w 2762668"/>
              <a:gd name="connsiteY32" fmla="*/ 1731545 h 1731545"/>
              <a:gd name="connsiteX33" fmla="*/ 1167332 w 2762668"/>
              <a:gd name="connsiteY33" fmla="*/ 1721817 h 1731545"/>
              <a:gd name="connsiteX34" fmla="*/ 1215970 w 2762668"/>
              <a:gd name="connsiteY34" fmla="*/ 1712089 h 1731545"/>
              <a:gd name="connsiteX35" fmla="*/ 1332702 w 2762668"/>
              <a:gd name="connsiteY35" fmla="*/ 1692634 h 1731545"/>
              <a:gd name="connsiteX36" fmla="*/ 1361885 w 2762668"/>
              <a:gd name="connsiteY36" fmla="*/ 1682906 h 1731545"/>
              <a:gd name="connsiteX37" fmla="*/ 1429978 w 2762668"/>
              <a:gd name="connsiteY37" fmla="*/ 1673179 h 1731545"/>
              <a:gd name="connsiteX38" fmla="*/ 1478617 w 2762668"/>
              <a:gd name="connsiteY38" fmla="*/ 1663451 h 1731545"/>
              <a:gd name="connsiteX39" fmla="*/ 1653715 w 2762668"/>
              <a:gd name="connsiteY39" fmla="*/ 1653723 h 1731545"/>
              <a:gd name="connsiteX40" fmla="*/ 1682898 w 2762668"/>
              <a:gd name="connsiteY40" fmla="*/ 1634268 h 1731545"/>
              <a:gd name="connsiteX41" fmla="*/ 1741263 w 2762668"/>
              <a:gd name="connsiteY41" fmla="*/ 1585630 h 1731545"/>
              <a:gd name="connsiteX42" fmla="*/ 1780174 w 2762668"/>
              <a:gd name="connsiteY42" fmla="*/ 1536991 h 1731545"/>
              <a:gd name="connsiteX43" fmla="*/ 1799629 w 2762668"/>
              <a:gd name="connsiteY43" fmla="*/ 1507808 h 1731545"/>
              <a:gd name="connsiteX44" fmla="*/ 1809357 w 2762668"/>
              <a:gd name="connsiteY44" fmla="*/ 1468898 h 1731545"/>
              <a:gd name="connsiteX45" fmla="*/ 1789902 w 2762668"/>
              <a:gd name="connsiteY45" fmla="*/ 1235434 h 1731545"/>
              <a:gd name="connsiteX46" fmla="*/ 1780174 w 2762668"/>
              <a:gd name="connsiteY46" fmla="*/ 1099247 h 1731545"/>
              <a:gd name="connsiteX47" fmla="*/ 1780174 w 2762668"/>
              <a:gd name="connsiteY47" fmla="*/ 885238 h 1731545"/>
              <a:gd name="connsiteX48" fmla="*/ 1809357 w 2762668"/>
              <a:gd name="connsiteY48" fmla="*/ 865783 h 1731545"/>
              <a:gd name="connsiteX49" fmla="*/ 1867723 w 2762668"/>
              <a:gd name="connsiteY49" fmla="*/ 856055 h 1731545"/>
              <a:gd name="connsiteX50" fmla="*/ 1896906 w 2762668"/>
              <a:gd name="connsiteY50" fmla="*/ 846327 h 1731545"/>
              <a:gd name="connsiteX51" fmla="*/ 1984455 w 2762668"/>
              <a:gd name="connsiteY51" fmla="*/ 836600 h 1731545"/>
              <a:gd name="connsiteX52" fmla="*/ 2120642 w 2762668"/>
              <a:gd name="connsiteY52" fmla="*/ 817145 h 1731545"/>
              <a:gd name="connsiteX53" fmla="*/ 2470838 w 2762668"/>
              <a:gd name="connsiteY53" fmla="*/ 797689 h 1731545"/>
              <a:gd name="connsiteX54" fmla="*/ 2597298 w 2762668"/>
              <a:gd name="connsiteY54" fmla="*/ 768506 h 1731545"/>
              <a:gd name="connsiteX55" fmla="*/ 2655663 w 2762668"/>
              <a:gd name="connsiteY55" fmla="*/ 729596 h 1731545"/>
              <a:gd name="connsiteX56" fmla="*/ 2675119 w 2762668"/>
              <a:gd name="connsiteY56" fmla="*/ 710140 h 1731545"/>
              <a:gd name="connsiteX57" fmla="*/ 2733485 w 2762668"/>
              <a:gd name="connsiteY57" fmla="*/ 661502 h 1731545"/>
              <a:gd name="connsiteX58" fmla="*/ 2752940 w 2762668"/>
              <a:gd name="connsiteY58" fmla="*/ 496132 h 1731545"/>
              <a:gd name="connsiteX59" fmla="*/ 2762668 w 2762668"/>
              <a:gd name="connsiteY59" fmla="*/ 350217 h 1731545"/>
              <a:gd name="connsiteX60" fmla="*/ 2752940 w 2762668"/>
              <a:gd name="connsiteY60" fmla="*/ 204302 h 1731545"/>
              <a:gd name="connsiteX61" fmla="*/ 2733485 w 2762668"/>
              <a:gd name="connsiteY61" fmla="*/ 145936 h 1731545"/>
              <a:gd name="connsiteX62" fmla="*/ 2704302 w 2762668"/>
              <a:gd name="connsiteY62" fmla="*/ 77842 h 1731545"/>
              <a:gd name="connsiteX63" fmla="*/ 2694574 w 2762668"/>
              <a:gd name="connsiteY63" fmla="*/ 48659 h 1731545"/>
              <a:gd name="connsiteX64" fmla="*/ 2665391 w 2762668"/>
              <a:gd name="connsiteY64" fmla="*/ 38932 h 1731545"/>
              <a:gd name="connsiteX65" fmla="*/ 2616753 w 2762668"/>
              <a:gd name="connsiteY65" fmla="*/ 29204 h 1731545"/>
              <a:gd name="connsiteX66" fmla="*/ 2237374 w 2762668"/>
              <a:gd name="connsiteY66" fmla="*/ 19476 h 1731545"/>
              <a:gd name="connsiteX67" fmla="*/ 2198463 w 2762668"/>
              <a:gd name="connsiteY67" fmla="*/ 9749 h 1731545"/>
              <a:gd name="connsiteX68" fmla="*/ 953323 w 2762668"/>
              <a:gd name="connsiteY68" fmla="*/ 9749 h 1731545"/>
              <a:gd name="connsiteX69" fmla="*/ 924140 w 2762668"/>
              <a:gd name="connsiteY69" fmla="*/ 29204 h 1731545"/>
              <a:gd name="connsiteX70" fmla="*/ 885229 w 2762668"/>
              <a:gd name="connsiteY70" fmla="*/ 116753 h 1731545"/>
              <a:gd name="connsiteX71" fmla="*/ 885229 w 2762668"/>
              <a:gd name="connsiteY71" fmla="*/ 126481 h 173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762668" h="1731545">
                <a:moveTo>
                  <a:pt x="885229" y="126481"/>
                </a:moveTo>
                <a:cubicBezTo>
                  <a:pt x="881987" y="142694"/>
                  <a:pt x="878966" y="158952"/>
                  <a:pt x="875502" y="175119"/>
                </a:cubicBezTo>
                <a:cubicBezTo>
                  <a:pt x="869238" y="204350"/>
                  <a:pt x="861555" y="233285"/>
                  <a:pt x="856046" y="262668"/>
                </a:cubicBezTo>
                <a:cubicBezTo>
                  <a:pt x="851821" y="285204"/>
                  <a:pt x="849561" y="308064"/>
                  <a:pt x="846319" y="330762"/>
                </a:cubicBezTo>
                <a:cubicBezTo>
                  <a:pt x="843076" y="389128"/>
                  <a:pt x="840909" y="447563"/>
                  <a:pt x="836591" y="505859"/>
                </a:cubicBezTo>
                <a:cubicBezTo>
                  <a:pt x="834422" y="535141"/>
                  <a:pt x="835498" y="565344"/>
                  <a:pt x="826863" y="593408"/>
                </a:cubicBezTo>
                <a:cubicBezTo>
                  <a:pt x="822095" y="608904"/>
                  <a:pt x="809145" y="620855"/>
                  <a:pt x="797681" y="632319"/>
                </a:cubicBezTo>
                <a:cubicBezTo>
                  <a:pt x="713906" y="716095"/>
                  <a:pt x="767970" y="654143"/>
                  <a:pt x="710132" y="700413"/>
                </a:cubicBezTo>
                <a:cubicBezTo>
                  <a:pt x="702970" y="706142"/>
                  <a:pt x="696405" y="712706"/>
                  <a:pt x="690676" y="719868"/>
                </a:cubicBezTo>
                <a:cubicBezTo>
                  <a:pt x="670166" y="745505"/>
                  <a:pt x="671750" y="758426"/>
                  <a:pt x="642038" y="778234"/>
                </a:cubicBezTo>
                <a:cubicBezTo>
                  <a:pt x="626072" y="788878"/>
                  <a:pt x="561555" y="796511"/>
                  <a:pt x="554489" y="797689"/>
                </a:cubicBezTo>
                <a:cubicBezTo>
                  <a:pt x="526676" y="806960"/>
                  <a:pt x="516930" y="811038"/>
                  <a:pt x="486395" y="817145"/>
                </a:cubicBezTo>
                <a:cubicBezTo>
                  <a:pt x="467054" y="821013"/>
                  <a:pt x="447484" y="823630"/>
                  <a:pt x="428029" y="826872"/>
                </a:cubicBezTo>
                <a:cubicBezTo>
                  <a:pt x="298995" y="891389"/>
                  <a:pt x="460119" y="813120"/>
                  <a:pt x="359936" y="856055"/>
                </a:cubicBezTo>
                <a:cubicBezTo>
                  <a:pt x="337389" y="865718"/>
                  <a:pt x="316726" y="881091"/>
                  <a:pt x="291842" y="885238"/>
                </a:cubicBezTo>
                <a:cubicBezTo>
                  <a:pt x="243441" y="893305"/>
                  <a:pt x="194565" y="898208"/>
                  <a:pt x="145927" y="904693"/>
                </a:cubicBezTo>
                <a:cubicBezTo>
                  <a:pt x="136199" y="907936"/>
                  <a:pt x="124751" y="908015"/>
                  <a:pt x="116744" y="914421"/>
                </a:cubicBezTo>
                <a:cubicBezTo>
                  <a:pt x="106421" y="922680"/>
                  <a:pt x="81213" y="974067"/>
                  <a:pt x="77834" y="982515"/>
                </a:cubicBezTo>
                <a:cubicBezTo>
                  <a:pt x="77817" y="982557"/>
                  <a:pt x="53522" y="1055451"/>
                  <a:pt x="48651" y="1070064"/>
                </a:cubicBezTo>
                <a:cubicBezTo>
                  <a:pt x="45408" y="1079792"/>
                  <a:pt x="43509" y="1090076"/>
                  <a:pt x="38923" y="1099247"/>
                </a:cubicBezTo>
                <a:lnTo>
                  <a:pt x="19468" y="1138157"/>
                </a:lnTo>
                <a:cubicBezTo>
                  <a:pt x="16759" y="1151702"/>
                  <a:pt x="-529" y="1235422"/>
                  <a:pt x="12" y="1245162"/>
                </a:cubicBezTo>
                <a:cubicBezTo>
                  <a:pt x="6814" y="1367586"/>
                  <a:pt x="7355" y="1329776"/>
                  <a:pt x="38923" y="1400804"/>
                </a:cubicBezTo>
                <a:cubicBezTo>
                  <a:pt x="46015" y="1416761"/>
                  <a:pt x="52247" y="1433092"/>
                  <a:pt x="58378" y="1449442"/>
                </a:cubicBezTo>
                <a:cubicBezTo>
                  <a:pt x="61978" y="1459043"/>
                  <a:pt x="62601" y="1469974"/>
                  <a:pt x="68106" y="1478625"/>
                </a:cubicBezTo>
                <a:cubicBezTo>
                  <a:pt x="85515" y="1505981"/>
                  <a:pt x="108485" y="1529467"/>
                  <a:pt x="126472" y="1556447"/>
                </a:cubicBezTo>
                <a:lnTo>
                  <a:pt x="165383" y="1614813"/>
                </a:lnTo>
                <a:cubicBezTo>
                  <a:pt x="171868" y="1624541"/>
                  <a:pt x="173747" y="1640299"/>
                  <a:pt x="184838" y="1643996"/>
                </a:cubicBezTo>
                <a:cubicBezTo>
                  <a:pt x="204293" y="1650481"/>
                  <a:pt x="224163" y="1655835"/>
                  <a:pt x="243204" y="1663451"/>
                </a:cubicBezTo>
                <a:cubicBezTo>
                  <a:pt x="259417" y="1669936"/>
                  <a:pt x="275153" y="1677771"/>
                  <a:pt x="291842" y="1682906"/>
                </a:cubicBezTo>
                <a:cubicBezTo>
                  <a:pt x="396789" y="1715198"/>
                  <a:pt x="336588" y="1691661"/>
                  <a:pt x="418302" y="1712089"/>
                </a:cubicBezTo>
                <a:cubicBezTo>
                  <a:pt x="428250" y="1714576"/>
                  <a:pt x="437537" y="1719330"/>
                  <a:pt x="447485" y="1721817"/>
                </a:cubicBezTo>
                <a:cubicBezTo>
                  <a:pt x="463525" y="1725827"/>
                  <a:pt x="479910" y="1728302"/>
                  <a:pt x="496123" y="1731545"/>
                </a:cubicBezTo>
                <a:lnTo>
                  <a:pt x="1167332" y="1721817"/>
                </a:lnTo>
                <a:cubicBezTo>
                  <a:pt x="1183860" y="1721370"/>
                  <a:pt x="1199661" y="1714807"/>
                  <a:pt x="1215970" y="1712089"/>
                </a:cubicBezTo>
                <a:cubicBezTo>
                  <a:pt x="1265395" y="1703852"/>
                  <a:pt x="1286846" y="1704098"/>
                  <a:pt x="1332702" y="1692634"/>
                </a:cubicBezTo>
                <a:cubicBezTo>
                  <a:pt x="1342650" y="1690147"/>
                  <a:pt x="1351830" y="1684917"/>
                  <a:pt x="1361885" y="1682906"/>
                </a:cubicBezTo>
                <a:cubicBezTo>
                  <a:pt x="1384368" y="1678409"/>
                  <a:pt x="1407362" y="1676948"/>
                  <a:pt x="1429978" y="1673179"/>
                </a:cubicBezTo>
                <a:cubicBezTo>
                  <a:pt x="1446287" y="1670461"/>
                  <a:pt x="1462145" y="1664883"/>
                  <a:pt x="1478617" y="1663451"/>
                </a:cubicBezTo>
                <a:cubicBezTo>
                  <a:pt x="1536853" y="1658387"/>
                  <a:pt x="1595349" y="1656966"/>
                  <a:pt x="1653715" y="1653723"/>
                </a:cubicBezTo>
                <a:cubicBezTo>
                  <a:pt x="1663443" y="1647238"/>
                  <a:pt x="1673917" y="1641752"/>
                  <a:pt x="1682898" y="1634268"/>
                </a:cubicBezTo>
                <a:cubicBezTo>
                  <a:pt x="1757803" y="1571848"/>
                  <a:pt x="1668805" y="1633936"/>
                  <a:pt x="1741263" y="1585630"/>
                </a:cubicBezTo>
                <a:cubicBezTo>
                  <a:pt x="1801156" y="1495794"/>
                  <a:pt x="1724722" y="1606308"/>
                  <a:pt x="1780174" y="1536991"/>
                </a:cubicBezTo>
                <a:cubicBezTo>
                  <a:pt x="1787477" y="1527862"/>
                  <a:pt x="1793144" y="1517536"/>
                  <a:pt x="1799629" y="1507808"/>
                </a:cubicBezTo>
                <a:cubicBezTo>
                  <a:pt x="1802872" y="1494838"/>
                  <a:pt x="1809357" y="1482267"/>
                  <a:pt x="1809357" y="1468898"/>
                </a:cubicBezTo>
                <a:cubicBezTo>
                  <a:pt x="1809357" y="1285024"/>
                  <a:pt x="1819649" y="1324680"/>
                  <a:pt x="1789902" y="1235434"/>
                </a:cubicBezTo>
                <a:cubicBezTo>
                  <a:pt x="1786659" y="1190038"/>
                  <a:pt x="1784938" y="1144508"/>
                  <a:pt x="1780174" y="1099247"/>
                </a:cubicBezTo>
                <a:cubicBezTo>
                  <a:pt x="1768862" y="991788"/>
                  <a:pt x="1738598" y="1082723"/>
                  <a:pt x="1780174" y="885238"/>
                </a:cubicBezTo>
                <a:cubicBezTo>
                  <a:pt x="1782583" y="873798"/>
                  <a:pt x="1798266" y="869480"/>
                  <a:pt x="1809357" y="865783"/>
                </a:cubicBezTo>
                <a:cubicBezTo>
                  <a:pt x="1828069" y="859546"/>
                  <a:pt x="1848469" y="860334"/>
                  <a:pt x="1867723" y="856055"/>
                </a:cubicBezTo>
                <a:cubicBezTo>
                  <a:pt x="1877733" y="853831"/>
                  <a:pt x="1886792" y="848013"/>
                  <a:pt x="1896906" y="846327"/>
                </a:cubicBezTo>
                <a:cubicBezTo>
                  <a:pt x="1925869" y="841500"/>
                  <a:pt x="1955272" y="839842"/>
                  <a:pt x="1984455" y="836600"/>
                </a:cubicBezTo>
                <a:cubicBezTo>
                  <a:pt x="2048933" y="820480"/>
                  <a:pt x="2024803" y="824517"/>
                  <a:pt x="2120642" y="817145"/>
                </a:cubicBezTo>
                <a:cubicBezTo>
                  <a:pt x="2223006" y="809271"/>
                  <a:pt x="2371869" y="802638"/>
                  <a:pt x="2470838" y="797689"/>
                </a:cubicBezTo>
                <a:cubicBezTo>
                  <a:pt x="2502235" y="793204"/>
                  <a:pt x="2568162" y="787930"/>
                  <a:pt x="2597298" y="768506"/>
                </a:cubicBezTo>
                <a:cubicBezTo>
                  <a:pt x="2616753" y="755536"/>
                  <a:pt x="2639129" y="746130"/>
                  <a:pt x="2655663" y="729596"/>
                </a:cubicBezTo>
                <a:cubicBezTo>
                  <a:pt x="2662148" y="723111"/>
                  <a:pt x="2667957" y="715869"/>
                  <a:pt x="2675119" y="710140"/>
                </a:cubicBezTo>
                <a:cubicBezTo>
                  <a:pt x="2742836" y="655967"/>
                  <a:pt x="2664161" y="730826"/>
                  <a:pt x="2733485" y="661502"/>
                </a:cubicBezTo>
                <a:cubicBezTo>
                  <a:pt x="2738429" y="621951"/>
                  <a:pt x="2749788" y="533953"/>
                  <a:pt x="2752940" y="496132"/>
                </a:cubicBezTo>
                <a:cubicBezTo>
                  <a:pt x="2756988" y="447554"/>
                  <a:pt x="2759425" y="398855"/>
                  <a:pt x="2762668" y="350217"/>
                </a:cubicBezTo>
                <a:cubicBezTo>
                  <a:pt x="2759425" y="301579"/>
                  <a:pt x="2759834" y="252558"/>
                  <a:pt x="2752940" y="204302"/>
                </a:cubicBezTo>
                <a:cubicBezTo>
                  <a:pt x="2750040" y="184000"/>
                  <a:pt x="2737507" y="166045"/>
                  <a:pt x="2733485" y="145936"/>
                </a:cubicBezTo>
                <a:cubicBezTo>
                  <a:pt x="2721958" y="88305"/>
                  <a:pt x="2735448" y="108989"/>
                  <a:pt x="2704302" y="77842"/>
                </a:cubicBezTo>
                <a:cubicBezTo>
                  <a:pt x="2701059" y="68114"/>
                  <a:pt x="2701825" y="55910"/>
                  <a:pt x="2694574" y="48659"/>
                </a:cubicBezTo>
                <a:cubicBezTo>
                  <a:pt x="2687323" y="41409"/>
                  <a:pt x="2675339" y="41419"/>
                  <a:pt x="2665391" y="38932"/>
                </a:cubicBezTo>
                <a:cubicBezTo>
                  <a:pt x="2649351" y="34922"/>
                  <a:pt x="2633270" y="29955"/>
                  <a:pt x="2616753" y="29204"/>
                </a:cubicBezTo>
                <a:cubicBezTo>
                  <a:pt x="2490382" y="23460"/>
                  <a:pt x="2363834" y="22719"/>
                  <a:pt x="2237374" y="19476"/>
                </a:cubicBezTo>
                <a:cubicBezTo>
                  <a:pt x="2224404" y="16234"/>
                  <a:pt x="2211823" y="10263"/>
                  <a:pt x="2198463" y="9749"/>
                </a:cubicBezTo>
                <a:cubicBezTo>
                  <a:pt x="1723383" y="-8523"/>
                  <a:pt x="1468565" y="3308"/>
                  <a:pt x="953323" y="9749"/>
                </a:cubicBezTo>
                <a:cubicBezTo>
                  <a:pt x="943595" y="16234"/>
                  <a:pt x="932407" y="20937"/>
                  <a:pt x="924140" y="29204"/>
                </a:cubicBezTo>
                <a:cubicBezTo>
                  <a:pt x="901018" y="52326"/>
                  <a:pt x="894860" y="87860"/>
                  <a:pt x="885229" y="116753"/>
                </a:cubicBezTo>
                <a:lnTo>
                  <a:pt x="885229" y="1264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자유형 120"/>
          <p:cNvSpPr/>
          <p:nvPr/>
        </p:nvSpPr>
        <p:spPr>
          <a:xfrm>
            <a:off x="6145365" y="2862081"/>
            <a:ext cx="2675107" cy="1818245"/>
          </a:xfrm>
          <a:custGeom>
            <a:avLst/>
            <a:gdLst>
              <a:gd name="connsiteX0" fmla="*/ 243192 w 2675107"/>
              <a:gd name="connsiteY0" fmla="*/ 58365 h 1818245"/>
              <a:gd name="connsiteX1" fmla="*/ 194553 w 2675107"/>
              <a:gd name="connsiteY1" fmla="*/ 97276 h 1818245"/>
              <a:gd name="connsiteX2" fmla="*/ 145915 w 2675107"/>
              <a:gd name="connsiteY2" fmla="*/ 184825 h 1818245"/>
              <a:gd name="connsiteX3" fmla="*/ 107004 w 2675107"/>
              <a:gd name="connsiteY3" fmla="*/ 233463 h 1818245"/>
              <a:gd name="connsiteX4" fmla="*/ 97277 w 2675107"/>
              <a:gd name="connsiteY4" fmla="*/ 262646 h 1818245"/>
              <a:gd name="connsiteX5" fmla="*/ 77821 w 2675107"/>
              <a:gd name="connsiteY5" fmla="*/ 340468 h 1818245"/>
              <a:gd name="connsiteX6" fmla="*/ 48638 w 2675107"/>
              <a:gd name="connsiteY6" fmla="*/ 418289 h 1818245"/>
              <a:gd name="connsiteX7" fmla="*/ 38911 w 2675107"/>
              <a:gd name="connsiteY7" fmla="*/ 486382 h 1818245"/>
              <a:gd name="connsiteX8" fmla="*/ 19455 w 2675107"/>
              <a:gd name="connsiteY8" fmla="*/ 535021 h 1818245"/>
              <a:gd name="connsiteX9" fmla="*/ 0 w 2675107"/>
              <a:gd name="connsiteY9" fmla="*/ 603114 h 1818245"/>
              <a:gd name="connsiteX10" fmla="*/ 19455 w 2675107"/>
              <a:gd name="connsiteY10" fmla="*/ 778212 h 1818245"/>
              <a:gd name="connsiteX11" fmla="*/ 29183 w 2675107"/>
              <a:gd name="connsiteY11" fmla="*/ 807395 h 1818245"/>
              <a:gd name="connsiteX12" fmla="*/ 58366 w 2675107"/>
              <a:gd name="connsiteY12" fmla="*/ 826851 h 1818245"/>
              <a:gd name="connsiteX13" fmla="*/ 77821 w 2675107"/>
              <a:gd name="connsiteY13" fmla="*/ 856034 h 1818245"/>
              <a:gd name="connsiteX14" fmla="*/ 107004 w 2675107"/>
              <a:gd name="connsiteY14" fmla="*/ 865761 h 1818245"/>
              <a:gd name="connsiteX15" fmla="*/ 136187 w 2675107"/>
              <a:gd name="connsiteY15" fmla="*/ 885217 h 1818245"/>
              <a:gd name="connsiteX16" fmla="*/ 175098 w 2675107"/>
              <a:gd name="connsiteY16" fmla="*/ 894944 h 1818245"/>
              <a:gd name="connsiteX17" fmla="*/ 301558 w 2675107"/>
              <a:gd name="connsiteY17" fmla="*/ 914400 h 1818245"/>
              <a:gd name="connsiteX18" fmla="*/ 418289 w 2675107"/>
              <a:gd name="connsiteY18" fmla="*/ 933855 h 1818245"/>
              <a:gd name="connsiteX19" fmla="*/ 817124 w 2675107"/>
              <a:gd name="connsiteY19" fmla="*/ 953310 h 1818245"/>
              <a:gd name="connsiteX20" fmla="*/ 865762 w 2675107"/>
              <a:gd name="connsiteY20" fmla="*/ 963038 h 1818245"/>
              <a:gd name="connsiteX21" fmla="*/ 904672 w 2675107"/>
              <a:gd name="connsiteY21" fmla="*/ 1050587 h 1818245"/>
              <a:gd name="connsiteX22" fmla="*/ 924128 w 2675107"/>
              <a:gd name="connsiteY22" fmla="*/ 1138136 h 1818245"/>
              <a:gd name="connsiteX23" fmla="*/ 933855 w 2675107"/>
              <a:gd name="connsiteY23" fmla="*/ 1177046 h 1818245"/>
              <a:gd name="connsiteX24" fmla="*/ 943583 w 2675107"/>
              <a:gd name="connsiteY24" fmla="*/ 1235412 h 1818245"/>
              <a:gd name="connsiteX25" fmla="*/ 963038 w 2675107"/>
              <a:gd name="connsiteY25" fmla="*/ 1313234 h 1818245"/>
              <a:gd name="connsiteX26" fmla="*/ 982494 w 2675107"/>
              <a:gd name="connsiteY26" fmla="*/ 1371600 h 1818245"/>
              <a:gd name="connsiteX27" fmla="*/ 992221 w 2675107"/>
              <a:gd name="connsiteY27" fmla="*/ 1643974 h 1818245"/>
              <a:gd name="connsiteX28" fmla="*/ 1031132 w 2675107"/>
              <a:gd name="connsiteY28" fmla="*/ 1702340 h 1818245"/>
              <a:gd name="connsiteX29" fmla="*/ 1089498 w 2675107"/>
              <a:gd name="connsiteY29" fmla="*/ 1741251 h 1818245"/>
              <a:gd name="connsiteX30" fmla="*/ 1118681 w 2675107"/>
              <a:gd name="connsiteY30" fmla="*/ 1760706 h 1818245"/>
              <a:gd name="connsiteX31" fmla="*/ 1215958 w 2675107"/>
              <a:gd name="connsiteY31" fmla="*/ 1789889 h 1818245"/>
              <a:gd name="connsiteX32" fmla="*/ 1293779 w 2675107"/>
              <a:gd name="connsiteY32" fmla="*/ 1799617 h 1818245"/>
              <a:gd name="connsiteX33" fmla="*/ 1449421 w 2675107"/>
              <a:gd name="connsiteY33" fmla="*/ 1809344 h 1818245"/>
              <a:gd name="connsiteX34" fmla="*/ 2198451 w 2675107"/>
              <a:gd name="connsiteY34" fmla="*/ 1770434 h 1818245"/>
              <a:gd name="connsiteX35" fmla="*/ 2227634 w 2675107"/>
              <a:gd name="connsiteY35" fmla="*/ 1760706 h 1818245"/>
              <a:gd name="connsiteX36" fmla="*/ 2354094 w 2675107"/>
              <a:gd name="connsiteY36" fmla="*/ 1741251 h 1818245"/>
              <a:gd name="connsiteX37" fmla="*/ 2422187 w 2675107"/>
              <a:gd name="connsiteY37" fmla="*/ 1731523 h 1818245"/>
              <a:gd name="connsiteX38" fmla="*/ 2597285 w 2675107"/>
              <a:gd name="connsiteY38" fmla="*/ 1712068 h 1818245"/>
              <a:gd name="connsiteX39" fmla="*/ 2626468 w 2675107"/>
              <a:gd name="connsiteY39" fmla="*/ 1702340 h 1818245"/>
              <a:gd name="connsiteX40" fmla="*/ 2655651 w 2675107"/>
              <a:gd name="connsiteY40" fmla="*/ 1624519 h 1818245"/>
              <a:gd name="connsiteX41" fmla="*/ 2665379 w 2675107"/>
              <a:gd name="connsiteY41" fmla="*/ 1527242 h 1818245"/>
              <a:gd name="connsiteX42" fmla="*/ 2675107 w 2675107"/>
              <a:gd name="connsiteY42" fmla="*/ 1459148 h 1818245"/>
              <a:gd name="connsiteX43" fmla="*/ 2665379 w 2675107"/>
              <a:gd name="connsiteY43" fmla="*/ 1099225 h 1818245"/>
              <a:gd name="connsiteX44" fmla="*/ 2616741 w 2675107"/>
              <a:gd name="connsiteY44" fmla="*/ 992221 h 1818245"/>
              <a:gd name="connsiteX45" fmla="*/ 2577830 w 2675107"/>
              <a:gd name="connsiteY45" fmla="*/ 982493 h 1818245"/>
              <a:gd name="connsiteX46" fmla="*/ 2548647 w 2675107"/>
              <a:gd name="connsiteY46" fmla="*/ 953310 h 1818245"/>
              <a:gd name="connsiteX47" fmla="*/ 2480553 w 2675107"/>
              <a:gd name="connsiteY47" fmla="*/ 924127 h 1818245"/>
              <a:gd name="connsiteX48" fmla="*/ 2441643 w 2675107"/>
              <a:gd name="connsiteY48" fmla="*/ 914400 h 1818245"/>
              <a:gd name="connsiteX49" fmla="*/ 2412460 w 2675107"/>
              <a:gd name="connsiteY49" fmla="*/ 904672 h 1818245"/>
              <a:gd name="connsiteX50" fmla="*/ 2344366 w 2675107"/>
              <a:gd name="connsiteY50" fmla="*/ 894944 h 1818245"/>
              <a:gd name="connsiteX51" fmla="*/ 2286000 w 2675107"/>
              <a:gd name="connsiteY51" fmla="*/ 885217 h 1818245"/>
              <a:gd name="connsiteX52" fmla="*/ 2256817 w 2675107"/>
              <a:gd name="connsiteY52" fmla="*/ 875489 h 1818245"/>
              <a:gd name="connsiteX53" fmla="*/ 2169268 w 2675107"/>
              <a:gd name="connsiteY53" fmla="*/ 856034 h 1818245"/>
              <a:gd name="connsiteX54" fmla="*/ 2110902 w 2675107"/>
              <a:gd name="connsiteY54" fmla="*/ 836578 h 1818245"/>
              <a:gd name="connsiteX55" fmla="*/ 2081719 w 2675107"/>
              <a:gd name="connsiteY55" fmla="*/ 826851 h 1818245"/>
              <a:gd name="connsiteX56" fmla="*/ 2052536 w 2675107"/>
              <a:gd name="connsiteY56" fmla="*/ 807395 h 1818245"/>
              <a:gd name="connsiteX57" fmla="*/ 2023353 w 2675107"/>
              <a:gd name="connsiteY57" fmla="*/ 797668 h 1818245"/>
              <a:gd name="connsiteX58" fmla="*/ 2003898 w 2675107"/>
              <a:gd name="connsiteY58" fmla="*/ 778212 h 1818245"/>
              <a:gd name="connsiteX59" fmla="*/ 1994170 w 2675107"/>
              <a:gd name="connsiteY59" fmla="*/ 749029 h 1818245"/>
              <a:gd name="connsiteX60" fmla="*/ 1935804 w 2675107"/>
              <a:gd name="connsiteY60" fmla="*/ 671208 h 1818245"/>
              <a:gd name="connsiteX61" fmla="*/ 1916349 w 2675107"/>
              <a:gd name="connsiteY61" fmla="*/ 612842 h 1818245"/>
              <a:gd name="connsiteX62" fmla="*/ 1896894 w 2675107"/>
              <a:gd name="connsiteY62" fmla="*/ 573931 h 1818245"/>
              <a:gd name="connsiteX63" fmla="*/ 1877438 w 2675107"/>
              <a:gd name="connsiteY63" fmla="*/ 515565 h 1818245"/>
              <a:gd name="connsiteX64" fmla="*/ 1867711 w 2675107"/>
              <a:gd name="connsiteY64" fmla="*/ 486382 h 1818245"/>
              <a:gd name="connsiteX65" fmla="*/ 1848255 w 2675107"/>
              <a:gd name="connsiteY65" fmla="*/ 447472 h 1818245"/>
              <a:gd name="connsiteX66" fmla="*/ 1838528 w 2675107"/>
              <a:gd name="connsiteY66" fmla="*/ 408561 h 1818245"/>
              <a:gd name="connsiteX67" fmla="*/ 1828800 w 2675107"/>
              <a:gd name="connsiteY67" fmla="*/ 379378 h 1818245"/>
              <a:gd name="connsiteX68" fmla="*/ 1819072 w 2675107"/>
              <a:gd name="connsiteY68" fmla="*/ 330740 h 1818245"/>
              <a:gd name="connsiteX69" fmla="*/ 1799617 w 2675107"/>
              <a:gd name="connsiteY69" fmla="*/ 243191 h 1818245"/>
              <a:gd name="connsiteX70" fmla="*/ 1750979 w 2675107"/>
              <a:gd name="connsiteY70" fmla="*/ 184825 h 1818245"/>
              <a:gd name="connsiteX71" fmla="*/ 1712068 w 2675107"/>
              <a:gd name="connsiteY71" fmla="*/ 155642 h 1818245"/>
              <a:gd name="connsiteX72" fmla="*/ 1653702 w 2675107"/>
              <a:gd name="connsiteY72" fmla="*/ 116731 h 1818245"/>
              <a:gd name="connsiteX73" fmla="*/ 1624519 w 2675107"/>
              <a:gd name="connsiteY73" fmla="*/ 87548 h 1818245"/>
              <a:gd name="connsiteX74" fmla="*/ 1488332 w 2675107"/>
              <a:gd name="connsiteY74" fmla="*/ 48638 h 1818245"/>
              <a:gd name="connsiteX75" fmla="*/ 1381328 w 2675107"/>
              <a:gd name="connsiteY75" fmla="*/ 29182 h 1818245"/>
              <a:gd name="connsiteX76" fmla="*/ 603115 w 2675107"/>
              <a:gd name="connsiteY76" fmla="*/ 19455 h 1818245"/>
              <a:gd name="connsiteX77" fmla="*/ 486383 w 2675107"/>
              <a:gd name="connsiteY77" fmla="*/ 0 h 1818245"/>
              <a:gd name="connsiteX78" fmla="*/ 301558 w 2675107"/>
              <a:gd name="connsiteY78" fmla="*/ 9727 h 1818245"/>
              <a:gd name="connsiteX79" fmla="*/ 252919 w 2675107"/>
              <a:gd name="connsiteY79" fmla="*/ 38910 h 1818245"/>
              <a:gd name="connsiteX80" fmla="*/ 243192 w 2675107"/>
              <a:gd name="connsiteY80" fmla="*/ 58365 h 18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675107" h="1818245">
                <a:moveTo>
                  <a:pt x="243192" y="58365"/>
                </a:moveTo>
                <a:cubicBezTo>
                  <a:pt x="233464" y="68093"/>
                  <a:pt x="208443" y="81843"/>
                  <a:pt x="194553" y="97276"/>
                </a:cubicBezTo>
                <a:cubicBezTo>
                  <a:pt x="125547" y="173950"/>
                  <a:pt x="173741" y="129173"/>
                  <a:pt x="145915" y="184825"/>
                </a:cubicBezTo>
                <a:cubicBezTo>
                  <a:pt x="133643" y="209370"/>
                  <a:pt x="125102" y="215366"/>
                  <a:pt x="107004" y="233463"/>
                </a:cubicBezTo>
                <a:cubicBezTo>
                  <a:pt x="103762" y="243191"/>
                  <a:pt x="99975" y="252754"/>
                  <a:pt x="97277" y="262646"/>
                </a:cubicBezTo>
                <a:cubicBezTo>
                  <a:pt x="90242" y="288443"/>
                  <a:pt x="89779" y="316552"/>
                  <a:pt x="77821" y="340468"/>
                </a:cubicBezTo>
                <a:cubicBezTo>
                  <a:pt x="58544" y="379021"/>
                  <a:pt x="56206" y="376664"/>
                  <a:pt x="48638" y="418289"/>
                </a:cubicBezTo>
                <a:cubicBezTo>
                  <a:pt x="44537" y="440847"/>
                  <a:pt x="44472" y="464138"/>
                  <a:pt x="38911" y="486382"/>
                </a:cubicBezTo>
                <a:cubicBezTo>
                  <a:pt x="34676" y="503323"/>
                  <a:pt x="25586" y="518671"/>
                  <a:pt x="19455" y="535021"/>
                </a:cubicBezTo>
                <a:cubicBezTo>
                  <a:pt x="8992" y="562923"/>
                  <a:pt x="7663" y="572463"/>
                  <a:pt x="0" y="603114"/>
                </a:cubicBezTo>
                <a:cubicBezTo>
                  <a:pt x="7313" y="705494"/>
                  <a:pt x="-320" y="708997"/>
                  <a:pt x="19455" y="778212"/>
                </a:cubicBezTo>
                <a:cubicBezTo>
                  <a:pt x="22272" y="788071"/>
                  <a:pt x="22777" y="799388"/>
                  <a:pt x="29183" y="807395"/>
                </a:cubicBezTo>
                <a:cubicBezTo>
                  <a:pt x="36486" y="816524"/>
                  <a:pt x="48638" y="820366"/>
                  <a:pt x="58366" y="826851"/>
                </a:cubicBezTo>
                <a:cubicBezTo>
                  <a:pt x="64851" y="836579"/>
                  <a:pt x="68692" y="848731"/>
                  <a:pt x="77821" y="856034"/>
                </a:cubicBezTo>
                <a:cubicBezTo>
                  <a:pt x="85828" y="862439"/>
                  <a:pt x="97833" y="861175"/>
                  <a:pt x="107004" y="865761"/>
                </a:cubicBezTo>
                <a:cubicBezTo>
                  <a:pt x="117461" y="870990"/>
                  <a:pt x="125441" y="880612"/>
                  <a:pt x="136187" y="885217"/>
                </a:cubicBezTo>
                <a:cubicBezTo>
                  <a:pt x="148475" y="890483"/>
                  <a:pt x="161988" y="892322"/>
                  <a:pt x="175098" y="894944"/>
                </a:cubicBezTo>
                <a:cubicBezTo>
                  <a:pt x="218896" y="903704"/>
                  <a:pt x="257164" y="907390"/>
                  <a:pt x="301558" y="914400"/>
                </a:cubicBezTo>
                <a:cubicBezTo>
                  <a:pt x="340522" y="920552"/>
                  <a:pt x="378889" y="931933"/>
                  <a:pt x="418289" y="933855"/>
                </a:cubicBezTo>
                <a:lnTo>
                  <a:pt x="817124" y="953310"/>
                </a:lnTo>
                <a:cubicBezTo>
                  <a:pt x="833337" y="956553"/>
                  <a:pt x="851407" y="954835"/>
                  <a:pt x="865762" y="963038"/>
                </a:cubicBezTo>
                <a:cubicBezTo>
                  <a:pt x="884804" y="973920"/>
                  <a:pt x="902198" y="1043164"/>
                  <a:pt x="904672" y="1050587"/>
                </a:cubicBezTo>
                <a:cubicBezTo>
                  <a:pt x="923604" y="1107384"/>
                  <a:pt x="907007" y="1052532"/>
                  <a:pt x="924128" y="1138136"/>
                </a:cubicBezTo>
                <a:cubicBezTo>
                  <a:pt x="926750" y="1151246"/>
                  <a:pt x="931233" y="1163936"/>
                  <a:pt x="933855" y="1177046"/>
                </a:cubicBezTo>
                <a:cubicBezTo>
                  <a:pt x="937723" y="1196387"/>
                  <a:pt x="939450" y="1216126"/>
                  <a:pt x="943583" y="1235412"/>
                </a:cubicBezTo>
                <a:cubicBezTo>
                  <a:pt x="949186" y="1261557"/>
                  <a:pt x="954582" y="1287867"/>
                  <a:pt x="963038" y="1313234"/>
                </a:cubicBezTo>
                <a:lnTo>
                  <a:pt x="982494" y="1371600"/>
                </a:lnTo>
                <a:cubicBezTo>
                  <a:pt x="985736" y="1462391"/>
                  <a:pt x="986372" y="1553313"/>
                  <a:pt x="992221" y="1643974"/>
                </a:cubicBezTo>
                <a:cubicBezTo>
                  <a:pt x="993936" y="1670557"/>
                  <a:pt x="1011286" y="1686904"/>
                  <a:pt x="1031132" y="1702340"/>
                </a:cubicBezTo>
                <a:cubicBezTo>
                  <a:pt x="1049589" y="1716695"/>
                  <a:pt x="1070043" y="1728281"/>
                  <a:pt x="1089498" y="1741251"/>
                </a:cubicBezTo>
                <a:cubicBezTo>
                  <a:pt x="1099226" y="1747736"/>
                  <a:pt x="1107590" y="1757009"/>
                  <a:pt x="1118681" y="1760706"/>
                </a:cubicBezTo>
                <a:cubicBezTo>
                  <a:pt x="1144625" y="1769354"/>
                  <a:pt x="1186557" y="1784989"/>
                  <a:pt x="1215958" y="1789889"/>
                </a:cubicBezTo>
                <a:cubicBezTo>
                  <a:pt x="1241745" y="1794187"/>
                  <a:pt x="1267727" y="1797446"/>
                  <a:pt x="1293779" y="1799617"/>
                </a:cubicBezTo>
                <a:cubicBezTo>
                  <a:pt x="1345581" y="1803934"/>
                  <a:pt x="1397540" y="1806102"/>
                  <a:pt x="1449421" y="1809344"/>
                </a:cubicBezTo>
                <a:cubicBezTo>
                  <a:pt x="2160526" y="1789313"/>
                  <a:pt x="1921596" y="1862719"/>
                  <a:pt x="2198451" y="1770434"/>
                </a:cubicBezTo>
                <a:lnTo>
                  <a:pt x="2227634" y="1760706"/>
                </a:lnTo>
                <a:cubicBezTo>
                  <a:pt x="2290500" y="1739750"/>
                  <a:pt x="2237818" y="1754930"/>
                  <a:pt x="2354094" y="1741251"/>
                </a:cubicBezTo>
                <a:cubicBezTo>
                  <a:pt x="2376865" y="1738572"/>
                  <a:pt x="2399422" y="1734255"/>
                  <a:pt x="2422187" y="1731523"/>
                </a:cubicBezTo>
                <a:lnTo>
                  <a:pt x="2597285" y="1712068"/>
                </a:lnTo>
                <a:cubicBezTo>
                  <a:pt x="2607013" y="1708825"/>
                  <a:pt x="2618461" y="1708746"/>
                  <a:pt x="2626468" y="1702340"/>
                </a:cubicBezTo>
                <a:cubicBezTo>
                  <a:pt x="2648934" y="1684368"/>
                  <a:pt x="2652345" y="1649313"/>
                  <a:pt x="2655651" y="1624519"/>
                </a:cubicBezTo>
                <a:cubicBezTo>
                  <a:pt x="2659958" y="1592217"/>
                  <a:pt x="2661571" y="1559606"/>
                  <a:pt x="2665379" y="1527242"/>
                </a:cubicBezTo>
                <a:cubicBezTo>
                  <a:pt x="2668058" y="1504471"/>
                  <a:pt x="2671864" y="1481846"/>
                  <a:pt x="2675107" y="1459148"/>
                </a:cubicBezTo>
                <a:cubicBezTo>
                  <a:pt x="2671864" y="1339174"/>
                  <a:pt x="2671088" y="1219107"/>
                  <a:pt x="2665379" y="1099225"/>
                </a:cubicBezTo>
                <a:cubicBezTo>
                  <a:pt x="2664151" y="1073429"/>
                  <a:pt x="2646317" y="999615"/>
                  <a:pt x="2616741" y="992221"/>
                </a:cubicBezTo>
                <a:lnTo>
                  <a:pt x="2577830" y="982493"/>
                </a:lnTo>
                <a:cubicBezTo>
                  <a:pt x="2568102" y="972765"/>
                  <a:pt x="2559842" y="961306"/>
                  <a:pt x="2548647" y="953310"/>
                </a:cubicBezTo>
                <a:cubicBezTo>
                  <a:pt x="2531356" y="940959"/>
                  <a:pt x="2501720" y="930175"/>
                  <a:pt x="2480553" y="924127"/>
                </a:cubicBezTo>
                <a:cubicBezTo>
                  <a:pt x="2467698" y="920454"/>
                  <a:pt x="2454498" y="918073"/>
                  <a:pt x="2441643" y="914400"/>
                </a:cubicBezTo>
                <a:cubicBezTo>
                  <a:pt x="2431784" y="911583"/>
                  <a:pt x="2422515" y="906683"/>
                  <a:pt x="2412460" y="904672"/>
                </a:cubicBezTo>
                <a:cubicBezTo>
                  <a:pt x="2389977" y="900175"/>
                  <a:pt x="2367028" y="898430"/>
                  <a:pt x="2344366" y="894944"/>
                </a:cubicBezTo>
                <a:cubicBezTo>
                  <a:pt x="2324872" y="891945"/>
                  <a:pt x="2305455" y="888459"/>
                  <a:pt x="2286000" y="885217"/>
                </a:cubicBezTo>
                <a:cubicBezTo>
                  <a:pt x="2276272" y="881974"/>
                  <a:pt x="2266765" y="877976"/>
                  <a:pt x="2256817" y="875489"/>
                </a:cubicBezTo>
                <a:cubicBezTo>
                  <a:pt x="2201303" y="861610"/>
                  <a:pt x="2219178" y="871007"/>
                  <a:pt x="2169268" y="856034"/>
                </a:cubicBezTo>
                <a:cubicBezTo>
                  <a:pt x="2149625" y="850141"/>
                  <a:pt x="2130357" y="843063"/>
                  <a:pt x="2110902" y="836578"/>
                </a:cubicBezTo>
                <a:lnTo>
                  <a:pt x="2081719" y="826851"/>
                </a:lnTo>
                <a:cubicBezTo>
                  <a:pt x="2071991" y="820366"/>
                  <a:pt x="2062993" y="812624"/>
                  <a:pt x="2052536" y="807395"/>
                </a:cubicBezTo>
                <a:cubicBezTo>
                  <a:pt x="2043365" y="802809"/>
                  <a:pt x="2032146" y="802944"/>
                  <a:pt x="2023353" y="797668"/>
                </a:cubicBezTo>
                <a:cubicBezTo>
                  <a:pt x="2015489" y="792949"/>
                  <a:pt x="2010383" y="784697"/>
                  <a:pt x="2003898" y="778212"/>
                </a:cubicBezTo>
                <a:cubicBezTo>
                  <a:pt x="2000655" y="768484"/>
                  <a:pt x="1999150" y="757993"/>
                  <a:pt x="1994170" y="749029"/>
                </a:cubicBezTo>
                <a:cubicBezTo>
                  <a:pt x="1966670" y="699528"/>
                  <a:pt x="1965323" y="700726"/>
                  <a:pt x="1935804" y="671208"/>
                </a:cubicBezTo>
                <a:cubicBezTo>
                  <a:pt x="1929319" y="651753"/>
                  <a:pt x="1925520" y="631185"/>
                  <a:pt x="1916349" y="612842"/>
                </a:cubicBezTo>
                <a:cubicBezTo>
                  <a:pt x="1909864" y="599872"/>
                  <a:pt x="1902280" y="587395"/>
                  <a:pt x="1896894" y="573931"/>
                </a:cubicBezTo>
                <a:cubicBezTo>
                  <a:pt x="1889278" y="554890"/>
                  <a:pt x="1883923" y="535020"/>
                  <a:pt x="1877438" y="515565"/>
                </a:cubicBezTo>
                <a:cubicBezTo>
                  <a:pt x="1874195" y="505837"/>
                  <a:pt x="1872297" y="495553"/>
                  <a:pt x="1867711" y="486382"/>
                </a:cubicBezTo>
                <a:lnTo>
                  <a:pt x="1848255" y="447472"/>
                </a:lnTo>
                <a:cubicBezTo>
                  <a:pt x="1845013" y="434502"/>
                  <a:pt x="1842201" y="421416"/>
                  <a:pt x="1838528" y="408561"/>
                </a:cubicBezTo>
                <a:cubicBezTo>
                  <a:pt x="1835711" y="398702"/>
                  <a:pt x="1831287" y="389326"/>
                  <a:pt x="1828800" y="379378"/>
                </a:cubicBezTo>
                <a:cubicBezTo>
                  <a:pt x="1824790" y="363338"/>
                  <a:pt x="1822030" y="347007"/>
                  <a:pt x="1819072" y="330740"/>
                </a:cubicBezTo>
                <a:cubicBezTo>
                  <a:pt x="1814801" y="307250"/>
                  <a:pt x="1811870" y="267696"/>
                  <a:pt x="1799617" y="243191"/>
                </a:cubicBezTo>
                <a:cubicBezTo>
                  <a:pt x="1788359" y="220675"/>
                  <a:pt x="1769804" y="200961"/>
                  <a:pt x="1750979" y="184825"/>
                </a:cubicBezTo>
                <a:cubicBezTo>
                  <a:pt x="1738669" y="174274"/>
                  <a:pt x="1724378" y="166193"/>
                  <a:pt x="1712068" y="155642"/>
                </a:cubicBezTo>
                <a:cubicBezTo>
                  <a:pt x="1665697" y="115896"/>
                  <a:pt x="1703343" y="133278"/>
                  <a:pt x="1653702" y="116731"/>
                </a:cubicBezTo>
                <a:cubicBezTo>
                  <a:pt x="1643974" y="107003"/>
                  <a:pt x="1636545" y="94229"/>
                  <a:pt x="1624519" y="87548"/>
                </a:cubicBezTo>
                <a:cubicBezTo>
                  <a:pt x="1601683" y="74862"/>
                  <a:pt x="1506649" y="53217"/>
                  <a:pt x="1488332" y="48638"/>
                </a:cubicBezTo>
                <a:cubicBezTo>
                  <a:pt x="1452218" y="39609"/>
                  <a:pt x="1419713" y="30064"/>
                  <a:pt x="1381328" y="29182"/>
                </a:cubicBezTo>
                <a:cubicBezTo>
                  <a:pt x="1121972" y="23220"/>
                  <a:pt x="862519" y="22697"/>
                  <a:pt x="603115" y="19455"/>
                </a:cubicBezTo>
                <a:cubicBezTo>
                  <a:pt x="562132" y="9209"/>
                  <a:pt x="531931" y="0"/>
                  <a:pt x="486383" y="0"/>
                </a:cubicBezTo>
                <a:cubicBezTo>
                  <a:pt x="424689" y="0"/>
                  <a:pt x="363166" y="6485"/>
                  <a:pt x="301558" y="9727"/>
                </a:cubicBezTo>
                <a:cubicBezTo>
                  <a:pt x="271819" y="19640"/>
                  <a:pt x="272341" y="14633"/>
                  <a:pt x="252919" y="38910"/>
                </a:cubicBezTo>
                <a:cubicBezTo>
                  <a:pt x="245616" y="48039"/>
                  <a:pt x="252920" y="48637"/>
                  <a:pt x="243192" y="5836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 113"/>
          <p:cNvSpPr/>
          <p:nvPr/>
        </p:nvSpPr>
        <p:spPr>
          <a:xfrm>
            <a:off x="5906138" y="1052736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3677871" y="316073"/>
            <a:ext cx="1534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main()</a:t>
            </a:r>
            <a:r>
              <a:rPr lang="ko-KR" altLang="en-US" sz="1000" dirty="0" smtClean="0"/>
              <a:t>이 시작하기 직전</a:t>
            </a:r>
            <a:endParaRPr lang="ko-KR" altLang="en-US" sz="10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270159" y="188640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3" name="TextBox 62"/>
          <p:cNvSpPr txBox="1"/>
          <p:nvPr/>
        </p:nvSpPr>
        <p:spPr>
          <a:xfrm>
            <a:off x="6270159" y="243280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7257154" y="268526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70159" y="528770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cxnSp>
        <p:nvCxnSpPr>
          <p:cNvPr id="67" name="직선 연결선 66"/>
          <p:cNvCxnSpPr/>
          <p:nvPr/>
        </p:nvCxnSpPr>
        <p:spPr>
          <a:xfrm>
            <a:off x="3836148" y="980728"/>
            <a:ext cx="4991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6293464" y="1893712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0" name="TextBox 69"/>
          <p:cNvSpPr txBox="1"/>
          <p:nvPr/>
        </p:nvSpPr>
        <p:spPr>
          <a:xfrm>
            <a:off x="6342167" y="1948351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6958725" y="1973597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42167" y="2233841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73" name="직사각형 72"/>
          <p:cNvSpPr/>
          <p:nvPr/>
        </p:nvSpPr>
        <p:spPr>
          <a:xfrm>
            <a:off x="3677871" y="1893712"/>
            <a:ext cx="16353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Person </a:t>
            </a:r>
            <a:r>
              <a:rPr lang="en-US" altLang="ko-KR" sz="1000" dirty="0" err="1" smtClean="0"/>
              <a:t>han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err="1"/>
              <a:t>han.money</a:t>
            </a:r>
            <a:r>
              <a:rPr lang="en-US" altLang="ko-KR" sz="1000" dirty="0"/>
              <a:t> = </a:t>
            </a:r>
            <a:r>
              <a:rPr lang="en-US" altLang="ko-KR" sz="1000" dirty="0" smtClean="0"/>
              <a:t>100;</a:t>
            </a:r>
          </a:p>
          <a:p>
            <a:r>
              <a:rPr lang="en-US" altLang="ko-KR" sz="1000" dirty="0" err="1" smtClean="0"/>
              <a:t>han.sharedMoney</a:t>
            </a:r>
            <a:r>
              <a:rPr lang="en-US" altLang="ko-KR" sz="1000" dirty="0" smtClean="0"/>
              <a:t> = 200;</a:t>
            </a:r>
            <a:endParaRPr lang="ko-KR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5904665" y="1770601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han</a:t>
            </a:r>
            <a:endParaRPr lang="ko-KR" altLang="en-US" sz="1000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3828981" y="2757808"/>
            <a:ext cx="4991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6293464" y="1193542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4" name="TextBox 83"/>
          <p:cNvSpPr txBox="1"/>
          <p:nvPr/>
        </p:nvSpPr>
        <p:spPr>
          <a:xfrm>
            <a:off x="6293464" y="1248182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85" name="직사각형 84"/>
          <p:cNvSpPr/>
          <p:nvPr/>
        </p:nvSpPr>
        <p:spPr>
          <a:xfrm>
            <a:off x="7280459" y="1273428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293464" y="1533672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5448420" y="3837928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1" name="TextBox 100"/>
          <p:cNvSpPr txBox="1"/>
          <p:nvPr/>
        </p:nvSpPr>
        <p:spPr>
          <a:xfrm>
            <a:off x="5497123" y="3892567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102" name="직사각형 101"/>
          <p:cNvSpPr/>
          <p:nvPr/>
        </p:nvSpPr>
        <p:spPr>
          <a:xfrm>
            <a:off x="6113681" y="3917813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97123" y="4178057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780026" y="3591707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han</a:t>
            </a:r>
            <a:endParaRPr lang="ko-KR" altLang="en-US" sz="100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6316362" y="3065750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6" name="TextBox 105"/>
          <p:cNvSpPr txBox="1"/>
          <p:nvPr/>
        </p:nvSpPr>
        <p:spPr>
          <a:xfrm>
            <a:off x="6316362" y="3120390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107" name="직사각형 106"/>
          <p:cNvSpPr/>
          <p:nvPr/>
        </p:nvSpPr>
        <p:spPr>
          <a:xfrm>
            <a:off x="7303357" y="3145636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316362" y="3405880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163439" y="3837928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0" name="TextBox 109"/>
          <p:cNvSpPr txBox="1"/>
          <p:nvPr/>
        </p:nvSpPr>
        <p:spPr>
          <a:xfrm>
            <a:off x="7212142" y="3892567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111" name="직사각형 110"/>
          <p:cNvSpPr/>
          <p:nvPr/>
        </p:nvSpPr>
        <p:spPr>
          <a:xfrm>
            <a:off x="7828700" y="3917813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150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212142" y="4178057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889824" y="3605280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lee</a:t>
            </a:r>
            <a:endParaRPr lang="ko-KR" altLang="en-US" sz="1000" dirty="0"/>
          </a:p>
        </p:txBody>
      </p:sp>
      <p:sp>
        <p:nvSpPr>
          <p:cNvPr id="115" name="직사각형 114"/>
          <p:cNvSpPr/>
          <p:nvPr/>
        </p:nvSpPr>
        <p:spPr>
          <a:xfrm>
            <a:off x="3677871" y="3851501"/>
            <a:ext cx="13211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Person lee;</a:t>
            </a:r>
          </a:p>
          <a:p>
            <a:r>
              <a:rPr lang="en-US" altLang="ko-KR" sz="1000" dirty="0" err="1" smtClean="0"/>
              <a:t>lee.money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smtClean="0"/>
              <a:t>150;</a:t>
            </a:r>
          </a:p>
          <a:p>
            <a:r>
              <a:rPr lang="en-US" altLang="ko-KR" sz="1000" dirty="0" err="1" smtClean="0"/>
              <a:t>lee.addMoney</a:t>
            </a:r>
            <a:r>
              <a:rPr lang="en-US" altLang="ko-KR" sz="1000" dirty="0" smtClean="0"/>
              <a:t>(200);</a:t>
            </a:r>
          </a:p>
        </p:txBody>
      </p:sp>
      <p:sp>
        <p:nvSpPr>
          <p:cNvPr id="116" name="곱셈 기호 115"/>
          <p:cNvSpPr/>
          <p:nvPr/>
        </p:nvSpPr>
        <p:spPr>
          <a:xfrm>
            <a:off x="7926525" y="3933013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8086820" y="386555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350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8" name="자유형 117"/>
          <p:cNvSpPr/>
          <p:nvPr/>
        </p:nvSpPr>
        <p:spPr>
          <a:xfrm>
            <a:off x="8217358" y="4058583"/>
            <a:ext cx="379388" cy="252919"/>
          </a:xfrm>
          <a:custGeom>
            <a:avLst/>
            <a:gdLst>
              <a:gd name="connsiteX0" fmla="*/ 0 w 379388"/>
              <a:gd name="connsiteY0" fmla="*/ 252919 h 252919"/>
              <a:gd name="connsiteX1" fmla="*/ 379378 w 379388"/>
              <a:gd name="connsiteY1" fmla="*/ 126459 h 252919"/>
              <a:gd name="connsiteX2" fmla="*/ 9727 w 379388"/>
              <a:gd name="connsiteY2" fmla="*/ 0 h 25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388" h="252919">
                <a:moveTo>
                  <a:pt x="0" y="252919"/>
                </a:moveTo>
                <a:cubicBezTo>
                  <a:pt x="188878" y="210765"/>
                  <a:pt x="377757" y="168612"/>
                  <a:pt x="379378" y="126459"/>
                </a:cubicBezTo>
                <a:cubicBezTo>
                  <a:pt x="380999" y="84306"/>
                  <a:pt x="195363" y="42153"/>
                  <a:pt x="9727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자유형 129"/>
          <p:cNvSpPr/>
          <p:nvPr/>
        </p:nvSpPr>
        <p:spPr>
          <a:xfrm>
            <a:off x="5309624" y="4866486"/>
            <a:ext cx="2737763" cy="1799619"/>
          </a:xfrm>
          <a:custGeom>
            <a:avLst/>
            <a:gdLst>
              <a:gd name="connsiteX0" fmla="*/ 885229 w 2762668"/>
              <a:gd name="connsiteY0" fmla="*/ 126481 h 1731545"/>
              <a:gd name="connsiteX1" fmla="*/ 875502 w 2762668"/>
              <a:gd name="connsiteY1" fmla="*/ 175119 h 1731545"/>
              <a:gd name="connsiteX2" fmla="*/ 856046 w 2762668"/>
              <a:gd name="connsiteY2" fmla="*/ 262668 h 1731545"/>
              <a:gd name="connsiteX3" fmla="*/ 846319 w 2762668"/>
              <a:gd name="connsiteY3" fmla="*/ 330762 h 1731545"/>
              <a:gd name="connsiteX4" fmla="*/ 836591 w 2762668"/>
              <a:gd name="connsiteY4" fmla="*/ 505859 h 1731545"/>
              <a:gd name="connsiteX5" fmla="*/ 826863 w 2762668"/>
              <a:gd name="connsiteY5" fmla="*/ 593408 h 1731545"/>
              <a:gd name="connsiteX6" fmla="*/ 797681 w 2762668"/>
              <a:gd name="connsiteY6" fmla="*/ 632319 h 1731545"/>
              <a:gd name="connsiteX7" fmla="*/ 710132 w 2762668"/>
              <a:gd name="connsiteY7" fmla="*/ 700413 h 1731545"/>
              <a:gd name="connsiteX8" fmla="*/ 690676 w 2762668"/>
              <a:gd name="connsiteY8" fmla="*/ 719868 h 1731545"/>
              <a:gd name="connsiteX9" fmla="*/ 642038 w 2762668"/>
              <a:gd name="connsiteY9" fmla="*/ 778234 h 1731545"/>
              <a:gd name="connsiteX10" fmla="*/ 554489 w 2762668"/>
              <a:gd name="connsiteY10" fmla="*/ 797689 h 1731545"/>
              <a:gd name="connsiteX11" fmla="*/ 486395 w 2762668"/>
              <a:gd name="connsiteY11" fmla="*/ 817145 h 1731545"/>
              <a:gd name="connsiteX12" fmla="*/ 428029 w 2762668"/>
              <a:gd name="connsiteY12" fmla="*/ 826872 h 1731545"/>
              <a:gd name="connsiteX13" fmla="*/ 359936 w 2762668"/>
              <a:gd name="connsiteY13" fmla="*/ 856055 h 1731545"/>
              <a:gd name="connsiteX14" fmla="*/ 291842 w 2762668"/>
              <a:gd name="connsiteY14" fmla="*/ 885238 h 1731545"/>
              <a:gd name="connsiteX15" fmla="*/ 145927 w 2762668"/>
              <a:gd name="connsiteY15" fmla="*/ 904693 h 1731545"/>
              <a:gd name="connsiteX16" fmla="*/ 116744 w 2762668"/>
              <a:gd name="connsiteY16" fmla="*/ 914421 h 1731545"/>
              <a:gd name="connsiteX17" fmla="*/ 77834 w 2762668"/>
              <a:gd name="connsiteY17" fmla="*/ 982515 h 1731545"/>
              <a:gd name="connsiteX18" fmla="*/ 48651 w 2762668"/>
              <a:gd name="connsiteY18" fmla="*/ 1070064 h 1731545"/>
              <a:gd name="connsiteX19" fmla="*/ 38923 w 2762668"/>
              <a:gd name="connsiteY19" fmla="*/ 1099247 h 1731545"/>
              <a:gd name="connsiteX20" fmla="*/ 19468 w 2762668"/>
              <a:gd name="connsiteY20" fmla="*/ 1138157 h 1731545"/>
              <a:gd name="connsiteX21" fmla="*/ 12 w 2762668"/>
              <a:gd name="connsiteY21" fmla="*/ 1245162 h 1731545"/>
              <a:gd name="connsiteX22" fmla="*/ 38923 w 2762668"/>
              <a:gd name="connsiteY22" fmla="*/ 1400804 h 1731545"/>
              <a:gd name="connsiteX23" fmla="*/ 58378 w 2762668"/>
              <a:gd name="connsiteY23" fmla="*/ 1449442 h 1731545"/>
              <a:gd name="connsiteX24" fmla="*/ 68106 w 2762668"/>
              <a:gd name="connsiteY24" fmla="*/ 1478625 h 1731545"/>
              <a:gd name="connsiteX25" fmla="*/ 126472 w 2762668"/>
              <a:gd name="connsiteY25" fmla="*/ 1556447 h 1731545"/>
              <a:gd name="connsiteX26" fmla="*/ 165383 w 2762668"/>
              <a:gd name="connsiteY26" fmla="*/ 1614813 h 1731545"/>
              <a:gd name="connsiteX27" fmla="*/ 184838 w 2762668"/>
              <a:gd name="connsiteY27" fmla="*/ 1643996 h 1731545"/>
              <a:gd name="connsiteX28" fmla="*/ 243204 w 2762668"/>
              <a:gd name="connsiteY28" fmla="*/ 1663451 h 1731545"/>
              <a:gd name="connsiteX29" fmla="*/ 291842 w 2762668"/>
              <a:gd name="connsiteY29" fmla="*/ 1682906 h 1731545"/>
              <a:gd name="connsiteX30" fmla="*/ 418302 w 2762668"/>
              <a:gd name="connsiteY30" fmla="*/ 1712089 h 1731545"/>
              <a:gd name="connsiteX31" fmla="*/ 447485 w 2762668"/>
              <a:gd name="connsiteY31" fmla="*/ 1721817 h 1731545"/>
              <a:gd name="connsiteX32" fmla="*/ 496123 w 2762668"/>
              <a:gd name="connsiteY32" fmla="*/ 1731545 h 1731545"/>
              <a:gd name="connsiteX33" fmla="*/ 1167332 w 2762668"/>
              <a:gd name="connsiteY33" fmla="*/ 1721817 h 1731545"/>
              <a:gd name="connsiteX34" fmla="*/ 1215970 w 2762668"/>
              <a:gd name="connsiteY34" fmla="*/ 1712089 h 1731545"/>
              <a:gd name="connsiteX35" fmla="*/ 1332702 w 2762668"/>
              <a:gd name="connsiteY35" fmla="*/ 1692634 h 1731545"/>
              <a:gd name="connsiteX36" fmla="*/ 1361885 w 2762668"/>
              <a:gd name="connsiteY36" fmla="*/ 1682906 h 1731545"/>
              <a:gd name="connsiteX37" fmla="*/ 1429978 w 2762668"/>
              <a:gd name="connsiteY37" fmla="*/ 1673179 h 1731545"/>
              <a:gd name="connsiteX38" fmla="*/ 1478617 w 2762668"/>
              <a:gd name="connsiteY38" fmla="*/ 1663451 h 1731545"/>
              <a:gd name="connsiteX39" fmla="*/ 1653715 w 2762668"/>
              <a:gd name="connsiteY39" fmla="*/ 1653723 h 1731545"/>
              <a:gd name="connsiteX40" fmla="*/ 1682898 w 2762668"/>
              <a:gd name="connsiteY40" fmla="*/ 1634268 h 1731545"/>
              <a:gd name="connsiteX41" fmla="*/ 1741263 w 2762668"/>
              <a:gd name="connsiteY41" fmla="*/ 1585630 h 1731545"/>
              <a:gd name="connsiteX42" fmla="*/ 1780174 w 2762668"/>
              <a:gd name="connsiteY42" fmla="*/ 1536991 h 1731545"/>
              <a:gd name="connsiteX43" fmla="*/ 1799629 w 2762668"/>
              <a:gd name="connsiteY43" fmla="*/ 1507808 h 1731545"/>
              <a:gd name="connsiteX44" fmla="*/ 1809357 w 2762668"/>
              <a:gd name="connsiteY44" fmla="*/ 1468898 h 1731545"/>
              <a:gd name="connsiteX45" fmla="*/ 1789902 w 2762668"/>
              <a:gd name="connsiteY45" fmla="*/ 1235434 h 1731545"/>
              <a:gd name="connsiteX46" fmla="*/ 1780174 w 2762668"/>
              <a:gd name="connsiteY46" fmla="*/ 1099247 h 1731545"/>
              <a:gd name="connsiteX47" fmla="*/ 1780174 w 2762668"/>
              <a:gd name="connsiteY47" fmla="*/ 885238 h 1731545"/>
              <a:gd name="connsiteX48" fmla="*/ 1809357 w 2762668"/>
              <a:gd name="connsiteY48" fmla="*/ 865783 h 1731545"/>
              <a:gd name="connsiteX49" fmla="*/ 1867723 w 2762668"/>
              <a:gd name="connsiteY49" fmla="*/ 856055 h 1731545"/>
              <a:gd name="connsiteX50" fmla="*/ 1896906 w 2762668"/>
              <a:gd name="connsiteY50" fmla="*/ 846327 h 1731545"/>
              <a:gd name="connsiteX51" fmla="*/ 1984455 w 2762668"/>
              <a:gd name="connsiteY51" fmla="*/ 836600 h 1731545"/>
              <a:gd name="connsiteX52" fmla="*/ 2120642 w 2762668"/>
              <a:gd name="connsiteY52" fmla="*/ 817145 h 1731545"/>
              <a:gd name="connsiteX53" fmla="*/ 2470838 w 2762668"/>
              <a:gd name="connsiteY53" fmla="*/ 797689 h 1731545"/>
              <a:gd name="connsiteX54" fmla="*/ 2597298 w 2762668"/>
              <a:gd name="connsiteY54" fmla="*/ 768506 h 1731545"/>
              <a:gd name="connsiteX55" fmla="*/ 2655663 w 2762668"/>
              <a:gd name="connsiteY55" fmla="*/ 729596 h 1731545"/>
              <a:gd name="connsiteX56" fmla="*/ 2675119 w 2762668"/>
              <a:gd name="connsiteY56" fmla="*/ 710140 h 1731545"/>
              <a:gd name="connsiteX57" fmla="*/ 2733485 w 2762668"/>
              <a:gd name="connsiteY57" fmla="*/ 661502 h 1731545"/>
              <a:gd name="connsiteX58" fmla="*/ 2752940 w 2762668"/>
              <a:gd name="connsiteY58" fmla="*/ 496132 h 1731545"/>
              <a:gd name="connsiteX59" fmla="*/ 2762668 w 2762668"/>
              <a:gd name="connsiteY59" fmla="*/ 350217 h 1731545"/>
              <a:gd name="connsiteX60" fmla="*/ 2752940 w 2762668"/>
              <a:gd name="connsiteY60" fmla="*/ 204302 h 1731545"/>
              <a:gd name="connsiteX61" fmla="*/ 2733485 w 2762668"/>
              <a:gd name="connsiteY61" fmla="*/ 145936 h 1731545"/>
              <a:gd name="connsiteX62" fmla="*/ 2704302 w 2762668"/>
              <a:gd name="connsiteY62" fmla="*/ 77842 h 1731545"/>
              <a:gd name="connsiteX63" fmla="*/ 2694574 w 2762668"/>
              <a:gd name="connsiteY63" fmla="*/ 48659 h 1731545"/>
              <a:gd name="connsiteX64" fmla="*/ 2665391 w 2762668"/>
              <a:gd name="connsiteY64" fmla="*/ 38932 h 1731545"/>
              <a:gd name="connsiteX65" fmla="*/ 2616753 w 2762668"/>
              <a:gd name="connsiteY65" fmla="*/ 29204 h 1731545"/>
              <a:gd name="connsiteX66" fmla="*/ 2237374 w 2762668"/>
              <a:gd name="connsiteY66" fmla="*/ 19476 h 1731545"/>
              <a:gd name="connsiteX67" fmla="*/ 2198463 w 2762668"/>
              <a:gd name="connsiteY67" fmla="*/ 9749 h 1731545"/>
              <a:gd name="connsiteX68" fmla="*/ 953323 w 2762668"/>
              <a:gd name="connsiteY68" fmla="*/ 9749 h 1731545"/>
              <a:gd name="connsiteX69" fmla="*/ 924140 w 2762668"/>
              <a:gd name="connsiteY69" fmla="*/ 29204 h 1731545"/>
              <a:gd name="connsiteX70" fmla="*/ 885229 w 2762668"/>
              <a:gd name="connsiteY70" fmla="*/ 116753 h 1731545"/>
              <a:gd name="connsiteX71" fmla="*/ 885229 w 2762668"/>
              <a:gd name="connsiteY71" fmla="*/ 126481 h 173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762668" h="1731545">
                <a:moveTo>
                  <a:pt x="885229" y="126481"/>
                </a:moveTo>
                <a:cubicBezTo>
                  <a:pt x="881987" y="142694"/>
                  <a:pt x="878966" y="158952"/>
                  <a:pt x="875502" y="175119"/>
                </a:cubicBezTo>
                <a:cubicBezTo>
                  <a:pt x="869238" y="204350"/>
                  <a:pt x="861555" y="233285"/>
                  <a:pt x="856046" y="262668"/>
                </a:cubicBezTo>
                <a:cubicBezTo>
                  <a:pt x="851821" y="285204"/>
                  <a:pt x="849561" y="308064"/>
                  <a:pt x="846319" y="330762"/>
                </a:cubicBezTo>
                <a:cubicBezTo>
                  <a:pt x="843076" y="389128"/>
                  <a:pt x="840909" y="447563"/>
                  <a:pt x="836591" y="505859"/>
                </a:cubicBezTo>
                <a:cubicBezTo>
                  <a:pt x="834422" y="535141"/>
                  <a:pt x="835498" y="565344"/>
                  <a:pt x="826863" y="593408"/>
                </a:cubicBezTo>
                <a:cubicBezTo>
                  <a:pt x="822095" y="608904"/>
                  <a:pt x="809145" y="620855"/>
                  <a:pt x="797681" y="632319"/>
                </a:cubicBezTo>
                <a:cubicBezTo>
                  <a:pt x="713906" y="716095"/>
                  <a:pt x="767970" y="654143"/>
                  <a:pt x="710132" y="700413"/>
                </a:cubicBezTo>
                <a:cubicBezTo>
                  <a:pt x="702970" y="706142"/>
                  <a:pt x="696405" y="712706"/>
                  <a:pt x="690676" y="719868"/>
                </a:cubicBezTo>
                <a:cubicBezTo>
                  <a:pt x="670166" y="745505"/>
                  <a:pt x="671750" y="758426"/>
                  <a:pt x="642038" y="778234"/>
                </a:cubicBezTo>
                <a:cubicBezTo>
                  <a:pt x="626072" y="788878"/>
                  <a:pt x="561555" y="796511"/>
                  <a:pt x="554489" y="797689"/>
                </a:cubicBezTo>
                <a:cubicBezTo>
                  <a:pt x="526676" y="806960"/>
                  <a:pt x="516930" y="811038"/>
                  <a:pt x="486395" y="817145"/>
                </a:cubicBezTo>
                <a:cubicBezTo>
                  <a:pt x="467054" y="821013"/>
                  <a:pt x="447484" y="823630"/>
                  <a:pt x="428029" y="826872"/>
                </a:cubicBezTo>
                <a:cubicBezTo>
                  <a:pt x="298995" y="891389"/>
                  <a:pt x="460119" y="813120"/>
                  <a:pt x="359936" y="856055"/>
                </a:cubicBezTo>
                <a:cubicBezTo>
                  <a:pt x="337389" y="865718"/>
                  <a:pt x="316726" y="881091"/>
                  <a:pt x="291842" y="885238"/>
                </a:cubicBezTo>
                <a:cubicBezTo>
                  <a:pt x="243441" y="893305"/>
                  <a:pt x="194565" y="898208"/>
                  <a:pt x="145927" y="904693"/>
                </a:cubicBezTo>
                <a:cubicBezTo>
                  <a:pt x="136199" y="907936"/>
                  <a:pt x="124751" y="908015"/>
                  <a:pt x="116744" y="914421"/>
                </a:cubicBezTo>
                <a:cubicBezTo>
                  <a:pt x="106421" y="922680"/>
                  <a:pt x="81213" y="974067"/>
                  <a:pt x="77834" y="982515"/>
                </a:cubicBezTo>
                <a:cubicBezTo>
                  <a:pt x="77817" y="982557"/>
                  <a:pt x="53522" y="1055451"/>
                  <a:pt x="48651" y="1070064"/>
                </a:cubicBezTo>
                <a:cubicBezTo>
                  <a:pt x="45408" y="1079792"/>
                  <a:pt x="43509" y="1090076"/>
                  <a:pt x="38923" y="1099247"/>
                </a:cubicBezTo>
                <a:lnTo>
                  <a:pt x="19468" y="1138157"/>
                </a:lnTo>
                <a:cubicBezTo>
                  <a:pt x="16759" y="1151702"/>
                  <a:pt x="-529" y="1235422"/>
                  <a:pt x="12" y="1245162"/>
                </a:cubicBezTo>
                <a:cubicBezTo>
                  <a:pt x="6814" y="1367586"/>
                  <a:pt x="7355" y="1329776"/>
                  <a:pt x="38923" y="1400804"/>
                </a:cubicBezTo>
                <a:cubicBezTo>
                  <a:pt x="46015" y="1416761"/>
                  <a:pt x="52247" y="1433092"/>
                  <a:pt x="58378" y="1449442"/>
                </a:cubicBezTo>
                <a:cubicBezTo>
                  <a:pt x="61978" y="1459043"/>
                  <a:pt x="62601" y="1469974"/>
                  <a:pt x="68106" y="1478625"/>
                </a:cubicBezTo>
                <a:cubicBezTo>
                  <a:pt x="85515" y="1505981"/>
                  <a:pt x="108485" y="1529467"/>
                  <a:pt x="126472" y="1556447"/>
                </a:cubicBezTo>
                <a:lnTo>
                  <a:pt x="165383" y="1614813"/>
                </a:lnTo>
                <a:cubicBezTo>
                  <a:pt x="171868" y="1624541"/>
                  <a:pt x="173747" y="1640299"/>
                  <a:pt x="184838" y="1643996"/>
                </a:cubicBezTo>
                <a:cubicBezTo>
                  <a:pt x="204293" y="1650481"/>
                  <a:pt x="224163" y="1655835"/>
                  <a:pt x="243204" y="1663451"/>
                </a:cubicBezTo>
                <a:cubicBezTo>
                  <a:pt x="259417" y="1669936"/>
                  <a:pt x="275153" y="1677771"/>
                  <a:pt x="291842" y="1682906"/>
                </a:cubicBezTo>
                <a:cubicBezTo>
                  <a:pt x="396789" y="1715198"/>
                  <a:pt x="336588" y="1691661"/>
                  <a:pt x="418302" y="1712089"/>
                </a:cubicBezTo>
                <a:cubicBezTo>
                  <a:pt x="428250" y="1714576"/>
                  <a:pt x="437537" y="1719330"/>
                  <a:pt x="447485" y="1721817"/>
                </a:cubicBezTo>
                <a:cubicBezTo>
                  <a:pt x="463525" y="1725827"/>
                  <a:pt x="479910" y="1728302"/>
                  <a:pt x="496123" y="1731545"/>
                </a:cubicBezTo>
                <a:lnTo>
                  <a:pt x="1167332" y="1721817"/>
                </a:lnTo>
                <a:cubicBezTo>
                  <a:pt x="1183860" y="1721370"/>
                  <a:pt x="1199661" y="1714807"/>
                  <a:pt x="1215970" y="1712089"/>
                </a:cubicBezTo>
                <a:cubicBezTo>
                  <a:pt x="1265395" y="1703852"/>
                  <a:pt x="1286846" y="1704098"/>
                  <a:pt x="1332702" y="1692634"/>
                </a:cubicBezTo>
                <a:cubicBezTo>
                  <a:pt x="1342650" y="1690147"/>
                  <a:pt x="1351830" y="1684917"/>
                  <a:pt x="1361885" y="1682906"/>
                </a:cubicBezTo>
                <a:cubicBezTo>
                  <a:pt x="1384368" y="1678409"/>
                  <a:pt x="1407362" y="1676948"/>
                  <a:pt x="1429978" y="1673179"/>
                </a:cubicBezTo>
                <a:cubicBezTo>
                  <a:pt x="1446287" y="1670461"/>
                  <a:pt x="1462145" y="1664883"/>
                  <a:pt x="1478617" y="1663451"/>
                </a:cubicBezTo>
                <a:cubicBezTo>
                  <a:pt x="1536853" y="1658387"/>
                  <a:pt x="1595349" y="1656966"/>
                  <a:pt x="1653715" y="1653723"/>
                </a:cubicBezTo>
                <a:cubicBezTo>
                  <a:pt x="1663443" y="1647238"/>
                  <a:pt x="1673917" y="1641752"/>
                  <a:pt x="1682898" y="1634268"/>
                </a:cubicBezTo>
                <a:cubicBezTo>
                  <a:pt x="1757803" y="1571848"/>
                  <a:pt x="1668805" y="1633936"/>
                  <a:pt x="1741263" y="1585630"/>
                </a:cubicBezTo>
                <a:cubicBezTo>
                  <a:pt x="1801156" y="1495794"/>
                  <a:pt x="1724722" y="1606308"/>
                  <a:pt x="1780174" y="1536991"/>
                </a:cubicBezTo>
                <a:cubicBezTo>
                  <a:pt x="1787477" y="1527862"/>
                  <a:pt x="1793144" y="1517536"/>
                  <a:pt x="1799629" y="1507808"/>
                </a:cubicBezTo>
                <a:cubicBezTo>
                  <a:pt x="1802872" y="1494838"/>
                  <a:pt x="1809357" y="1482267"/>
                  <a:pt x="1809357" y="1468898"/>
                </a:cubicBezTo>
                <a:cubicBezTo>
                  <a:pt x="1809357" y="1285024"/>
                  <a:pt x="1819649" y="1324680"/>
                  <a:pt x="1789902" y="1235434"/>
                </a:cubicBezTo>
                <a:cubicBezTo>
                  <a:pt x="1786659" y="1190038"/>
                  <a:pt x="1784938" y="1144508"/>
                  <a:pt x="1780174" y="1099247"/>
                </a:cubicBezTo>
                <a:cubicBezTo>
                  <a:pt x="1768862" y="991788"/>
                  <a:pt x="1738598" y="1082723"/>
                  <a:pt x="1780174" y="885238"/>
                </a:cubicBezTo>
                <a:cubicBezTo>
                  <a:pt x="1782583" y="873798"/>
                  <a:pt x="1798266" y="869480"/>
                  <a:pt x="1809357" y="865783"/>
                </a:cubicBezTo>
                <a:cubicBezTo>
                  <a:pt x="1828069" y="859546"/>
                  <a:pt x="1848469" y="860334"/>
                  <a:pt x="1867723" y="856055"/>
                </a:cubicBezTo>
                <a:cubicBezTo>
                  <a:pt x="1877733" y="853831"/>
                  <a:pt x="1886792" y="848013"/>
                  <a:pt x="1896906" y="846327"/>
                </a:cubicBezTo>
                <a:cubicBezTo>
                  <a:pt x="1925869" y="841500"/>
                  <a:pt x="1955272" y="839842"/>
                  <a:pt x="1984455" y="836600"/>
                </a:cubicBezTo>
                <a:cubicBezTo>
                  <a:pt x="2048933" y="820480"/>
                  <a:pt x="2024803" y="824517"/>
                  <a:pt x="2120642" y="817145"/>
                </a:cubicBezTo>
                <a:cubicBezTo>
                  <a:pt x="2223006" y="809271"/>
                  <a:pt x="2371869" y="802638"/>
                  <a:pt x="2470838" y="797689"/>
                </a:cubicBezTo>
                <a:cubicBezTo>
                  <a:pt x="2502235" y="793204"/>
                  <a:pt x="2568162" y="787930"/>
                  <a:pt x="2597298" y="768506"/>
                </a:cubicBezTo>
                <a:cubicBezTo>
                  <a:pt x="2616753" y="755536"/>
                  <a:pt x="2639129" y="746130"/>
                  <a:pt x="2655663" y="729596"/>
                </a:cubicBezTo>
                <a:cubicBezTo>
                  <a:pt x="2662148" y="723111"/>
                  <a:pt x="2667957" y="715869"/>
                  <a:pt x="2675119" y="710140"/>
                </a:cubicBezTo>
                <a:cubicBezTo>
                  <a:pt x="2742836" y="655967"/>
                  <a:pt x="2664161" y="730826"/>
                  <a:pt x="2733485" y="661502"/>
                </a:cubicBezTo>
                <a:cubicBezTo>
                  <a:pt x="2738429" y="621951"/>
                  <a:pt x="2749788" y="533953"/>
                  <a:pt x="2752940" y="496132"/>
                </a:cubicBezTo>
                <a:cubicBezTo>
                  <a:pt x="2756988" y="447554"/>
                  <a:pt x="2759425" y="398855"/>
                  <a:pt x="2762668" y="350217"/>
                </a:cubicBezTo>
                <a:cubicBezTo>
                  <a:pt x="2759425" y="301579"/>
                  <a:pt x="2759834" y="252558"/>
                  <a:pt x="2752940" y="204302"/>
                </a:cubicBezTo>
                <a:cubicBezTo>
                  <a:pt x="2750040" y="184000"/>
                  <a:pt x="2737507" y="166045"/>
                  <a:pt x="2733485" y="145936"/>
                </a:cubicBezTo>
                <a:cubicBezTo>
                  <a:pt x="2721958" y="88305"/>
                  <a:pt x="2735448" y="108989"/>
                  <a:pt x="2704302" y="77842"/>
                </a:cubicBezTo>
                <a:cubicBezTo>
                  <a:pt x="2701059" y="68114"/>
                  <a:pt x="2701825" y="55910"/>
                  <a:pt x="2694574" y="48659"/>
                </a:cubicBezTo>
                <a:cubicBezTo>
                  <a:pt x="2687323" y="41409"/>
                  <a:pt x="2675339" y="41419"/>
                  <a:pt x="2665391" y="38932"/>
                </a:cubicBezTo>
                <a:cubicBezTo>
                  <a:pt x="2649351" y="34922"/>
                  <a:pt x="2633270" y="29955"/>
                  <a:pt x="2616753" y="29204"/>
                </a:cubicBezTo>
                <a:cubicBezTo>
                  <a:pt x="2490382" y="23460"/>
                  <a:pt x="2363834" y="22719"/>
                  <a:pt x="2237374" y="19476"/>
                </a:cubicBezTo>
                <a:cubicBezTo>
                  <a:pt x="2224404" y="16234"/>
                  <a:pt x="2211823" y="10263"/>
                  <a:pt x="2198463" y="9749"/>
                </a:cubicBezTo>
                <a:cubicBezTo>
                  <a:pt x="1723383" y="-8523"/>
                  <a:pt x="1468565" y="3308"/>
                  <a:pt x="953323" y="9749"/>
                </a:cubicBezTo>
                <a:cubicBezTo>
                  <a:pt x="943595" y="16234"/>
                  <a:pt x="932407" y="20937"/>
                  <a:pt x="924140" y="29204"/>
                </a:cubicBezTo>
                <a:cubicBezTo>
                  <a:pt x="901018" y="52326"/>
                  <a:pt x="894860" y="87860"/>
                  <a:pt x="885229" y="116753"/>
                </a:cubicBezTo>
                <a:lnTo>
                  <a:pt x="885229" y="1264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자유형 130"/>
          <p:cNvSpPr/>
          <p:nvPr/>
        </p:nvSpPr>
        <p:spPr>
          <a:xfrm>
            <a:off x="6175398" y="4895673"/>
            <a:ext cx="2675107" cy="1818245"/>
          </a:xfrm>
          <a:custGeom>
            <a:avLst/>
            <a:gdLst>
              <a:gd name="connsiteX0" fmla="*/ 243192 w 2675107"/>
              <a:gd name="connsiteY0" fmla="*/ 58365 h 1818245"/>
              <a:gd name="connsiteX1" fmla="*/ 194553 w 2675107"/>
              <a:gd name="connsiteY1" fmla="*/ 97276 h 1818245"/>
              <a:gd name="connsiteX2" fmla="*/ 145915 w 2675107"/>
              <a:gd name="connsiteY2" fmla="*/ 184825 h 1818245"/>
              <a:gd name="connsiteX3" fmla="*/ 107004 w 2675107"/>
              <a:gd name="connsiteY3" fmla="*/ 233463 h 1818245"/>
              <a:gd name="connsiteX4" fmla="*/ 97277 w 2675107"/>
              <a:gd name="connsiteY4" fmla="*/ 262646 h 1818245"/>
              <a:gd name="connsiteX5" fmla="*/ 77821 w 2675107"/>
              <a:gd name="connsiteY5" fmla="*/ 340468 h 1818245"/>
              <a:gd name="connsiteX6" fmla="*/ 48638 w 2675107"/>
              <a:gd name="connsiteY6" fmla="*/ 418289 h 1818245"/>
              <a:gd name="connsiteX7" fmla="*/ 38911 w 2675107"/>
              <a:gd name="connsiteY7" fmla="*/ 486382 h 1818245"/>
              <a:gd name="connsiteX8" fmla="*/ 19455 w 2675107"/>
              <a:gd name="connsiteY8" fmla="*/ 535021 h 1818245"/>
              <a:gd name="connsiteX9" fmla="*/ 0 w 2675107"/>
              <a:gd name="connsiteY9" fmla="*/ 603114 h 1818245"/>
              <a:gd name="connsiteX10" fmla="*/ 19455 w 2675107"/>
              <a:gd name="connsiteY10" fmla="*/ 778212 h 1818245"/>
              <a:gd name="connsiteX11" fmla="*/ 29183 w 2675107"/>
              <a:gd name="connsiteY11" fmla="*/ 807395 h 1818245"/>
              <a:gd name="connsiteX12" fmla="*/ 58366 w 2675107"/>
              <a:gd name="connsiteY12" fmla="*/ 826851 h 1818245"/>
              <a:gd name="connsiteX13" fmla="*/ 77821 w 2675107"/>
              <a:gd name="connsiteY13" fmla="*/ 856034 h 1818245"/>
              <a:gd name="connsiteX14" fmla="*/ 107004 w 2675107"/>
              <a:gd name="connsiteY14" fmla="*/ 865761 h 1818245"/>
              <a:gd name="connsiteX15" fmla="*/ 136187 w 2675107"/>
              <a:gd name="connsiteY15" fmla="*/ 885217 h 1818245"/>
              <a:gd name="connsiteX16" fmla="*/ 175098 w 2675107"/>
              <a:gd name="connsiteY16" fmla="*/ 894944 h 1818245"/>
              <a:gd name="connsiteX17" fmla="*/ 301558 w 2675107"/>
              <a:gd name="connsiteY17" fmla="*/ 914400 h 1818245"/>
              <a:gd name="connsiteX18" fmla="*/ 418289 w 2675107"/>
              <a:gd name="connsiteY18" fmla="*/ 933855 h 1818245"/>
              <a:gd name="connsiteX19" fmla="*/ 817124 w 2675107"/>
              <a:gd name="connsiteY19" fmla="*/ 953310 h 1818245"/>
              <a:gd name="connsiteX20" fmla="*/ 865762 w 2675107"/>
              <a:gd name="connsiteY20" fmla="*/ 963038 h 1818245"/>
              <a:gd name="connsiteX21" fmla="*/ 904672 w 2675107"/>
              <a:gd name="connsiteY21" fmla="*/ 1050587 h 1818245"/>
              <a:gd name="connsiteX22" fmla="*/ 924128 w 2675107"/>
              <a:gd name="connsiteY22" fmla="*/ 1138136 h 1818245"/>
              <a:gd name="connsiteX23" fmla="*/ 933855 w 2675107"/>
              <a:gd name="connsiteY23" fmla="*/ 1177046 h 1818245"/>
              <a:gd name="connsiteX24" fmla="*/ 943583 w 2675107"/>
              <a:gd name="connsiteY24" fmla="*/ 1235412 h 1818245"/>
              <a:gd name="connsiteX25" fmla="*/ 963038 w 2675107"/>
              <a:gd name="connsiteY25" fmla="*/ 1313234 h 1818245"/>
              <a:gd name="connsiteX26" fmla="*/ 982494 w 2675107"/>
              <a:gd name="connsiteY26" fmla="*/ 1371600 h 1818245"/>
              <a:gd name="connsiteX27" fmla="*/ 992221 w 2675107"/>
              <a:gd name="connsiteY27" fmla="*/ 1643974 h 1818245"/>
              <a:gd name="connsiteX28" fmla="*/ 1031132 w 2675107"/>
              <a:gd name="connsiteY28" fmla="*/ 1702340 h 1818245"/>
              <a:gd name="connsiteX29" fmla="*/ 1089498 w 2675107"/>
              <a:gd name="connsiteY29" fmla="*/ 1741251 h 1818245"/>
              <a:gd name="connsiteX30" fmla="*/ 1118681 w 2675107"/>
              <a:gd name="connsiteY30" fmla="*/ 1760706 h 1818245"/>
              <a:gd name="connsiteX31" fmla="*/ 1215958 w 2675107"/>
              <a:gd name="connsiteY31" fmla="*/ 1789889 h 1818245"/>
              <a:gd name="connsiteX32" fmla="*/ 1293779 w 2675107"/>
              <a:gd name="connsiteY32" fmla="*/ 1799617 h 1818245"/>
              <a:gd name="connsiteX33" fmla="*/ 1449421 w 2675107"/>
              <a:gd name="connsiteY33" fmla="*/ 1809344 h 1818245"/>
              <a:gd name="connsiteX34" fmla="*/ 2198451 w 2675107"/>
              <a:gd name="connsiteY34" fmla="*/ 1770434 h 1818245"/>
              <a:gd name="connsiteX35" fmla="*/ 2227634 w 2675107"/>
              <a:gd name="connsiteY35" fmla="*/ 1760706 h 1818245"/>
              <a:gd name="connsiteX36" fmla="*/ 2354094 w 2675107"/>
              <a:gd name="connsiteY36" fmla="*/ 1741251 h 1818245"/>
              <a:gd name="connsiteX37" fmla="*/ 2422187 w 2675107"/>
              <a:gd name="connsiteY37" fmla="*/ 1731523 h 1818245"/>
              <a:gd name="connsiteX38" fmla="*/ 2597285 w 2675107"/>
              <a:gd name="connsiteY38" fmla="*/ 1712068 h 1818245"/>
              <a:gd name="connsiteX39" fmla="*/ 2626468 w 2675107"/>
              <a:gd name="connsiteY39" fmla="*/ 1702340 h 1818245"/>
              <a:gd name="connsiteX40" fmla="*/ 2655651 w 2675107"/>
              <a:gd name="connsiteY40" fmla="*/ 1624519 h 1818245"/>
              <a:gd name="connsiteX41" fmla="*/ 2665379 w 2675107"/>
              <a:gd name="connsiteY41" fmla="*/ 1527242 h 1818245"/>
              <a:gd name="connsiteX42" fmla="*/ 2675107 w 2675107"/>
              <a:gd name="connsiteY42" fmla="*/ 1459148 h 1818245"/>
              <a:gd name="connsiteX43" fmla="*/ 2665379 w 2675107"/>
              <a:gd name="connsiteY43" fmla="*/ 1099225 h 1818245"/>
              <a:gd name="connsiteX44" fmla="*/ 2616741 w 2675107"/>
              <a:gd name="connsiteY44" fmla="*/ 992221 h 1818245"/>
              <a:gd name="connsiteX45" fmla="*/ 2577830 w 2675107"/>
              <a:gd name="connsiteY45" fmla="*/ 982493 h 1818245"/>
              <a:gd name="connsiteX46" fmla="*/ 2548647 w 2675107"/>
              <a:gd name="connsiteY46" fmla="*/ 953310 h 1818245"/>
              <a:gd name="connsiteX47" fmla="*/ 2480553 w 2675107"/>
              <a:gd name="connsiteY47" fmla="*/ 924127 h 1818245"/>
              <a:gd name="connsiteX48" fmla="*/ 2441643 w 2675107"/>
              <a:gd name="connsiteY48" fmla="*/ 914400 h 1818245"/>
              <a:gd name="connsiteX49" fmla="*/ 2412460 w 2675107"/>
              <a:gd name="connsiteY49" fmla="*/ 904672 h 1818245"/>
              <a:gd name="connsiteX50" fmla="*/ 2344366 w 2675107"/>
              <a:gd name="connsiteY50" fmla="*/ 894944 h 1818245"/>
              <a:gd name="connsiteX51" fmla="*/ 2286000 w 2675107"/>
              <a:gd name="connsiteY51" fmla="*/ 885217 h 1818245"/>
              <a:gd name="connsiteX52" fmla="*/ 2256817 w 2675107"/>
              <a:gd name="connsiteY52" fmla="*/ 875489 h 1818245"/>
              <a:gd name="connsiteX53" fmla="*/ 2169268 w 2675107"/>
              <a:gd name="connsiteY53" fmla="*/ 856034 h 1818245"/>
              <a:gd name="connsiteX54" fmla="*/ 2110902 w 2675107"/>
              <a:gd name="connsiteY54" fmla="*/ 836578 h 1818245"/>
              <a:gd name="connsiteX55" fmla="*/ 2081719 w 2675107"/>
              <a:gd name="connsiteY55" fmla="*/ 826851 h 1818245"/>
              <a:gd name="connsiteX56" fmla="*/ 2052536 w 2675107"/>
              <a:gd name="connsiteY56" fmla="*/ 807395 h 1818245"/>
              <a:gd name="connsiteX57" fmla="*/ 2023353 w 2675107"/>
              <a:gd name="connsiteY57" fmla="*/ 797668 h 1818245"/>
              <a:gd name="connsiteX58" fmla="*/ 2003898 w 2675107"/>
              <a:gd name="connsiteY58" fmla="*/ 778212 h 1818245"/>
              <a:gd name="connsiteX59" fmla="*/ 1994170 w 2675107"/>
              <a:gd name="connsiteY59" fmla="*/ 749029 h 1818245"/>
              <a:gd name="connsiteX60" fmla="*/ 1935804 w 2675107"/>
              <a:gd name="connsiteY60" fmla="*/ 671208 h 1818245"/>
              <a:gd name="connsiteX61" fmla="*/ 1916349 w 2675107"/>
              <a:gd name="connsiteY61" fmla="*/ 612842 h 1818245"/>
              <a:gd name="connsiteX62" fmla="*/ 1896894 w 2675107"/>
              <a:gd name="connsiteY62" fmla="*/ 573931 h 1818245"/>
              <a:gd name="connsiteX63" fmla="*/ 1877438 w 2675107"/>
              <a:gd name="connsiteY63" fmla="*/ 515565 h 1818245"/>
              <a:gd name="connsiteX64" fmla="*/ 1867711 w 2675107"/>
              <a:gd name="connsiteY64" fmla="*/ 486382 h 1818245"/>
              <a:gd name="connsiteX65" fmla="*/ 1848255 w 2675107"/>
              <a:gd name="connsiteY65" fmla="*/ 447472 h 1818245"/>
              <a:gd name="connsiteX66" fmla="*/ 1838528 w 2675107"/>
              <a:gd name="connsiteY66" fmla="*/ 408561 h 1818245"/>
              <a:gd name="connsiteX67" fmla="*/ 1828800 w 2675107"/>
              <a:gd name="connsiteY67" fmla="*/ 379378 h 1818245"/>
              <a:gd name="connsiteX68" fmla="*/ 1819072 w 2675107"/>
              <a:gd name="connsiteY68" fmla="*/ 330740 h 1818245"/>
              <a:gd name="connsiteX69" fmla="*/ 1799617 w 2675107"/>
              <a:gd name="connsiteY69" fmla="*/ 243191 h 1818245"/>
              <a:gd name="connsiteX70" fmla="*/ 1750979 w 2675107"/>
              <a:gd name="connsiteY70" fmla="*/ 184825 h 1818245"/>
              <a:gd name="connsiteX71" fmla="*/ 1712068 w 2675107"/>
              <a:gd name="connsiteY71" fmla="*/ 155642 h 1818245"/>
              <a:gd name="connsiteX72" fmla="*/ 1653702 w 2675107"/>
              <a:gd name="connsiteY72" fmla="*/ 116731 h 1818245"/>
              <a:gd name="connsiteX73" fmla="*/ 1624519 w 2675107"/>
              <a:gd name="connsiteY73" fmla="*/ 87548 h 1818245"/>
              <a:gd name="connsiteX74" fmla="*/ 1488332 w 2675107"/>
              <a:gd name="connsiteY74" fmla="*/ 48638 h 1818245"/>
              <a:gd name="connsiteX75" fmla="*/ 1381328 w 2675107"/>
              <a:gd name="connsiteY75" fmla="*/ 29182 h 1818245"/>
              <a:gd name="connsiteX76" fmla="*/ 603115 w 2675107"/>
              <a:gd name="connsiteY76" fmla="*/ 19455 h 1818245"/>
              <a:gd name="connsiteX77" fmla="*/ 486383 w 2675107"/>
              <a:gd name="connsiteY77" fmla="*/ 0 h 1818245"/>
              <a:gd name="connsiteX78" fmla="*/ 301558 w 2675107"/>
              <a:gd name="connsiteY78" fmla="*/ 9727 h 1818245"/>
              <a:gd name="connsiteX79" fmla="*/ 252919 w 2675107"/>
              <a:gd name="connsiteY79" fmla="*/ 38910 h 1818245"/>
              <a:gd name="connsiteX80" fmla="*/ 243192 w 2675107"/>
              <a:gd name="connsiteY80" fmla="*/ 58365 h 18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675107" h="1818245">
                <a:moveTo>
                  <a:pt x="243192" y="58365"/>
                </a:moveTo>
                <a:cubicBezTo>
                  <a:pt x="233464" y="68093"/>
                  <a:pt x="208443" y="81843"/>
                  <a:pt x="194553" y="97276"/>
                </a:cubicBezTo>
                <a:cubicBezTo>
                  <a:pt x="125547" y="173950"/>
                  <a:pt x="173741" y="129173"/>
                  <a:pt x="145915" y="184825"/>
                </a:cubicBezTo>
                <a:cubicBezTo>
                  <a:pt x="133643" y="209370"/>
                  <a:pt x="125102" y="215366"/>
                  <a:pt x="107004" y="233463"/>
                </a:cubicBezTo>
                <a:cubicBezTo>
                  <a:pt x="103762" y="243191"/>
                  <a:pt x="99975" y="252754"/>
                  <a:pt x="97277" y="262646"/>
                </a:cubicBezTo>
                <a:cubicBezTo>
                  <a:pt x="90242" y="288443"/>
                  <a:pt x="89779" y="316552"/>
                  <a:pt x="77821" y="340468"/>
                </a:cubicBezTo>
                <a:cubicBezTo>
                  <a:pt x="58544" y="379021"/>
                  <a:pt x="56206" y="376664"/>
                  <a:pt x="48638" y="418289"/>
                </a:cubicBezTo>
                <a:cubicBezTo>
                  <a:pt x="44537" y="440847"/>
                  <a:pt x="44472" y="464138"/>
                  <a:pt x="38911" y="486382"/>
                </a:cubicBezTo>
                <a:cubicBezTo>
                  <a:pt x="34676" y="503323"/>
                  <a:pt x="25586" y="518671"/>
                  <a:pt x="19455" y="535021"/>
                </a:cubicBezTo>
                <a:cubicBezTo>
                  <a:pt x="8992" y="562923"/>
                  <a:pt x="7663" y="572463"/>
                  <a:pt x="0" y="603114"/>
                </a:cubicBezTo>
                <a:cubicBezTo>
                  <a:pt x="7313" y="705494"/>
                  <a:pt x="-320" y="708997"/>
                  <a:pt x="19455" y="778212"/>
                </a:cubicBezTo>
                <a:cubicBezTo>
                  <a:pt x="22272" y="788071"/>
                  <a:pt x="22777" y="799388"/>
                  <a:pt x="29183" y="807395"/>
                </a:cubicBezTo>
                <a:cubicBezTo>
                  <a:pt x="36486" y="816524"/>
                  <a:pt x="48638" y="820366"/>
                  <a:pt x="58366" y="826851"/>
                </a:cubicBezTo>
                <a:cubicBezTo>
                  <a:pt x="64851" y="836579"/>
                  <a:pt x="68692" y="848731"/>
                  <a:pt x="77821" y="856034"/>
                </a:cubicBezTo>
                <a:cubicBezTo>
                  <a:pt x="85828" y="862439"/>
                  <a:pt x="97833" y="861175"/>
                  <a:pt x="107004" y="865761"/>
                </a:cubicBezTo>
                <a:cubicBezTo>
                  <a:pt x="117461" y="870990"/>
                  <a:pt x="125441" y="880612"/>
                  <a:pt x="136187" y="885217"/>
                </a:cubicBezTo>
                <a:cubicBezTo>
                  <a:pt x="148475" y="890483"/>
                  <a:pt x="161988" y="892322"/>
                  <a:pt x="175098" y="894944"/>
                </a:cubicBezTo>
                <a:cubicBezTo>
                  <a:pt x="218896" y="903704"/>
                  <a:pt x="257164" y="907390"/>
                  <a:pt x="301558" y="914400"/>
                </a:cubicBezTo>
                <a:cubicBezTo>
                  <a:pt x="340522" y="920552"/>
                  <a:pt x="378889" y="931933"/>
                  <a:pt x="418289" y="933855"/>
                </a:cubicBezTo>
                <a:lnTo>
                  <a:pt x="817124" y="953310"/>
                </a:lnTo>
                <a:cubicBezTo>
                  <a:pt x="833337" y="956553"/>
                  <a:pt x="851407" y="954835"/>
                  <a:pt x="865762" y="963038"/>
                </a:cubicBezTo>
                <a:cubicBezTo>
                  <a:pt x="884804" y="973920"/>
                  <a:pt x="902198" y="1043164"/>
                  <a:pt x="904672" y="1050587"/>
                </a:cubicBezTo>
                <a:cubicBezTo>
                  <a:pt x="923604" y="1107384"/>
                  <a:pt x="907007" y="1052532"/>
                  <a:pt x="924128" y="1138136"/>
                </a:cubicBezTo>
                <a:cubicBezTo>
                  <a:pt x="926750" y="1151246"/>
                  <a:pt x="931233" y="1163936"/>
                  <a:pt x="933855" y="1177046"/>
                </a:cubicBezTo>
                <a:cubicBezTo>
                  <a:pt x="937723" y="1196387"/>
                  <a:pt x="939450" y="1216126"/>
                  <a:pt x="943583" y="1235412"/>
                </a:cubicBezTo>
                <a:cubicBezTo>
                  <a:pt x="949186" y="1261557"/>
                  <a:pt x="954582" y="1287867"/>
                  <a:pt x="963038" y="1313234"/>
                </a:cubicBezTo>
                <a:lnTo>
                  <a:pt x="982494" y="1371600"/>
                </a:lnTo>
                <a:cubicBezTo>
                  <a:pt x="985736" y="1462391"/>
                  <a:pt x="986372" y="1553313"/>
                  <a:pt x="992221" y="1643974"/>
                </a:cubicBezTo>
                <a:cubicBezTo>
                  <a:pt x="993936" y="1670557"/>
                  <a:pt x="1011286" y="1686904"/>
                  <a:pt x="1031132" y="1702340"/>
                </a:cubicBezTo>
                <a:cubicBezTo>
                  <a:pt x="1049589" y="1716695"/>
                  <a:pt x="1070043" y="1728281"/>
                  <a:pt x="1089498" y="1741251"/>
                </a:cubicBezTo>
                <a:cubicBezTo>
                  <a:pt x="1099226" y="1747736"/>
                  <a:pt x="1107590" y="1757009"/>
                  <a:pt x="1118681" y="1760706"/>
                </a:cubicBezTo>
                <a:cubicBezTo>
                  <a:pt x="1144625" y="1769354"/>
                  <a:pt x="1186557" y="1784989"/>
                  <a:pt x="1215958" y="1789889"/>
                </a:cubicBezTo>
                <a:cubicBezTo>
                  <a:pt x="1241745" y="1794187"/>
                  <a:pt x="1267727" y="1797446"/>
                  <a:pt x="1293779" y="1799617"/>
                </a:cubicBezTo>
                <a:cubicBezTo>
                  <a:pt x="1345581" y="1803934"/>
                  <a:pt x="1397540" y="1806102"/>
                  <a:pt x="1449421" y="1809344"/>
                </a:cubicBezTo>
                <a:cubicBezTo>
                  <a:pt x="2160526" y="1789313"/>
                  <a:pt x="1921596" y="1862719"/>
                  <a:pt x="2198451" y="1770434"/>
                </a:cubicBezTo>
                <a:lnTo>
                  <a:pt x="2227634" y="1760706"/>
                </a:lnTo>
                <a:cubicBezTo>
                  <a:pt x="2290500" y="1739750"/>
                  <a:pt x="2237818" y="1754930"/>
                  <a:pt x="2354094" y="1741251"/>
                </a:cubicBezTo>
                <a:cubicBezTo>
                  <a:pt x="2376865" y="1738572"/>
                  <a:pt x="2399422" y="1734255"/>
                  <a:pt x="2422187" y="1731523"/>
                </a:cubicBezTo>
                <a:lnTo>
                  <a:pt x="2597285" y="1712068"/>
                </a:lnTo>
                <a:cubicBezTo>
                  <a:pt x="2607013" y="1708825"/>
                  <a:pt x="2618461" y="1708746"/>
                  <a:pt x="2626468" y="1702340"/>
                </a:cubicBezTo>
                <a:cubicBezTo>
                  <a:pt x="2648934" y="1684368"/>
                  <a:pt x="2652345" y="1649313"/>
                  <a:pt x="2655651" y="1624519"/>
                </a:cubicBezTo>
                <a:cubicBezTo>
                  <a:pt x="2659958" y="1592217"/>
                  <a:pt x="2661571" y="1559606"/>
                  <a:pt x="2665379" y="1527242"/>
                </a:cubicBezTo>
                <a:cubicBezTo>
                  <a:pt x="2668058" y="1504471"/>
                  <a:pt x="2671864" y="1481846"/>
                  <a:pt x="2675107" y="1459148"/>
                </a:cubicBezTo>
                <a:cubicBezTo>
                  <a:pt x="2671864" y="1339174"/>
                  <a:pt x="2671088" y="1219107"/>
                  <a:pt x="2665379" y="1099225"/>
                </a:cubicBezTo>
                <a:cubicBezTo>
                  <a:pt x="2664151" y="1073429"/>
                  <a:pt x="2646317" y="999615"/>
                  <a:pt x="2616741" y="992221"/>
                </a:cubicBezTo>
                <a:lnTo>
                  <a:pt x="2577830" y="982493"/>
                </a:lnTo>
                <a:cubicBezTo>
                  <a:pt x="2568102" y="972765"/>
                  <a:pt x="2559842" y="961306"/>
                  <a:pt x="2548647" y="953310"/>
                </a:cubicBezTo>
                <a:cubicBezTo>
                  <a:pt x="2531356" y="940959"/>
                  <a:pt x="2501720" y="930175"/>
                  <a:pt x="2480553" y="924127"/>
                </a:cubicBezTo>
                <a:cubicBezTo>
                  <a:pt x="2467698" y="920454"/>
                  <a:pt x="2454498" y="918073"/>
                  <a:pt x="2441643" y="914400"/>
                </a:cubicBezTo>
                <a:cubicBezTo>
                  <a:pt x="2431784" y="911583"/>
                  <a:pt x="2422515" y="906683"/>
                  <a:pt x="2412460" y="904672"/>
                </a:cubicBezTo>
                <a:cubicBezTo>
                  <a:pt x="2389977" y="900175"/>
                  <a:pt x="2367028" y="898430"/>
                  <a:pt x="2344366" y="894944"/>
                </a:cubicBezTo>
                <a:cubicBezTo>
                  <a:pt x="2324872" y="891945"/>
                  <a:pt x="2305455" y="888459"/>
                  <a:pt x="2286000" y="885217"/>
                </a:cubicBezTo>
                <a:cubicBezTo>
                  <a:pt x="2276272" y="881974"/>
                  <a:pt x="2266765" y="877976"/>
                  <a:pt x="2256817" y="875489"/>
                </a:cubicBezTo>
                <a:cubicBezTo>
                  <a:pt x="2201303" y="861610"/>
                  <a:pt x="2219178" y="871007"/>
                  <a:pt x="2169268" y="856034"/>
                </a:cubicBezTo>
                <a:cubicBezTo>
                  <a:pt x="2149625" y="850141"/>
                  <a:pt x="2130357" y="843063"/>
                  <a:pt x="2110902" y="836578"/>
                </a:cubicBezTo>
                <a:lnTo>
                  <a:pt x="2081719" y="826851"/>
                </a:lnTo>
                <a:cubicBezTo>
                  <a:pt x="2071991" y="820366"/>
                  <a:pt x="2062993" y="812624"/>
                  <a:pt x="2052536" y="807395"/>
                </a:cubicBezTo>
                <a:cubicBezTo>
                  <a:pt x="2043365" y="802809"/>
                  <a:pt x="2032146" y="802944"/>
                  <a:pt x="2023353" y="797668"/>
                </a:cubicBezTo>
                <a:cubicBezTo>
                  <a:pt x="2015489" y="792949"/>
                  <a:pt x="2010383" y="784697"/>
                  <a:pt x="2003898" y="778212"/>
                </a:cubicBezTo>
                <a:cubicBezTo>
                  <a:pt x="2000655" y="768484"/>
                  <a:pt x="1999150" y="757993"/>
                  <a:pt x="1994170" y="749029"/>
                </a:cubicBezTo>
                <a:cubicBezTo>
                  <a:pt x="1966670" y="699528"/>
                  <a:pt x="1965323" y="700726"/>
                  <a:pt x="1935804" y="671208"/>
                </a:cubicBezTo>
                <a:cubicBezTo>
                  <a:pt x="1929319" y="651753"/>
                  <a:pt x="1925520" y="631185"/>
                  <a:pt x="1916349" y="612842"/>
                </a:cubicBezTo>
                <a:cubicBezTo>
                  <a:pt x="1909864" y="599872"/>
                  <a:pt x="1902280" y="587395"/>
                  <a:pt x="1896894" y="573931"/>
                </a:cubicBezTo>
                <a:cubicBezTo>
                  <a:pt x="1889278" y="554890"/>
                  <a:pt x="1883923" y="535020"/>
                  <a:pt x="1877438" y="515565"/>
                </a:cubicBezTo>
                <a:cubicBezTo>
                  <a:pt x="1874195" y="505837"/>
                  <a:pt x="1872297" y="495553"/>
                  <a:pt x="1867711" y="486382"/>
                </a:cubicBezTo>
                <a:lnTo>
                  <a:pt x="1848255" y="447472"/>
                </a:lnTo>
                <a:cubicBezTo>
                  <a:pt x="1845013" y="434502"/>
                  <a:pt x="1842201" y="421416"/>
                  <a:pt x="1838528" y="408561"/>
                </a:cubicBezTo>
                <a:cubicBezTo>
                  <a:pt x="1835711" y="398702"/>
                  <a:pt x="1831287" y="389326"/>
                  <a:pt x="1828800" y="379378"/>
                </a:cubicBezTo>
                <a:cubicBezTo>
                  <a:pt x="1824790" y="363338"/>
                  <a:pt x="1822030" y="347007"/>
                  <a:pt x="1819072" y="330740"/>
                </a:cubicBezTo>
                <a:cubicBezTo>
                  <a:pt x="1814801" y="307250"/>
                  <a:pt x="1811870" y="267696"/>
                  <a:pt x="1799617" y="243191"/>
                </a:cubicBezTo>
                <a:cubicBezTo>
                  <a:pt x="1788359" y="220675"/>
                  <a:pt x="1769804" y="200961"/>
                  <a:pt x="1750979" y="184825"/>
                </a:cubicBezTo>
                <a:cubicBezTo>
                  <a:pt x="1738669" y="174274"/>
                  <a:pt x="1724378" y="166193"/>
                  <a:pt x="1712068" y="155642"/>
                </a:cubicBezTo>
                <a:cubicBezTo>
                  <a:pt x="1665697" y="115896"/>
                  <a:pt x="1703343" y="133278"/>
                  <a:pt x="1653702" y="116731"/>
                </a:cubicBezTo>
                <a:cubicBezTo>
                  <a:pt x="1643974" y="107003"/>
                  <a:pt x="1636545" y="94229"/>
                  <a:pt x="1624519" y="87548"/>
                </a:cubicBezTo>
                <a:cubicBezTo>
                  <a:pt x="1601683" y="74862"/>
                  <a:pt x="1506649" y="53217"/>
                  <a:pt x="1488332" y="48638"/>
                </a:cubicBezTo>
                <a:cubicBezTo>
                  <a:pt x="1452218" y="39609"/>
                  <a:pt x="1419713" y="30064"/>
                  <a:pt x="1381328" y="29182"/>
                </a:cubicBezTo>
                <a:cubicBezTo>
                  <a:pt x="1121972" y="23220"/>
                  <a:pt x="862519" y="22697"/>
                  <a:pt x="603115" y="19455"/>
                </a:cubicBezTo>
                <a:cubicBezTo>
                  <a:pt x="562132" y="9209"/>
                  <a:pt x="531931" y="0"/>
                  <a:pt x="486383" y="0"/>
                </a:cubicBezTo>
                <a:cubicBezTo>
                  <a:pt x="424689" y="0"/>
                  <a:pt x="363166" y="6485"/>
                  <a:pt x="301558" y="9727"/>
                </a:cubicBezTo>
                <a:cubicBezTo>
                  <a:pt x="271819" y="19640"/>
                  <a:pt x="272341" y="14633"/>
                  <a:pt x="252919" y="38910"/>
                </a:cubicBezTo>
                <a:cubicBezTo>
                  <a:pt x="245616" y="48039"/>
                  <a:pt x="252920" y="48637"/>
                  <a:pt x="243192" y="5836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/>
          <p:cNvCxnSpPr/>
          <p:nvPr/>
        </p:nvCxnSpPr>
        <p:spPr>
          <a:xfrm>
            <a:off x="3859014" y="4705173"/>
            <a:ext cx="4991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모서리가 둥근 직사각형 132"/>
          <p:cNvSpPr/>
          <p:nvPr/>
        </p:nvSpPr>
        <p:spPr>
          <a:xfrm>
            <a:off x="5478453" y="5871520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4" name="TextBox 133"/>
          <p:cNvSpPr txBox="1"/>
          <p:nvPr/>
        </p:nvSpPr>
        <p:spPr>
          <a:xfrm>
            <a:off x="5527156" y="5926159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135" name="직사각형 134"/>
          <p:cNvSpPr/>
          <p:nvPr/>
        </p:nvSpPr>
        <p:spPr>
          <a:xfrm>
            <a:off x="6143714" y="5951405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527156" y="6211649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810059" y="5625299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han</a:t>
            </a:r>
            <a:endParaRPr lang="ko-KR" altLang="en-US" sz="1000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6346395" y="5099342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9" name="TextBox 138"/>
          <p:cNvSpPr txBox="1"/>
          <p:nvPr/>
        </p:nvSpPr>
        <p:spPr>
          <a:xfrm>
            <a:off x="6346395" y="5153982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140" name="직사각형 139"/>
          <p:cNvSpPr/>
          <p:nvPr/>
        </p:nvSpPr>
        <p:spPr>
          <a:xfrm>
            <a:off x="7333390" y="5179228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346395" y="5439472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7193472" y="5871520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3" name="TextBox 142"/>
          <p:cNvSpPr txBox="1"/>
          <p:nvPr/>
        </p:nvSpPr>
        <p:spPr>
          <a:xfrm>
            <a:off x="7242175" y="5926159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144" name="직사각형 143"/>
          <p:cNvSpPr/>
          <p:nvPr/>
        </p:nvSpPr>
        <p:spPr>
          <a:xfrm>
            <a:off x="7858733" y="5951405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en-US" altLang="ko-KR" sz="1000" dirty="0" smtClean="0">
                <a:solidFill>
                  <a:schemeClr val="tx1"/>
                </a:solidFill>
              </a:rPr>
              <a:t>50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2175" y="6211649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7983481" y="5638872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lee</a:t>
            </a:r>
            <a:endParaRPr lang="ko-KR" altLang="en-US" sz="1000" dirty="0"/>
          </a:p>
        </p:txBody>
      </p:sp>
      <p:sp>
        <p:nvSpPr>
          <p:cNvPr id="147" name="직사각형 146"/>
          <p:cNvSpPr/>
          <p:nvPr/>
        </p:nvSpPr>
        <p:spPr>
          <a:xfrm>
            <a:off x="3707904" y="5885093"/>
            <a:ext cx="13099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lee.addshared</a:t>
            </a:r>
            <a:r>
              <a:rPr lang="en-US" altLang="ko-KR" sz="1000" dirty="0" smtClean="0"/>
              <a:t>(200);</a:t>
            </a:r>
            <a:endParaRPr lang="ko-KR" altLang="en-US" sz="1000" dirty="0"/>
          </a:p>
        </p:txBody>
      </p:sp>
      <p:sp>
        <p:nvSpPr>
          <p:cNvPr id="151" name="곱셈 기호 150"/>
          <p:cNvSpPr/>
          <p:nvPr/>
        </p:nvSpPr>
        <p:spPr>
          <a:xfrm>
            <a:off x="7461077" y="5197011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7584459" y="5131136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400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54" name="자유형 153"/>
          <p:cNvSpPr/>
          <p:nvPr/>
        </p:nvSpPr>
        <p:spPr>
          <a:xfrm>
            <a:off x="7338748" y="5321030"/>
            <a:ext cx="971018" cy="252919"/>
          </a:xfrm>
          <a:custGeom>
            <a:avLst/>
            <a:gdLst>
              <a:gd name="connsiteX0" fmla="*/ 0 w 971018"/>
              <a:gd name="connsiteY0" fmla="*/ 252919 h 252919"/>
              <a:gd name="connsiteX1" fmla="*/ 963038 w 971018"/>
              <a:gd name="connsiteY1" fmla="*/ 107004 h 252919"/>
              <a:gd name="connsiteX2" fmla="*/ 379379 w 971018"/>
              <a:gd name="connsiteY2" fmla="*/ 0 h 25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018" h="252919">
                <a:moveTo>
                  <a:pt x="0" y="252919"/>
                </a:moveTo>
                <a:cubicBezTo>
                  <a:pt x="449904" y="201038"/>
                  <a:pt x="899808" y="149157"/>
                  <a:pt x="963038" y="107004"/>
                </a:cubicBezTo>
                <a:cubicBezTo>
                  <a:pt x="1026268" y="64851"/>
                  <a:pt x="702823" y="32425"/>
                  <a:pt x="379379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123777" y="5760404"/>
            <a:ext cx="3554091" cy="40011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000" dirty="0">
                <a:latin typeface="+mj-lt"/>
              </a:rPr>
              <a:t>100 350</a:t>
            </a:r>
          </a:p>
          <a:p>
            <a:pPr fontAlgn="base"/>
            <a:r>
              <a:rPr lang="en-US" altLang="ko-KR" sz="1000" dirty="0">
                <a:latin typeface="+mj-lt"/>
              </a:rPr>
              <a:t>400 400</a:t>
            </a:r>
            <a:endParaRPr lang="ko-KR" altLang="en-US" sz="1000" dirty="0">
              <a:latin typeface="+mj-lt"/>
            </a:endParaRPr>
          </a:p>
        </p:txBody>
      </p:sp>
      <p:sp>
        <p:nvSpPr>
          <p:cNvPr id="156" name="모서리가 둥근 사각형 설명선 155"/>
          <p:cNvSpPr/>
          <p:nvPr/>
        </p:nvSpPr>
        <p:spPr>
          <a:xfrm>
            <a:off x="899592" y="6204760"/>
            <a:ext cx="2533807" cy="326556"/>
          </a:xfrm>
          <a:prstGeom prst="wedgeRoundRectCallout">
            <a:avLst>
              <a:gd name="adj1" fmla="val -68881"/>
              <a:gd name="adj2" fmla="val -671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han</a:t>
            </a:r>
            <a:r>
              <a:rPr lang="ko-KR" altLang="en-US" sz="1000" dirty="0">
                <a:solidFill>
                  <a:schemeClr val="tx1"/>
                </a:solidFill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</a:rPr>
              <a:t>lee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 err="1">
                <a:solidFill>
                  <a:schemeClr val="tx1"/>
                </a:solidFill>
              </a:rPr>
              <a:t>sharedMoney</a:t>
            </a:r>
            <a:r>
              <a:rPr lang="ko-KR" altLang="en-US" sz="1000" dirty="0">
                <a:solidFill>
                  <a:schemeClr val="tx1"/>
                </a:solidFill>
              </a:rPr>
              <a:t>는 공통 </a:t>
            </a:r>
            <a:r>
              <a:rPr lang="en-US" altLang="ko-KR" sz="1000" dirty="0">
                <a:solidFill>
                  <a:schemeClr val="tx1"/>
                </a:solidFill>
              </a:rPr>
              <a:t>400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모서리가 둥근 사각형 설명선 65"/>
          <p:cNvSpPr/>
          <p:nvPr/>
        </p:nvSpPr>
        <p:spPr>
          <a:xfrm>
            <a:off x="1144062" y="5730045"/>
            <a:ext cx="2381710" cy="291231"/>
          </a:xfrm>
          <a:prstGeom prst="wedgeRoundRectCallout">
            <a:avLst>
              <a:gd name="adj1" fmla="val -64850"/>
              <a:gd name="adj2" fmla="val -24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han</a:t>
            </a:r>
            <a:r>
              <a:rPr lang="ko-KR" altLang="en-US" sz="1000" dirty="0">
                <a:solidFill>
                  <a:schemeClr val="tx1"/>
                </a:solidFill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</a:rPr>
              <a:t>lee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money</a:t>
            </a:r>
            <a:r>
              <a:rPr lang="ko-KR" altLang="en-US" sz="1000" dirty="0">
                <a:solidFill>
                  <a:schemeClr val="tx1"/>
                </a:solidFill>
              </a:rPr>
              <a:t>는 각각 </a:t>
            </a:r>
            <a:r>
              <a:rPr lang="en-US" altLang="ko-KR" sz="1000" dirty="0">
                <a:solidFill>
                  <a:schemeClr val="tx1"/>
                </a:solidFill>
              </a:rPr>
              <a:t>100, 350</a:t>
            </a:r>
          </a:p>
        </p:txBody>
      </p:sp>
      <p:sp>
        <p:nvSpPr>
          <p:cNvPr id="75" name="곱셈 기호 74"/>
          <p:cNvSpPr/>
          <p:nvPr/>
        </p:nvSpPr>
        <p:spPr>
          <a:xfrm>
            <a:off x="7408146" y="1273428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7560114" y="1238563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200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사용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클래스명과 범위 지정 연산자</a:t>
            </a:r>
            <a:r>
              <a:rPr lang="en-US" altLang="ko-KR" dirty="0" smtClean="0"/>
              <a:t>(::)</a:t>
            </a:r>
            <a:r>
              <a:rPr lang="ko-KR" altLang="en-US" dirty="0" smtClean="0"/>
              <a:t>로 접근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클래스 이름과 범위 지정 연산자</a:t>
            </a:r>
            <a:r>
              <a:rPr lang="en-US" altLang="ko-KR" dirty="0" smtClean="0"/>
              <a:t>(::)</a:t>
            </a:r>
            <a:r>
              <a:rPr lang="ko-KR" altLang="en-US" dirty="0" smtClean="0"/>
              <a:t>로 접근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멤버는 클래스마다 오직 한 개만 생성되기 때문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non-static </a:t>
            </a:r>
            <a:r>
              <a:rPr lang="ko-KR" altLang="en-US" dirty="0" smtClean="0"/>
              <a:t>멤버는 클래스 이름을 접근 불가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2214156"/>
            <a:ext cx="176843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1400" dirty="0" err="1"/>
              <a:t>클래스명</a:t>
            </a:r>
            <a:r>
              <a:rPr lang="en-US" altLang="ko-KR" sz="1400" dirty="0"/>
              <a:t>::static</a:t>
            </a:r>
            <a:r>
              <a:rPr lang="ko-KR" altLang="en-US" sz="1400" dirty="0"/>
              <a:t>멤버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3648" y="2807350"/>
            <a:ext cx="69847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han.sharedMoney</a:t>
            </a:r>
            <a:r>
              <a:rPr lang="en-US" altLang="ko-KR" sz="1400" dirty="0"/>
              <a:t> = 200; 	&lt;-&gt; 	</a:t>
            </a:r>
            <a:r>
              <a:rPr lang="en-US" altLang="ko-KR" sz="1400" b="1" dirty="0"/>
              <a:t>Person::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 </a:t>
            </a:r>
            <a:r>
              <a:rPr lang="en-US" altLang="ko-KR" sz="1400" dirty="0"/>
              <a:t>= 200; </a:t>
            </a:r>
            <a:r>
              <a:rPr lang="en-US" altLang="ko-KR" sz="1400" dirty="0" err="1" smtClean="0"/>
              <a:t>lee.addShared</a:t>
            </a:r>
            <a:r>
              <a:rPr lang="en-US" altLang="ko-KR" sz="1400" dirty="0" smtClean="0"/>
              <a:t>(200</a:t>
            </a:r>
            <a:r>
              <a:rPr lang="en-US" altLang="ko-KR" sz="1400" dirty="0"/>
              <a:t>); 	</a:t>
            </a:r>
            <a:r>
              <a:rPr lang="en-US" altLang="ko-KR" sz="1400" dirty="0" smtClean="0"/>
              <a:t>	&lt;-&gt; </a:t>
            </a:r>
            <a:r>
              <a:rPr lang="en-US" altLang="ko-KR" sz="1400" dirty="0"/>
              <a:t>	</a:t>
            </a:r>
            <a:r>
              <a:rPr lang="en-US" altLang="ko-KR" sz="1400" b="1" dirty="0"/>
              <a:t>Person::</a:t>
            </a:r>
            <a:r>
              <a:rPr lang="en-US" altLang="ko-KR" sz="1400" b="1" dirty="0" err="1"/>
              <a:t>addShared</a:t>
            </a:r>
            <a:r>
              <a:rPr lang="en-US" altLang="ko-KR" sz="1400" b="1" dirty="0"/>
              <a:t>(200</a:t>
            </a:r>
            <a:r>
              <a:rPr lang="en-US" altLang="ko-KR" sz="1400" b="1" dirty="0" smtClean="0"/>
              <a:t>)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403648" y="4292787"/>
            <a:ext cx="69847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b="1" dirty="0"/>
              <a:t>Person::money = 100; // </a:t>
            </a:r>
            <a:r>
              <a:rPr lang="ko-KR" altLang="en-US" sz="1400" b="1" dirty="0"/>
              <a:t>컴파일 오류</a:t>
            </a:r>
            <a:r>
              <a:rPr lang="en-US" altLang="ko-KR" sz="1400" dirty="0"/>
              <a:t>. non-static </a:t>
            </a:r>
            <a:r>
              <a:rPr lang="ko-KR" altLang="en-US" sz="1400" dirty="0"/>
              <a:t>멤버는 클래스 명으로 접근불가</a:t>
            </a:r>
          </a:p>
          <a:p>
            <a:pPr fontAlgn="base" latinLnBrk="0"/>
            <a:r>
              <a:rPr lang="en-US" altLang="ko-KR" sz="1400" b="1" dirty="0"/>
              <a:t>Person::</a:t>
            </a:r>
            <a:r>
              <a:rPr lang="en-US" altLang="ko-KR" sz="1400" b="1" dirty="0" err="1"/>
              <a:t>addMoney</a:t>
            </a:r>
            <a:r>
              <a:rPr lang="en-US" altLang="ko-KR" sz="1400" b="1" dirty="0"/>
              <a:t>(200); // </a:t>
            </a:r>
            <a:r>
              <a:rPr lang="ko-KR" altLang="en-US" sz="1400" b="1" dirty="0"/>
              <a:t>컴파일 오류</a:t>
            </a:r>
            <a:r>
              <a:rPr lang="en-US" altLang="ko-KR" sz="1400" dirty="0"/>
              <a:t>. non-static </a:t>
            </a:r>
            <a:r>
              <a:rPr lang="ko-KR" altLang="en-US" sz="1400" dirty="0"/>
              <a:t>멤버는 클래스 명으로 접근불가</a:t>
            </a:r>
          </a:p>
        </p:txBody>
      </p:sp>
    </p:spTree>
    <p:extLst>
      <p:ext uri="{BB962C8B-B14F-4D97-AF65-F5344CB8AC3E}">
        <p14:creationId xmlns:p14="http://schemas.microsoft.com/office/powerpoint/2010/main" val="8013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-35162" y="6479582"/>
            <a:ext cx="533400" cy="381000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23929" y="172057"/>
            <a:ext cx="1534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main()</a:t>
            </a:r>
            <a:r>
              <a:rPr lang="ko-KR" altLang="en-US" sz="1000" dirty="0" smtClean="0"/>
              <a:t>이 시작하기 직전</a:t>
            </a:r>
            <a:endParaRPr lang="ko-KR" altLang="en-US" sz="1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16217" y="44624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6516217" y="99264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7503212" y="124510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6217" y="384754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3923929" y="1204874"/>
            <a:ext cx="15055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Person::</a:t>
            </a:r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(50);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39522" y="908720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TextBox 19"/>
          <p:cNvSpPr txBox="1"/>
          <p:nvPr/>
        </p:nvSpPr>
        <p:spPr>
          <a:xfrm>
            <a:off x="6539522" y="963360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7526517" y="988606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39522" y="1248850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62" name="자유형 61"/>
          <p:cNvSpPr/>
          <p:nvPr/>
        </p:nvSpPr>
        <p:spPr>
          <a:xfrm>
            <a:off x="6187683" y="1704018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6575009" y="2544994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4" name="TextBox 63"/>
          <p:cNvSpPr txBox="1"/>
          <p:nvPr/>
        </p:nvSpPr>
        <p:spPr>
          <a:xfrm>
            <a:off x="6623712" y="2599633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7240270" y="2624879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623712" y="2885123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6186210" y="2421883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han</a:t>
            </a:r>
            <a:endParaRPr lang="ko-KR" altLang="en-US" sz="10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6575009" y="1844824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9" name="TextBox 68"/>
          <p:cNvSpPr txBox="1"/>
          <p:nvPr/>
        </p:nvSpPr>
        <p:spPr>
          <a:xfrm>
            <a:off x="6575009" y="1899464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7562004" y="1924710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75009" y="2184954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72" name="자유형 71"/>
          <p:cNvSpPr/>
          <p:nvPr/>
        </p:nvSpPr>
        <p:spPr>
          <a:xfrm>
            <a:off x="7482354" y="1127954"/>
            <a:ext cx="971018" cy="252919"/>
          </a:xfrm>
          <a:custGeom>
            <a:avLst/>
            <a:gdLst>
              <a:gd name="connsiteX0" fmla="*/ 0 w 971018"/>
              <a:gd name="connsiteY0" fmla="*/ 252919 h 252919"/>
              <a:gd name="connsiteX1" fmla="*/ 963038 w 971018"/>
              <a:gd name="connsiteY1" fmla="*/ 107004 h 252919"/>
              <a:gd name="connsiteX2" fmla="*/ 379379 w 971018"/>
              <a:gd name="connsiteY2" fmla="*/ 0 h 25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018" h="252919">
                <a:moveTo>
                  <a:pt x="0" y="252919"/>
                </a:moveTo>
                <a:cubicBezTo>
                  <a:pt x="449904" y="201038"/>
                  <a:pt x="899808" y="149157"/>
                  <a:pt x="963038" y="107004"/>
                </a:cubicBezTo>
                <a:cubicBezTo>
                  <a:pt x="1026268" y="64851"/>
                  <a:pt x="702823" y="32425"/>
                  <a:pt x="379379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923929" y="2370781"/>
            <a:ext cx="8675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Person </a:t>
            </a:r>
            <a:r>
              <a:rPr lang="en-US" altLang="ko-KR" sz="1000" dirty="0" err="1" smtClean="0"/>
              <a:t>han</a:t>
            </a:r>
            <a:r>
              <a:rPr lang="en-US" altLang="ko-KR" sz="1000" dirty="0" smtClean="0"/>
              <a:t>;</a:t>
            </a:r>
          </a:p>
        </p:txBody>
      </p:sp>
      <p:sp>
        <p:nvSpPr>
          <p:cNvPr id="75" name="자유형 74"/>
          <p:cNvSpPr/>
          <p:nvPr/>
        </p:nvSpPr>
        <p:spPr>
          <a:xfrm>
            <a:off x="6217716" y="3504218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6605042" y="4345194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7" name="TextBox 76"/>
          <p:cNvSpPr txBox="1"/>
          <p:nvPr/>
        </p:nvSpPr>
        <p:spPr>
          <a:xfrm>
            <a:off x="6653745" y="4399833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7270303" y="4425079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653745" y="4685323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6216243" y="4222083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han</a:t>
            </a:r>
            <a:endParaRPr lang="ko-KR" altLang="en-US" sz="10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6605042" y="3645024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/>
          <p:cNvSpPr txBox="1"/>
          <p:nvPr/>
        </p:nvSpPr>
        <p:spPr>
          <a:xfrm>
            <a:off x="6605042" y="3699664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83" name="직사각형 82"/>
          <p:cNvSpPr/>
          <p:nvPr/>
        </p:nvSpPr>
        <p:spPr>
          <a:xfrm>
            <a:off x="7592037" y="3724910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605042" y="3985154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85" name="직사각형 84"/>
          <p:cNvSpPr/>
          <p:nvPr/>
        </p:nvSpPr>
        <p:spPr>
          <a:xfrm>
            <a:off x="3923928" y="4152134"/>
            <a:ext cx="16353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han.money</a:t>
            </a:r>
            <a:r>
              <a:rPr lang="en-US" altLang="ko-KR" sz="1000" dirty="0" smtClean="0"/>
              <a:t> = 100;</a:t>
            </a:r>
          </a:p>
          <a:p>
            <a:r>
              <a:rPr lang="en-US" altLang="ko-KR" sz="1000" dirty="0" err="1" smtClean="0"/>
              <a:t>han.sharedMoney</a:t>
            </a:r>
            <a:r>
              <a:rPr lang="en-US" altLang="ko-KR" sz="1000" dirty="0" smtClean="0"/>
              <a:t> = 200;</a:t>
            </a:r>
          </a:p>
          <a:p>
            <a:endParaRPr lang="en-US" altLang="ko-KR" sz="1000" dirty="0" smtClean="0"/>
          </a:p>
        </p:txBody>
      </p:sp>
      <p:grpSp>
        <p:nvGrpSpPr>
          <p:cNvPr id="23" name="그룹 22"/>
          <p:cNvGrpSpPr/>
          <p:nvPr/>
        </p:nvGrpSpPr>
        <p:grpSpPr>
          <a:xfrm>
            <a:off x="4075039" y="764704"/>
            <a:ext cx="4601417" cy="4426430"/>
            <a:chOff x="4075039" y="764704"/>
            <a:chExt cx="5051558" cy="4426430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082206" y="764704"/>
              <a:ext cx="49914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075039" y="1632010"/>
              <a:ext cx="49914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4105072" y="3460460"/>
              <a:ext cx="49914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4135106" y="5191134"/>
              <a:ext cx="49914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자유형 86"/>
          <p:cNvSpPr/>
          <p:nvPr/>
        </p:nvSpPr>
        <p:spPr>
          <a:xfrm>
            <a:off x="6247750" y="5234892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6635076" y="6075868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/>
          <p:cNvSpPr txBox="1"/>
          <p:nvPr/>
        </p:nvSpPr>
        <p:spPr>
          <a:xfrm>
            <a:off x="6683779" y="6130507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90" name="직사각형 89"/>
          <p:cNvSpPr/>
          <p:nvPr/>
        </p:nvSpPr>
        <p:spPr>
          <a:xfrm>
            <a:off x="7300337" y="6155753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83779" y="6415997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6246277" y="5952757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han</a:t>
            </a:r>
            <a:endParaRPr lang="ko-KR" altLang="en-US" sz="1000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6635076" y="5375698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4" name="TextBox 93"/>
          <p:cNvSpPr txBox="1"/>
          <p:nvPr/>
        </p:nvSpPr>
        <p:spPr>
          <a:xfrm>
            <a:off x="6635076" y="5430338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95" name="직사각형 94"/>
          <p:cNvSpPr/>
          <p:nvPr/>
        </p:nvSpPr>
        <p:spPr>
          <a:xfrm>
            <a:off x="7622071" y="5455584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635076" y="5715828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3953962" y="5882808"/>
            <a:ext cx="185499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Person::</a:t>
            </a:r>
            <a:r>
              <a:rPr lang="en-US" altLang="ko-KR" sz="1000" dirty="0" err="1" smtClean="0"/>
              <a:t>sharedMoney</a:t>
            </a:r>
            <a:r>
              <a:rPr lang="en-US" altLang="ko-KR" sz="1000" dirty="0" smtClean="0"/>
              <a:t> = 300;</a:t>
            </a:r>
          </a:p>
          <a:p>
            <a:r>
              <a:rPr lang="en-US" altLang="ko-KR" sz="1000" dirty="0" smtClean="0"/>
              <a:t>Person::</a:t>
            </a:r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(100);</a:t>
            </a:r>
          </a:p>
          <a:p>
            <a:endParaRPr lang="en-US" altLang="ko-KR" sz="1000" dirty="0" smtClean="0"/>
          </a:p>
        </p:txBody>
      </p:sp>
      <p:sp>
        <p:nvSpPr>
          <p:cNvPr id="98" name="곱셈 기호 97"/>
          <p:cNvSpPr/>
          <p:nvPr/>
        </p:nvSpPr>
        <p:spPr>
          <a:xfrm>
            <a:off x="7719724" y="5482187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7947162" y="540749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300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5495" y="223574"/>
            <a:ext cx="3839365" cy="53245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class Person {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double money; // </a:t>
            </a:r>
            <a:r>
              <a:rPr lang="ko-KR" altLang="en-US" sz="1000" dirty="0"/>
              <a:t>개인 소유의 돈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void </a:t>
            </a:r>
            <a:r>
              <a:rPr lang="en-US" altLang="ko-KR" sz="1000" dirty="0" err="1"/>
              <a:t>addMoney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money) {</a:t>
            </a:r>
          </a:p>
          <a:p>
            <a:pPr defTabSz="180000"/>
            <a:r>
              <a:rPr lang="en-US" altLang="ko-KR" sz="1000" dirty="0"/>
              <a:t>		this-&gt;money += money;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static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sharedMoney</a:t>
            </a:r>
            <a:r>
              <a:rPr lang="en-US" altLang="ko-KR" sz="1000" dirty="0"/>
              <a:t>; // </a:t>
            </a:r>
            <a:r>
              <a:rPr lang="ko-KR" altLang="en-US" sz="1000" dirty="0"/>
              <a:t>공금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static void </a:t>
            </a:r>
            <a:r>
              <a:rPr lang="en-US" altLang="ko-KR" sz="1000" dirty="0" err="1"/>
              <a:t>addShared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sharedMoney</a:t>
            </a:r>
            <a:r>
              <a:rPr lang="en-US" altLang="ko-KR" sz="1000" dirty="0"/>
              <a:t> += n;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// static </a:t>
            </a:r>
            <a:r>
              <a:rPr lang="ko-KR" altLang="en-US" sz="1000" dirty="0"/>
              <a:t>변수 생성</a:t>
            </a:r>
            <a:r>
              <a:rPr lang="en-US" altLang="ko-KR" sz="1000" dirty="0"/>
              <a:t>. </a:t>
            </a:r>
            <a:r>
              <a:rPr lang="ko-KR" altLang="en-US" sz="1000" dirty="0"/>
              <a:t>전역 공간에 생성</a:t>
            </a:r>
          </a:p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Person::</a:t>
            </a:r>
            <a:r>
              <a:rPr lang="en-US" altLang="ko-KR" sz="1000" dirty="0" err="1"/>
              <a:t>sharedMoney</a:t>
            </a:r>
            <a:r>
              <a:rPr lang="en-US" altLang="ko-KR" sz="1000" dirty="0"/>
              <a:t>=10;  // 10</a:t>
            </a:r>
            <a:r>
              <a:rPr lang="ko-KR" altLang="en-US" sz="1000" dirty="0"/>
              <a:t>으로 초기화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/>
              <a:t>// main() </a:t>
            </a:r>
            <a:r>
              <a:rPr lang="ko-KR" altLang="en-US" sz="1000" dirty="0"/>
              <a:t>함수</a:t>
            </a:r>
          </a:p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Person::</a:t>
            </a:r>
            <a:r>
              <a:rPr lang="en-US" altLang="ko-KR" sz="1000" b="1" dirty="0" err="1"/>
              <a:t>addShared</a:t>
            </a:r>
            <a:r>
              <a:rPr lang="en-US" altLang="ko-KR" sz="1000" b="1" dirty="0"/>
              <a:t>(50); </a:t>
            </a:r>
            <a:r>
              <a:rPr lang="en-US" altLang="ko-KR" sz="1000" dirty="0"/>
              <a:t>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=60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b="1" dirty="0"/>
              <a:t>Person::</a:t>
            </a:r>
            <a:r>
              <a:rPr lang="en-US" altLang="ko-KR" sz="1000" b="1" dirty="0" err="1" smtClean="0"/>
              <a:t>sharedMoney</a:t>
            </a:r>
            <a:r>
              <a:rPr lang="en-US" altLang="ko-KR" sz="1000" dirty="0" smtClean="0"/>
              <a:t> &lt;&lt; </a:t>
            </a:r>
            <a:r>
              <a:rPr lang="en-US" altLang="ko-KR" sz="1000" dirty="0" err="1" smtClean="0"/>
              <a:t>endl</a:t>
            </a:r>
            <a:r>
              <a:rPr lang="en-US" altLang="ko-KR" sz="1000" dirty="0" smtClean="0"/>
              <a:t>;</a:t>
            </a:r>
            <a:endParaRPr lang="en-US" altLang="ko-KR" sz="1000" dirty="0"/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Person </a:t>
            </a:r>
            <a:r>
              <a:rPr lang="en-US" altLang="ko-KR" sz="1000" dirty="0" err="1"/>
              <a:t>han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han.money</a:t>
            </a:r>
            <a:r>
              <a:rPr lang="en-US" altLang="ko-KR" sz="1000" dirty="0"/>
              <a:t> = 100;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han.sharedMoney</a:t>
            </a:r>
            <a:r>
              <a:rPr lang="en-US" altLang="ko-KR" sz="1000" dirty="0"/>
              <a:t> = 200; 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=200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Person::</a:t>
            </a:r>
            <a:r>
              <a:rPr lang="en-US" altLang="ko-KR" sz="1000" b="1" dirty="0" err="1"/>
              <a:t>sharedMoney</a:t>
            </a:r>
            <a:r>
              <a:rPr lang="en-US" altLang="ko-KR" sz="1000" b="1" dirty="0"/>
              <a:t> = 300;</a:t>
            </a:r>
            <a:r>
              <a:rPr lang="en-US" altLang="ko-KR" sz="1000" dirty="0"/>
              <a:t> 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=300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Person::</a:t>
            </a:r>
            <a:r>
              <a:rPr lang="en-US" altLang="ko-KR" sz="1000" b="1" dirty="0" err="1"/>
              <a:t>addShared</a:t>
            </a:r>
            <a:r>
              <a:rPr lang="en-US" altLang="ko-KR" sz="1000" b="1" dirty="0"/>
              <a:t>(100); </a:t>
            </a:r>
            <a:r>
              <a:rPr lang="en-US" altLang="ko-KR" sz="1000" dirty="0"/>
              <a:t>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=400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han.money</a:t>
            </a:r>
            <a:r>
              <a:rPr lang="en-US" altLang="ko-KR" sz="1000" dirty="0"/>
              <a:t> &lt;&lt; ' '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&lt;&lt; </a:t>
            </a:r>
            <a:r>
              <a:rPr lang="en-US" altLang="ko-KR" sz="1000" b="1" dirty="0"/>
              <a:t>Person::</a:t>
            </a:r>
            <a:r>
              <a:rPr lang="en-US" altLang="ko-KR" sz="1000" b="1" dirty="0" err="1"/>
              <a:t>sharedMoney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101" name="모서리가 둥근 사각형 설명선 100"/>
          <p:cNvSpPr/>
          <p:nvPr/>
        </p:nvSpPr>
        <p:spPr>
          <a:xfrm>
            <a:off x="2577417" y="3040232"/>
            <a:ext cx="1706552" cy="329116"/>
          </a:xfrm>
          <a:prstGeom prst="wedgeRoundRectCallout">
            <a:avLst>
              <a:gd name="adj1" fmla="val -106248"/>
              <a:gd name="adj2" fmla="val 797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han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객체가 생기기전부터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멤버 접근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41050" y="5616858"/>
            <a:ext cx="3833810" cy="40011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000" dirty="0">
                <a:latin typeface="+mj-lt"/>
              </a:rPr>
              <a:t>60</a:t>
            </a:r>
          </a:p>
          <a:p>
            <a:pPr fontAlgn="base"/>
            <a:r>
              <a:rPr lang="en-US" altLang="ko-KR" sz="1000" dirty="0">
                <a:latin typeface="+mj-lt"/>
              </a:rPr>
              <a:t>100 400</a:t>
            </a:r>
            <a:endParaRPr lang="ko-KR" altLang="en-US" sz="1000" dirty="0">
              <a:latin typeface="+mj-lt"/>
            </a:endParaRPr>
          </a:p>
        </p:txBody>
      </p:sp>
      <p:sp>
        <p:nvSpPr>
          <p:cNvPr id="103" name="모서리가 둥근 사각형 설명선 102"/>
          <p:cNvSpPr/>
          <p:nvPr/>
        </p:nvSpPr>
        <p:spPr>
          <a:xfrm>
            <a:off x="114666" y="6143431"/>
            <a:ext cx="1288981" cy="293375"/>
          </a:xfrm>
          <a:prstGeom prst="wedgeRoundRectCallout">
            <a:avLst>
              <a:gd name="adj1" fmla="val -39715"/>
              <a:gd name="adj2" fmla="val -1166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han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money 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모서리가 둥근 사각형 설명선 103"/>
          <p:cNvSpPr/>
          <p:nvPr/>
        </p:nvSpPr>
        <p:spPr>
          <a:xfrm>
            <a:off x="1043608" y="5688767"/>
            <a:ext cx="1440160" cy="300342"/>
          </a:xfrm>
          <a:prstGeom prst="wedgeRoundRectCallout">
            <a:avLst>
              <a:gd name="adj1" fmla="val -82517"/>
              <a:gd name="adj2" fmla="val 119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sharedMoney</a:t>
            </a:r>
            <a:r>
              <a:rPr lang="en-US" altLang="ko-KR" sz="1000" dirty="0">
                <a:solidFill>
                  <a:schemeClr val="tx1"/>
                </a:solidFill>
              </a:rPr>
              <a:t> 400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03511" y="90872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60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곱셈 기호 59"/>
          <p:cNvSpPr/>
          <p:nvPr/>
        </p:nvSpPr>
        <p:spPr>
          <a:xfrm>
            <a:off x="7654204" y="1006389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225480" y="5359076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400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5" name="곱셈 기호 104"/>
          <p:cNvSpPr/>
          <p:nvPr/>
        </p:nvSpPr>
        <p:spPr>
          <a:xfrm>
            <a:off x="8028384" y="5443566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7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static</a:t>
            </a:r>
            <a:r>
              <a:rPr lang="ko-KR" altLang="en-US" dirty="0" smtClean="0"/>
              <a:t>의 주요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 변수나 전역 함수를 클래스에 캡슐화</a:t>
            </a:r>
            <a:endParaRPr lang="en-US" altLang="ko-KR" dirty="0" smtClean="0"/>
          </a:p>
          <a:p>
            <a:pPr lvl="2"/>
            <a:r>
              <a:rPr lang="ko-KR" altLang="en-US" dirty="0"/>
              <a:t>전역 변수나 전역 </a:t>
            </a:r>
            <a:r>
              <a:rPr lang="ko-KR" altLang="en-US" dirty="0" smtClean="0"/>
              <a:t>함수를 가능한 사용하지 않도록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전역 변수나 전역 함수를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으로 선언하여 클래스 멤버로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사이에 공유 변수를 만들고자 할 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static </a:t>
            </a:r>
            <a:r>
              <a:rPr lang="ko-KR" altLang="en-US" dirty="0" smtClean="0"/>
              <a:t>멤버를 선언하여 모든 객체들이 공유</a:t>
            </a:r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6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6-10 static </a:t>
            </a:r>
            <a:r>
              <a:rPr lang="ko-KR" altLang="en-US" dirty="0" smtClean="0"/>
              <a:t>멤버를 가진 </a:t>
            </a:r>
            <a:r>
              <a:rPr lang="en-US" altLang="ko-KR" dirty="0" smtClean="0"/>
              <a:t>Math </a:t>
            </a:r>
            <a:r>
              <a:rPr lang="ko-KR" altLang="en-US" dirty="0" smtClean="0"/>
              <a:t>클래스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4414" y="1970165"/>
            <a:ext cx="3528392" cy="2308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 err="1"/>
              <a:t>int</a:t>
            </a:r>
            <a:r>
              <a:rPr lang="en-US" altLang="ko-KR" sz="1200" b="1" dirty="0"/>
              <a:t> abs(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a) </a:t>
            </a:r>
            <a:r>
              <a:rPr lang="en-US" altLang="ko-KR" sz="1200" b="1" dirty="0" smtClean="0"/>
              <a:t>{ return a&gt;0?a:-a; }</a:t>
            </a:r>
          </a:p>
          <a:p>
            <a:pPr defTabSz="180000"/>
            <a:r>
              <a:rPr lang="fr-FR" altLang="ko-KR" sz="1200" b="1" dirty="0" smtClean="0"/>
              <a:t>int </a:t>
            </a:r>
            <a:r>
              <a:rPr lang="fr-FR" altLang="ko-KR" sz="1200" b="1" dirty="0"/>
              <a:t>max(int a, int b) </a:t>
            </a:r>
            <a:r>
              <a:rPr lang="fr-FR" altLang="ko-KR" sz="1200" b="1" dirty="0" smtClean="0"/>
              <a:t>{ </a:t>
            </a:r>
            <a:r>
              <a:rPr lang="en-US" altLang="ko-KR" sz="1200" b="1" dirty="0" smtClean="0"/>
              <a:t>return  a&gt;b)?</a:t>
            </a:r>
            <a:r>
              <a:rPr lang="en-US" altLang="ko-KR" sz="1200" b="1" dirty="0" err="1" smtClean="0"/>
              <a:t>a:b</a:t>
            </a:r>
            <a:r>
              <a:rPr lang="en-US" altLang="ko-KR" sz="1200" b="1" dirty="0" smtClean="0"/>
              <a:t>; }</a:t>
            </a:r>
          </a:p>
          <a:p>
            <a:pPr defTabSz="180000"/>
            <a:r>
              <a:rPr lang="sv-SE" altLang="ko-KR" sz="1200" b="1" dirty="0" smtClean="0"/>
              <a:t>int </a:t>
            </a:r>
            <a:r>
              <a:rPr lang="sv-SE" altLang="ko-KR" sz="1200" b="1" dirty="0"/>
              <a:t>min(int a, int b) </a:t>
            </a:r>
            <a:r>
              <a:rPr lang="sv-SE" altLang="ko-KR" sz="1200" b="1" dirty="0" smtClean="0"/>
              <a:t>{ </a:t>
            </a:r>
            <a:r>
              <a:rPr lang="en-US" altLang="ko-KR" sz="1200" b="1" dirty="0" smtClean="0"/>
              <a:t>return </a:t>
            </a:r>
            <a:r>
              <a:rPr lang="en-US" altLang="ko-KR" sz="1200" b="1" dirty="0"/>
              <a:t>(a&gt;b)?</a:t>
            </a:r>
            <a:r>
              <a:rPr lang="en-US" altLang="ko-KR" sz="1200" b="1" dirty="0" err="1"/>
              <a:t>b:a</a:t>
            </a:r>
            <a:r>
              <a:rPr lang="en-US" altLang="ko-KR" sz="1200" b="1" dirty="0" smtClean="0"/>
              <a:t>; 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</a:t>
            </a:r>
            <a:r>
              <a:rPr lang="en-US" altLang="ko-KR" sz="1200" dirty="0" smtClean="0"/>
              <a:t>{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b="1" dirty="0"/>
              <a:t>abs(-</a:t>
            </a:r>
            <a:r>
              <a:rPr lang="en-US" altLang="ko-KR" sz="1200" b="1" dirty="0" smtClean="0"/>
              <a:t>5)</a:t>
            </a:r>
            <a:r>
              <a:rPr lang="en-US" altLang="ko-KR" sz="1200" b="1" dirty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max(10, 8)</a:t>
            </a:r>
            <a:r>
              <a:rPr lang="en-US" altLang="ko-KR" sz="1200" dirty="0"/>
              <a:t>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min(-3, -8</a:t>
            </a:r>
            <a:r>
              <a:rPr lang="en-US" altLang="ko-KR" sz="1200" dirty="0" smtClean="0"/>
              <a:t>)</a:t>
            </a:r>
            <a:r>
              <a:rPr lang="en-US" altLang="ko-KR" sz="1200" dirty="0"/>
              <a:t>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334854" y="1970164"/>
            <a:ext cx="410445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class Math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b="1" dirty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static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abs(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a) { return a&gt;0?a:-a; 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static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max(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 return (a&gt;b)?</a:t>
            </a:r>
            <a:r>
              <a:rPr lang="en-US" altLang="ko-KR" sz="1200" dirty="0" err="1"/>
              <a:t>a:b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static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min(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 return (a&gt;b)?</a:t>
            </a:r>
            <a:r>
              <a:rPr lang="en-US" altLang="ko-KR" sz="1200" dirty="0" err="1"/>
              <a:t>b:a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b="1" dirty="0"/>
              <a:t>};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b="1" dirty="0"/>
              <a:t>Math::abs(-5</a:t>
            </a:r>
            <a:r>
              <a:rPr lang="en-US" altLang="ko-KR" sz="1200" b="1" dirty="0" smtClean="0"/>
              <a:t>) </a:t>
            </a:r>
            <a:r>
              <a:rPr lang="en-US" altLang="ko-KR" sz="1200" dirty="0" smtClean="0"/>
              <a:t>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Math::max(10, 8</a:t>
            </a:r>
            <a:r>
              <a:rPr lang="en-US" altLang="ko-KR" sz="1200" dirty="0" smtClean="0"/>
              <a:t>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Math::min(-3, -8</a:t>
            </a:r>
            <a:r>
              <a:rPr lang="en-US" altLang="ko-KR" sz="1200" dirty="0" smtClean="0"/>
              <a:t>)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3378932" y="2641207"/>
            <a:ext cx="216024" cy="487215"/>
          </a:xfrm>
          <a:prstGeom prst="rightBrace">
            <a:avLst>
              <a:gd name="adj1" fmla="val 4585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/>
          <p:cNvSpPr/>
          <p:nvPr/>
        </p:nvSpPr>
        <p:spPr>
          <a:xfrm rot="10800000">
            <a:off x="4186629" y="2641066"/>
            <a:ext cx="180020" cy="931950"/>
          </a:xfrm>
          <a:prstGeom prst="rightBrace">
            <a:avLst>
              <a:gd name="adj1" fmla="val 3142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1"/>
            <a:endCxn id="8" idx="1"/>
          </p:cNvCxnSpPr>
          <p:nvPr/>
        </p:nvCxnSpPr>
        <p:spPr>
          <a:xfrm>
            <a:off x="3594956" y="2884815"/>
            <a:ext cx="591673" cy="22222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4662" y="4778477"/>
            <a:ext cx="3696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(a) </a:t>
            </a:r>
            <a:r>
              <a:rPr lang="ko-KR" altLang="en-US" sz="1400" dirty="0" smtClean="0"/>
              <a:t>전역 함수들을 가진 좋지 않음 코딩 사례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78870" y="4922004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(b) Math </a:t>
            </a:r>
            <a:r>
              <a:rPr lang="ko-KR" altLang="en-US" sz="1400" dirty="0" smtClean="0"/>
              <a:t>클래스를 만들고 </a:t>
            </a:r>
            <a:r>
              <a:rPr lang="ko-KR" altLang="en-US" sz="1400" dirty="0"/>
              <a:t>전역 함수들을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static </a:t>
            </a:r>
            <a:r>
              <a:rPr lang="ko-KR" altLang="en-US" sz="1400" dirty="0" smtClean="0"/>
              <a:t>멤버로 캡슐화한 프로그램</a:t>
            </a:r>
            <a:endParaRPr lang="ko-KR" altLang="en-US" sz="14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887060" y="3713256"/>
            <a:ext cx="500022" cy="259521"/>
          </a:xfrm>
          <a:prstGeom prst="wedgeRoundRectCallout">
            <a:avLst>
              <a:gd name="adj1" fmla="val -95493"/>
              <a:gd name="adj2" fmla="val 797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주목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5656154" y="2639247"/>
            <a:ext cx="500022" cy="245568"/>
          </a:xfrm>
          <a:prstGeom prst="wedgeRoundRectCallout">
            <a:avLst>
              <a:gd name="adj1" fmla="val -188565"/>
              <a:gd name="adj2" fmla="val 283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주목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583323" y="4186155"/>
            <a:ext cx="432047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>
                <a:latin typeface="+mj-lt"/>
              </a:rPr>
              <a:t>5</a:t>
            </a:r>
          </a:p>
          <a:p>
            <a:pPr fontAlgn="base"/>
            <a:r>
              <a:rPr lang="en-US" altLang="ko-KR" sz="1200" dirty="0">
                <a:latin typeface="+mj-lt"/>
              </a:rPr>
              <a:t>10</a:t>
            </a:r>
          </a:p>
          <a:p>
            <a:pPr fontAlgn="base"/>
            <a:r>
              <a:rPr lang="en-US" altLang="ko-KR" sz="1200" dirty="0" smtClean="0">
                <a:latin typeface="+mj-lt"/>
              </a:rPr>
              <a:t>-8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0457" y="1412776"/>
            <a:ext cx="842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왼쪽 코드를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static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멤버를 가진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Math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클래스로 작성하고 멤버 함수를 호출하라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중복 성공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916832"/>
            <a:ext cx="331236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c)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return a + b + c;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double </a:t>
            </a:r>
            <a:r>
              <a:rPr lang="en-US" altLang="ko-KR" sz="1400" b="1" dirty="0" smtClean="0"/>
              <a:t>sum(double a, double b)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 smtClean="0"/>
              <a:t>	return a + b;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return a + b;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36096" y="2347718"/>
            <a:ext cx="252028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sum(2, 5, 33</a:t>
            </a:r>
            <a:r>
              <a:rPr lang="en-US" altLang="ko-KR" sz="1400" b="1" dirty="0" smtClean="0"/>
              <a:t>)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 smtClean="0"/>
              <a:t> 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sum(12.5, 33.6</a:t>
            </a:r>
            <a:r>
              <a:rPr lang="en-US" altLang="ko-KR" sz="1400" b="1" dirty="0" smtClean="0"/>
              <a:t>)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sum(2, 6)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247809" y="4417922"/>
            <a:ext cx="2797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성공적으로 중복된 </a:t>
            </a:r>
            <a:r>
              <a:rPr lang="en-US" altLang="ko-KR" sz="1400" dirty="0" smtClean="0"/>
              <a:t>sum()</a:t>
            </a:r>
            <a:r>
              <a:rPr lang="ko-KR" altLang="en-US" sz="1400" dirty="0" smtClean="0"/>
              <a:t> 함수들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605232" y="3991925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중복된 </a:t>
            </a:r>
            <a:r>
              <a:rPr lang="en-US" altLang="ko-KR" sz="1400" dirty="0" smtClean="0"/>
              <a:t>sum() </a:t>
            </a:r>
            <a:r>
              <a:rPr lang="ko-KR" altLang="en-US" sz="1400" dirty="0" smtClean="0"/>
              <a:t>함수 호출</a:t>
            </a:r>
            <a:r>
              <a:rPr lang="en-US" altLang="ko-KR" sz="1400" dirty="0" smtClean="0"/>
              <a:t>. </a:t>
            </a:r>
          </a:p>
          <a:p>
            <a:pPr algn="ctr"/>
            <a:r>
              <a:rPr lang="ko-KR" altLang="en-US" sz="1400" dirty="0" smtClean="0"/>
              <a:t>컴파일러가 구분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419873" y="2101498"/>
            <a:ext cx="2185359" cy="60742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4067944" y="2924944"/>
            <a:ext cx="1537288" cy="22299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987824" y="3573016"/>
            <a:ext cx="2617408" cy="25976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3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495300" y="3814"/>
            <a:ext cx="8153400" cy="67945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6–11 static </a:t>
            </a:r>
            <a:r>
              <a:rPr lang="ko-KR" altLang="en-US" sz="2400" dirty="0" smtClean="0"/>
              <a:t>멤버를 공유의 목적으로 사용하는 예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2843807" y="664116"/>
            <a:ext cx="5976665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private: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static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numOfCircles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r=1); </a:t>
            </a:r>
          </a:p>
          <a:p>
            <a:pPr defTabSz="180000"/>
            <a:r>
              <a:rPr lang="en-US" altLang="ko-KR" sz="1200" dirty="0"/>
              <a:t>	~Circle() { </a:t>
            </a:r>
            <a:r>
              <a:rPr lang="en-US" altLang="ko-KR" sz="1200" b="1" dirty="0" err="1"/>
              <a:t>numOfCircles</a:t>
            </a:r>
            <a:r>
              <a:rPr lang="en-US" altLang="ko-KR" sz="1200" b="1" dirty="0"/>
              <a:t>--; </a:t>
            </a:r>
            <a:r>
              <a:rPr lang="en-US" altLang="ko-KR" sz="1200" dirty="0"/>
              <a:t>} // </a:t>
            </a:r>
            <a:r>
              <a:rPr lang="ko-KR" altLang="en-US" sz="1200" dirty="0"/>
              <a:t>생성된 원의 개수 감소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 { return 3.14*radius*radius;}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static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 { return </a:t>
            </a:r>
            <a:r>
              <a:rPr lang="en-US" altLang="ko-KR" sz="1200" b="1" dirty="0" err="1"/>
              <a:t>numOfCircles</a:t>
            </a:r>
            <a:r>
              <a:rPr lang="en-US" altLang="ko-KR" sz="1200" b="1" dirty="0"/>
              <a:t>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r>
              <a:rPr lang="en-US" altLang="ko-KR" sz="1200" dirty="0" smtClean="0"/>
              <a:t>Circle</a:t>
            </a:r>
            <a:r>
              <a:rPr lang="en-US" altLang="ko-KR" sz="1200" dirty="0"/>
              <a:t>::Circle(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numOfCircles</a:t>
            </a:r>
            <a:r>
              <a:rPr lang="en-US" altLang="ko-KR" sz="1200" b="1" dirty="0"/>
              <a:t>++; </a:t>
            </a:r>
            <a:r>
              <a:rPr lang="en-US" altLang="ko-KR" sz="1200" dirty="0"/>
              <a:t>// </a:t>
            </a:r>
            <a:r>
              <a:rPr lang="ko-KR" altLang="en-US" sz="1200" dirty="0"/>
              <a:t>생성된 원의 개수 증가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Circle::</a:t>
            </a:r>
            <a:r>
              <a:rPr lang="en-US" altLang="ko-KR" sz="1200" dirty="0" err="1"/>
              <a:t>numOfCircles</a:t>
            </a:r>
            <a:r>
              <a:rPr lang="en-US" altLang="ko-KR" sz="1200" dirty="0"/>
              <a:t> = 0; // 0</a:t>
            </a:r>
            <a:r>
              <a:rPr lang="ko-KR" altLang="en-US" sz="1200" dirty="0"/>
              <a:t>으로 초기화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*p = </a:t>
            </a:r>
            <a:r>
              <a:rPr lang="en-US" altLang="ko-KR" sz="1200" b="1" dirty="0"/>
              <a:t>new Circle[10]; </a:t>
            </a:r>
            <a:r>
              <a:rPr lang="en-US" altLang="ko-KR" sz="1200" dirty="0"/>
              <a:t>// 10</a:t>
            </a:r>
            <a:r>
              <a:rPr lang="ko-KR" altLang="en-US" sz="1200" dirty="0"/>
              <a:t>개의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생존하고 있는 원의 개수 </a:t>
            </a:r>
            <a:r>
              <a:rPr lang="en-US" altLang="ko-KR" sz="1200" dirty="0"/>
              <a:t>= " &lt;&lt; </a:t>
            </a:r>
            <a:r>
              <a:rPr lang="en-US" altLang="ko-KR" sz="1200" b="1" dirty="0"/>
              <a:t>Circle::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delete [] p; </a:t>
            </a:r>
            <a:r>
              <a:rPr lang="en-US" altLang="ko-KR" sz="1200" dirty="0"/>
              <a:t>// 10</a:t>
            </a:r>
            <a:r>
              <a:rPr lang="ko-KR" altLang="en-US" sz="1200" dirty="0"/>
              <a:t>개의 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실행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생존하고 있는 원의 개수 </a:t>
            </a:r>
            <a:r>
              <a:rPr lang="en-US" altLang="ko-KR" sz="1200" dirty="0"/>
              <a:t>= " &lt;&lt; </a:t>
            </a:r>
            <a:r>
              <a:rPr lang="en-US" altLang="ko-KR" sz="1200" b="1" dirty="0"/>
              <a:t>Circle::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Circle a; //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생존하고 있는 원의 개수 </a:t>
            </a:r>
            <a:r>
              <a:rPr lang="en-US" altLang="ko-KR" sz="1200" dirty="0"/>
              <a:t>= " &lt;&lt; </a:t>
            </a:r>
            <a:r>
              <a:rPr lang="en-US" altLang="ko-KR" sz="1200" b="1" dirty="0"/>
              <a:t>Circle::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Circle b; //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생존하고 있는 원의 개수 </a:t>
            </a:r>
            <a:r>
              <a:rPr lang="en-US" altLang="ko-KR" sz="1200" dirty="0"/>
              <a:t>= " &lt;&lt; </a:t>
            </a:r>
            <a:r>
              <a:rPr lang="en-US" altLang="ko-KR" sz="1200" b="1" dirty="0"/>
              <a:t>Circle::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58112" y="2675821"/>
            <a:ext cx="2273379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>
                <a:latin typeface="+mj-lt"/>
              </a:rPr>
              <a:t>생존하고 있는 원의 개수 </a:t>
            </a:r>
            <a:r>
              <a:rPr lang="en-US" altLang="ko-KR" sz="1200" dirty="0">
                <a:latin typeface="+mj-lt"/>
              </a:rPr>
              <a:t>= 10</a:t>
            </a:r>
          </a:p>
          <a:p>
            <a:pPr fontAlgn="base"/>
            <a:r>
              <a:rPr lang="ko-KR" altLang="en-US" sz="1200" dirty="0">
                <a:latin typeface="+mj-lt"/>
              </a:rPr>
              <a:t>생존하고 있는 원의 개수 </a:t>
            </a:r>
            <a:r>
              <a:rPr lang="en-US" altLang="ko-KR" sz="1200" dirty="0">
                <a:latin typeface="+mj-lt"/>
              </a:rPr>
              <a:t>= 0</a:t>
            </a:r>
          </a:p>
          <a:p>
            <a:pPr fontAlgn="base"/>
            <a:r>
              <a:rPr lang="ko-KR" altLang="en-US" sz="1200" dirty="0">
                <a:latin typeface="+mj-lt"/>
              </a:rPr>
              <a:t>생존하고 있는 원의 개수 </a:t>
            </a:r>
            <a:r>
              <a:rPr lang="en-US" altLang="ko-KR" sz="1200" dirty="0">
                <a:latin typeface="+mj-lt"/>
              </a:rPr>
              <a:t>= 1</a:t>
            </a:r>
          </a:p>
          <a:p>
            <a:pPr fontAlgn="base"/>
            <a:r>
              <a:rPr lang="ko-KR" altLang="en-US" sz="1200" dirty="0">
                <a:latin typeface="+mj-lt"/>
              </a:rPr>
              <a:t>생존하고 있는 원의 개수 </a:t>
            </a:r>
            <a:r>
              <a:rPr lang="en-US" altLang="ko-KR" sz="1200" dirty="0">
                <a:latin typeface="+mj-lt"/>
              </a:rPr>
              <a:t>= 2</a:t>
            </a:r>
            <a:endParaRPr lang="ko-KR" altLang="en-US" sz="1200" dirty="0">
              <a:latin typeface="+mj-lt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300192" y="3778103"/>
            <a:ext cx="544872" cy="226330"/>
          </a:xfrm>
          <a:prstGeom prst="wedgeRoundRectCallout">
            <a:avLst>
              <a:gd name="adj1" fmla="val -91604"/>
              <a:gd name="adj2" fmla="val 1307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주목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074800" y="4221089"/>
            <a:ext cx="1656693" cy="359098"/>
          </a:xfrm>
          <a:prstGeom prst="wedgeRoundRectCallout">
            <a:avLst>
              <a:gd name="adj1" fmla="val 70415"/>
              <a:gd name="adj2" fmla="val 170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생성자가 </a:t>
            </a:r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r>
              <a:rPr lang="ko-KR" altLang="en-US" sz="1000" dirty="0">
                <a:solidFill>
                  <a:schemeClr val="tx1"/>
                </a:solidFill>
              </a:rPr>
              <a:t>번 실행되어</a:t>
            </a:r>
            <a:r>
              <a:rPr lang="en-US" altLang="ko-KR" sz="1000" dirty="0" err="1">
                <a:solidFill>
                  <a:schemeClr val="tx1"/>
                </a:solidFill>
              </a:rPr>
              <a:t>numOfCircles</a:t>
            </a:r>
            <a:r>
              <a:rPr lang="en-US" altLang="ko-KR" sz="1000" dirty="0">
                <a:solidFill>
                  <a:schemeClr val="tx1"/>
                </a:solidFill>
              </a:rPr>
              <a:t> =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10 </a:t>
            </a:r>
            <a:r>
              <a:rPr lang="ko-KR" altLang="en-US" sz="1000" dirty="0">
                <a:solidFill>
                  <a:schemeClr val="tx1"/>
                </a:solidFill>
              </a:rPr>
              <a:t>이 됨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074799" y="4923812"/>
            <a:ext cx="1656693" cy="233095"/>
          </a:xfrm>
          <a:prstGeom prst="wedgeRoundRectCallout">
            <a:avLst>
              <a:gd name="adj1" fmla="val 70319"/>
              <a:gd name="adj2" fmla="val -48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numOfCircles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0 </a:t>
            </a:r>
            <a:r>
              <a:rPr lang="ko-KR" altLang="en-US" sz="1000" dirty="0">
                <a:solidFill>
                  <a:schemeClr val="tx1"/>
                </a:solidFill>
              </a:rPr>
              <a:t>이 됨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1074800" y="5480453"/>
            <a:ext cx="1656692" cy="233095"/>
          </a:xfrm>
          <a:prstGeom prst="wedgeRoundRectCallout">
            <a:avLst>
              <a:gd name="adj1" fmla="val 72571"/>
              <a:gd name="adj2" fmla="val -94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numOfCircles</a:t>
            </a:r>
            <a:r>
              <a:rPr lang="en-US" altLang="ko-KR" sz="1000" dirty="0">
                <a:solidFill>
                  <a:schemeClr val="tx1"/>
                </a:solidFill>
              </a:rPr>
              <a:t> =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 </a:t>
            </a:r>
            <a:r>
              <a:rPr lang="ko-KR" altLang="en-US" sz="1000" dirty="0">
                <a:solidFill>
                  <a:schemeClr val="tx1"/>
                </a:solidFill>
              </a:rPr>
              <a:t>이 됨</a:t>
            </a: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1074799" y="6036232"/>
            <a:ext cx="1656692" cy="233095"/>
          </a:xfrm>
          <a:prstGeom prst="wedgeRoundRectCallout">
            <a:avLst>
              <a:gd name="adj1" fmla="val 72571"/>
              <a:gd name="adj2" fmla="val -94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numOfCircles</a:t>
            </a:r>
            <a:r>
              <a:rPr lang="en-US" altLang="ko-KR" sz="1000" dirty="0">
                <a:solidFill>
                  <a:schemeClr val="tx1"/>
                </a:solidFill>
              </a:rPr>
              <a:t> =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2 </a:t>
            </a:r>
            <a:r>
              <a:rPr lang="ko-KR" altLang="en-US" sz="1000" dirty="0">
                <a:solidFill>
                  <a:schemeClr val="tx1"/>
                </a:solidFill>
              </a:rPr>
              <a:t>가 됨</a:t>
            </a:r>
          </a:p>
        </p:txBody>
      </p:sp>
    </p:spTree>
    <p:extLst>
      <p:ext uri="{BB962C8B-B14F-4D97-AF65-F5344CB8AC3E}">
        <p14:creationId xmlns:p14="http://schemas.microsoft.com/office/powerpoint/2010/main" val="8273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함수는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멤버만 접근 가능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376264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멤버 함수가 접근할 수 있는 것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static </a:t>
            </a:r>
            <a:r>
              <a:rPr lang="ko-KR" altLang="en-US" dirty="0" smtClean="0"/>
              <a:t>멤버 함수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static </a:t>
            </a:r>
            <a:r>
              <a:rPr lang="ko-KR" altLang="en-US" dirty="0" smtClean="0"/>
              <a:t>멤버 변수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내의 지역 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멤버 함수는 </a:t>
            </a:r>
            <a:r>
              <a:rPr lang="en-US" altLang="ko-KR" dirty="0" smtClean="0"/>
              <a:t>non-static </a:t>
            </a:r>
            <a:r>
              <a:rPr lang="ko-KR" altLang="en-US" dirty="0" smtClean="0"/>
              <a:t>멤버에 접근 불가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객체가 생성되지 않은 시점에서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멤버 함수가 호출될 수 있기 때문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7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자유형 34"/>
          <p:cNvSpPr/>
          <p:nvPr/>
        </p:nvSpPr>
        <p:spPr>
          <a:xfrm>
            <a:off x="6323181" y="4428343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함수 </a:t>
            </a:r>
            <a:r>
              <a:rPr lang="en-US" altLang="ko-KR" dirty="0" err="1"/>
              <a:t>getMoney</a:t>
            </a:r>
            <a:r>
              <a:rPr lang="en-US" altLang="ko-KR" dirty="0"/>
              <a:t>()</a:t>
            </a:r>
            <a:r>
              <a:rPr lang="ko-KR" altLang="en-US" dirty="0"/>
              <a:t>가 </a:t>
            </a:r>
            <a:r>
              <a:rPr lang="en-US" altLang="ko-KR" dirty="0"/>
              <a:t>non-static </a:t>
            </a:r>
            <a:r>
              <a:rPr lang="ko-KR" altLang="en-US" dirty="0"/>
              <a:t>멤버 변수 </a:t>
            </a:r>
            <a:r>
              <a:rPr lang="en-US" altLang="ko-KR" dirty="0"/>
              <a:t>money</a:t>
            </a:r>
            <a:r>
              <a:rPr lang="ko-KR" altLang="en-US" dirty="0"/>
              <a:t>를 접근하는 </a:t>
            </a:r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723585"/>
            <a:ext cx="35283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class </a:t>
            </a:r>
            <a:r>
              <a:rPr lang="en-US" altLang="ko-KR" sz="1200" dirty="0" err="1"/>
              <a:t>PersonError</a:t>
            </a:r>
            <a:r>
              <a:rPr lang="en-US" altLang="ko-KR" sz="1200" dirty="0"/>
              <a:t>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money;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static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getMoney</a:t>
            </a:r>
            <a:r>
              <a:rPr lang="en-US" altLang="ko-KR" sz="1200" b="1" dirty="0"/>
              <a:t>() { return money; </a:t>
            </a:r>
            <a:r>
              <a:rPr lang="en-US" altLang="ko-KR" sz="1200" b="1" dirty="0" smtClean="0"/>
              <a:t>}</a:t>
            </a:r>
            <a:endParaRPr lang="en-US" altLang="ko-KR" sz="1200" dirty="0" smtClean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setMoney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money) { // </a:t>
            </a:r>
            <a:r>
              <a:rPr lang="ko-KR" altLang="en-US" sz="1200" dirty="0" smtClean="0"/>
              <a:t>정상 코드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this-&gt;money = money;</a:t>
            </a:r>
          </a:p>
          <a:p>
            <a:pPr defTabSz="180000" fontAlgn="base" latinLnBrk="0"/>
            <a:r>
              <a:rPr lang="en-US" altLang="ko-KR" sz="1200" dirty="0" smtClean="0"/>
              <a:t>	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b="1" dirty="0" err="1"/>
              <a:t>PersonError</a:t>
            </a:r>
            <a:r>
              <a:rPr lang="en-US" altLang="ko-KR" sz="1200" b="1" dirty="0"/>
              <a:t>::</a:t>
            </a:r>
            <a:r>
              <a:rPr lang="en-US" altLang="ko-KR" sz="1200" b="1" dirty="0" err="1"/>
              <a:t>getMoney</a:t>
            </a:r>
            <a:r>
              <a:rPr lang="en-US" altLang="ko-KR" sz="1200" b="1" dirty="0" smtClean="0"/>
              <a:t>();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PersonError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errorKim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 smtClean="0"/>
              <a:t>errorKim.setMoney</a:t>
            </a:r>
            <a:r>
              <a:rPr lang="en-US" altLang="ko-KR" sz="1200" dirty="0" smtClean="0"/>
              <a:t>(100);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11960" y="1851018"/>
            <a:ext cx="1406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main()</a:t>
            </a:r>
            <a:r>
              <a:rPr lang="ko-KR" altLang="en-US" sz="1000" dirty="0" smtClean="0"/>
              <a:t>이 시작하기 전</a:t>
            </a:r>
            <a:endParaRPr lang="ko-KR" altLang="en-US" sz="1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6579027" y="1723585"/>
            <a:ext cx="1588210" cy="630703"/>
            <a:chOff x="6579027" y="1723585"/>
            <a:chExt cx="1588210" cy="63070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579027" y="1723585"/>
              <a:ext cx="1541819" cy="630703"/>
            </a:xfrm>
            <a:prstGeom prst="round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20202" y="1761937"/>
              <a:ext cx="15470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static </a:t>
              </a:r>
              <a:r>
                <a:rPr lang="en-US" altLang="ko-KR" sz="1000" dirty="0" err="1" smtClean="0"/>
                <a:t>int</a:t>
              </a:r>
              <a:r>
                <a:rPr lang="en-US" altLang="ko-KR" sz="1000" dirty="0" smtClean="0"/>
                <a:t> </a:t>
              </a:r>
              <a:r>
                <a:rPr lang="en-US" altLang="ko-KR" sz="1000" dirty="0" err="1" smtClean="0"/>
                <a:t>getMoney</a:t>
              </a:r>
              <a:r>
                <a:rPr lang="en-US" altLang="ko-KR" sz="1000" dirty="0" smtClean="0"/>
                <a:t>() { </a:t>
              </a:r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 return money;</a:t>
              </a:r>
            </a:p>
            <a:p>
              <a:r>
                <a:rPr lang="en-US" altLang="ko-KR" sz="1000" dirty="0" smtClean="0"/>
                <a:t> }</a:t>
              </a:r>
              <a:endParaRPr lang="ko-KR" altLang="en-US" sz="1000" dirty="0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4139952" y="2515673"/>
            <a:ext cx="449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6607786" y="5255195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" name="TextBox 12"/>
          <p:cNvSpPr txBox="1"/>
          <p:nvPr/>
        </p:nvSpPr>
        <p:spPr>
          <a:xfrm>
            <a:off x="6656489" y="5309834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7273047" y="5335080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6489" y="5595324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setMoney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5935399" y="525519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errorKim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4211960" y="3052241"/>
            <a:ext cx="18630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n = </a:t>
            </a:r>
            <a:r>
              <a:rPr lang="en-US" altLang="ko-KR" sz="1000" dirty="0" err="1" smtClean="0"/>
              <a:t>PersonError</a:t>
            </a:r>
            <a:r>
              <a:rPr lang="en-US" altLang="ko-KR" sz="1000" dirty="0" smtClean="0"/>
              <a:t>::</a:t>
            </a:r>
            <a:r>
              <a:rPr lang="en-US" altLang="ko-KR" sz="1000" dirty="0" err="1" smtClean="0"/>
              <a:t>getMoney</a:t>
            </a:r>
            <a:r>
              <a:rPr lang="en-US" altLang="ko-KR" sz="1000" dirty="0" smtClean="0"/>
              <a:t>();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4139952" y="4294313"/>
            <a:ext cx="449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211960" y="5199003"/>
            <a:ext cx="14302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PersonError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errorKim</a:t>
            </a:r>
            <a:r>
              <a:rPr lang="en-US" altLang="ko-KR" sz="1000" dirty="0" smtClean="0"/>
              <a:t>;</a:t>
            </a:r>
            <a:endParaRPr lang="ko-KR" altLang="en-US" sz="1000" dirty="0"/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7378695" y="3445287"/>
            <a:ext cx="1657801" cy="415762"/>
          </a:xfrm>
          <a:prstGeom prst="wedgeRoundRectCallout">
            <a:avLst>
              <a:gd name="adj1" fmla="val -43389"/>
              <a:gd name="adj2" fmla="val -896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생성되지 않는 변수를 접근하게 되는 오류를 범함</a:t>
            </a: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4644008" y="5601294"/>
            <a:ext cx="1679173" cy="374862"/>
          </a:xfrm>
          <a:prstGeom prst="wedgeRoundRectCallout">
            <a:avLst>
              <a:gd name="adj1" fmla="val 74926"/>
              <a:gd name="adj2" fmla="val -659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errorKim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객체가 생길 때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money</a:t>
            </a:r>
            <a:r>
              <a:rPr lang="ko-KR" altLang="en-US" sz="1000" dirty="0">
                <a:solidFill>
                  <a:schemeClr val="tx1"/>
                </a:solidFill>
              </a:rPr>
              <a:t>가 비로소 생성됨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574852" y="2852936"/>
            <a:ext cx="1588210" cy="630703"/>
            <a:chOff x="6574852" y="2852936"/>
            <a:chExt cx="1588210" cy="6307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574852" y="2852936"/>
              <a:ext cx="1541819" cy="630703"/>
            </a:xfrm>
            <a:prstGeom prst="round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16027" y="2891288"/>
              <a:ext cx="15470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static </a:t>
              </a:r>
              <a:r>
                <a:rPr lang="en-US" altLang="ko-KR" sz="1000" dirty="0" err="1" smtClean="0"/>
                <a:t>int</a:t>
              </a:r>
              <a:r>
                <a:rPr lang="en-US" altLang="ko-KR" sz="1000" dirty="0" smtClean="0"/>
                <a:t> </a:t>
              </a:r>
              <a:r>
                <a:rPr lang="en-US" altLang="ko-KR" sz="1000" dirty="0" err="1" smtClean="0"/>
                <a:t>getMoney</a:t>
              </a:r>
              <a:r>
                <a:rPr lang="en-US" altLang="ko-KR" sz="1000" dirty="0" smtClean="0"/>
                <a:t>() { </a:t>
              </a:r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 return 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money</a:t>
              </a:r>
              <a:r>
                <a:rPr lang="en-US" altLang="ko-KR" sz="1000" dirty="0" smtClean="0"/>
                <a:t>;</a:t>
              </a:r>
            </a:p>
            <a:p>
              <a:r>
                <a:rPr lang="en-US" altLang="ko-KR" sz="1000" dirty="0" smtClean="0"/>
                <a:t> }</a:t>
              </a:r>
              <a:endParaRPr lang="ko-KR" altLang="en-US" sz="10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588224" y="4526489"/>
            <a:ext cx="1588210" cy="630703"/>
            <a:chOff x="6574852" y="2852936"/>
            <a:chExt cx="1588210" cy="630703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6574852" y="2852936"/>
              <a:ext cx="1541819" cy="630703"/>
            </a:xfrm>
            <a:prstGeom prst="round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16027" y="2891288"/>
              <a:ext cx="15470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static </a:t>
              </a:r>
              <a:r>
                <a:rPr lang="en-US" altLang="ko-KR" sz="1000" dirty="0" err="1" smtClean="0"/>
                <a:t>int</a:t>
              </a:r>
              <a:r>
                <a:rPr lang="en-US" altLang="ko-KR" sz="1000" dirty="0" smtClean="0"/>
                <a:t> </a:t>
              </a:r>
              <a:r>
                <a:rPr lang="en-US" altLang="ko-KR" sz="1000" dirty="0" err="1" smtClean="0"/>
                <a:t>getMoney</a:t>
              </a:r>
              <a:r>
                <a:rPr lang="en-US" altLang="ko-KR" sz="1000" dirty="0" smtClean="0"/>
                <a:t>() { </a:t>
              </a:r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 return 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money</a:t>
              </a:r>
              <a:r>
                <a:rPr lang="en-US" altLang="ko-KR" sz="1000" dirty="0" smtClean="0"/>
                <a:t>;</a:t>
              </a:r>
            </a:p>
            <a:p>
              <a:r>
                <a:rPr lang="en-US" altLang="ko-KR" sz="1000" dirty="0" smtClean="0"/>
                <a:t> }</a:t>
              </a:r>
              <a:endParaRPr lang="ko-KR" altLang="en-US" sz="1000" dirty="0"/>
            </a:p>
          </p:txBody>
        </p:sp>
      </p:grpSp>
      <p:sp>
        <p:nvSpPr>
          <p:cNvPr id="27" name="모서리가 둥근 사각형 설명선 26"/>
          <p:cNvSpPr/>
          <p:nvPr/>
        </p:nvSpPr>
        <p:spPr>
          <a:xfrm>
            <a:off x="2087724" y="1522067"/>
            <a:ext cx="1620180" cy="657901"/>
          </a:xfrm>
          <a:prstGeom prst="wedgeRoundRectCallout">
            <a:avLst>
              <a:gd name="adj1" fmla="val -3320"/>
              <a:gd name="adj2" fmla="val 767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 오류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static </a:t>
            </a:r>
            <a:r>
              <a:rPr lang="ko-KR" altLang="en-US" sz="1000" dirty="0">
                <a:solidFill>
                  <a:schemeClr val="tx1"/>
                </a:solidFill>
              </a:rPr>
              <a:t>멤버 함수는 </a:t>
            </a:r>
            <a:r>
              <a:rPr lang="en-US" altLang="ko-KR" sz="1000" dirty="0">
                <a:solidFill>
                  <a:schemeClr val="tx1"/>
                </a:solidFill>
              </a:rPr>
              <a:t>non-static </a:t>
            </a:r>
            <a:r>
              <a:rPr lang="ko-KR" altLang="en-US" sz="1000" dirty="0">
                <a:solidFill>
                  <a:schemeClr val="tx1"/>
                </a:solidFill>
              </a:rPr>
              <a:t>멤버에 접근할 수 없음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7536647" y="2289826"/>
            <a:ext cx="1317977" cy="388561"/>
          </a:xfrm>
          <a:prstGeom prst="wedgeRoundRectCallout">
            <a:avLst>
              <a:gd name="adj1" fmla="val -44244"/>
              <a:gd name="adj2" fmla="val -886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money</a:t>
            </a:r>
            <a:r>
              <a:rPr lang="ko-KR" altLang="en-US" sz="1000" dirty="0">
                <a:solidFill>
                  <a:schemeClr val="tx1"/>
                </a:solidFill>
              </a:rPr>
              <a:t>는 아직 생성되지 않았음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50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non-static </a:t>
            </a:r>
            <a:r>
              <a:rPr lang="ko-KR" altLang="en-US" dirty="0" smtClean="0"/>
              <a:t>멤버 함수는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에 접근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628800"/>
            <a:ext cx="7056784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/>
              <a:t>Person {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</a:t>
            </a:r>
            <a:r>
              <a:rPr lang="en-US" altLang="ko-KR" sz="1400" dirty="0"/>
              <a:t>: double money; // </a:t>
            </a:r>
            <a:r>
              <a:rPr lang="ko-KR" altLang="en-US" sz="1400" dirty="0"/>
              <a:t>개인 소유의 돈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sharedMoney</a:t>
            </a:r>
            <a:r>
              <a:rPr lang="en-US" altLang="ko-KR" sz="1400" dirty="0"/>
              <a:t>; // </a:t>
            </a:r>
            <a:r>
              <a:rPr lang="ko-KR" altLang="en-US" sz="1400" dirty="0" smtClean="0"/>
              <a:t>공금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....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total() { </a:t>
            </a:r>
            <a:r>
              <a:rPr lang="en-US" altLang="ko-KR" sz="1400" dirty="0"/>
              <a:t>// non-static </a:t>
            </a:r>
            <a:r>
              <a:rPr lang="ko-KR" altLang="en-US" sz="1400" dirty="0"/>
              <a:t>함수는 </a:t>
            </a:r>
            <a:r>
              <a:rPr lang="en-US" altLang="ko-KR" sz="1400" dirty="0"/>
              <a:t>non-static</a:t>
            </a:r>
            <a:r>
              <a:rPr lang="ko-KR" altLang="en-US" sz="1400" dirty="0"/>
              <a:t>이나 </a:t>
            </a:r>
            <a:r>
              <a:rPr lang="en-US" altLang="ko-KR" sz="1400" dirty="0"/>
              <a:t>static </a:t>
            </a:r>
            <a:r>
              <a:rPr lang="ko-KR" altLang="en-US" sz="1400" dirty="0"/>
              <a:t>멤버에 모두 접근 가능 </a:t>
            </a:r>
            <a:endParaRPr lang="en-US" altLang="ko-KR" sz="1400" dirty="0" smtClean="0"/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	return </a:t>
            </a:r>
            <a:r>
              <a:rPr lang="en-US" altLang="ko-KR" sz="1400" b="1" dirty="0"/>
              <a:t>money + 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; </a:t>
            </a:r>
            <a:endParaRPr lang="en-US" altLang="ko-KR" sz="1400" b="1" dirty="0" smtClean="0"/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}</a:t>
            </a:r>
          </a:p>
          <a:p>
            <a:pPr defTabSz="180000"/>
            <a:r>
              <a:rPr lang="en-US" altLang="ko-KR" sz="1400" dirty="0" smtClean="0"/>
              <a:t> </a:t>
            </a:r>
            <a:r>
              <a:rPr lang="en-US" altLang="ko-KR" sz="1400" dirty="0"/>
              <a:t>}; 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952491" y="3043843"/>
            <a:ext cx="839587" cy="275978"/>
          </a:xfrm>
          <a:prstGeom prst="wedgeRoundRectCallout">
            <a:avLst>
              <a:gd name="adj1" fmla="val 35419"/>
              <a:gd name="adj2" fmla="val -919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non-static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379658" y="3043843"/>
            <a:ext cx="576063" cy="275978"/>
          </a:xfrm>
          <a:prstGeom prst="wedgeRoundRectCallout">
            <a:avLst>
              <a:gd name="adj1" fmla="val -31849"/>
              <a:gd name="adj2" fmla="val -919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0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함수는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사용 불가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함수는 객체가 생기기 전부터 호출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멤버 함수에서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사용 불</a:t>
            </a:r>
            <a:r>
              <a:rPr lang="ko-KR" altLang="en-US" dirty="0"/>
              <a:t>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63688" y="2407404"/>
            <a:ext cx="581439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/>
              <a:t>Person {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public</a:t>
            </a:r>
            <a:r>
              <a:rPr lang="en-US" altLang="ko-KR" sz="1400" dirty="0"/>
              <a:t>: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double </a:t>
            </a:r>
            <a:r>
              <a:rPr lang="en-US" altLang="ko-KR" sz="1400" dirty="0"/>
              <a:t>money; // </a:t>
            </a:r>
            <a:r>
              <a:rPr lang="ko-KR" altLang="en-US" sz="1400" dirty="0"/>
              <a:t>개인 소유의 </a:t>
            </a:r>
            <a:r>
              <a:rPr lang="ko-KR" altLang="en-US" sz="1400" dirty="0" smtClean="0"/>
              <a:t>돈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sharedMoney</a:t>
            </a:r>
            <a:r>
              <a:rPr lang="en-US" altLang="ko-KR" sz="1400" dirty="0"/>
              <a:t>; // </a:t>
            </a:r>
            <a:r>
              <a:rPr lang="ko-KR" altLang="en-US" sz="1400" dirty="0" smtClean="0"/>
              <a:t>공금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....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static 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addShared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n) { // static </a:t>
            </a:r>
            <a:r>
              <a:rPr lang="ko-KR" altLang="en-US" sz="1400" dirty="0"/>
              <a:t>함수에서 </a:t>
            </a:r>
            <a:r>
              <a:rPr lang="en-US" altLang="ko-KR" sz="1400" dirty="0"/>
              <a:t>this </a:t>
            </a:r>
            <a:r>
              <a:rPr lang="ko-KR" altLang="en-US" sz="1400" dirty="0"/>
              <a:t>사용 불가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b="1" dirty="0" smtClean="0"/>
              <a:t>this-</a:t>
            </a:r>
            <a:r>
              <a:rPr lang="en-US" altLang="ko-KR" sz="1400" b="1" dirty="0"/>
              <a:t>&gt;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 + = n;</a:t>
            </a:r>
            <a:r>
              <a:rPr lang="en-US" altLang="ko-KR" sz="1400" dirty="0"/>
              <a:t> // this</a:t>
            </a:r>
            <a:r>
              <a:rPr lang="ko-KR" altLang="en-US" sz="1400" dirty="0"/>
              <a:t>를 사용하므로 컴파일 </a:t>
            </a:r>
            <a:r>
              <a:rPr lang="ko-KR" altLang="en-US" sz="1400" dirty="0" smtClean="0"/>
              <a:t>오류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smtClean="0"/>
              <a:t>}; 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915816" y="4077072"/>
            <a:ext cx="2808312" cy="275978"/>
          </a:xfrm>
          <a:prstGeom prst="wedgeRoundRectCallout">
            <a:avLst>
              <a:gd name="adj1" fmla="val -38959"/>
              <a:gd name="adj2" fmla="val -1017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sharedMoney</a:t>
            </a:r>
            <a:r>
              <a:rPr lang="en-US" altLang="ko-KR" sz="1000" dirty="0">
                <a:solidFill>
                  <a:schemeClr val="tx1"/>
                </a:solidFill>
              </a:rPr>
              <a:t> += n;</a:t>
            </a:r>
            <a:r>
              <a:rPr lang="ko-KR" altLang="en-US" sz="1000" dirty="0">
                <a:solidFill>
                  <a:schemeClr val="tx1"/>
                </a:solidFill>
              </a:rPr>
              <a:t>으로 하면 정상 컴파일</a:t>
            </a:r>
          </a:p>
        </p:txBody>
      </p:sp>
    </p:spTree>
    <p:extLst>
      <p:ext uri="{BB962C8B-B14F-4D97-AF65-F5344CB8AC3E}">
        <p14:creationId xmlns:p14="http://schemas.microsoft.com/office/powerpoint/2010/main" val="27185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</a:t>
            </a:r>
            <a:r>
              <a:rPr lang="ko-KR" altLang="en-US" dirty="0" smtClean="0"/>
              <a:t> </a:t>
            </a:r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531352" cy="504056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다음 코드에서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틀린 부분을 찾고 이유를 설명하라</a:t>
            </a:r>
            <a:r>
              <a:rPr lang="en-US" altLang="ko-KR" dirty="0" smtClean="0"/>
              <a:t>.  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1988840"/>
            <a:ext cx="5976664" cy="31335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tIns="180000" bIns="180000">
            <a:spAutoFit/>
          </a:bodyPr>
          <a:lstStyle/>
          <a:p>
            <a:pPr fontAlgn="base" latinLnBrk="0"/>
            <a:r>
              <a:rPr lang="en-US" altLang="ko-KR" sz="2000" dirty="0" smtClean="0"/>
              <a:t>class Sample {</a:t>
            </a:r>
          </a:p>
          <a:p>
            <a:pPr fontAlgn="base" latinLnBrk="0"/>
            <a:r>
              <a:rPr lang="en-US" altLang="ko-KR" sz="2000" dirty="0"/>
              <a:t> </a:t>
            </a:r>
            <a:r>
              <a:rPr lang="en-US" altLang="ko-KR" sz="2000" dirty="0" smtClean="0"/>
              <a:t> static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a;</a:t>
            </a:r>
          </a:p>
          <a:p>
            <a:pPr fontAlgn="base" latinLnBrk="0"/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b;</a:t>
            </a:r>
          </a:p>
          <a:p>
            <a:pPr fontAlgn="base" latinLnBrk="0"/>
            <a:r>
              <a:rPr lang="en-US" altLang="ko-KR" sz="2000" dirty="0" smtClean="0"/>
              <a:t>public:</a:t>
            </a:r>
          </a:p>
          <a:p>
            <a:pPr fontAlgn="base" latinLnBrk="0"/>
            <a:r>
              <a:rPr lang="en-US" altLang="ko-KR" sz="2000" dirty="0"/>
              <a:t> </a:t>
            </a:r>
            <a:r>
              <a:rPr lang="en-US" altLang="ko-KR" sz="2000" dirty="0" smtClean="0"/>
              <a:t> void f() { a=3; }   //  ①</a:t>
            </a:r>
          </a:p>
          <a:p>
            <a:pPr fontAlgn="base" latinLnBrk="0"/>
            <a:r>
              <a:rPr lang="en-US" altLang="ko-KR" sz="2000" dirty="0" smtClean="0"/>
              <a:t>  void g() { b=3; }  //  ②</a:t>
            </a:r>
          </a:p>
          <a:p>
            <a:pPr fontAlgn="base" latinLnBrk="0"/>
            <a:r>
              <a:rPr lang="en-US" altLang="ko-KR" sz="2000" dirty="0"/>
              <a:t> </a:t>
            </a:r>
            <a:r>
              <a:rPr lang="en-US" altLang="ko-KR" sz="2000" dirty="0" smtClean="0"/>
              <a:t> static void h() { a=3; }  //  ③</a:t>
            </a:r>
          </a:p>
          <a:p>
            <a:pPr fontAlgn="base" latinLnBrk="0"/>
            <a:r>
              <a:rPr lang="en-US" altLang="ko-KR" sz="2000" dirty="0"/>
              <a:t>  static void </a:t>
            </a:r>
            <a:r>
              <a:rPr lang="en-US" altLang="ko-KR" sz="2000" dirty="0" smtClean="0"/>
              <a:t>s() </a:t>
            </a:r>
            <a:r>
              <a:rPr lang="en-US" altLang="ko-KR" sz="2000" dirty="0"/>
              <a:t>{ </a:t>
            </a:r>
            <a:r>
              <a:rPr lang="en-US" altLang="ko-KR" sz="2000" dirty="0" smtClean="0"/>
              <a:t>b=3</a:t>
            </a:r>
            <a:r>
              <a:rPr lang="en-US" altLang="ko-KR" sz="2000" dirty="0"/>
              <a:t>; </a:t>
            </a:r>
            <a:r>
              <a:rPr lang="en-US" altLang="ko-KR" sz="2000" dirty="0" smtClean="0"/>
              <a:t>}  //  ④</a:t>
            </a:r>
            <a:endParaRPr lang="ko-KR" altLang="en-US" sz="2000" dirty="0"/>
          </a:p>
          <a:p>
            <a:pPr fontAlgn="base" latinLnBrk="0"/>
            <a:r>
              <a:rPr lang="en-US" altLang="ko-KR" sz="2000" dirty="0" smtClean="0"/>
              <a:t>};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81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</a:t>
            </a:r>
            <a:r>
              <a:rPr lang="ko-KR" altLang="en-US" dirty="0" smtClean="0"/>
              <a:t> </a:t>
            </a:r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531352" cy="504056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다음 코드에서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틀린 부분을 찾고 이유를 설명하라</a:t>
            </a:r>
            <a:r>
              <a:rPr lang="en-US" altLang="ko-KR" dirty="0" smtClean="0"/>
              <a:t>.  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1862060"/>
            <a:ext cx="5976664" cy="4980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tIns="180000" bIns="180000">
            <a:spAutoFit/>
          </a:bodyPr>
          <a:lstStyle/>
          <a:p>
            <a:pPr fontAlgn="base" latinLnBrk="0"/>
            <a:r>
              <a:rPr lang="en-US" altLang="ko-KR" sz="2000" dirty="0" smtClean="0"/>
              <a:t>class Sample {</a:t>
            </a:r>
          </a:p>
          <a:p>
            <a:pPr fontAlgn="base" latinLnBrk="0"/>
            <a:r>
              <a:rPr lang="en-US" altLang="ko-KR" sz="2000" dirty="0"/>
              <a:t>p</a:t>
            </a:r>
            <a:r>
              <a:rPr lang="en-US" altLang="ko-KR" sz="2000" dirty="0" smtClean="0"/>
              <a:t>ublic:</a:t>
            </a:r>
          </a:p>
          <a:p>
            <a:pPr fontAlgn="base" latinLnBrk="0"/>
            <a:r>
              <a:rPr lang="en-US" altLang="ko-KR" sz="2000" dirty="0" smtClean="0"/>
              <a:t>  static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a;</a:t>
            </a:r>
          </a:p>
          <a:p>
            <a:pPr fontAlgn="base" latinLnBrk="0"/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b;</a:t>
            </a:r>
          </a:p>
          <a:p>
            <a:pPr fontAlgn="base" latinLnBrk="0"/>
            <a:r>
              <a:rPr lang="en-US" altLang="ko-KR" sz="2000" dirty="0"/>
              <a:t> </a:t>
            </a:r>
            <a:r>
              <a:rPr lang="en-US" altLang="ko-KR" sz="2000" dirty="0" smtClean="0"/>
              <a:t> void f();</a:t>
            </a:r>
          </a:p>
          <a:p>
            <a:pPr fontAlgn="base" latinLnBrk="0"/>
            <a:r>
              <a:rPr lang="en-US" altLang="ko-KR" sz="2000" dirty="0"/>
              <a:t> </a:t>
            </a:r>
            <a:r>
              <a:rPr lang="en-US" altLang="ko-KR" sz="2000" dirty="0" smtClean="0"/>
              <a:t> static void h();</a:t>
            </a:r>
          </a:p>
          <a:p>
            <a:pPr fontAlgn="base" latinLnBrk="0"/>
            <a:r>
              <a:rPr lang="en-US" altLang="ko-KR" sz="2000" dirty="0" smtClean="0"/>
              <a:t>};</a:t>
            </a:r>
          </a:p>
          <a:p>
            <a:pPr fontAlgn="base" latinLnBrk="0"/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main()</a:t>
            </a:r>
          </a:p>
          <a:p>
            <a:pPr fontAlgn="base" latinLnBrk="0"/>
            <a:r>
              <a:rPr lang="en-US" altLang="ko-KR" sz="2000" dirty="0"/>
              <a:t>{</a:t>
            </a:r>
            <a:endParaRPr lang="en-US" altLang="ko-KR" sz="2000" dirty="0" smtClean="0"/>
          </a:p>
          <a:p>
            <a:pPr fontAlgn="base" latinLnBrk="0"/>
            <a:r>
              <a:rPr lang="en-US" altLang="ko-KR" sz="2000" dirty="0" smtClean="0"/>
              <a:t>  Sample </a:t>
            </a:r>
            <a:r>
              <a:rPr lang="en-US" altLang="ko-KR" sz="2000" dirty="0" err="1" smtClean="0"/>
              <a:t>sample</a:t>
            </a:r>
            <a:r>
              <a:rPr lang="en-US" altLang="ko-KR" sz="2000" dirty="0" smtClean="0"/>
              <a:t>;</a:t>
            </a:r>
          </a:p>
          <a:p>
            <a:pPr fontAlgn="base" latinLnBrk="0"/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sample.b</a:t>
            </a:r>
            <a:r>
              <a:rPr lang="en-US" altLang="ko-KR" sz="2000" dirty="0" smtClean="0"/>
              <a:t>=5;   //  ①</a:t>
            </a:r>
          </a:p>
          <a:p>
            <a:pPr fontAlgn="base" latinLnBrk="0"/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sample.a</a:t>
            </a:r>
            <a:r>
              <a:rPr lang="en-US" altLang="ko-KR" sz="2000" dirty="0" smtClean="0"/>
              <a:t>=5</a:t>
            </a:r>
            <a:r>
              <a:rPr lang="en-US" altLang="ko-KR" sz="2000" dirty="0"/>
              <a:t>; </a:t>
            </a:r>
            <a:r>
              <a:rPr lang="en-US" altLang="ko-KR" sz="2000" dirty="0" smtClean="0"/>
              <a:t>  //  ②</a:t>
            </a:r>
          </a:p>
          <a:p>
            <a:pPr fontAlgn="base" latinLnBrk="0"/>
            <a:r>
              <a:rPr lang="en-US" altLang="ko-KR" sz="2000" dirty="0"/>
              <a:t> </a:t>
            </a:r>
            <a:r>
              <a:rPr lang="en-US" altLang="ko-KR" sz="2000" dirty="0" smtClean="0"/>
              <a:t> Sample::f();   //  ③</a:t>
            </a:r>
          </a:p>
          <a:p>
            <a:pPr fontAlgn="base" latinLnBrk="0"/>
            <a:r>
              <a:rPr lang="en-US" altLang="ko-KR" sz="2000" dirty="0"/>
              <a:t>  </a:t>
            </a:r>
            <a:r>
              <a:rPr lang="en-US" altLang="ko-KR" sz="2000" dirty="0" smtClean="0"/>
              <a:t>Sample::h();  //  ④</a:t>
            </a:r>
            <a:endParaRPr lang="ko-KR" altLang="en-US" sz="2000" dirty="0"/>
          </a:p>
          <a:p>
            <a:pPr fontAlgn="base" latinLnBrk="0"/>
            <a:r>
              <a:rPr lang="en-US" altLang="ko-KR" sz="2000" dirty="0" smtClean="0"/>
              <a:t>};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071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중복 실패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리턴 타입이 다르다고 함수 중복이 성공하지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2717629"/>
            <a:ext cx="266429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return </a:t>
            </a:r>
            <a:r>
              <a:rPr lang="en-US" altLang="ko-KR" sz="1400" dirty="0"/>
              <a:t>a + b;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double</a:t>
            </a:r>
            <a:r>
              <a:rPr lang="en-US" altLang="ko-KR" sz="1400" dirty="0"/>
              <a:t> </a:t>
            </a:r>
            <a:r>
              <a:rPr lang="en-US" altLang="ko-KR" sz="1400" b="1" dirty="0"/>
              <a:t>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return (double)(a + b</a:t>
            </a:r>
            <a:r>
              <a:rPr lang="en-US" altLang="ko-KR" sz="1400" dirty="0" smtClean="0"/>
              <a:t>);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64088" y="2849199"/>
            <a:ext cx="252028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</a:t>
            </a:r>
            <a:r>
              <a:rPr lang="en-US" altLang="ko-KR" sz="1400" dirty="0" smtClean="0"/>
              <a:t>() {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sum(2, </a:t>
            </a:r>
            <a:r>
              <a:rPr lang="en-US" altLang="ko-KR" sz="1400" b="1" dirty="0" smtClean="0"/>
              <a:t>5)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8" name="자유형 7"/>
          <p:cNvSpPr/>
          <p:nvPr/>
        </p:nvSpPr>
        <p:spPr>
          <a:xfrm>
            <a:off x="3059546" y="2851430"/>
            <a:ext cx="2567189" cy="360040"/>
          </a:xfrm>
          <a:custGeom>
            <a:avLst/>
            <a:gdLst>
              <a:gd name="connsiteX0" fmla="*/ 1585608 w 1585608"/>
              <a:gd name="connsiteY0" fmla="*/ 194553 h 194553"/>
              <a:gd name="connsiteX1" fmla="*/ 836578 w 1585608"/>
              <a:gd name="connsiteY1" fmla="*/ 48638 h 194553"/>
              <a:gd name="connsiteX2" fmla="*/ 0 w 1585608"/>
              <a:gd name="connsiteY2" fmla="*/ 0 h 19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5608" h="194553">
                <a:moveTo>
                  <a:pt x="1585608" y="194553"/>
                </a:moveTo>
                <a:cubicBezTo>
                  <a:pt x="1343227" y="137808"/>
                  <a:pt x="1100846" y="81063"/>
                  <a:pt x="836578" y="48638"/>
                </a:cubicBezTo>
                <a:cubicBezTo>
                  <a:pt x="572310" y="16213"/>
                  <a:pt x="286155" y="8106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72628" y="409965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함수 </a:t>
            </a:r>
            <a:r>
              <a:rPr lang="ko-KR" altLang="en-US" sz="1400" smtClean="0"/>
              <a:t>중복 실패</a:t>
            </a:r>
            <a:endParaRPr lang="ko-KR" altLang="en-US" sz="1400" dirty="0"/>
          </a:p>
        </p:txBody>
      </p:sp>
      <p:sp>
        <p:nvSpPr>
          <p:cNvPr id="15" name="자유형 14"/>
          <p:cNvSpPr/>
          <p:nvPr/>
        </p:nvSpPr>
        <p:spPr>
          <a:xfrm>
            <a:off x="3419871" y="3211470"/>
            <a:ext cx="2206863" cy="300725"/>
          </a:xfrm>
          <a:custGeom>
            <a:avLst/>
            <a:gdLst>
              <a:gd name="connsiteX0" fmla="*/ 2354094 w 2354094"/>
              <a:gd name="connsiteY0" fmla="*/ 16564 h 405671"/>
              <a:gd name="connsiteX1" fmla="*/ 1196502 w 2354094"/>
              <a:gd name="connsiteY1" fmla="*/ 45747 h 405671"/>
              <a:gd name="connsiteX2" fmla="*/ 0 w 2354094"/>
              <a:gd name="connsiteY2" fmla="*/ 405671 h 40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4094" h="405671">
                <a:moveTo>
                  <a:pt x="2354094" y="16564"/>
                </a:moveTo>
                <a:cubicBezTo>
                  <a:pt x="1971472" y="-1270"/>
                  <a:pt x="1588851" y="-19104"/>
                  <a:pt x="1196502" y="45747"/>
                </a:cubicBezTo>
                <a:cubicBezTo>
                  <a:pt x="804153" y="110598"/>
                  <a:pt x="402076" y="258134"/>
                  <a:pt x="0" y="40567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4127094" y="4253542"/>
            <a:ext cx="1510928" cy="605325"/>
          </a:xfrm>
          <a:prstGeom prst="wedgeRoundRectCallout">
            <a:avLst>
              <a:gd name="adj1" fmla="val 4851"/>
              <a:gd name="adj2" fmla="val -2214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컴파일러는 어떤 </a:t>
            </a:r>
            <a:r>
              <a:rPr lang="en-US" altLang="ko-KR" sz="1000" dirty="0">
                <a:solidFill>
                  <a:schemeClr val="tx1"/>
                </a:solidFill>
              </a:rPr>
              <a:t>sum() </a:t>
            </a:r>
            <a:r>
              <a:rPr lang="ko-KR" altLang="en-US" sz="1000" dirty="0">
                <a:solidFill>
                  <a:schemeClr val="tx1"/>
                </a:solidFill>
              </a:rPr>
              <a:t>함수를 호출하는지 구분할 수 없음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09244" y="2788607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</a:rPr>
              <a:t>?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함수 중복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29614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함수 중복 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생성자</a:t>
            </a:r>
            <a:r>
              <a:rPr lang="ko-KR" altLang="en-US" dirty="0" smtClean="0"/>
              <a:t> 함수 중복 목적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 생성시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 변수를 통해 다양한 형태의 초기값 전달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2839576"/>
            <a:ext cx="4896544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Circle()</a:t>
            </a:r>
            <a:r>
              <a:rPr lang="en-US" altLang="ko-KR" sz="1400" dirty="0"/>
              <a:t> { radius = 1; }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</a:t>
            </a:r>
            <a:r>
              <a:rPr lang="en-US" altLang="ko-KR" sz="1400" dirty="0"/>
              <a:t> { radius = r; </a:t>
            </a:r>
            <a:r>
              <a:rPr lang="en-US" altLang="ko-KR" sz="1400" dirty="0" smtClean="0"/>
              <a:t>}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...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Circle donut; 				// Circle() </a:t>
            </a:r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호출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Circle pizza(30); 			// Circle(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r)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호출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8" name="자유형 7"/>
          <p:cNvSpPr/>
          <p:nvPr/>
        </p:nvSpPr>
        <p:spPr>
          <a:xfrm>
            <a:off x="2800722" y="3639582"/>
            <a:ext cx="2242259" cy="1238250"/>
          </a:xfrm>
          <a:custGeom>
            <a:avLst/>
            <a:gdLst>
              <a:gd name="connsiteX0" fmla="*/ 0 w 2242259"/>
              <a:gd name="connsiteY0" fmla="*/ 1238250 h 1238250"/>
              <a:gd name="connsiteX1" fmla="*/ 2228850 w 2242259"/>
              <a:gd name="connsiteY1" fmla="*/ 228600 h 1238250"/>
              <a:gd name="connsiteX2" fmla="*/ 762000 w 2242259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2259" h="1238250">
                <a:moveTo>
                  <a:pt x="0" y="1238250"/>
                </a:moveTo>
                <a:cubicBezTo>
                  <a:pt x="1050925" y="836612"/>
                  <a:pt x="2101850" y="434975"/>
                  <a:pt x="2228850" y="228600"/>
                </a:cubicBezTo>
                <a:cubicBezTo>
                  <a:pt x="2355850" y="22225"/>
                  <a:pt x="1558925" y="11112"/>
                  <a:pt x="76200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895276" y="3829050"/>
            <a:ext cx="828749" cy="1314450"/>
          </a:xfrm>
          <a:custGeom>
            <a:avLst/>
            <a:gdLst>
              <a:gd name="connsiteX0" fmla="*/ 828749 w 828749"/>
              <a:gd name="connsiteY0" fmla="*/ 1314450 h 1314450"/>
              <a:gd name="connsiteX1" fmla="*/ 74 w 828749"/>
              <a:gd name="connsiteY1" fmla="*/ 352425 h 1314450"/>
              <a:gd name="connsiteX2" fmla="*/ 790649 w 828749"/>
              <a:gd name="connsiteY2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749" h="1314450">
                <a:moveTo>
                  <a:pt x="828749" y="1314450"/>
                </a:moveTo>
                <a:cubicBezTo>
                  <a:pt x="417586" y="942975"/>
                  <a:pt x="6424" y="571500"/>
                  <a:pt x="74" y="352425"/>
                </a:cubicBezTo>
                <a:cubicBezTo>
                  <a:pt x="-6276" y="133350"/>
                  <a:pt x="392186" y="66675"/>
                  <a:pt x="790649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24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중복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6184" y="1628800"/>
            <a:ext cx="727280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string {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</a:t>
            </a:r>
            <a:r>
              <a:rPr lang="ko-KR" altLang="en-US" sz="1400" dirty="0"/>
              <a:t>	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/>
              <a:t>string(); </a:t>
            </a:r>
            <a:r>
              <a:rPr lang="en-US" altLang="ko-KR" sz="1400" dirty="0"/>
              <a:t>// </a:t>
            </a:r>
            <a:r>
              <a:rPr lang="ko-KR" altLang="en-US" sz="1400" dirty="0"/>
              <a:t>빈 문자열을 가진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/>
              <a:t>string(string&amp; </a:t>
            </a:r>
            <a:r>
              <a:rPr lang="en-US" altLang="ko-KR" sz="1400" b="1" dirty="0" err="1"/>
              <a:t>str</a:t>
            </a:r>
            <a:r>
              <a:rPr lang="en-US" altLang="ko-KR" sz="1400" b="1" dirty="0"/>
              <a:t>);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str</a:t>
            </a:r>
            <a:r>
              <a:rPr lang="ko-KR" altLang="en-US" sz="1400" dirty="0"/>
              <a:t>을 복사한 새로운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/>
              <a:t>string(char* s); </a:t>
            </a:r>
            <a:r>
              <a:rPr lang="en-US" altLang="ko-KR" sz="1400" dirty="0"/>
              <a:t>// ‘\0’</a:t>
            </a:r>
            <a:r>
              <a:rPr lang="ko-KR" altLang="en-US" sz="1400" dirty="0"/>
              <a:t>로 끝나는 </a:t>
            </a:r>
            <a:r>
              <a:rPr lang="en-US" altLang="ko-KR" sz="1400" dirty="0"/>
              <a:t>C-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</a:t>
            </a:r>
            <a:r>
              <a:rPr lang="en-US" altLang="ko-KR" sz="1400" dirty="0"/>
              <a:t>s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객체로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856184" y="3591600"/>
            <a:ext cx="727280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string </a:t>
            </a:r>
            <a:r>
              <a:rPr lang="en-US" altLang="ko-KR" sz="1400" b="1" dirty="0" err="1"/>
              <a:t>str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ko-KR" altLang="en-US" sz="1400" dirty="0"/>
              <a:t>빈 문자열을 가진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객체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/>
              <a:t>string address("</a:t>
            </a:r>
            <a:r>
              <a:rPr lang="ko-KR" altLang="en-US" sz="1400" b="1" dirty="0"/>
              <a:t>서울시 성북구 삼선동 </a:t>
            </a:r>
            <a:r>
              <a:rPr lang="en-US" altLang="ko-KR" sz="1400" b="1" dirty="0"/>
              <a:t>389");</a:t>
            </a:r>
            <a:r>
              <a:rPr lang="ko-KR" altLang="en-US" sz="1400" dirty="0"/>
              <a:t> </a:t>
            </a:r>
          </a:p>
          <a:p>
            <a:pPr defTabSz="180000" fontAlgn="base" latinLnBrk="0"/>
            <a:r>
              <a:rPr lang="en-US" altLang="ko-KR" sz="1400" b="1" dirty="0" smtClean="0"/>
              <a:t>string </a:t>
            </a:r>
            <a:r>
              <a:rPr lang="en-US" altLang="ko-KR" sz="1400" b="1" dirty="0" err="1"/>
              <a:t>copyAddress</a:t>
            </a:r>
            <a:r>
              <a:rPr lang="en-US" altLang="ko-KR" sz="1400" b="1" dirty="0"/>
              <a:t>(address); </a:t>
            </a:r>
            <a:r>
              <a:rPr lang="en-US" altLang="ko-KR" sz="1400" dirty="0"/>
              <a:t>// address</a:t>
            </a:r>
            <a:r>
              <a:rPr lang="ko-KR" altLang="en-US" sz="1400" dirty="0"/>
              <a:t>의 문자열을 복사한 별도의 </a:t>
            </a:r>
            <a:r>
              <a:rPr lang="en-US" altLang="ko-KR" sz="1400" dirty="0" err="1"/>
              <a:t>copyAddress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75509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소멸자</a:t>
            </a:r>
            <a:r>
              <a:rPr lang="ko-KR" altLang="en-US" dirty="0" smtClean="0"/>
              <a:t> 함수 중복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소멸자</a:t>
            </a:r>
            <a:r>
              <a:rPr lang="ko-KR" altLang="en-US" dirty="0" smtClean="0"/>
              <a:t> 함수 중복 불가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소멸자는</a:t>
            </a:r>
            <a:r>
              <a:rPr lang="ko-KR" altLang="en-US" dirty="0" smtClean="0"/>
              <a:t> 매개 변수를 가지지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클래스 내에서 </a:t>
            </a:r>
            <a:r>
              <a:rPr lang="ko-KR" altLang="en-US" dirty="0" err="1" smtClean="0"/>
              <a:t>소멸자는</a:t>
            </a:r>
            <a:r>
              <a:rPr lang="ko-KR" altLang="en-US" dirty="0" smtClean="0"/>
              <a:t> 오직 하나만 존재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5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</a:t>
            </a:r>
            <a:r>
              <a:rPr lang="ko-KR" altLang="en-US" dirty="0" smtClean="0"/>
              <a:t> </a:t>
            </a:r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함수중복이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가능하지 않는 경우는</a:t>
            </a:r>
            <a:r>
              <a:rPr lang="en-US" altLang="ko-KR" dirty="0" smtClean="0"/>
              <a:t>?</a:t>
            </a:r>
          </a:p>
          <a:p>
            <a:pPr marL="365760" lvl="1" indent="0">
              <a:buNone/>
            </a:pPr>
            <a:r>
              <a:rPr lang="ko-KR" altLang="en-US" dirty="0" smtClean="0"/>
              <a:t>① 클래스 바깥에 선언된 전역함수들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ko-KR" altLang="en-US" dirty="0" smtClean="0"/>
              <a:t>②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포함하여 클래스의 멤버함수들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ko-KR" altLang="en-US" dirty="0" smtClean="0"/>
              <a:t>③ 기본 클래스와 이를 상속받는 파생클래스의 함수들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ko-KR" altLang="en-US" dirty="0" smtClean="0"/>
              <a:t>④ </a:t>
            </a:r>
            <a:r>
              <a:rPr lang="ko-KR" altLang="en-US" dirty="0" err="1" smtClean="0"/>
              <a:t>소멸자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함수중복의 성공조건에 맞도록 빈칸을 채워라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4408075"/>
            <a:ext cx="5976664" cy="9790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tIns="180000" bIns="180000">
            <a:spAutoFit/>
          </a:bodyPr>
          <a:lstStyle/>
          <a:p>
            <a:pPr fontAlgn="base" latinLnBrk="0"/>
            <a:r>
              <a:rPr lang="ko-KR" altLang="en-US" sz="2000" dirty="0" smtClean="0"/>
              <a:t>함수들은  </a:t>
            </a:r>
            <a:r>
              <a:rPr lang="ko-KR" altLang="en-US" sz="2000" u="sng" dirty="0" smtClean="0"/>
              <a:t>           </a:t>
            </a:r>
            <a:r>
              <a:rPr lang="ko-KR" altLang="en-US" sz="2000" dirty="0" smtClean="0"/>
              <a:t>이 같아야 한다</a:t>
            </a:r>
            <a:r>
              <a:rPr lang="en-US" altLang="ko-KR" sz="2000" dirty="0" smtClean="0"/>
              <a:t>.  </a:t>
            </a:r>
          </a:p>
          <a:p>
            <a:pPr fontAlgn="base" latinLnBrk="0"/>
            <a:r>
              <a:rPr lang="ko-KR" altLang="en-US" sz="2000" dirty="0" smtClean="0"/>
              <a:t>함수들은  </a:t>
            </a:r>
            <a:r>
              <a:rPr lang="ko-KR" altLang="en-US" sz="2000" u="sng" dirty="0" smtClean="0"/>
              <a:t>           </a:t>
            </a:r>
            <a:r>
              <a:rPr lang="ko-KR" altLang="en-US" sz="2000" dirty="0" smtClean="0"/>
              <a:t>의 개수나 타입이 달라야 한다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29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7120</TotalTime>
  <Words>2905</Words>
  <Application>Microsoft Office PowerPoint</Application>
  <PresentationFormat>화면 슬라이드 쇼(4:3)</PresentationFormat>
  <Paragraphs>1015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5" baseType="lpstr">
      <vt:lpstr>HY강B</vt:lpstr>
      <vt:lpstr>맑은 고딕</vt:lpstr>
      <vt:lpstr>바탕</vt:lpstr>
      <vt:lpstr>휴먼편지체</vt:lpstr>
      <vt:lpstr>Arial</vt:lpstr>
      <vt:lpstr>Lucida Console</vt:lpstr>
      <vt:lpstr>Wingdings</vt:lpstr>
      <vt:lpstr>Wingdings 2</vt:lpstr>
      <vt:lpstr>가을</vt:lpstr>
      <vt:lpstr>PowerPoint 프레젠테이션</vt:lpstr>
      <vt:lpstr>학습 목표</vt:lpstr>
      <vt:lpstr>함수 중복</vt:lpstr>
      <vt:lpstr>함수 중복 성공 사례</vt:lpstr>
      <vt:lpstr>함수 중복 실패 사례</vt:lpstr>
      <vt:lpstr>생성자 함수 중복</vt:lpstr>
      <vt:lpstr>string 클래스의 생성자 중복 사례</vt:lpstr>
      <vt:lpstr>소멸자 함수 중복</vt:lpstr>
      <vt:lpstr>CHECK TIME</vt:lpstr>
      <vt:lpstr>디폴트 매개 변수</vt:lpstr>
      <vt:lpstr>디폴트 매개 변수 사례</vt:lpstr>
      <vt:lpstr>디폴트 매개 변수에 관한 제약 조건</vt:lpstr>
      <vt:lpstr>매개변수에 값을 정하는 규칙</vt:lpstr>
      <vt:lpstr>디폴트 매개 변수 사례</vt:lpstr>
      <vt:lpstr>예제 6–3 디폴트 매개 변수를 가진 함수 선언 및 호출</vt:lpstr>
      <vt:lpstr>예제 6-4(실습) 디폴트 매개 변수를 가진 함수 만들기 연습</vt:lpstr>
      <vt:lpstr>함수 중복 간소화</vt:lpstr>
      <vt:lpstr>예제 6–5 디폴트 매개 변수를 이용하여 중복 함수 간소화 연습</vt:lpstr>
      <vt:lpstr>예제 6-6 생성자 함수의 중복 간소화</vt:lpstr>
      <vt:lpstr>예제 6-6(실습) 생성자 함수의 중복 간소화(정답)</vt:lpstr>
      <vt:lpstr>CHECK TIME</vt:lpstr>
      <vt:lpstr>CHECK TIME</vt:lpstr>
      <vt:lpstr>함수 중복의 모호성</vt:lpstr>
      <vt:lpstr>형 변환으로 인한 함수 중복의 모호성</vt:lpstr>
      <vt:lpstr>형 변환으로 인해 함수 중복이 모호한 경우</vt:lpstr>
      <vt:lpstr>참조 매개 변수로 인한 함수 중복의 모호성</vt:lpstr>
      <vt:lpstr>디폴트 매개 변수로 인한 함수 중복의 모호성</vt:lpstr>
      <vt:lpstr>CHECK TIME</vt:lpstr>
      <vt:lpstr>static 멤버와 non-static 멤버</vt:lpstr>
      <vt:lpstr>static 멤버와 non-static 멤버의 특성</vt:lpstr>
      <vt:lpstr>static 멤버 선언</vt:lpstr>
      <vt:lpstr>static 멤버와 non-static 멤버의 관계</vt:lpstr>
      <vt:lpstr>static 멤버와 non-static 멤버 비교</vt:lpstr>
      <vt:lpstr>static 멤버 사용 : 객체의 멤버로 접근</vt:lpstr>
      <vt:lpstr>PowerPoint 프레젠테이션</vt:lpstr>
      <vt:lpstr>static 멤버 사용 : 클래스명과 범위 지정 연산자(::)로 접근</vt:lpstr>
      <vt:lpstr>PowerPoint 프레젠테이션</vt:lpstr>
      <vt:lpstr>static 활용</vt:lpstr>
      <vt:lpstr>예제 6-10 static 멤버를 가진 Math 클래스 작성</vt:lpstr>
      <vt:lpstr>예제 6–11 static 멤버를 공유의 목적으로 사용하는 예</vt:lpstr>
      <vt:lpstr>static 멤버 함수는 static 멤버만 접근 가능</vt:lpstr>
      <vt:lpstr>static 멤버 함수 getMoney()가 non-static 멤버 변수 money를 접근하는 오류</vt:lpstr>
      <vt:lpstr>non-static 멤버 함수는 static에 접근 가능</vt:lpstr>
      <vt:lpstr>static 멤버 함수는 this 사용 불가</vt:lpstr>
      <vt:lpstr>CHECK TIME</vt:lpstr>
      <vt:lpstr>CHECK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home1</cp:lastModifiedBy>
  <cp:revision>364</cp:revision>
  <dcterms:created xsi:type="dcterms:W3CDTF">2011-08-27T14:53:28Z</dcterms:created>
  <dcterms:modified xsi:type="dcterms:W3CDTF">2019-09-29T11:55:29Z</dcterms:modified>
</cp:coreProperties>
</file>