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handoutMasterIdLst>
    <p:handoutMasterId r:id="rId7"/>
  </p:handoutMasterIdLst>
  <p:sldIdLst>
    <p:sldId id="348" r:id="rId2"/>
    <p:sldId id="288" r:id="rId3"/>
    <p:sldId id="349" r:id="rId4"/>
    <p:sldId id="350" r:id="rId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6441" autoAdjust="0"/>
  </p:normalViewPr>
  <p:slideViewPr>
    <p:cSldViewPr>
      <p:cViewPr varScale="1">
        <p:scale>
          <a:sx n="111" d="100"/>
          <a:sy n="111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 smtClean="0"/>
              <a:t>  1. </a:t>
            </a:r>
            <a:r>
              <a:rPr lang="ko-KR" altLang="en-US" dirty="0" smtClean="0"/>
              <a:t>상속클래스 정의하기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p418 </a:t>
            </a:r>
            <a:r>
              <a:rPr lang="ko-KR" altLang="en-US" sz="2000" dirty="0" smtClean="0"/>
              <a:t>실습문제</a:t>
            </a:r>
            <a:r>
              <a:rPr lang="en-US" altLang="ko-KR" sz="2000" dirty="0" smtClean="0"/>
              <a:t>1</a:t>
            </a:r>
            <a:r>
              <a:rPr lang="en-US" altLang="ko-KR" sz="2000" dirty="0"/>
              <a:t>)</a:t>
            </a:r>
          </a:p>
          <a:p>
            <a:pPr>
              <a:buSzPct val="100000"/>
            </a:pPr>
            <a:r>
              <a:rPr lang="en-US" altLang="ko-KR" dirty="0" smtClean="0"/>
              <a:t>  2. </a:t>
            </a:r>
            <a:r>
              <a:rPr lang="ko-KR" altLang="en-US" dirty="0" smtClean="0"/>
              <a:t>상속클래스 활용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(</a:t>
            </a:r>
            <a:r>
              <a:rPr lang="en-US" altLang="ko-KR" sz="2000" dirty="0" smtClean="0"/>
              <a:t>p418 </a:t>
            </a:r>
            <a:r>
              <a:rPr lang="ko-KR" altLang="en-US" sz="2000" dirty="0" smtClean="0"/>
              <a:t>실습문제</a:t>
            </a:r>
            <a:r>
              <a:rPr lang="en-US" altLang="ko-KR" sz="2000" dirty="0" smtClean="0"/>
              <a:t>2)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장 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상속 클래스 정의하기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의  파생 클래스 </a:t>
            </a:r>
            <a:r>
              <a:rPr lang="en-US" altLang="ko-KR" dirty="0" err="1" smtClean="0"/>
              <a:t>NamedCircle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1427157"/>
            <a:ext cx="561662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Circle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radius</a:t>
            </a:r>
            <a:r>
              <a:rPr lang="en-US" altLang="ko-KR" sz="1600" dirty="0" smtClean="0"/>
              <a:t>;     </a:t>
            </a:r>
            <a:r>
              <a:rPr lang="en-US" altLang="ko-KR" sz="1600" dirty="0"/>
              <a:t>// </a:t>
            </a:r>
            <a:r>
              <a:rPr lang="ko-KR" altLang="en-US" sz="1600" dirty="0" smtClean="0"/>
              <a:t>반지름</a:t>
            </a:r>
            <a:endParaRPr lang="en-US" altLang="ko-KR" sz="1600" dirty="0" smtClean="0"/>
          </a:p>
          <a:p>
            <a:r>
              <a:rPr lang="en-US" altLang="ko-KR" sz="1600" dirty="0" smtClean="0"/>
              <a:t>public:</a:t>
            </a:r>
          </a:p>
          <a:p>
            <a:r>
              <a:rPr lang="en-US" altLang="ko-KR" sz="1600" dirty="0" smtClean="0"/>
              <a:t>   Circle(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radius=0) { this-&gt;radius=radius;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getRadius</a:t>
            </a:r>
            <a:r>
              <a:rPr lang="en-US" altLang="ko-KR" sz="1600" dirty="0" smtClean="0"/>
              <a:t>() { return radius;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void </a:t>
            </a:r>
            <a:r>
              <a:rPr lang="en-US" altLang="ko-KR" sz="1600" dirty="0" err="1" smtClean="0"/>
              <a:t>setRadius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</a:t>
            </a:r>
            <a:r>
              <a:rPr lang="en-US" altLang="ko-KR" sz="1600" dirty="0"/>
              <a:t>) {this-&gt;radius=radius; }</a:t>
            </a:r>
          </a:p>
          <a:p>
            <a:r>
              <a:rPr lang="en-US" altLang="ko-KR" sz="1600" dirty="0" smtClean="0"/>
              <a:t>   double </a:t>
            </a:r>
            <a:r>
              <a:rPr lang="en-US" altLang="ko-KR" sz="1600" dirty="0" err="1" smtClean="0"/>
              <a:t>getArea</a:t>
            </a:r>
            <a:r>
              <a:rPr lang="en-US" altLang="ko-KR" sz="1600" dirty="0" smtClean="0"/>
              <a:t>() { return 3.14*radius*radius; }</a:t>
            </a:r>
          </a:p>
          <a:p>
            <a:r>
              <a:rPr lang="en-US" altLang="ko-KR" sz="1600" dirty="0" smtClean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400" y="3730697"/>
            <a:ext cx="8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실행되도록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을 상속받은 </a:t>
            </a:r>
            <a:r>
              <a:rPr lang="en-US" altLang="ko-KR" dirty="0" err="1" smtClean="0"/>
              <a:t>NamedCircle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작성하고 전체 프로그램을 완성하라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0563" y="4509120"/>
            <a:ext cx="42484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600" dirty="0" err="1" smtClean="0"/>
              <a:t>NamedCircle</a:t>
            </a:r>
            <a:r>
              <a:rPr lang="en-US" altLang="ko-KR" sz="1600" dirty="0" smtClean="0"/>
              <a:t> waffle(3, “waffle”);</a:t>
            </a:r>
          </a:p>
          <a:p>
            <a:r>
              <a:rPr lang="en-US" altLang="ko-KR" sz="1600" dirty="0" err="1"/>
              <a:t>w</a:t>
            </a:r>
            <a:r>
              <a:rPr lang="en-US" altLang="ko-KR" sz="1600" dirty="0" err="1" smtClean="0"/>
              <a:t>affle.show</a:t>
            </a:r>
            <a:r>
              <a:rPr lang="en-US" altLang="ko-KR" sz="1600" dirty="0" smtClean="0"/>
              <a:t>();</a:t>
            </a:r>
          </a:p>
          <a:p>
            <a:endParaRPr lang="en-US" altLang="ko-KR" sz="12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63" y="5661248"/>
            <a:ext cx="47244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2-1) </a:t>
            </a:r>
            <a:r>
              <a:rPr lang="ko-KR" altLang="en-US" dirty="0"/>
              <a:t>상속 클래스 </a:t>
            </a:r>
            <a:r>
              <a:rPr lang="ko-KR" altLang="en-US" dirty="0" smtClean="0"/>
              <a:t>활용 </a:t>
            </a:r>
            <a:r>
              <a:rPr lang="en-US" altLang="ko-KR" dirty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파생 클래스 </a:t>
            </a:r>
            <a:r>
              <a:rPr lang="en-US" altLang="ko-KR" dirty="0" err="1" smtClean="0"/>
              <a:t>NamedCircle</a:t>
            </a:r>
            <a:r>
              <a:rPr lang="en-US" altLang="ko-KR" dirty="0"/>
              <a:t> </a:t>
            </a:r>
            <a:r>
              <a:rPr lang="ko-KR" altLang="en-US" dirty="0" smtClean="0"/>
              <a:t>응용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822" y="1721363"/>
            <a:ext cx="8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배열을 선언하여 다음 실행결과가 나오도록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을 상속받은 </a:t>
            </a:r>
            <a:r>
              <a:rPr lang="en-US" altLang="ko-KR" dirty="0" err="1" smtClean="0"/>
              <a:t>NamedCircle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 등 필요한 함수를 작성하라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0563" y="2564904"/>
            <a:ext cx="424847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600" dirty="0" err="1" smtClean="0"/>
              <a:t>NamedCircle</a:t>
            </a:r>
            <a:r>
              <a:rPr lang="en-US" altLang="ko-KR" sz="1600" dirty="0" smtClean="0"/>
              <a:t> pizza[5];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63" y="3645024"/>
            <a:ext cx="5000625" cy="193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594928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객체배열생성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반지름과 이름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객체배열</a:t>
            </a:r>
            <a:r>
              <a:rPr lang="ko-KR" altLang="en-US" dirty="0" smtClean="0"/>
              <a:t> 내용 출력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Biggest()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외부함수로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2-2) </a:t>
            </a:r>
            <a:r>
              <a:rPr lang="ko-KR" altLang="en-US" dirty="0"/>
              <a:t>상속 클래스 </a:t>
            </a:r>
            <a:r>
              <a:rPr lang="ko-KR" altLang="en-US" dirty="0" smtClean="0"/>
              <a:t>정의와 활용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 </a:t>
            </a:r>
            <a:r>
              <a:rPr lang="en-US" altLang="ko-KR" dirty="0" err="1" smtClean="0"/>
              <a:t>CircleManager</a:t>
            </a:r>
            <a:r>
              <a:rPr lang="ko-KR" altLang="en-US" dirty="0" smtClean="0"/>
              <a:t> </a:t>
            </a:r>
            <a:r>
              <a:rPr lang="ko-KR" altLang="en-US" dirty="0"/>
              <a:t>클래스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139" y="1484784"/>
            <a:ext cx="8453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2-1)</a:t>
            </a:r>
            <a:r>
              <a:rPr lang="ko-KR" altLang="en-US" dirty="0" smtClean="0"/>
              <a:t>을 다음과 같이 수정한다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CircleManager</a:t>
            </a:r>
            <a:r>
              <a:rPr lang="ko-KR" altLang="en-US" dirty="0" smtClean="0"/>
              <a:t> 클래스를 정의한다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.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NamedCircle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객체배열이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개 원소를 </a:t>
            </a:r>
            <a:r>
              <a:rPr lang="ko-KR" altLang="en-US" dirty="0" smtClean="0"/>
              <a:t>갖도록 </a:t>
            </a:r>
            <a:r>
              <a:rPr lang="ko-KR" altLang="en-US" dirty="0" smtClean="0"/>
              <a:t>동적 할당하고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반지름과 </a:t>
            </a:r>
            <a:r>
              <a:rPr lang="ko-KR" altLang="en-US" dirty="0" smtClean="0"/>
              <a:t>이름을 입력 받아 설정한다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. biggest()</a:t>
            </a:r>
            <a:r>
              <a:rPr lang="ko-KR" altLang="en-US" dirty="0" smtClean="0"/>
              <a:t>함수를 멤버함수로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- main()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. </a:t>
            </a:r>
            <a:r>
              <a:rPr lang="ko-KR" altLang="en-US" dirty="0" smtClean="0"/>
              <a:t>피자의 개수를 입력 받고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. </a:t>
            </a:r>
            <a:r>
              <a:rPr lang="en-US" altLang="ko-KR" dirty="0" err="1" smtClean="0"/>
              <a:t>CircleManager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. </a:t>
            </a:r>
            <a:r>
              <a:rPr lang="ko-KR" altLang="en-US" dirty="0" smtClean="0"/>
              <a:t>모든 피자의 내용을 출력하고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allshow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. </a:t>
            </a:r>
            <a:r>
              <a:rPr lang="ko-KR" altLang="en-US" dirty="0" smtClean="0"/>
              <a:t>가장 큰 피자를 판별하여 이름을 출력하도록 한다</a:t>
            </a:r>
            <a:r>
              <a:rPr lang="en-US" altLang="ko-KR" dirty="0" smtClean="0"/>
              <a:t>.(biggest()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※ </a:t>
            </a:r>
            <a:r>
              <a:rPr lang="en-US" altLang="ko-KR" dirty="0" smtClean="0"/>
              <a:t>“4</a:t>
            </a:r>
            <a:r>
              <a:rPr lang="ko-KR" altLang="en-US" dirty="0" err="1" smtClean="0"/>
              <a:t>장실습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p.10-11 </a:t>
            </a:r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301208"/>
            <a:ext cx="5000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8768</TotalTime>
  <Words>277</Words>
  <Application>Microsoft Office PowerPoint</Application>
  <PresentationFormat>화면 슬라이드 쇼(4:3)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HY나무L</vt:lpstr>
      <vt:lpstr>맑은 고딕</vt:lpstr>
      <vt:lpstr>휴먼편지체</vt:lpstr>
      <vt:lpstr>Wingdings</vt:lpstr>
      <vt:lpstr>Wingdings 2</vt:lpstr>
      <vt:lpstr>가을</vt:lpstr>
      <vt:lpstr> 8장 실습하기</vt:lpstr>
      <vt:lpstr>(실습1) 상속 클래스 정의하기 : 클래스 Circle의  파생 클래스 NamedCircle 정의 </vt:lpstr>
      <vt:lpstr> (실습2-1) 상속 클래스 활용 :  파생 클래스 NamedCircle 응용 </vt:lpstr>
      <vt:lpstr> (실습2-2) 상속 클래스 정의와 활용 :                CircleManager 클래스 사용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390</cp:revision>
  <cp:lastPrinted>2017-11-01T06:44:13Z</cp:lastPrinted>
  <dcterms:created xsi:type="dcterms:W3CDTF">2011-08-27T14:53:28Z</dcterms:created>
  <dcterms:modified xsi:type="dcterms:W3CDTF">2018-10-28T09:25:22Z</dcterms:modified>
</cp:coreProperties>
</file>