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50" y="150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presProps" Target="presProps.xml"  /><Relationship Id="rId7" Type="http://schemas.openxmlformats.org/officeDocument/2006/relationships/viewProps" Target="viewProps.xml"  /><Relationship Id="rId8" Type="http://schemas.openxmlformats.org/officeDocument/2006/relationships/theme" Target="theme/theme1.xml"  /><Relationship Id="rId9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004AA6-CFFC-4915-91FF-353EA43570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7300E10-9035-4DAD-95E2-EBE94520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25DEB-C528-4880-97DB-6713001B1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8595E9-7B36-40F2-AEB7-C24D7389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C79793-D903-4452-8825-E617BA52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10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9297B-93DE-4BF9-AB51-0EBEECCD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DB485-F0E1-4EBB-81CE-B4E308287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A85A80-D362-4BF7-8A6C-233A88A1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6D05DD-96E1-4EB8-A30C-90644B81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A9BE7E-BD86-48B8-8FE8-AE133CC1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084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D6BC1A-55EE-4B5B-A0ED-2211B55D0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E511054-3702-4D80-BDEC-A406A0426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98358E-011F-49E7-B4C0-D6C05E06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D2C1E6-CF52-4980-A0B2-21C0A848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6A7B6-1E3A-48A2-96B4-A271681E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58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CE103-7341-4882-9281-98E4C9C5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49F510-3B00-4217-8F71-080D7CD18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F1660C-4654-4ECE-8D85-C4A99F06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D39EFE-F4C7-44AF-81CD-AE252F26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A3C90-EF79-415D-94A0-6BB17E1D8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303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60623-49AF-4A69-A905-C9A823251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A1680F-81BC-47D5-A4CB-BE236B49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8C3594-9F11-4BA1-AE95-624D88E02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C528A7-B75C-4632-B9C1-624F839C2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FB2473-6DB1-4E84-8BD9-AF97436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84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D05FFE-2531-42CA-89E0-6823B2D31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8EF981-C337-4A33-B75C-FFDE897C2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9B59EB7-0D11-4808-B133-24C11489B9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ED80-E28F-48CF-AE3C-3B26F79B7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001013-BB2D-4ADF-AEE2-F8CD1E0E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AADDCE-9CEA-4489-91B4-120F6CE0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6603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BBC54-5358-494F-B5AC-5EBD2FA1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3FB5B-BF06-4A55-A20A-32B9256F1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2331DA-31F9-414D-9FA5-C56941B6AF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83CD6E-91D5-494D-B094-D6076E3848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5B7A170-21E3-44BC-B42A-2E5B10CC5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677CB7-E819-450E-BB85-E03B675D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8DBFB2-CBB1-4DFD-B8AE-D98861E1F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8D4787-5999-4A6A-AB95-E9569F2D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390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240D3-9066-4982-964C-31BA5DE92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91C039-9C92-4384-B69F-E0C1ED9E9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E0343-8646-45DB-B92C-D628F8126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5E206B-D57B-4E23-8870-C4DDD5562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281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A3C5601-9565-41D3-867E-9A308F967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A829E6-8844-4B31-8478-A1128178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57FECE-7604-4BFF-BA21-8810F294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22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46724-D40B-4B28-9430-4364F4AD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BE07A0-1A81-47EC-955E-D2ED207C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3FD131-44FA-4571-84F9-3C748C78B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2A97D8-C70B-4D4B-AEC0-A0077068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E13EA6-9FF0-45A7-AC09-3CA5C40F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C0FC69-52F0-49B1-B2A6-756E2F8E1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6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3C9A0-EDD2-479F-A2BC-65488787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0E5B2B2-D1E2-4C34-893A-C57E25986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36970-548E-4343-888A-08E4BFE1C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0DE4-7733-4214-9FC9-D697FDD1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751E10-8A14-438C-8728-BD752A6F0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BD0DB6-DF66-4F58-8A88-61B6F3FB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484056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DA40CA3-DC7F-4403-9F93-C6417851E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017F1C-B5BD-428C-A61C-62D5AE8AE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A07-CC0A-4142-92D9-329AE2B27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676B-6F29-4FDD-9BE6-C79C9897F3E8}" type="datetimeFigureOut">
              <a:rPr lang="ko-KR" altLang="en-US" smtClean="0"/>
              <a:t>2020-09-23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C173B4-F75E-4248-9F3D-CE7606066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C4AD46-6D95-4183-AF36-F451B8D572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CEF85-D386-499C-9A9E-F5D4CFE98CB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5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0E532-5B3E-4F36-9345-B1D30B4F2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COMPIN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FCEA9A-855E-4CED-A516-EB36A75847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201801527 </a:t>
            </a:r>
            <a:r>
              <a:rPr lang="ko-KR" altLang="en-US" dirty="0"/>
              <a:t>김대성</a:t>
            </a:r>
            <a:endParaRPr lang="en-US" altLang="ko-KR" dirty="0"/>
          </a:p>
          <a:p>
            <a:r>
              <a:rPr lang="en-US" altLang="ko-KR" dirty="0"/>
              <a:t>201801560 </a:t>
            </a:r>
            <a:r>
              <a:rPr lang="ko-KR" altLang="en-US" dirty="0"/>
              <a:t>박종혁</a:t>
            </a:r>
          </a:p>
        </p:txBody>
      </p:sp>
    </p:spTree>
    <p:extLst>
      <p:ext uri="{BB962C8B-B14F-4D97-AF65-F5344CB8AC3E}">
        <p14:creationId xmlns:p14="http://schemas.microsoft.com/office/powerpoint/2010/main" val="2838875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AD2E3B55-7901-4F7E-B15A-58F4128DF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 – </a:t>
            </a:r>
            <a:r>
              <a:rPr lang="ko-KR" altLang="en-US" dirty="0"/>
              <a:t>물체인식 기반 상품 후기 검색 앱</a:t>
            </a:r>
            <a:endParaRPr lang="ko-KR" altLang="en-US" sz="54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AC43CBE-AD2C-4D1C-AC78-E6C4C55B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기능 </a:t>
            </a:r>
            <a:endParaRPr lang="en-US" altLang="ko-KR" dirty="0"/>
          </a:p>
          <a:p>
            <a:pPr lvl="1"/>
            <a:r>
              <a:rPr lang="ko-KR" altLang="en-US" dirty="0"/>
              <a:t>편의점이나 마트 등의 상품을 카메라로 촬영하여 사진 속 물체 검출</a:t>
            </a:r>
            <a:endParaRPr lang="en-US" altLang="ko-KR" dirty="0"/>
          </a:p>
          <a:p>
            <a:pPr lvl="1"/>
            <a:r>
              <a:rPr lang="ko-KR" altLang="en-US" dirty="0"/>
              <a:t>검출된 상품의 후기를 자동으로 </a:t>
            </a:r>
            <a:r>
              <a:rPr lang="ko-KR" altLang="en-US" dirty="0" err="1"/>
              <a:t>찾아줌</a:t>
            </a:r>
            <a:endParaRPr lang="en-US" altLang="ko-KR" dirty="0"/>
          </a:p>
          <a:p>
            <a:r>
              <a:rPr lang="ko-KR" altLang="en-US" dirty="0"/>
              <a:t>기술</a:t>
            </a:r>
            <a:endParaRPr lang="en-US" altLang="ko-KR" dirty="0"/>
          </a:p>
          <a:p>
            <a:pPr lvl="1"/>
            <a:r>
              <a:rPr lang="en-US" altLang="ko-KR" dirty="0"/>
              <a:t>Android </a:t>
            </a:r>
            <a:r>
              <a:rPr lang="ko-KR" altLang="en-US" dirty="0"/>
              <a:t>앱</a:t>
            </a:r>
            <a:endParaRPr lang="en-US" altLang="ko-KR" dirty="0"/>
          </a:p>
          <a:p>
            <a:pPr lvl="1"/>
            <a:r>
              <a:rPr lang="en-US" altLang="ko-KR" dirty="0"/>
              <a:t>OpenCV, TensorFlow </a:t>
            </a:r>
            <a:r>
              <a:rPr lang="en-US" altLang="ko-KR" sz="1500" dirty="0"/>
              <a:t>(</a:t>
            </a:r>
            <a:r>
              <a:rPr lang="ko-KR" altLang="en-US" sz="1500" dirty="0"/>
              <a:t>다른 라이브러리로 교체 가능</a:t>
            </a:r>
            <a:r>
              <a:rPr lang="en-US" altLang="ko-KR" sz="1500" dirty="0"/>
              <a:t>)</a:t>
            </a:r>
          </a:p>
          <a:p>
            <a:r>
              <a:rPr lang="ko-KR" altLang="en-US" dirty="0"/>
              <a:t>필요성</a:t>
            </a:r>
            <a:endParaRPr lang="en-US" altLang="ko-KR" dirty="0"/>
          </a:p>
          <a:p>
            <a:pPr lvl="1"/>
            <a:r>
              <a:rPr lang="ko-KR" altLang="en-US" dirty="0"/>
              <a:t>상품의 후기를 직접 상품명으로 검색하는 대신 상품을 촬영하여 간편하게 후기 검색 가능</a:t>
            </a:r>
            <a:endParaRPr lang="en-US" altLang="ko-KR" dirty="0"/>
          </a:p>
          <a:p>
            <a:pPr lvl="1"/>
            <a:r>
              <a:rPr lang="ko-KR" altLang="en-US" dirty="0"/>
              <a:t>바이럴 마케팅 등으로</a:t>
            </a:r>
            <a:r>
              <a:rPr lang="en-US" altLang="ko-KR" dirty="0"/>
              <a:t>, </a:t>
            </a:r>
            <a:r>
              <a:rPr lang="ko-KR" altLang="en-US" dirty="0"/>
              <a:t>포털 사이트에서 검색할 경우 신뢰성 있는 정보를 찾기 힘들고</a:t>
            </a:r>
            <a:r>
              <a:rPr lang="en-US" altLang="ko-KR" dirty="0"/>
              <a:t>, </a:t>
            </a:r>
            <a:r>
              <a:rPr lang="ko-KR" altLang="en-US" dirty="0"/>
              <a:t>정보가 정리되어 있지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360553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 – </a:t>
            </a:r>
            <a:r>
              <a:rPr lang="ko-KR" altLang="en-US"/>
              <a:t>졸음운전 경보 앱 </a:t>
            </a:r>
            <a:r>
              <a:rPr lang="en-US" altLang="ko-KR"/>
              <a:t>/ </a:t>
            </a:r>
            <a:r>
              <a:rPr lang="ko-KR" altLang="en-US"/>
              <a:t>장치 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r>
              <a:rPr lang="ko-KR" altLang="en-US"/>
              <a:t>기능 </a:t>
            </a:r>
            <a:endParaRPr lang="ko-KR" altLang="en-US"/>
          </a:p>
          <a:p>
            <a:pPr lvl="1">
              <a:defRPr/>
            </a:pPr>
            <a:r>
              <a:rPr lang="ko-KR" altLang="en-US" sz="2000"/>
              <a:t>기기의 전면 카메라로 운전자의 눈 부분 인식</a:t>
            </a:r>
            <a:r>
              <a:rPr lang="en-US" altLang="ko-KR" sz="2000"/>
              <a:t> -&gt; </a:t>
            </a:r>
            <a:r>
              <a:rPr lang="ko-KR" altLang="en-US" sz="2000"/>
              <a:t>졸음 증상 경보</a:t>
            </a:r>
            <a:endParaRPr lang="ko-KR" altLang="en-US" sz="2000"/>
          </a:p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기술</a:t>
            </a:r>
            <a:endParaRPr lang="ko-KR" altLang="en-US"/>
          </a:p>
          <a:p>
            <a:pPr lvl="1">
              <a:defRPr/>
            </a:pPr>
            <a:r>
              <a:rPr lang="en-US" altLang="ko-KR" sz="2000"/>
              <a:t>Android </a:t>
            </a:r>
            <a:r>
              <a:rPr lang="ko-KR" altLang="en-US" sz="2000"/>
              <a:t>앱 또는 </a:t>
            </a:r>
            <a:r>
              <a:rPr lang="en-US" altLang="ko-KR" sz="2000"/>
              <a:t>Raspberry Pi </a:t>
            </a:r>
            <a:r>
              <a:rPr lang="ko-KR" altLang="en-US" sz="2000"/>
              <a:t>기반의 경보 장치 </a:t>
            </a:r>
            <a:r>
              <a:rPr lang="en-US" altLang="ko-KR" sz="2000"/>
              <a:t>(</a:t>
            </a:r>
            <a:r>
              <a:rPr lang="ko-KR" altLang="en-US" sz="2000"/>
              <a:t>미정</a:t>
            </a:r>
            <a:r>
              <a:rPr lang="en-US" altLang="ko-KR" sz="2000"/>
              <a:t>)</a:t>
            </a:r>
            <a:endParaRPr lang="en-US" altLang="ko-KR" sz="2000"/>
          </a:p>
          <a:p>
            <a:pPr lvl="1">
              <a:defRPr/>
            </a:pPr>
            <a:r>
              <a:rPr lang="en-US" altLang="ko-KR" sz="2000"/>
              <a:t>OpenCV, TensorFlow (</a:t>
            </a:r>
            <a:r>
              <a:rPr lang="ko-KR" altLang="en-US" sz="2000"/>
              <a:t>다른 라이브러리로 교체 가능</a:t>
            </a:r>
            <a:r>
              <a:rPr lang="en-US" altLang="ko-KR" sz="2000"/>
              <a:t>)</a:t>
            </a:r>
            <a:endParaRPr lang="en-US" altLang="ko-KR" sz="2000"/>
          </a:p>
          <a:p>
            <a:pPr marL="457200" lvl="1" indent="0">
              <a:buNone/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필요성</a:t>
            </a:r>
            <a:endParaRPr lang="ko-KR" altLang="en-US"/>
          </a:p>
          <a:p>
            <a:pPr lvl="1">
              <a:defRPr/>
            </a:pPr>
            <a:r>
              <a:rPr lang="ko-KR" altLang="en-US" sz="2000"/>
              <a:t>지난 </a:t>
            </a:r>
            <a:r>
              <a:rPr lang="en-US" altLang="ko-KR" sz="2000"/>
              <a:t>10</a:t>
            </a:r>
            <a:r>
              <a:rPr lang="ko-KR" altLang="en-US" sz="2000"/>
              <a:t>년간 고속도로 교통사고 발생원인 </a:t>
            </a:r>
            <a:r>
              <a:rPr lang="en-US" altLang="ko-KR" sz="2000"/>
              <a:t>1</a:t>
            </a:r>
            <a:r>
              <a:rPr lang="ko-KR" altLang="en-US" sz="2000"/>
              <a:t>위는 졸음운전으로 인한 사고 </a:t>
            </a:r>
            <a:r>
              <a:rPr lang="en-US" altLang="ko-KR" sz="2000"/>
              <a:t>(</a:t>
            </a:r>
            <a:r>
              <a:rPr lang="ko-KR" altLang="en-US" sz="2000"/>
              <a:t>한국도로공사 통계</a:t>
            </a:r>
            <a:r>
              <a:rPr lang="en-US" altLang="ko-KR" sz="2000"/>
              <a:t>)</a:t>
            </a:r>
            <a:endParaRPr lang="en-US" altLang="ko-KR" sz="2000"/>
          </a:p>
          <a:p>
            <a:pPr lvl="1">
              <a:defRPr/>
            </a:pPr>
            <a:r>
              <a:rPr lang="ko-KR" altLang="en-US" sz="2000"/>
              <a:t>졸음운전시 경보로 경각심을 주어 졸음운전 예방 가능</a:t>
            </a:r>
            <a:endParaRPr lang="en-US" altLang="ko-KR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팀원 역량 평가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김대성 </a:t>
            </a:r>
            <a:r>
              <a:rPr lang="en-US" altLang="ko-KR"/>
              <a:t>-</a:t>
            </a:r>
            <a:r>
              <a:rPr lang="ko-KR" altLang="en-US"/>
              <a:t> 창의적종합설계 경진대회에 나가 </a:t>
            </a:r>
            <a:r>
              <a:rPr lang="en-US" altLang="ko-KR"/>
              <a:t>OpenCV</a:t>
            </a:r>
            <a:r>
              <a:rPr lang="ko-KR" altLang="en-US"/>
              <a:t>를 다루어본 	      경험이 있음</a:t>
            </a:r>
            <a:endParaRPr lang="ko-KR" altLang="en-US"/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박종혁 </a:t>
            </a:r>
            <a:r>
              <a:rPr lang="en-US" altLang="ko-KR"/>
              <a:t>-</a:t>
            </a:r>
            <a:r>
              <a:rPr lang="ko-KR" altLang="en-US"/>
              <a:t> 창의적종합설계 경진대회에 나가 </a:t>
            </a:r>
            <a:r>
              <a:rPr lang="en-US" altLang="ko-KR"/>
              <a:t>OpenCV</a:t>
            </a:r>
            <a:r>
              <a:rPr lang="ko-KR" altLang="en-US"/>
              <a:t>를 다루어본 	      경험이 있음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128</ep:Words>
  <ep:PresentationFormat>와이드스크린</ep:PresentationFormat>
  <ep:Paragraphs>25</ep:Paragraphs>
  <ep:Slides>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ep:HeadingPairs>
  <ep:TitlesOfParts>
    <vt:vector size="5" baseType="lpstr">
      <vt:lpstr>Office 테마</vt:lpstr>
      <vt:lpstr>COMPIN</vt:lpstr>
      <vt:lpstr>1 – 물체인식 기반 상품 후기 검색 앱</vt:lpstr>
      <vt:lpstr>2 – 졸음운전 경보 앱 / 장치</vt:lpstr>
      <vt:lpstr>팀원 역량 평가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2020-09-23T09:52:33.000</dcterms:created>
  <dc:creator>박종혁</dc:creator>
  <cp:lastModifiedBy>kimds</cp:lastModifiedBy>
  <dcterms:modified xsi:type="dcterms:W3CDTF">2020-11-25T15:25:49.454</dcterms:modified>
  <cp:revision>12</cp:revision>
  <dc:title>INCOM</dc:title>
  <cp:version>1000.0000.01</cp:version>
</cp:coreProperties>
</file>