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92DCB-3ED9-4464-B443-3121AF808860}" v="19" dt="2020-10-14T15:49:10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74" d="100"/>
          <a:sy n="74" d="100"/>
        </p:scale>
        <p:origin x="918" y="6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CA62B-0B60-4503-8CA0-C44711A44566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82CAC-AA15-4876-B8A5-39719C2E8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2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82CAC-AA15-4876-B8A5-39719C2E88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82CAC-AA15-4876-B8A5-39719C2E88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1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82CAC-AA15-4876-B8A5-39719C2E88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1" y="1238884"/>
            <a:ext cx="10363198" cy="1470025"/>
          </a:xfrm>
        </p:spPr>
        <p:txBody>
          <a:bodyPr/>
          <a:lstStyle/>
          <a:p>
            <a:pPr>
              <a:defRPr/>
            </a:pPr>
            <a:r>
              <a:rPr lang="en-US" altLang="ko-KR" sz="5000" b="1" dirty="0"/>
              <a:t>COMPIN</a:t>
            </a:r>
            <a:br>
              <a:rPr lang="ko-KR" altLang="en-US" sz="5000" b="1" dirty="0"/>
            </a:br>
            <a:r>
              <a:rPr lang="ko-KR" altLang="en-US" sz="3900" b="1" dirty="0" err="1"/>
              <a:t>머지</a:t>
            </a:r>
            <a:r>
              <a:rPr lang="en-US" altLang="ko-KR" sz="3900" b="1" dirty="0"/>
              <a:t>? (Merge?)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201801527</a:t>
            </a:r>
            <a:r>
              <a:rPr lang="ko-KR" altLang="en-US" dirty="0"/>
              <a:t> 김대성</a:t>
            </a:r>
          </a:p>
          <a:p>
            <a:pPr>
              <a:defRPr/>
            </a:pPr>
            <a:r>
              <a:rPr lang="en-US" altLang="ko-KR" dirty="0"/>
              <a:t>201801560</a:t>
            </a:r>
            <a:r>
              <a:rPr lang="ko-KR" altLang="en-US" dirty="0"/>
              <a:t> 박종혁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latin typeface="나눔"/>
              </a:rPr>
              <a:t>개발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defRPr/>
            </a:pPr>
            <a:r>
              <a:rPr lang="ko-KR" altLang="en-US" dirty="0"/>
              <a:t>오프라인 매장에서는 상품의 후기를 찾기 힘듦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외국인은 한글로 </a:t>
            </a:r>
            <a:r>
              <a:rPr lang="ko-KR" altLang="en-US" dirty="0" err="1"/>
              <a:t>쓰여있는</a:t>
            </a:r>
            <a:r>
              <a:rPr lang="ko-KR" altLang="en-US" dirty="0"/>
              <a:t> 제품의 정보를 얻기 힘듦</a:t>
            </a:r>
          </a:p>
          <a:p>
            <a:pPr>
              <a:defRPr/>
            </a:pPr>
            <a:endParaRPr lang="ko-KR" altLang="en-US" dirty="0"/>
          </a:p>
          <a:p>
            <a:pPr marL="0" indent="0">
              <a:buNone/>
              <a:defRPr/>
            </a:pPr>
            <a:r>
              <a:rPr lang="en-US" altLang="ko-KR" sz="2800" dirty="0"/>
              <a:t>=&gt;</a:t>
            </a:r>
            <a:r>
              <a:rPr lang="ko-KR" altLang="en-US" sz="2800" dirty="0"/>
              <a:t> 상품에 대한 정보를 손쉽게 얻을 수 있다면 문제가 해결	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3336" y="448041"/>
            <a:ext cx="10972798" cy="7780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b="1" dirty="0"/>
              <a:t>제품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4797190"/>
            <a:ext cx="10972798" cy="1612769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sz="2800" dirty="0"/>
              <a:t>핸드폰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머지</a:t>
            </a:r>
            <a:r>
              <a:rPr lang="ko-KR" altLang="en-US" sz="2800" dirty="0"/>
              <a:t> 애플리케이션</a:t>
            </a:r>
            <a:r>
              <a:rPr lang="en-US" altLang="ko-KR" sz="2800" dirty="0"/>
              <a:t>)</a:t>
            </a:r>
            <a:r>
              <a:rPr lang="ko-KR" altLang="en-US" sz="2800" dirty="0"/>
              <a:t>으로 상품을 촬영하면 상품을 인식하여 상품 정보와 사용자들의 후기를 보여주는 애플리케이션</a:t>
            </a:r>
          </a:p>
          <a:p>
            <a:pPr>
              <a:defRPr/>
            </a:pPr>
            <a:endParaRPr lang="ko-KR" altLang="en-US" sz="2800" dirty="0"/>
          </a:p>
          <a:p>
            <a:pPr>
              <a:defRPr/>
            </a:pPr>
            <a:r>
              <a:rPr lang="ko-KR" altLang="en-US" sz="2800" dirty="0"/>
              <a:t>한국어로 쓰인 후기와 정보를 영어로 번역해주어 외국인도 이용할 수 있음</a:t>
            </a:r>
          </a:p>
        </p:txBody>
      </p:sp>
      <p:pic>
        <p:nvPicPr>
          <p:cNvPr id="5" name="그림 4" descr="테이블, 음식, 케이크, 남자이(가) 표시된 사진&#10;&#10;자동 생성된 설명">
            <a:extLst>
              <a:ext uri="{FF2B5EF4-FFF2-40B4-BE49-F238E27FC236}">
                <a16:creationId xmlns:a16="http://schemas.microsoft.com/office/drawing/2014/main" id="{ED27584D-97FF-4CD5-997E-611C0DE284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33316" r="44024" b="14035"/>
          <a:stretch/>
        </p:blipFill>
        <p:spPr>
          <a:xfrm>
            <a:off x="1060071" y="1636526"/>
            <a:ext cx="2943430" cy="2580683"/>
          </a:xfrm>
          <a:prstGeom prst="rect">
            <a:avLst/>
          </a:prstGeom>
        </p:spPr>
      </p:pic>
      <p:pic>
        <p:nvPicPr>
          <p:cNvPr id="7" name="그림 6" descr="사람, 실내, 남자, 음식이(가) 표시된 사진&#10;&#10;자동 생성된 설명">
            <a:extLst>
              <a:ext uri="{FF2B5EF4-FFF2-40B4-BE49-F238E27FC236}">
                <a16:creationId xmlns:a16="http://schemas.microsoft.com/office/drawing/2014/main" id="{17E31DA1-6BFE-4925-93E4-F3C651A2F7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46"/>
          <a:stretch/>
        </p:blipFill>
        <p:spPr>
          <a:xfrm>
            <a:off x="4531156" y="1632651"/>
            <a:ext cx="3127164" cy="2570108"/>
          </a:xfrm>
          <a:prstGeom prst="rect">
            <a:avLst/>
          </a:prstGeom>
        </p:spPr>
      </p:pic>
      <p:pic>
        <p:nvPicPr>
          <p:cNvPr id="9" name="그림 8" descr="사람, 실내, 테이블, 와인이(가) 표시된 사진&#10;&#10;자동 생성된 설명">
            <a:extLst>
              <a:ext uri="{FF2B5EF4-FFF2-40B4-BE49-F238E27FC236}">
                <a16:creationId xmlns:a16="http://schemas.microsoft.com/office/drawing/2014/main" id="{74630F8D-1F53-4012-A170-CF13F4DA07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" r="28160"/>
          <a:stretch/>
        </p:blipFill>
        <p:spPr>
          <a:xfrm>
            <a:off x="8185975" y="1632651"/>
            <a:ext cx="2759696" cy="2570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개발 범위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defRPr/>
            </a:pPr>
            <a:r>
              <a:rPr lang="ko-KR" altLang="en-US" dirty="0"/>
              <a:t>촬영한 상품을 인식하고 정보를 출력하는 기능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한글로 되어있는 정보를 영어로 번역하는 기능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제품의 후기를 작성</a:t>
            </a:r>
            <a:r>
              <a:rPr lang="en-US" altLang="ko-KR" dirty="0"/>
              <a:t>,</a:t>
            </a:r>
            <a:r>
              <a:rPr lang="ko-KR" altLang="en-US" dirty="0"/>
              <a:t> 검색하는 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사용 시나리오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defRPr/>
            </a:pPr>
            <a:r>
              <a:rPr lang="ko-KR" altLang="en-US" dirty="0"/>
              <a:t>한글을 모르는 외국인이 상품에 대한 정보를 얻고자 한다</a:t>
            </a:r>
            <a:r>
              <a:rPr lang="en-US" altLang="ko-KR" dirty="0"/>
              <a:t>.</a:t>
            </a:r>
            <a:r>
              <a:rPr lang="ko-KR" altLang="en-US" dirty="0"/>
              <a:t> 이때</a:t>
            </a:r>
            <a:r>
              <a:rPr lang="en-US" altLang="ko-KR" dirty="0"/>
              <a:t>,</a:t>
            </a:r>
            <a:r>
              <a:rPr lang="ko-KR" altLang="en-US" dirty="0"/>
              <a:t> 어플리케이션 </a:t>
            </a:r>
            <a:r>
              <a:rPr lang="en-US" altLang="ko-KR" dirty="0"/>
              <a:t>‘</a:t>
            </a:r>
            <a:r>
              <a:rPr lang="ko-KR" altLang="en-US" dirty="0" err="1"/>
              <a:t>머지</a:t>
            </a:r>
            <a:r>
              <a:rPr lang="en-US" altLang="ko-KR" dirty="0"/>
              <a:t>?’</a:t>
            </a:r>
            <a:r>
              <a:rPr lang="ko-KR" altLang="en-US" dirty="0"/>
              <a:t>를 이용해 상품을 촬영하면 상품에 대한 번역된 정보를 얻을 수 있음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종혁이는 편의점에 새로 출시된 라면을 먹으려 한다</a:t>
            </a:r>
            <a:r>
              <a:rPr lang="en-US" altLang="ko-KR" dirty="0"/>
              <a:t>.</a:t>
            </a:r>
            <a:r>
              <a:rPr lang="ko-KR" altLang="en-US" dirty="0"/>
              <a:t> 이 라면의 맛이 궁금하여 </a:t>
            </a:r>
            <a:r>
              <a:rPr lang="en-US" altLang="ko-KR" dirty="0"/>
              <a:t>‘</a:t>
            </a:r>
            <a:r>
              <a:rPr lang="ko-KR" altLang="en-US" dirty="0" err="1"/>
              <a:t>머지</a:t>
            </a:r>
            <a:r>
              <a:rPr lang="en-US" altLang="ko-KR" dirty="0"/>
              <a:t>?’</a:t>
            </a:r>
            <a:r>
              <a:rPr lang="ko-KR" altLang="en-US" dirty="0"/>
              <a:t>를 이용하여 후기를 </a:t>
            </a:r>
            <a:r>
              <a:rPr lang="ko-KR" altLang="en-US" dirty="0" err="1"/>
              <a:t>검색해봄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/>
              <a:t>문제점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ko-KR" altLang="en-US" dirty="0"/>
              <a:t>딥러닝 학습 모델에 필요한 훈련 데이터를 구하고</a:t>
            </a:r>
            <a:r>
              <a:rPr lang="en-US" altLang="ko-KR" dirty="0"/>
              <a:t>,</a:t>
            </a:r>
            <a:r>
              <a:rPr lang="ko-KR" altLang="en-US" dirty="0"/>
              <a:t> 구현하는 것이 쉽지 않을 것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초기 사용자를 모으는 일이 힘들 것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특정 집단이 후기를 조작하여 부당한 이익을 취할 수 있음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한글을 영어로 번역하는 일이 쉽지 않을 것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b="1" dirty="0"/>
              <a:t>시스템 설계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err="1"/>
              <a:t>아키텍쳐</a:t>
            </a:r>
            <a:r>
              <a:rPr lang="ko-KR" altLang="en-US" b="1" dirty="0"/>
              <a:t> 설계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5085207"/>
            <a:ext cx="10972798" cy="450381"/>
          </a:xfrm>
        </p:spPr>
        <p:txBody>
          <a:bodyPr>
            <a:normAutofit lnSpcReduction="10000"/>
          </a:bodyPr>
          <a:lstStyle/>
          <a:p>
            <a:pPr algn="ctr">
              <a:defRPr/>
            </a:pPr>
            <a:r>
              <a:rPr lang="ko-KR" altLang="en-US" sz="2400" dirty="0"/>
              <a:t>자체 서버 또는 </a:t>
            </a:r>
            <a:r>
              <a:rPr lang="en-US" altLang="ko-KR" sz="2400" dirty="0"/>
              <a:t>AWS</a:t>
            </a:r>
            <a:r>
              <a:rPr lang="ko-KR" altLang="en-US" sz="2400" dirty="0"/>
              <a:t>와 같은 </a:t>
            </a:r>
            <a:r>
              <a:rPr lang="ko-KR" altLang="en-US" sz="2400" dirty="0" err="1"/>
              <a:t>클라우딩</a:t>
            </a:r>
            <a:r>
              <a:rPr lang="ko-KR" altLang="en-US" sz="2400" dirty="0"/>
              <a:t> 서비스 사용 </a:t>
            </a:r>
            <a:r>
              <a:rPr lang="en-US" altLang="ko-KR" sz="2400" dirty="0"/>
              <a:t>(</a:t>
            </a:r>
            <a:r>
              <a:rPr lang="ko-KR" altLang="en-US" sz="2400" dirty="0"/>
              <a:t>미정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30975A5-4B53-4C96-AE3F-034DDEAD43A9}"/>
              </a:ext>
            </a:extLst>
          </p:cNvPr>
          <p:cNvSpPr/>
          <p:nvPr/>
        </p:nvSpPr>
        <p:spPr>
          <a:xfrm>
            <a:off x="2762501" y="2244150"/>
            <a:ext cx="1825820" cy="1925707"/>
          </a:xfrm>
          <a:prstGeom prst="roundRect">
            <a:avLst>
              <a:gd name="adj" fmla="val 67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269E74A-2773-457F-A0B5-91D3CFCCC327}"/>
              </a:ext>
            </a:extLst>
          </p:cNvPr>
          <p:cNvSpPr/>
          <p:nvPr/>
        </p:nvSpPr>
        <p:spPr>
          <a:xfrm>
            <a:off x="3723949" y="2244150"/>
            <a:ext cx="874643" cy="1925707"/>
          </a:xfrm>
          <a:prstGeom prst="roundRect">
            <a:avLst>
              <a:gd name="adj" fmla="val 67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0784194-4BA0-41C9-9852-F42FF5C050B5}"/>
              </a:ext>
            </a:extLst>
          </p:cNvPr>
          <p:cNvSpPr/>
          <p:nvPr/>
        </p:nvSpPr>
        <p:spPr>
          <a:xfrm>
            <a:off x="7704902" y="2244150"/>
            <a:ext cx="1819525" cy="1925707"/>
          </a:xfrm>
          <a:prstGeom prst="roundRect">
            <a:avLst>
              <a:gd name="adj" fmla="val 67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Client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EB109-4C06-44A3-9E70-B26790FEC5CF}"/>
              </a:ext>
            </a:extLst>
          </p:cNvPr>
          <p:cNvSpPr txBox="1"/>
          <p:nvPr/>
        </p:nvSpPr>
        <p:spPr>
          <a:xfrm>
            <a:off x="5241984" y="2302152"/>
            <a:ext cx="181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후기 작성 </a:t>
            </a:r>
            <a:r>
              <a:rPr lang="en-US" altLang="ko-KR" sz="1050" dirty="0"/>
              <a:t>/ </a:t>
            </a:r>
            <a:r>
              <a:rPr lang="ko-KR" altLang="en-US" sz="1050" dirty="0"/>
              <a:t>조회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A96CD08-DDE6-40DF-ABCF-D7A9FFD1E85C}"/>
              </a:ext>
            </a:extLst>
          </p:cNvPr>
          <p:cNvCxnSpPr>
            <a:cxnSpLocks/>
          </p:cNvCxnSpPr>
          <p:nvPr/>
        </p:nvCxnSpPr>
        <p:spPr>
          <a:xfrm flipV="1">
            <a:off x="4608863" y="3433346"/>
            <a:ext cx="3106310" cy="8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545433-A825-4716-889F-9E9529EB2898}"/>
              </a:ext>
            </a:extLst>
          </p:cNvPr>
          <p:cNvSpPr txBox="1"/>
          <p:nvPr/>
        </p:nvSpPr>
        <p:spPr>
          <a:xfrm>
            <a:off x="5157006" y="3207003"/>
            <a:ext cx="2010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클라이언트에 제품 정보 전송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4F8C3D-2FA4-409B-9796-7ED99848A5F9}"/>
              </a:ext>
            </a:extLst>
          </p:cNvPr>
          <p:cNvCxnSpPr>
            <a:cxnSpLocks/>
          </p:cNvCxnSpPr>
          <p:nvPr/>
        </p:nvCxnSpPr>
        <p:spPr>
          <a:xfrm flipH="1" flipV="1">
            <a:off x="4598592" y="3705231"/>
            <a:ext cx="3106310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DE78D2-50E8-4741-B83F-5CB3A65987E5}"/>
              </a:ext>
            </a:extLst>
          </p:cNvPr>
          <p:cNvSpPr txBox="1"/>
          <p:nvPr/>
        </p:nvSpPr>
        <p:spPr>
          <a:xfrm>
            <a:off x="5241984" y="3782325"/>
            <a:ext cx="1819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서버에 제품 조회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6C9853F-FE4E-4437-957B-F796A0DEEFAF}"/>
              </a:ext>
            </a:extLst>
          </p:cNvPr>
          <p:cNvCxnSpPr>
            <a:cxnSpLocks/>
          </p:cNvCxnSpPr>
          <p:nvPr/>
        </p:nvCxnSpPr>
        <p:spPr>
          <a:xfrm>
            <a:off x="4588321" y="2563762"/>
            <a:ext cx="31165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형 13">
            <a:extLst>
              <a:ext uri="{FF2B5EF4-FFF2-40B4-BE49-F238E27FC236}">
                <a16:creationId xmlns:a16="http://schemas.microsoft.com/office/drawing/2014/main" id="{FA105FF3-F302-4798-96A4-60EE9CDED01C}"/>
              </a:ext>
            </a:extLst>
          </p:cNvPr>
          <p:cNvSpPr/>
          <p:nvPr/>
        </p:nvSpPr>
        <p:spPr>
          <a:xfrm>
            <a:off x="2834231" y="2731698"/>
            <a:ext cx="817988" cy="1000389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Database</a:t>
            </a:r>
            <a:endParaRPr lang="ko-KR" altLang="en-US" sz="10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 err="1"/>
              <a:t>아키텍쳐</a:t>
            </a:r>
            <a:r>
              <a:rPr lang="ko-KR" altLang="en-US" b="1" dirty="0"/>
              <a:t> 설계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5F47AE0-B447-42A8-A6EB-E738DF502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11" y="2482203"/>
            <a:ext cx="3456047" cy="11598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9A3BD-F093-4798-B648-D18463F2F71E}"/>
              </a:ext>
            </a:extLst>
          </p:cNvPr>
          <p:cNvSpPr txBox="1"/>
          <p:nvPr/>
        </p:nvSpPr>
        <p:spPr>
          <a:xfrm>
            <a:off x="2082422" y="3491668"/>
            <a:ext cx="1985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TensorFlow</a:t>
            </a:r>
            <a:r>
              <a:rPr lang="ko-KR" altLang="en-US" sz="1050" dirty="0"/>
              <a:t> 기반 </a:t>
            </a:r>
            <a:endParaRPr lang="en-US" altLang="ko-KR" sz="1050" dirty="0"/>
          </a:p>
          <a:p>
            <a:pPr algn="ctr"/>
            <a:r>
              <a:rPr lang="ko-KR" altLang="en-US" sz="1050" dirty="0"/>
              <a:t>제품 객체 인식 모델 학습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9C61D51-119F-469B-BD38-8EA794DB3527}"/>
              </a:ext>
            </a:extLst>
          </p:cNvPr>
          <p:cNvSpPr txBox="1">
            <a:spLocks/>
          </p:cNvSpPr>
          <p:nvPr/>
        </p:nvSpPr>
        <p:spPr>
          <a:xfrm>
            <a:off x="609599" y="5157239"/>
            <a:ext cx="10972798" cy="142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dirty="0"/>
              <a:t>딥러닝 라이브러리는 </a:t>
            </a:r>
            <a:r>
              <a:rPr lang="en-US" altLang="ko-KR" sz="2400" dirty="0"/>
              <a:t>TensorFlow </a:t>
            </a:r>
            <a:r>
              <a:rPr lang="ko-KR" altLang="en-US" sz="2400" dirty="0"/>
              <a:t>사용 예정</a:t>
            </a:r>
            <a:endParaRPr lang="en-US" altLang="ko-KR" sz="2400" dirty="0"/>
          </a:p>
          <a:p>
            <a:pPr algn="ctr">
              <a:defRPr/>
            </a:pPr>
            <a:r>
              <a:rPr lang="ko-KR" altLang="en-US" sz="2400" dirty="0"/>
              <a:t>이미지 처리는 </a:t>
            </a:r>
            <a:r>
              <a:rPr lang="en-US" altLang="ko-KR" sz="2400" dirty="0"/>
              <a:t>OpenCV</a:t>
            </a:r>
            <a:r>
              <a:rPr lang="ko-KR" altLang="en-US" sz="2400" dirty="0"/>
              <a:t> 사용 예정</a:t>
            </a:r>
            <a:endParaRPr lang="en-US" altLang="ko-KR" sz="2400" dirty="0"/>
          </a:p>
          <a:p>
            <a:pPr algn="ctr">
              <a:defRPr/>
            </a:pPr>
            <a:r>
              <a:rPr lang="en-US" altLang="ko-KR" sz="2400" dirty="0"/>
              <a:t>Android </a:t>
            </a:r>
            <a:r>
              <a:rPr lang="ko-KR" altLang="en-US" sz="2400" dirty="0"/>
              <a:t>어플리케이션</a:t>
            </a:r>
            <a:endParaRPr lang="en-US" altLang="ko-KR" sz="2400" dirty="0"/>
          </a:p>
          <a:p>
            <a:pPr algn="ctr">
              <a:defRPr/>
            </a:pP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C08E3D-32DB-41F0-92B1-5D75BE7A69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091" y="2201863"/>
            <a:ext cx="1272639" cy="1567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D9A6B-B61A-4D68-B50A-FFC909A00758}"/>
              </a:ext>
            </a:extLst>
          </p:cNvPr>
          <p:cNvSpPr txBox="1"/>
          <p:nvPr/>
        </p:nvSpPr>
        <p:spPr>
          <a:xfrm>
            <a:off x="4977033" y="3921730"/>
            <a:ext cx="20847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OpenCV</a:t>
            </a:r>
            <a:r>
              <a:rPr lang="ko-KR" altLang="en-US" sz="1050" dirty="0"/>
              <a:t>를 이용한 이미지 처리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5EDE41-A45F-45BF-A2B9-3B3530D1A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391" y="2663932"/>
            <a:ext cx="2962956" cy="796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4727E3-9D8B-4973-BD82-A72D159FEBC4}"/>
              </a:ext>
            </a:extLst>
          </p:cNvPr>
          <p:cNvSpPr txBox="1"/>
          <p:nvPr/>
        </p:nvSpPr>
        <p:spPr>
          <a:xfrm>
            <a:off x="7749364" y="3428624"/>
            <a:ext cx="1985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Android</a:t>
            </a:r>
            <a:r>
              <a:rPr lang="ko-KR" altLang="en-US" sz="1050" dirty="0"/>
              <a:t> 플랫폼</a:t>
            </a:r>
            <a:endParaRPr lang="en-US" altLang="ko-KR" sz="1050" dirty="0"/>
          </a:p>
          <a:p>
            <a:pPr algn="ctr"/>
            <a:r>
              <a:rPr lang="ko-KR" altLang="en-US" sz="1050" dirty="0"/>
              <a:t>어플리케이션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231</Words>
  <Application>Microsoft Office PowerPoint</Application>
  <PresentationFormat>와이드스크린</PresentationFormat>
  <Paragraphs>52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</vt:lpstr>
      <vt:lpstr>맑은 고딕</vt:lpstr>
      <vt:lpstr>함초롬돋움</vt:lpstr>
      <vt:lpstr>Arial</vt:lpstr>
      <vt:lpstr>한컴오피스</vt:lpstr>
      <vt:lpstr>COMPIN 머지? (Merge?)</vt:lpstr>
      <vt:lpstr>개발 목표</vt:lpstr>
      <vt:lpstr>제품 소개</vt:lpstr>
      <vt:lpstr>개발 범위</vt:lpstr>
      <vt:lpstr>사용 시나리오</vt:lpstr>
      <vt:lpstr>문제점</vt:lpstr>
      <vt:lpstr>시스템 설계</vt:lpstr>
      <vt:lpstr>아키텍쳐 설계</vt:lpstr>
      <vt:lpstr>아키텍쳐 설계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COMPIN 머지?</dc:title>
  <dc:creator>kimds</dc:creator>
  <cp:lastModifiedBy>박종혁</cp:lastModifiedBy>
  <cp:revision>27</cp:revision>
  <dcterms:created xsi:type="dcterms:W3CDTF">2020-10-14T08:04:54Z</dcterms:created>
  <dcterms:modified xsi:type="dcterms:W3CDTF">2020-10-14T15:50:24Z</dcterms:modified>
  <cp:version>1000.0000.01</cp:version>
</cp:coreProperties>
</file>