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5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3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1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3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7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6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6.png"  /><Relationship Id="rId6" Type="http://schemas.openxmlformats.org/officeDocument/2006/relationships/image" Target="../media/image3.png"  /><Relationship Id="rId7" Type="http://schemas.openxmlformats.org/officeDocument/2006/relationships/image" Target="../media/image4.png"  /><Relationship Id="rId8" Type="http://schemas.openxmlformats.org/officeDocument/2006/relationships/image" Target="../media/image2.png"  /><Relationship Id="rId9" Type="http://schemas.openxmlformats.org/officeDocument/2006/relationships/image" Target="../media/image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0" y="5786453"/>
            <a:ext cx="12191999" cy="71455"/>
            <a:chOff x="0" y="5786453"/>
            <a:chExt cx="9144000" cy="71455"/>
          </a:xfrm>
        </p:grpSpPr>
        <p:sp>
          <p:nvSpPr>
            <p:cNvPr id="8" name=""/>
            <p:cNvSpPr/>
            <p:nvPr/>
          </p:nvSpPr>
          <p:spPr>
            <a:xfrm rot="16200000">
              <a:off x="4536281" y="1250173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9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0" y="5786453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"/>
          <p:cNvGrpSpPr/>
          <p:nvPr/>
        </p:nvGrpSpPr>
        <p:grpSpPr>
          <a:xfrm rot="0">
            <a:off x="0" y="1500157"/>
            <a:ext cx="12191999" cy="71455"/>
            <a:chOff x="0" y="1000108"/>
            <a:chExt cx="9144000" cy="71455"/>
          </a:xfrm>
        </p:grpSpPr>
        <p:sp>
          <p:nvSpPr>
            <p:cNvPr id="11" name=""/>
            <p:cNvSpPr/>
            <p:nvPr/>
          </p:nvSpPr>
          <p:spPr>
            <a:xfrm rot="16200000">
              <a:off x="4536281" y="-3536172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2" name="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0" y="1000108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"/>
          <p:cNvGrpSpPr/>
          <p:nvPr/>
        </p:nvGrpSpPr>
        <p:grpSpPr>
          <a:xfrm rot="0">
            <a:off x="11048285" y="-5644"/>
            <a:ext cx="95999" cy="6863644"/>
            <a:chOff x="8286214" y="-5644"/>
            <a:chExt cx="72000" cy="6863644"/>
          </a:xfrm>
        </p:grpSpPr>
        <p:sp>
          <p:nvSpPr>
            <p:cNvPr id="14" name="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5" name="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rcRect l="11720" r="87500"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sp>
        <p:nvSpPr>
          <p:cNvPr id="16" name=""/>
          <p:cNvSpPr/>
          <p:nvPr/>
        </p:nvSpPr>
        <p:spPr>
          <a:xfrm rot="16200000">
            <a:off x="5988838" y="-4845685"/>
            <a:ext cx="214314" cy="12191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7" name="" descr="pattern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rcRect/>
          <a:stretch>
            <a:fillRect/>
          </a:stretch>
        </p:blipFill>
        <p:spPr>
          <a:xfrm>
            <a:off x="0" y="1141282"/>
            <a:ext cx="12191999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"/>
          <p:cNvSpPr/>
          <p:nvPr/>
        </p:nvSpPr>
        <p:spPr>
          <a:xfrm>
            <a:off x="476210" y="0"/>
            <a:ext cx="2857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9" name="" descr="pattern.pn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rcRect/>
          <a:stretch>
            <a:fillRect/>
          </a:stretch>
        </p:blipFill>
        <p:spPr>
          <a:xfrm>
            <a:off x="476210" y="0"/>
            <a:ext cx="286019" cy="6858000"/>
          </a:xfrm>
          <a:prstGeom prst="rect">
            <a:avLst/>
          </a:prstGeom>
        </p:spPr>
      </p:pic>
      <p:sp>
        <p:nvSpPr>
          <p:cNvPr id="20" name=""/>
          <p:cNvSpPr/>
          <p:nvPr/>
        </p:nvSpPr>
        <p:spPr>
          <a:xfrm>
            <a:off x="1238215" y="0"/>
            <a:ext cx="2857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21" name="" descr="pattern.png"/>
          <p:cNvPicPr>
            <a:picLocks noChangeAspect="1"/>
          </p:cNvPicPr>
          <p:nvPr/>
        </p:nvPicPr>
        <p:blipFill rotWithShape="1">
          <a:blip r:embed="rId7">
            <a:alphaModFix/>
            <a:lum/>
          </a:blip>
          <a:srcRect/>
          <a:stretch>
            <a:fillRect/>
          </a:stretch>
        </p:blipFill>
        <p:spPr>
          <a:xfrm>
            <a:off x="1238215" y="0"/>
            <a:ext cx="287866" cy="6858000"/>
          </a:xfrm>
          <a:prstGeom prst="rect">
            <a:avLst/>
          </a:prstGeom>
        </p:spPr>
      </p:pic>
      <p:sp>
        <p:nvSpPr>
          <p:cNvPr id="23" name=""/>
          <p:cNvSpPr/>
          <p:nvPr/>
        </p:nvSpPr>
        <p:spPr>
          <a:xfrm rot="16200000">
            <a:off x="5988838" y="-559389"/>
            <a:ext cx="214314" cy="12191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24" name="" descr="pattern.png"/>
          <p:cNvPicPr>
            <a:picLocks noChangeAspect="1"/>
          </p:cNvPicPr>
          <p:nvPr/>
        </p:nvPicPr>
        <p:blipFill rotWithShape="1">
          <a:blip r:embed="rId8">
            <a:alphaModFix/>
            <a:lum/>
          </a:blip>
          <a:srcRect/>
          <a:stretch>
            <a:fillRect/>
          </a:stretch>
        </p:blipFill>
        <p:spPr>
          <a:xfrm>
            <a:off x="0" y="5427577"/>
            <a:ext cx="12191999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"/>
          <p:cNvSpPr/>
          <p:nvPr/>
        </p:nvSpPr>
        <p:spPr>
          <a:xfrm>
            <a:off x="476210" y="5429264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1238215" y="5429264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7" name=""/>
          <p:cNvSpPr/>
          <p:nvPr/>
        </p:nvSpPr>
        <p:spPr>
          <a:xfrm>
            <a:off x="476210" y="114296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8" name=""/>
          <p:cNvSpPr/>
          <p:nvPr/>
        </p:nvSpPr>
        <p:spPr>
          <a:xfrm>
            <a:off x="1238215" y="114296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714469" y="3100965"/>
            <a:ext cx="9334565" cy="957706"/>
          </a:xfrm>
        </p:spPr>
        <p:txBody>
          <a:bodyPr/>
          <a:lstStyle>
            <a:lvl1pPr algn="l"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714469" y="2571744"/>
            <a:ext cx="8534399" cy="571504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32" name=""/>
          <p:cNvSpPr>
            <a:spLocks noGrp="1"/>
          </p:cNvSpPr>
          <p:nvPr>
            <p:ph type="dt" sz="half" idx="2"/>
          </p:nvPr>
        </p:nvSpPr>
        <p:spPr>
          <a:xfrm>
            <a:off x="1523967" y="6356350"/>
            <a:ext cx="19304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8E373E1-B59C-467E-81F6-8282A2291EEC}" type="datetime1">
              <a:rPr lang="ko-KR" altLang="en-US"/>
              <a:pPr>
                <a:defRPr lang="ko-KR" altLang="en-US"/>
              </a:pPr>
              <a:t>2020-10-21</a:t>
            </a:fld>
            <a:endParaRPr lang="ko-KR" altLang="en-US"/>
          </a:p>
        </p:txBody>
      </p:sp>
      <p:sp>
        <p:nvSpPr>
          <p:cNvPr id="33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4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952463" y="-5644"/>
            <a:ext cx="95999" cy="6863644"/>
            <a:chOff x="8286214" y="-5644"/>
            <a:chExt cx="72000" cy="6863644"/>
          </a:xfrm>
        </p:grpSpPr>
        <p:sp>
          <p:nvSpPr>
            <p:cNvPr id="7" name="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8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grpSp>
        <p:nvGrpSpPr>
          <p:cNvPr id="9" name=""/>
          <p:cNvGrpSpPr/>
          <p:nvPr/>
        </p:nvGrpSpPr>
        <p:grpSpPr>
          <a:xfrm rot="0">
            <a:off x="0" y="1500157"/>
            <a:ext cx="12191999" cy="71455"/>
            <a:chOff x="0" y="1000108"/>
            <a:chExt cx="9144000" cy="71455"/>
          </a:xfrm>
        </p:grpSpPr>
        <p:sp>
          <p:nvSpPr>
            <p:cNvPr id="10" name=""/>
            <p:cNvSpPr/>
            <p:nvPr/>
          </p:nvSpPr>
          <p:spPr>
            <a:xfrm rot="16200000">
              <a:off x="4536281" y="-3536172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1" name="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0" y="1000108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"/>
          <p:cNvGrpSpPr/>
          <p:nvPr/>
        </p:nvGrpSpPr>
        <p:grpSpPr>
          <a:xfrm rot="0">
            <a:off x="0" y="1141282"/>
            <a:ext cx="12191999" cy="216000"/>
            <a:chOff x="0" y="1141282"/>
            <a:chExt cx="9144000" cy="216000"/>
          </a:xfrm>
        </p:grpSpPr>
        <p:sp>
          <p:nvSpPr>
            <p:cNvPr id="13" name=""/>
            <p:cNvSpPr/>
            <p:nvPr/>
          </p:nvSpPr>
          <p:spPr>
            <a:xfrm rot="16200000">
              <a:off x="4464843" y="-3321876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4" name="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0" y="1141282"/>
              <a:ext cx="9144000" cy="216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"/>
          <p:cNvGrpSpPr/>
          <p:nvPr/>
        </p:nvGrpSpPr>
        <p:grpSpPr>
          <a:xfrm rot="0">
            <a:off x="476210" y="0"/>
            <a:ext cx="286019" cy="6858000"/>
            <a:chOff x="357158" y="0"/>
            <a:chExt cx="214515" cy="6858000"/>
          </a:xfrm>
        </p:grpSpPr>
        <p:sp>
          <p:nvSpPr>
            <p:cNvPr id="16" name=""/>
            <p:cNvSpPr/>
            <p:nvPr/>
          </p:nvSpPr>
          <p:spPr>
            <a:xfrm>
              <a:off x="357158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7" name="" descr="pattern.png"/>
            <p:cNvPicPr>
              <a:picLocks noChangeAspect="1"/>
            </p:cNvPicPr>
            <p:nvPr/>
          </p:nvPicPr>
          <p:blipFill rotWithShape="1">
            <a:blip r:embed="rId5">
              <a:alphaModFix/>
              <a:lum/>
            </a:blip>
            <a:srcRect/>
            <a:stretch>
              <a:fillRect/>
            </a:stretch>
          </p:blipFill>
          <p:spPr>
            <a:xfrm>
              <a:off x="357158" y="0"/>
              <a:ext cx="214515" cy="6858000"/>
            </a:xfrm>
            <a:prstGeom prst="rect">
              <a:avLst/>
            </a:prstGeom>
          </p:spPr>
        </p:pic>
      </p:grpSp>
      <p:grpSp>
        <p:nvGrpSpPr>
          <p:cNvPr id="18" name=""/>
          <p:cNvGrpSpPr/>
          <p:nvPr/>
        </p:nvGrpSpPr>
        <p:grpSpPr>
          <a:xfrm rot="0">
            <a:off x="1333466" y="0"/>
            <a:ext cx="287866" cy="6858000"/>
            <a:chOff x="8501090" y="0"/>
            <a:chExt cx="215900" cy="6858000"/>
          </a:xfrm>
        </p:grpSpPr>
        <p:sp>
          <p:nvSpPr>
            <p:cNvPr id="19" name=""/>
            <p:cNvSpPr/>
            <p:nvPr/>
          </p:nvSpPr>
          <p:spPr>
            <a:xfrm>
              <a:off x="8501090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20" name="" descr="pattern.png"/>
            <p:cNvPicPr>
              <a:picLocks noChangeAspect="1"/>
            </p:cNvPicPr>
            <p:nvPr/>
          </p:nvPicPr>
          <p:blipFill rotWithShape="1">
            <a:blip r:embed="rId6">
              <a:alphaModFix/>
              <a:lum/>
            </a:blip>
            <a:srcRect/>
            <a:stretch>
              <a:fillRect/>
            </a:stretch>
          </p:blipFill>
          <p:spPr>
            <a:xfrm>
              <a:off x="8501090" y="0"/>
              <a:ext cx="215900" cy="6858000"/>
            </a:xfrm>
            <a:prstGeom prst="rect">
              <a:avLst/>
            </a:prstGeom>
          </p:spPr>
        </p:pic>
      </p:grpSp>
      <p:grpSp>
        <p:nvGrpSpPr>
          <p:cNvPr id="21" name=""/>
          <p:cNvGrpSpPr/>
          <p:nvPr/>
        </p:nvGrpSpPr>
        <p:grpSpPr>
          <a:xfrm rot="0">
            <a:off x="0" y="1784240"/>
            <a:ext cx="12191999" cy="216000"/>
            <a:chOff x="0" y="5427577"/>
            <a:chExt cx="9144000" cy="216000"/>
          </a:xfrm>
        </p:grpSpPr>
        <p:sp>
          <p:nvSpPr>
            <p:cNvPr id="22" name=""/>
            <p:cNvSpPr/>
            <p:nvPr/>
          </p:nvSpPr>
          <p:spPr>
            <a:xfrm rot="16200000">
              <a:off x="4464843" y="964420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23" name="" descr="pattern.png"/>
            <p:cNvPicPr>
              <a:picLocks noChangeAspect="1"/>
            </p:cNvPicPr>
            <p:nvPr/>
          </p:nvPicPr>
          <p:blipFill rotWithShape="1">
            <a:blip r:embed="rId7">
              <a:alphaModFix/>
              <a:lum/>
            </a:blip>
            <a:srcRect/>
            <a:stretch>
              <a:fillRect/>
            </a:stretch>
          </p:blipFill>
          <p:spPr>
            <a:xfrm>
              <a:off x="0" y="5427577"/>
              <a:ext cx="9144000" cy="21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"/>
          <p:cNvSpPr/>
          <p:nvPr/>
        </p:nvSpPr>
        <p:spPr>
          <a:xfrm>
            <a:off x="476210" y="178592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5" name=""/>
          <p:cNvSpPr/>
          <p:nvPr/>
        </p:nvSpPr>
        <p:spPr>
          <a:xfrm>
            <a:off x="1333466" y="178592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6" name=""/>
          <p:cNvSpPr/>
          <p:nvPr/>
        </p:nvSpPr>
        <p:spPr>
          <a:xfrm>
            <a:off x="476210" y="114296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7" name=""/>
          <p:cNvSpPr/>
          <p:nvPr/>
        </p:nvSpPr>
        <p:spPr>
          <a:xfrm>
            <a:off x="1333466" y="114296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1809719" y="2357430"/>
            <a:ext cx="10001319" cy="1470025"/>
          </a:xfrm>
        </p:spPr>
        <p:txBody>
          <a:bodyPr/>
          <a:lstStyle>
            <a:lvl1pPr>
              <a:defRPr sz="52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1" name=""/>
          <p:cNvSpPr>
            <a:spLocks noGrp="1"/>
          </p:cNvSpPr>
          <p:nvPr>
            <p:ph type="dt" sz="half" idx="2"/>
          </p:nvPr>
        </p:nvSpPr>
        <p:spPr>
          <a:xfrm>
            <a:off x="1619218" y="6356350"/>
            <a:ext cx="18351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AA19075-7CA5-4C26-807D-91B3A7D91656}" type="datetime1">
              <a:rPr lang="ko-KR" altLang="en-US"/>
              <a:pPr>
                <a:defRPr lang="ko-KR" altLang="en-US"/>
              </a:pPr>
              <a:t>2020-10-21</a:t>
            </a:fld>
            <a:endParaRPr lang="ko-KR" altLang="en-US"/>
          </a:p>
        </p:txBody>
      </p:sp>
      <p:sp>
        <p:nvSpPr>
          <p:cNvPr id="32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3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"/>
          <p:cNvGrpSpPr/>
          <p:nvPr/>
        </p:nvGrpSpPr>
        <p:grpSpPr>
          <a:xfrm rot="0">
            <a:off x="952463" y="-5644"/>
            <a:ext cx="95999" cy="6863644"/>
            <a:chOff x="8286214" y="-5644"/>
            <a:chExt cx="72000" cy="6863644"/>
          </a:xfrm>
        </p:grpSpPr>
        <p:sp>
          <p:nvSpPr>
            <p:cNvPr id="18" name="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9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grpSp>
        <p:nvGrpSpPr>
          <p:cNvPr id="20" name=""/>
          <p:cNvGrpSpPr/>
          <p:nvPr/>
        </p:nvGrpSpPr>
        <p:grpSpPr>
          <a:xfrm rot="0">
            <a:off x="0" y="1784240"/>
            <a:ext cx="12191999" cy="216000"/>
            <a:chOff x="0" y="5427577"/>
            <a:chExt cx="9144000" cy="216000"/>
          </a:xfrm>
        </p:grpSpPr>
        <p:sp>
          <p:nvSpPr>
            <p:cNvPr id="21" name=""/>
            <p:cNvSpPr/>
            <p:nvPr/>
          </p:nvSpPr>
          <p:spPr>
            <a:xfrm rot="16200000">
              <a:off x="4464843" y="964420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22" name="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tretch>
              <a:fillRect/>
            </a:stretch>
          </p:blipFill>
          <p:spPr>
            <a:xfrm>
              <a:off x="0" y="5427577"/>
              <a:ext cx="9144000" cy="209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" name=""/>
          <p:cNvGrpSpPr/>
          <p:nvPr/>
        </p:nvGrpSpPr>
        <p:grpSpPr>
          <a:xfrm rot="0">
            <a:off x="476210" y="0"/>
            <a:ext cx="285751" cy="6858000"/>
            <a:chOff x="357158" y="0"/>
            <a:chExt cx="214314" cy="6858000"/>
          </a:xfrm>
        </p:grpSpPr>
        <p:sp>
          <p:nvSpPr>
            <p:cNvPr id="24" name=""/>
            <p:cNvSpPr/>
            <p:nvPr/>
          </p:nvSpPr>
          <p:spPr>
            <a:xfrm>
              <a:off x="357158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25" name="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tretch>
              <a:fillRect/>
            </a:stretch>
          </p:blipFill>
          <p:spPr>
            <a:xfrm>
              <a:off x="357158" y="0"/>
              <a:ext cx="20955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"/>
          <p:cNvSpPr/>
          <p:nvPr/>
        </p:nvSpPr>
        <p:spPr>
          <a:xfrm>
            <a:off x="476210" y="178592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523967" y="500042"/>
            <a:ext cx="9620317" cy="1143000"/>
          </a:xfrm>
        </p:spPr>
        <p:txBody>
          <a:bodyPr/>
          <a:lstStyle>
            <a:lvl1pPr algn="ctr">
              <a:defRPr sz="4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28" name=""/>
          <p:cNvSpPr>
            <a:spLocks noGrp="1"/>
          </p:cNvSpPr>
          <p:nvPr>
            <p:ph type="body" sz="quarter" idx="14"/>
          </p:nvPr>
        </p:nvSpPr>
        <p:spPr>
          <a:xfrm>
            <a:off x="3238501" y="2500313"/>
            <a:ext cx="6191250" cy="3214687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dt" sz="half" idx="2"/>
          </p:nvPr>
        </p:nvSpPr>
        <p:spPr>
          <a:xfrm>
            <a:off x="1047714" y="6356350"/>
            <a:ext cx="24066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807C2DD-4D99-4FE6-9879-F803D6D1DF57}" type="datetime1">
              <a:rPr lang="ko-KR" altLang="en-US"/>
              <a:pPr>
                <a:defRPr lang="ko-KR" altLang="en-US"/>
              </a:pPr>
              <a:t>2020-10-21</a:t>
            </a:fld>
            <a:endParaRPr lang="ko-KR" altLang="en-US"/>
          </a:p>
        </p:txBody>
      </p:sp>
      <p:sp>
        <p:nvSpPr>
          <p:cNvPr id="31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2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9" y="274638"/>
            <a:ext cx="1771687" cy="5851525"/>
          </a:xfrm>
        </p:spPr>
        <p:txBody>
          <a:bodyPr vert="eaVert"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7472CE9-B8EB-4679-83AE-41385D2D6FE1}" type="datetime1">
              <a:rPr lang="ko-KR" altLang="en-US"/>
              <a:pPr>
                <a:defRPr lang="ko-KR" altLang="en-US"/>
              </a:pPr>
              <a:t>2020-10-21</a:t>
            </a:fld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59718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grpSp>
        <p:nvGrpSpPr>
          <p:cNvPr id="12" name=""/>
          <p:cNvGrpSpPr/>
          <p:nvPr/>
        </p:nvGrpSpPr>
        <p:grpSpPr>
          <a:xfrm rot="0">
            <a:off x="11409679" y="-5644"/>
            <a:ext cx="591861" cy="6863644"/>
            <a:chOff x="8557260" y="-5644"/>
            <a:chExt cx="443896" cy="6863644"/>
          </a:xfrm>
        </p:grpSpPr>
        <p:sp>
          <p:nvSpPr>
            <p:cNvPr id="8" name=""/>
            <p:cNvSpPr/>
            <p:nvPr/>
          </p:nvSpPr>
          <p:spPr>
            <a:xfrm rot="10800000" flipV="1">
              <a:off x="8571966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786842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1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8557260" y="0"/>
              <a:ext cx="443896" cy="6858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>
            <a:spLocks noGrp="1"/>
          </p:cNvSpPr>
          <p:nvPr>
            <p:ph type="title" idx="0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Clr>
                <a:schemeClr val="tx2"/>
              </a:buClr>
              <a:defRPr/>
            </a:lvl3pPr>
            <a:lvl5pPr>
              <a:buFont typeface="Arial"/>
              <a:buChar char="«"/>
              <a:defRPr/>
            </a:lvl5pPr>
            <a:lvl6pPr>
              <a:buFont typeface="Arial"/>
              <a:buChar char="«"/>
              <a:defRPr/>
            </a:lvl6pPr>
            <a:lvl7pPr>
              <a:buFont typeface="Arial"/>
              <a:buChar char="«"/>
              <a:defRPr/>
            </a:lvl7pPr>
            <a:lvl8pPr>
              <a:buFont typeface="Arial"/>
              <a:buChar char="«"/>
              <a:defRPr/>
            </a:lvl8pPr>
            <a:lvl9pPr>
              <a:buFont typeface="Arial"/>
              <a:buChar char="«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F1591C6-AF10-4DAF-8E5D-638E6E4F1527}" type="datetime1">
              <a:rPr lang="ko-KR" altLang="en-US"/>
              <a:pPr>
                <a:defRPr lang="ko-KR" altLang="en-US"/>
              </a:pPr>
              <a:t>2020-10-21</a:t>
            </a:fld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94E55DD-F103-4410-B26F-629AFAFC9633}" type="datetime1">
              <a:rPr lang="ko-KR" altLang="en-US"/>
              <a:pPr>
                <a:defRPr lang="ko-KR" altLang="en-US"/>
              </a:pPr>
              <a:t>2020-10-21</a:t>
            </a:fld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0" y="-5644"/>
            <a:ext cx="12191999" cy="6863644"/>
            <a:chOff x="0" y="-5644"/>
            <a:chExt cx="9144000" cy="6863644"/>
          </a:xfrm>
        </p:grpSpPr>
        <p:grpSp>
          <p:nvGrpSpPr>
            <p:cNvPr id="8" name=""/>
            <p:cNvGrpSpPr/>
            <p:nvPr/>
          </p:nvGrpSpPr>
          <p:grpSpPr>
            <a:xfrm rot="0">
              <a:off x="714348" y="-5644"/>
              <a:ext cx="72000" cy="6863644"/>
              <a:chOff x="8286214" y="-5644"/>
              <a:chExt cx="72000" cy="6863644"/>
            </a:xfrm>
          </p:grpSpPr>
          <p:sp>
            <p:nvSpPr>
              <p:cNvPr id="34" name=""/>
              <p:cNvSpPr/>
              <p:nvPr/>
            </p:nvSpPr>
            <p:spPr>
              <a:xfrm rot="10800000" flipV="1">
                <a:off x="8286214" y="-5644"/>
                <a:ext cx="72000" cy="684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35" name="" descr="pattern.png"/>
              <p:cNvPicPr>
                <a:picLocks noChangeAspect="1"/>
              </p:cNvPicPr>
              <p:nvPr/>
            </p:nvPicPr>
            <p:blipFill rotWithShape="1">
              <a:blip r:embed="rId2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286750" y="0"/>
                <a:ext cx="71464" cy="6858000"/>
              </a:xfrm>
              <a:prstGeom prst="rect">
                <a:avLst/>
              </a:prstGeom>
            </p:spPr>
          </p:pic>
        </p:grpSp>
        <p:grpSp>
          <p:nvGrpSpPr>
            <p:cNvPr id="9" name=""/>
            <p:cNvGrpSpPr/>
            <p:nvPr/>
          </p:nvGrpSpPr>
          <p:grpSpPr>
            <a:xfrm rot="0">
              <a:off x="0" y="5786453"/>
              <a:ext cx="9144000" cy="71455"/>
              <a:chOff x="0" y="5786453"/>
              <a:chExt cx="9144000" cy="71455"/>
            </a:xfrm>
          </p:grpSpPr>
          <p:sp>
            <p:nvSpPr>
              <p:cNvPr id="32" name=""/>
              <p:cNvSpPr/>
              <p:nvPr/>
            </p:nvSpPr>
            <p:spPr>
              <a:xfrm rot="16200000">
                <a:off x="4536281" y="1250173"/>
                <a:ext cx="71438" cy="914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33" name="" descr="pattern.png"/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5786453"/>
                <a:ext cx="9144000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" name=""/>
            <p:cNvGrpSpPr/>
            <p:nvPr/>
          </p:nvGrpSpPr>
          <p:grpSpPr>
            <a:xfrm rot="0">
              <a:off x="0" y="1500157"/>
              <a:ext cx="9144000" cy="71455"/>
              <a:chOff x="0" y="1000108"/>
              <a:chExt cx="9144000" cy="71455"/>
            </a:xfrm>
          </p:grpSpPr>
          <p:sp>
            <p:nvSpPr>
              <p:cNvPr id="30" name=""/>
              <p:cNvSpPr/>
              <p:nvPr/>
            </p:nvSpPr>
            <p:spPr>
              <a:xfrm rot="16200000">
                <a:off x="4536281" y="-3536172"/>
                <a:ext cx="71438" cy="914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31" name="" descr="pattern.png"/>
              <p:cNvPicPr>
                <a:picLocks noChangeAspect="1"/>
              </p:cNvPicPr>
              <p:nvPr/>
            </p:nvPicPr>
            <p:blipFill rotWithShape="1">
              <a:blip r:embed="rId4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1000108"/>
                <a:ext cx="9144000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" name=""/>
            <p:cNvGrpSpPr/>
            <p:nvPr/>
          </p:nvGrpSpPr>
          <p:grpSpPr>
            <a:xfrm rot="0">
              <a:off x="8286214" y="-5644"/>
              <a:ext cx="72000" cy="6863644"/>
              <a:chOff x="8286214" y="-5644"/>
              <a:chExt cx="72000" cy="6863644"/>
            </a:xfrm>
          </p:grpSpPr>
          <p:sp>
            <p:nvSpPr>
              <p:cNvPr id="28" name=""/>
              <p:cNvSpPr/>
              <p:nvPr/>
            </p:nvSpPr>
            <p:spPr>
              <a:xfrm rot="10800000" flipV="1">
                <a:off x="8286214" y="-5644"/>
                <a:ext cx="72000" cy="684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9" name="" descr="pattern.png"/>
              <p:cNvPicPr>
                <a:picLocks noChangeAspect="1"/>
              </p:cNvPicPr>
              <p:nvPr/>
            </p:nvPicPr>
            <p:blipFill rotWithShape="1">
              <a:blip r:embed="rId5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286750" y="0"/>
                <a:ext cx="71464" cy="6858000"/>
              </a:xfrm>
              <a:prstGeom prst="rect">
                <a:avLst/>
              </a:prstGeom>
            </p:spPr>
          </p:pic>
        </p:grpSp>
        <p:grpSp>
          <p:nvGrpSpPr>
            <p:cNvPr id="12" name=""/>
            <p:cNvGrpSpPr/>
            <p:nvPr/>
          </p:nvGrpSpPr>
          <p:grpSpPr>
            <a:xfrm rot="0">
              <a:off x="0" y="1141282"/>
              <a:ext cx="9144000" cy="216000"/>
              <a:chOff x="0" y="1141282"/>
              <a:chExt cx="9144000" cy="216000"/>
            </a:xfrm>
          </p:grpSpPr>
          <p:sp>
            <p:nvSpPr>
              <p:cNvPr id="26" name=""/>
              <p:cNvSpPr/>
              <p:nvPr/>
            </p:nvSpPr>
            <p:spPr>
              <a:xfrm rot="16200000">
                <a:off x="4464843" y="-3321876"/>
                <a:ext cx="214314" cy="9144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7" name="" descr="pattern.png"/>
              <p:cNvPicPr>
                <a:picLocks noChangeAspect="1"/>
              </p:cNvPicPr>
              <p:nvPr/>
            </p:nvPicPr>
            <p:blipFill rotWithShape="1">
              <a:blip r:embed="rId6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1141282"/>
                <a:ext cx="9144000" cy="21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" name=""/>
            <p:cNvGrpSpPr/>
            <p:nvPr/>
          </p:nvGrpSpPr>
          <p:grpSpPr>
            <a:xfrm rot="0">
              <a:off x="357158" y="0"/>
              <a:ext cx="214515" cy="6858000"/>
              <a:chOff x="357158" y="0"/>
              <a:chExt cx="214515" cy="6858000"/>
            </a:xfrm>
          </p:grpSpPr>
          <p:sp>
            <p:nvSpPr>
              <p:cNvPr id="24" name=""/>
              <p:cNvSpPr/>
              <p:nvPr/>
            </p:nvSpPr>
            <p:spPr>
              <a:xfrm>
                <a:off x="357158" y="0"/>
                <a:ext cx="214314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5" name="" descr="pattern.png"/>
              <p:cNvPicPr>
                <a:picLocks noChangeAspect="1"/>
              </p:cNvPicPr>
              <p:nvPr/>
            </p:nvPicPr>
            <p:blipFill rotWithShape="1">
              <a:blip r:embed="rId7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357158" y="0"/>
                <a:ext cx="214515" cy="6858000"/>
              </a:xfrm>
              <a:prstGeom prst="rect">
                <a:avLst/>
              </a:prstGeom>
            </p:spPr>
          </p:pic>
        </p:grpSp>
        <p:grpSp>
          <p:nvGrpSpPr>
            <p:cNvPr id="14" name=""/>
            <p:cNvGrpSpPr/>
            <p:nvPr/>
          </p:nvGrpSpPr>
          <p:grpSpPr>
            <a:xfrm rot="0">
              <a:off x="8501090" y="0"/>
              <a:ext cx="215900" cy="6858000"/>
              <a:chOff x="8501090" y="0"/>
              <a:chExt cx="215900" cy="6858000"/>
            </a:xfrm>
          </p:grpSpPr>
          <p:sp>
            <p:nvSpPr>
              <p:cNvPr id="22" name=""/>
              <p:cNvSpPr/>
              <p:nvPr/>
            </p:nvSpPr>
            <p:spPr>
              <a:xfrm>
                <a:off x="8501090" y="0"/>
                <a:ext cx="214314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3" name="" descr="pattern.png"/>
              <p:cNvPicPr>
                <a:picLocks noChangeAspect="1"/>
              </p:cNvPicPr>
              <p:nvPr/>
            </p:nvPicPr>
            <p:blipFill rotWithShape="1">
              <a:blip r:embed="rId8">
                <a:alphaModFix/>
                <a:lum/>
              </a:blip>
              <a:srcRect l="10140" r="87500"/>
              <a:stretch>
                <a:fillRect/>
              </a:stretch>
            </p:blipFill>
            <p:spPr>
              <a:xfrm>
                <a:off x="8501090" y="0"/>
                <a:ext cx="215900" cy="6858000"/>
              </a:xfrm>
              <a:prstGeom prst="rect">
                <a:avLst/>
              </a:prstGeom>
            </p:spPr>
          </p:pic>
        </p:grpSp>
        <p:grpSp>
          <p:nvGrpSpPr>
            <p:cNvPr id="15" name=""/>
            <p:cNvGrpSpPr/>
            <p:nvPr/>
          </p:nvGrpSpPr>
          <p:grpSpPr>
            <a:xfrm rot="0">
              <a:off x="0" y="5427577"/>
              <a:ext cx="9144000" cy="216000"/>
              <a:chOff x="0" y="5427577"/>
              <a:chExt cx="9144000" cy="216000"/>
            </a:xfrm>
          </p:grpSpPr>
          <p:sp>
            <p:nvSpPr>
              <p:cNvPr id="20" name=""/>
              <p:cNvSpPr/>
              <p:nvPr/>
            </p:nvSpPr>
            <p:spPr>
              <a:xfrm rot="16200000">
                <a:off x="4464843" y="964420"/>
                <a:ext cx="214314" cy="9144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1" name="" descr="pattern.png"/>
              <p:cNvPicPr>
                <a:picLocks noChangeAspect="1"/>
              </p:cNvPicPr>
              <p:nvPr/>
            </p:nvPicPr>
            <p:blipFill rotWithShape="1">
              <a:blip r:embed="rId9">
                <a:alphaModFix/>
                <a:lum/>
              </a:blip>
              <a:srcRect t="9310" b="87440"/>
              <a:stretch>
                <a:fillRect/>
              </a:stretch>
            </p:blipFill>
            <p:spPr>
              <a:xfrm>
                <a:off x="0" y="5427577"/>
                <a:ext cx="9144000" cy="21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" name=""/>
            <p:cNvSpPr/>
            <p:nvPr/>
          </p:nvSpPr>
          <p:spPr>
            <a:xfrm>
              <a:off x="357158" y="5429264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"/>
            <p:cNvSpPr/>
            <p:nvPr/>
          </p:nvSpPr>
          <p:spPr>
            <a:xfrm>
              <a:off x="8501090" y="5429264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8" name=""/>
            <p:cNvSpPr/>
            <p:nvPr/>
          </p:nvSpPr>
          <p:spPr>
            <a:xfrm>
              <a:off x="357158" y="1142967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9" name=""/>
            <p:cNvSpPr/>
            <p:nvPr/>
          </p:nvSpPr>
          <p:spPr>
            <a:xfrm>
              <a:off x="8501090" y="1142967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63083" y="2847295"/>
            <a:ext cx="10181201" cy="928705"/>
          </a:xfrm>
        </p:spPr>
        <p:txBody>
          <a:bodyPr anchor="t"/>
          <a:lstStyle>
            <a:lvl1pPr algn="ctr">
              <a:defRPr sz="50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963083" y="3786201"/>
            <a:ext cx="10181201" cy="428617"/>
          </a:xfrm>
        </p:spPr>
        <p:txBody>
          <a:bodyPr anchor="b">
            <a:no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39" name=""/>
          <p:cNvSpPr>
            <a:spLocks noGrp="1"/>
          </p:cNvSpPr>
          <p:nvPr>
            <p:ph type="dt" sz="half" idx="2"/>
          </p:nvPr>
        </p:nvSpPr>
        <p:spPr>
          <a:xfrm>
            <a:off x="1047714" y="6356350"/>
            <a:ext cx="24066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902C6C6-3F84-4215-81C0-F77F11079D01}" type="datetime1">
              <a:rPr lang="ko-KR" altLang="en-US"/>
              <a:pPr>
                <a:defRPr lang="ko-KR" altLang="en-US"/>
              </a:pPr>
              <a:t>2020-10-21</a:t>
            </a:fld>
            <a:endParaRPr lang="ko-KR" altLang="en-US"/>
          </a:p>
        </p:txBody>
      </p:sp>
      <p:sp>
        <p:nvSpPr>
          <p:cNvPr id="40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1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3114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>
            <a:spLocks noGrp="1"/>
          </p:cNvSpPr>
          <p:nvPr>
            <p:ph type="title" idx="0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294723"/>
            <a:ext cx="53847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294723"/>
            <a:ext cx="53847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8BE6D62-A22D-4D23-8202-C9BA0C58EC33}" type="datetime1">
              <a:rPr lang="ko-KR" altLang="en-US"/>
              <a:pPr>
                <a:defRPr lang="ko-KR" altLang="en-US"/>
              </a:pPr>
              <a:t>2020-10-21</a:t>
            </a:fld>
            <a:endParaRPr lang="ko-KR" altLang="en-US"/>
          </a:p>
        </p:txBody>
      </p:sp>
      <p:sp>
        <p:nvSpPr>
          <p:cNvPr id="13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4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E89667E5-30FF-44AF-A3B0-C0E00F8497C7}" type="datetime1">
              <a:rPr lang="ko-KR" altLang="en-US"/>
              <a:pPr>
                <a:defRPr lang="ko-KR" altLang="en-US"/>
              </a:pPr>
              <a:t>2020-10-21</a:t>
            </a:fld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142984"/>
            <a:ext cx="10972799" cy="502527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53AD9840-9A57-471A-A75C-A77D1FBC8A42}" type="datetime1">
              <a:rPr lang="ko-KR" altLang="en-US"/>
              <a:pPr>
                <a:defRPr lang="ko-KR" altLang="en-US"/>
              </a:pPr>
              <a:t>2020-10-21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1"/>
          </p:nvPr>
        </p:nvSpPr>
        <p:spPr>
          <a:xfrm>
            <a:off x="609599" y="1286190"/>
            <a:ext cx="5384799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sz="quarter" idx="2"/>
          </p:nvPr>
        </p:nvSpPr>
        <p:spPr>
          <a:xfrm>
            <a:off x="6197599" y="1286190"/>
            <a:ext cx="5384799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sz="quarter" idx="3"/>
          </p:nvPr>
        </p:nvSpPr>
        <p:spPr>
          <a:xfrm>
            <a:off x="608037" y="3790019"/>
            <a:ext cx="5384799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sz="quarter" idx="4"/>
          </p:nvPr>
        </p:nvSpPr>
        <p:spPr>
          <a:xfrm>
            <a:off x="6196037" y="3790019"/>
            <a:ext cx="5384799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3801A92-6E33-49B7-9DEB-C26B4B81EA87}" type="datetime1">
              <a:rPr lang="ko-KR" altLang="en-US"/>
              <a:pPr>
                <a:defRPr lang="ko-KR" altLang="en-US"/>
              </a:pPr>
              <a:t>2020-10-21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"/>
          <p:cNvGrpSpPr/>
          <p:nvPr/>
        </p:nvGrpSpPr>
        <p:grpSpPr>
          <a:xfrm rot="0">
            <a:off x="0" y="1214422"/>
            <a:ext cx="12191999" cy="219091"/>
            <a:chOff x="0" y="1214422"/>
            <a:chExt cx="9144000" cy="219091"/>
          </a:xfrm>
        </p:grpSpPr>
        <p:sp>
          <p:nvSpPr>
            <p:cNvPr id="9" name=""/>
            <p:cNvSpPr/>
            <p:nvPr/>
          </p:nvSpPr>
          <p:spPr>
            <a:xfrm>
              <a:off x="0" y="1214422"/>
              <a:ext cx="9144000" cy="714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0" y="1357298"/>
              <a:ext cx="9144000" cy="714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1" name="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 t="17710" b="79100"/>
            <a:stretch>
              <a:fillRect/>
            </a:stretch>
          </p:blipFill>
          <p:spPr>
            <a:xfrm>
              <a:off x="0" y="1214422"/>
              <a:ext cx="9144000" cy="219091"/>
            </a:xfrm>
            <a:prstGeom prst="rect">
              <a:avLst/>
            </a:prstGeom>
          </p:spPr>
        </p:pic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072721" y="326571"/>
            <a:ext cx="9949191" cy="770804"/>
          </a:xfrm>
        </p:spPr>
        <p:txBody>
          <a:bodyPr anchor="ctr">
            <a:noAutofit/>
          </a:bodyPr>
          <a:lstStyle>
            <a:lvl1pPr algn="ctr">
              <a:defRPr sz="4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2636485" y="1567543"/>
            <a:ext cx="6821663" cy="3837186"/>
          </a:xfrm>
          <a:solidFill>
            <a:srgbClr val="41320b"/>
          </a:solidFill>
          <a:ln w="12700">
            <a:solidFill>
              <a:schemeClr val="accent1"/>
            </a:solidFill>
          </a:ln>
        </p:spPr>
        <p:txBody>
          <a:bodyPr vert="horz" lIns="91440" tIns="45720" rIns="91440" bIns="45720"/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None/>
              <a:defRPr lang="ko-KR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2636486" y="5394489"/>
            <a:ext cx="6821661" cy="750560"/>
          </a:xfrm>
          <a:solidFill>
            <a:schemeClr val="tx2"/>
          </a:solidFill>
        </p:spPr>
        <p:txBody>
          <a:bodyPr vert="horz" lIns="91440" tIns="45720" rIns="91440" bIns="45720"/>
          <a:lstStyle>
            <a:lvl1pPr marL="0" indent="0">
              <a:buNone/>
              <a:defRPr lang="ko-KR" altLang="en-US" sz="1600" kern="1200" smtClean="0">
                <a:solidFill>
                  <a:srgbClr val="41320b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1063125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None/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5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9DA2569A-5781-48D7-9EAE-A2AE01CEDC8F}" type="datetime1">
              <a:rPr lang="ko-KR" altLang="en-US"/>
              <a:pPr>
                <a:defRPr lang="ko-KR" altLang="en-US"/>
              </a:pPr>
              <a:t>2020-10-21</a:t>
            </a:fld>
            <a:endParaRPr lang="ko-KR" altLang="en-US"/>
          </a:p>
        </p:txBody>
      </p:sp>
      <p:sp>
        <p:nvSpPr>
          <p:cNvPr id="16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7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무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/>
          <p:nvPr/>
        </p:nvSpPr>
        <p:spPr>
          <a:xfrm rot="10800000" flipV="1">
            <a:off x="380959" y="3881"/>
            <a:ext cx="95999" cy="68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1" name=""/>
          <p:cNvSpPr/>
          <p:nvPr/>
        </p:nvSpPr>
        <p:spPr>
          <a:xfrm>
            <a:off x="0" y="0"/>
            <a:ext cx="2857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6445276-2BD3-4BFF-A7B8-B6C3F0E8B446}" type="datetime1">
              <a:rPr lang="ko-KR" altLang="en-US"/>
              <a:pPr>
                <a:defRPr lang="ko-KR" altLang="en-US"/>
              </a:pPr>
              <a:t>2020-10-21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pic>
        <p:nvPicPr>
          <p:cNvPr id="12" name="" descr="pattern.png"/>
          <p:cNvPicPr>
            <a:picLocks noChangeAspect="1"/>
          </p:cNvPicPr>
          <p:nvPr/>
        </p:nvPicPr>
        <p:blipFill rotWithShape="1">
          <a:blip r:embed="rId14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474133" cy="6858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b="0" kern="1200">
          <a:solidFill>
            <a:schemeClr val="accent1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444500" indent="-215900" algn="l" defTabSz="914400" rtl="0" eaLnBrk="1" latinLnBrk="1" hangingPunct="1">
        <a:spcBef>
          <a:spcPct val="20000"/>
        </a:spcBef>
        <a:buClr>
          <a:schemeClr val="tx2">
            <a:lumMod val="90000"/>
            <a:lumOff val="10000"/>
          </a:schemeClr>
        </a:buClr>
        <a:buSzPct val="100000"/>
        <a:buFont typeface="Wingdings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673100" indent="-2286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01700" indent="-241300" algn="l" defTabSz="914400" rtl="0" eaLnBrk="1" latinLnBrk="1" hangingPunct="1">
        <a:spcBef>
          <a:spcPct val="20000"/>
        </a:spcBef>
        <a:buClr>
          <a:schemeClr val="tx2">
            <a:lumMod val="90000"/>
            <a:lumOff val="10000"/>
          </a:schemeClr>
        </a:buClr>
        <a:buSzPct val="100000"/>
        <a:buFont typeface="Arial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079500" indent="-1778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Arial"/>
        <a:buChar char="«"/>
        <a:defRPr lang="ko-KR" altLang="en-US"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308100" indent="-1778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524000" indent="-1778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701800" indent="-1651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879600" indent="-1651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hyperlink" Target="https://www.foodsafetykorea.go.kr/fcdb/" TargetMode="External" /><Relationship Id="rId4" Type="http://schemas.openxmlformats.org/officeDocument/2006/relationships/image" Target="../media/image1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COMPIN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머지</a:t>
            </a:r>
            <a:r>
              <a:rPr lang="en-US" altLang="ko-KR"/>
              <a:t>?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6095999" y="188890"/>
            <a:ext cx="5486398" cy="80171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앱 구동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6095999" y="1285860"/>
            <a:ext cx="5486398" cy="4913973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앱 구동시 보이는 화면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회원가입 및 로그인 버튼이 있음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언어 선택 가능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하단의 버튼을 클릭하면 언어 선택 가능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grpSp>
        <p:nvGrpSpPr>
          <p:cNvPr id="4" name=""/>
          <p:cNvGrpSpPr/>
          <p:nvPr/>
        </p:nvGrpSpPr>
        <p:grpSpPr>
          <a:xfrm rot="0">
            <a:off x="1158240" y="188890"/>
            <a:ext cx="3857625" cy="6075413"/>
            <a:chOff x="609599" y="305956"/>
            <a:chExt cx="3857625" cy="6075413"/>
          </a:xfrm>
        </p:grpSpPr>
        <p:pic>
          <p:nvPicPr>
            <p:cNvPr id="5" name="그림 5"/>
            <p:cNvPicPr>
              <a:picLocks noChangeAspect="1"/>
            </p:cNvPicPr>
            <p:nvPr/>
          </p:nvPicPr>
          <p:blipFill rotWithShape="1">
            <a:blip r:embed="rId2"/>
            <a:srcRect t="4460" b="6950"/>
            <a:stretch>
              <a:fillRect/>
            </a:stretch>
          </p:blipFill>
          <p:spPr>
            <a:xfrm>
              <a:off x="609599" y="305956"/>
              <a:ext cx="3857625" cy="6075413"/>
            </a:xfrm>
            <a:prstGeom prst="rect">
              <a:avLst/>
            </a:prstGeom>
          </p:spPr>
        </p:pic>
        <p:sp>
          <p:nvSpPr>
            <p:cNvPr id="6" name="직사각형 3"/>
            <p:cNvSpPr/>
            <p:nvPr/>
          </p:nvSpPr>
          <p:spPr>
            <a:xfrm>
              <a:off x="2214370" y="4984648"/>
              <a:ext cx="648081" cy="6480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8472298" y="188890"/>
            <a:ext cx="3110100" cy="80171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언어 선택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8472298" y="1285860"/>
            <a:ext cx="3110100" cy="4913973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언어 선택 화면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4000" b="6950"/>
          <a:stretch>
            <a:fillRect/>
          </a:stretch>
        </p:blipFill>
        <p:spPr>
          <a:xfrm>
            <a:off x="609599" y="274637"/>
            <a:ext cx="3857625" cy="610673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4000" b="6950"/>
          <a:stretch>
            <a:fillRect/>
          </a:stretch>
        </p:blipFill>
        <p:spPr>
          <a:xfrm>
            <a:off x="4467224" y="274637"/>
            <a:ext cx="3857624" cy="61067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식품 영양 정보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7176135" y="1285860"/>
            <a:ext cx="4406262" cy="4913973"/>
          </a:xfrm>
        </p:spPr>
        <p:txBody>
          <a:bodyPr/>
          <a:lstStyle/>
          <a:p>
            <a:pPr>
              <a:defRPr/>
            </a:pPr>
            <a:r>
              <a:rPr lang="en-US" altLang="en-US">
                <a:hlinkClick r:id="rId3"/>
              </a:rPr>
              <a:t>https://www.foodsafetykorea.go.kr/fcdb/</a:t>
            </a: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r>
              <a:rPr lang="ko-KR" altLang="en-US"/>
              <a:t>식품 영양성분 </a:t>
            </a:r>
            <a:r>
              <a:rPr lang="en-US" altLang="ko-KR"/>
              <a:t>DB</a:t>
            </a:r>
            <a:endParaRPr lang="en-US" altLang="ko-KR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599" y="1462468"/>
            <a:ext cx="6385157" cy="39330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880462"/>
            <a:ext cx="12192000" cy="5097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rcRect t="2750" b="6950"/>
          <a:stretch>
            <a:fillRect/>
          </a:stretch>
        </p:blipFill>
        <p:spPr>
          <a:xfrm>
            <a:off x="1374267" y="188890"/>
            <a:ext cx="3857625" cy="6192479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rcRect b="9600"/>
          <a:stretch>
            <a:fillRect/>
          </a:stretch>
        </p:blipFill>
        <p:spPr>
          <a:xfrm>
            <a:off x="6329685" y="188890"/>
            <a:ext cx="4950963" cy="61998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무늬">
  <a:themeElements>
    <a:clrScheme name="무늬">
      <a:dk1>
        <a:srgbClr val="2e0432"/>
      </a:dk1>
      <a:lt1>
        <a:srgbClr val="f9f2e1"/>
      </a:lt1>
      <a:dk2>
        <a:srgbClr val="171b24"/>
      </a:dk2>
      <a:lt2>
        <a:srgbClr val="bc9022"/>
      </a:lt2>
      <a:accent1>
        <a:srgbClr val="e4c26c"/>
      </a:accent1>
      <a:accent2>
        <a:srgbClr val="0e4434"/>
      </a:accent2>
      <a:accent3>
        <a:srgbClr val="4f7164"/>
      </a:accent3>
      <a:accent4>
        <a:srgbClr val="5f5f5f"/>
      </a:accent4>
      <a:accent5>
        <a:srgbClr val="dddddd"/>
      </a:accent5>
      <a:accent6>
        <a:srgbClr val="6a4870"/>
      </a:accent6>
      <a:hlink>
        <a:srgbClr val="4ddab0"/>
      </a:hlink>
      <a:folHlink>
        <a:srgbClr val="ffd965"/>
      </a:folHlink>
    </a:clrScheme>
    <a:fontScheme name="무늬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무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</a:schemeClr>
            </a:gs>
            <a:gs pos="100000">
              <a:schemeClr val="phClr">
                <a:tint val="100000"/>
                <a:satMod val="350000"/>
              </a:schemeClr>
            </a:gs>
          </a:gsLst>
          <a:path path="rect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8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100000"/>
              </a:schemeClr>
            </a:gs>
            <a:gs pos="100000">
              <a:schemeClr val="phClr">
                <a:shade val="50000"/>
                <a:satMod val="100000"/>
              </a:schemeClr>
            </a:gs>
          </a:gsLst>
          <a:path path="rect">
            <a:fillToRect r="80000" b="8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</ep:Words>
  <ep:PresentationFormat>화면 슬라이드 쇼(4:3)</ep:PresentationFormat>
  <ep:Paragraphs>12</ep:Paragraphs>
  <ep:Slides>6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무늬</vt:lpstr>
      <vt:lpstr>COMPIN</vt:lpstr>
      <vt:lpstr>앱 구동</vt:lpstr>
      <vt:lpstr>언어 선택</vt:lpstr>
      <vt:lpstr>식품 영양 정보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2020-10-21T14:26:07.386</dcterms:created>
  <dc:creator>kimds</dc:creator>
  <cp:lastModifiedBy>kimds</cp:lastModifiedBy>
  <dcterms:modified xsi:type="dcterms:W3CDTF">2020-10-21T15:48:33.108</dcterms:modified>
  <cp:revision>4</cp:revision>
  <dc:title>COMPIN</dc:title>
  <cp:version>1000.0000.01</cp:version>
</cp:coreProperties>
</file>