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84" y="1272"/>
      </p:cViewPr>
      <p:guideLst>
        <p:guide orient="horz" pos="2155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COMPIN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201801527</a:t>
            </a:r>
            <a:r>
              <a:rPr lang="ko-KR" altLang="en-US"/>
              <a:t> 김대성</a:t>
            </a:r>
          </a:p>
          <a:p>
            <a:pPr>
              <a:defRPr/>
            </a:pPr>
            <a:r>
              <a:rPr lang="en-US" altLang="ko-KR"/>
              <a:t>201801560</a:t>
            </a:r>
            <a:r>
              <a:rPr lang="ko-KR" altLang="en-US"/>
              <a:t> 박종혁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38082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TensorFlow </a:t>
            </a:r>
            <a:r>
              <a:rPr lang="ko-KR" altLang="en-US"/>
              <a:t>모델 학습 중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983291" y="1600200"/>
            <a:ext cx="10599106" cy="4525963"/>
          </a:xfrm>
        </p:spPr>
        <p:txBody>
          <a:bodyPr anchor="ctr"/>
          <a:lstStyle/>
          <a:p>
            <a:pPr lvl="0">
              <a:defRPr/>
            </a:pPr>
            <a:r>
              <a:rPr lang="ko-KR" altLang="en-US"/>
              <a:t>딥러닝 공부와 병행하며 모델 학습 진행시키는 중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Tensorflow Object Detection API</a:t>
            </a:r>
            <a:r>
              <a:rPr lang="ko-KR" altLang="en-US"/>
              <a:t>를 사용 중</a:t>
            </a: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380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딥러닝 모델 학습에 필요한 데이터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372076" y="1839494"/>
            <a:ext cx="5424667" cy="4525963"/>
          </a:xfrm>
        </p:spPr>
        <p:txBody>
          <a:bodyPr anchor="ctr"/>
          <a:lstStyle/>
          <a:p>
            <a:pPr marL="0" lvl="0" indent="0">
              <a:buNone/>
              <a:defRPr/>
            </a:pPr>
            <a:r>
              <a:rPr lang="ko-KR" altLang="en-US" b="1"/>
              <a:t>현재 시도중인 방식 </a:t>
            </a:r>
            <a:r>
              <a:rPr lang="en-US" altLang="ko-KR"/>
              <a:t>: 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구글에서 상품명으로 검색한 이미지를 크롤링해서 딥러닝 모델 학습 시도중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6710" y="1769563"/>
            <a:ext cx="4655168" cy="41329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244B1-0868-41E1-AF35-3683D50B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38082"/>
          </a:xfrm>
        </p:spPr>
        <p:txBody>
          <a:bodyPr/>
          <a:lstStyle/>
          <a:p>
            <a:r>
              <a:rPr lang="en-US" altLang="ko-KR" dirty="0"/>
              <a:t>TensorFlow Lite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B9FB9AF-B04C-4CCC-9A07-743A0B70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91" y="1600200"/>
            <a:ext cx="10599106" cy="4525963"/>
          </a:xfrm>
        </p:spPr>
        <p:txBody>
          <a:bodyPr anchor="ctr">
            <a:normAutofit/>
          </a:bodyPr>
          <a:lstStyle/>
          <a:p>
            <a:r>
              <a:rPr lang="en-US" altLang="ko-KR" sz="2800" dirty="0"/>
              <a:t>TensorFlow Lite</a:t>
            </a:r>
            <a:r>
              <a:rPr lang="ko-KR" altLang="en-US" sz="2800" dirty="0"/>
              <a:t>는 개발자가 휴대기기</a:t>
            </a:r>
            <a:r>
              <a:rPr lang="en-US" altLang="ko-KR" sz="2800" dirty="0"/>
              <a:t>, </a:t>
            </a:r>
            <a:r>
              <a:rPr lang="ko-KR" altLang="en-US" sz="2800" dirty="0"/>
              <a:t>내장형 기기 및 </a:t>
            </a:r>
            <a:r>
              <a:rPr lang="en-US" altLang="ko-KR" sz="2800" dirty="0"/>
              <a:t>IoT </a:t>
            </a:r>
            <a:r>
              <a:rPr lang="ko-KR" altLang="en-US" sz="2800" dirty="0"/>
              <a:t>기기에서 </a:t>
            </a:r>
            <a:r>
              <a:rPr lang="en-US" altLang="ko-KR" sz="2800" dirty="0"/>
              <a:t>TensorFlow </a:t>
            </a:r>
            <a:r>
              <a:rPr lang="ko-KR" altLang="en-US" sz="2800" dirty="0"/>
              <a:t>모델을 실행할 수 있도록 지원하는 도구 모음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미리 </a:t>
            </a:r>
            <a:r>
              <a:rPr lang="ko-KR" altLang="en-US" sz="2800" dirty="0" err="1"/>
              <a:t>선행학습된</a:t>
            </a:r>
            <a:r>
              <a:rPr lang="ko-KR" altLang="en-US" sz="2800" dirty="0"/>
              <a:t> 모델을 통해 모바일 기기에서 객체 인식 가능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TensorFlow </a:t>
            </a:r>
            <a:r>
              <a:rPr lang="ko-KR" altLang="en-US" sz="2800" dirty="0"/>
              <a:t>상품 인식 모델을 학습시킨 다음 </a:t>
            </a:r>
            <a:r>
              <a:rPr lang="en-US" altLang="ko-KR" sz="2800" dirty="0"/>
              <a:t>Android </a:t>
            </a:r>
            <a:r>
              <a:rPr lang="ko-KR" altLang="en-US" sz="2800" dirty="0"/>
              <a:t>어플리케이션에 탑재할 예정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31845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서버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600200"/>
            <a:ext cx="5486397" cy="4525963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서버로는 </a:t>
            </a:r>
            <a:r>
              <a:rPr lang="en-US" altLang="ko-KR"/>
              <a:t>Spring</a:t>
            </a:r>
            <a:r>
              <a:rPr lang="ko-KR" altLang="en-US"/>
              <a:t> 사용 예정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9220" y="2514600"/>
            <a:ext cx="5266944" cy="1828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DB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600200"/>
            <a:ext cx="5486397" cy="45259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MySQL</a:t>
            </a:r>
            <a:r>
              <a:rPr lang="ko-KR" altLang="en-US"/>
              <a:t> 사용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추후 변경될 수 있음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2900" y="1501153"/>
            <a:ext cx="4625010" cy="4625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85</ep:Words>
  <ep:PresentationFormat>와이드스크린</ep:PresentationFormat>
  <ep:Paragraphs>18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COMPIN</vt:lpstr>
      <vt:lpstr>TensorFlow 모델 학습 중</vt:lpstr>
      <vt:lpstr>딥러닝 모델 학습에 필요한 데이터</vt:lpstr>
      <vt:lpstr>TensorFlow Lite</vt:lpstr>
      <vt:lpstr>서버</vt:lpstr>
      <vt:lpstr>DB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2020-11-04T07:55:02.000</dcterms:created>
  <dc:creator>kimds</dc:creator>
  <cp:lastModifiedBy>kimds</cp:lastModifiedBy>
  <dcterms:modified xsi:type="dcterms:W3CDTF">2020-11-25T15:27:46.717</dcterms:modified>
  <cp:revision>11</cp:revision>
  <dc:title>COMPIN</dc:title>
  <cp:version>1000.0000.01</cp:version>
</cp:coreProperties>
</file>