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FD124-2CD4-488B-9347-D365C5FA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55197D-E174-48C8-883E-B593E2CA7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9F875-9C30-4594-86AB-0F8F09EE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DD31-B709-4FA4-8114-C14AA659418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F54D2-ECA5-4D9B-AF88-1A678778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CD564B-8F93-4CA6-819C-29232EAE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158D-958A-476D-B6ED-B3C925BB0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9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BBBE8-FFEE-4D7B-B709-39B1E9FF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6FEF5C-6521-4EE2-ADBE-9A583DF6E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2DB21-97A5-4515-8356-F6925612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DD31-B709-4FA4-8114-C14AA659418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62CFF-9CA8-4ED3-AA2F-59B36C68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791C2-2B8F-4B2C-86D2-BF22A4A8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158D-958A-476D-B6ED-B3C925BB0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71ABCE-716D-4B09-BC13-D889057E6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114599-8234-4459-89FC-FDBA754E2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6C860-8F2F-441F-A27A-2E85ACF8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DD31-B709-4FA4-8114-C14AA659418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A04E6-F7A3-4689-AFF6-170E36BD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FC21D-32DC-4360-A812-048B8139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158D-958A-476D-B6ED-B3C925BB0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7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21B93-276E-4061-AC7B-8253C183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A0A57-4D66-4801-BC82-93FD0019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5C027-897B-4669-9D4C-04243839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DD31-B709-4FA4-8114-C14AA659418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032BB-565B-4694-AD4D-D56D1D4B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75937-2E41-468C-B41C-D5ACD48D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158D-958A-476D-B6ED-B3C925BB0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59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BF193-0F41-4E1C-A0AD-BF2F1E65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8AB683-C088-4CEB-BFB3-A67C6582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3503A-DB14-4B2E-885F-8C5227D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DD31-B709-4FA4-8114-C14AA659418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37C98-DF23-4FBF-BE25-F8A695B7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23BA8-3722-463A-82E6-44DD2B5C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158D-958A-476D-B6ED-B3C925BB0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8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E3F5C-883D-484D-90A4-7293E0C8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9A9F8-E97A-4CD2-AC01-EFC788295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C0D097-4ABA-4A4F-BE58-8868C60E4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F01E1-FCDF-4CCB-BA34-0EEF98C6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DD31-B709-4FA4-8114-C14AA659418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6DA6BB-2C9E-47D6-AA47-49EAC123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6D833-A549-4988-8FE1-5D06FBDD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158D-958A-476D-B6ED-B3C925BB0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8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7037F-0A19-49B0-AE06-596F7EB1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DFF63-6714-4599-87C9-64B99BD7B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942524-1B50-4F83-B13E-F744204A4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CAFC63-B473-432D-A252-93BDA9F13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3103DB-FD98-468F-B2E3-75FEBF8D2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0624B1-02F4-41C1-91A9-B469118B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DD31-B709-4FA4-8114-C14AA659418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F25677-34C0-45C0-9E3E-787C4639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1F31FF-6AF8-4B25-983B-9D9B4127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158D-958A-476D-B6ED-B3C925BB0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2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853F2-8960-42EA-8311-A75B83DE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C1B3F9-CB6F-4E84-99A5-7B516CF0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DD31-B709-4FA4-8114-C14AA659418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71016-F1B4-43B1-B03C-0B3E0418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C9C1F0-B55D-4DD7-AF63-6E7675A7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158D-958A-476D-B6ED-B3C925BB0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A7C7A2-AB73-4D0D-8B9E-A57C6D8C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DD31-B709-4FA4-8114-C14AA659418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9CDB2D-0A7A-485A-A636-79720FF6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D1823-65F9-459B-A315-92FC5E09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158D-958A-476D-B6ED-B3C925BB0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7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BA528-FCC4-4808-A549-7E8EE6FF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28ACA-D12C-4413-88AD-B217EAEBF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6A9C0A-7CE8-45BB-88F5-DB5C47AED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ECC252-43D9-4733-96AB-64FFC086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DD31-B709-4FA4-8114-C14AA659418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F1B4C-A8A3-43B4-92C8-868B3ED7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96B64-28B1-46FE-A3CF-57D6E024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158D-958A-476D-B6ED-B3C925BB0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D11D7-65ED-440A-8D76-3187A7DD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CE18EA-8CA7-478F-96ED-2A9A8739B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8FCB5E-4932-475B-9C9B-63554F70B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6297A-72EA-4048-A951-B1205E83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DD31-B709-4FA4-8114-C14AA659418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7ED809-7B71-4D5D-92BF-99438D13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A65E34-B048-4E2D-9FE9-E0A53EA4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158D-958A-476D-B6ED-B3C925BB0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4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3EAB96-7E70-4E35-ACD0-83B23EA7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FC6419-554B-4A9E-8E43-AB8E3F641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06539-5083-46C3-8103-57DD98C7A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2DD31-B709-4FA4-8114-C14AA6594185}" type="datetimeFigureOut">
              <a:rPr lang="ko-KR" altLang="en-US" smtClean="0"/>
              <a:t>2020-11-26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4B2CE-0569-4DA2-B26D-44B69C81F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68231-BF82-4F6C-8CC8-CA20678C3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158D-958A-476D-B6ED-B3C925BB0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36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F579A-6D20-45B8-A107-81CE7A5A0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COMPIN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CEE6E-A9DF-4798-96B4-E8AFF33B7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201801527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김대성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201801560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박종혁</a:t>
            </a:r>
          </a:p>
        </p:txBody>
      </p:sp>
    </p:spTree>
    <p:extLst>
      <p:ext uri="{BB962C8B-B14F-4D97-AF65-F5344CB8AC3E}">
        <p14:creationId xmlns:p14="http://schemas.microsoft.com/office/powerpoint/2010/main" val="70487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94CB5-274C-4A24-A208-D34BD108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AD8D463-4A3B-4ECE-9C3E-D4A75661A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4727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DA884-0E7C-499A-89D4-F9C9573FFCB2}"/>
              </a:ext>
            </a:extLst>
          </p:cNvPr>
          <p:cNvSpPr txBox="1"/>
          <p:nvPr/>
        </p:nvSpPr>
        <p:spPr>
          <a:xfrm>
            <a:off x="6785811" y="1690687"/>
            <a:ext cx="470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Inflearn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사이트에서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공부중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56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4DDED-A37F-43B5-8607-39209B3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6E6349-E516-4738-ADF0-53368AA88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40800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CB0EFF-4CF5-49A5-B0FD-73356123A57C}"/>
              </a:ext>
            </a:extLst>
          </p:cNvPr>
          <p:cNvSpPr txBox="1"/>
          <p:nvPr/>
        </p:nvSpPr>
        <p:spPr>
          <a:xfrm>
            <a:off x="7246201" y="1690688"/>
            <a:ext cx="470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스프링 입문을 모두 공부한 뒤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구매해서 공부할 예정</a:t>
            </a:r>
          </a:p>
        </p:txBody>
      </p:sp>
    </p:spTree>
    <p:extLst>
      <p:ext uri="{BB962C8B-B14F-4D97-AF65-F5344CB8AC3E}">
        <p14:creationId xmlns:p14="http://schemas.microsoft.com/office/powerpoint/2010/main" val="316428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8EAFB-7BB3-4DFB-A8CD-6D76B38A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세부항목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C6FA0-B0DF-4FF4-BF52-4DB5B08D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503" y="1690688"/>
            <a:ext cx="5184712" cy="3987797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실행 후 사진을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촬영시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상품 검색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14FE27-4A4B-4399-87B9-7D8DFF2D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15302" cy="398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6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ADB6B-D0D4-4CE8-BBA4-DD0AF34A6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807"/>
            <a:ext cx="10515600" cy="4300779"/>
          </a:xfrm>
        </p:spPr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애플리케이션 실행 후 사진 촬영 전 분류를 선택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세부적인 종류를 선택함으로써 정확도 상승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라면 등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분류별로 딥러닝 모델을 따로 학습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37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D549B326AB88E45897709B2C053AFA1" ma:contentTypeVersion="10" ma:contentTypeDescription="새 문서를 만듭니다." ma:contentTypeScope="" ma:versionID="1cc0cd70f56af06241a87b39d89f7616">
  <xsd:schema xmlns:xsd="http://www.w3.org/2001/XMLSchema" xmlns:xs="http://www.w3.org/2001/XMLSchema" xmlns:p="http://schemas.microsoft.com/office/2006/metadata/properties" xmlns:ns3="1de17ace-59db-4142-a632-bc5123fcfecb" targetNamespace="http://schemas.microsoft.com/office/2006/metadata/properties" ma:root="true" ma:fieldsID="23ec3e29188510d2c6b1706f615b65ed" ns3:_="">
    <xsd:import namespace="1de17ace-59db-4142-a632-bc5123fcfe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17ace-59db-4142-a632-bc5123fcf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55B2F3-26C7-4BAF-8177-A8BD1E4A54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92B1619-E58B-4312-BC80-6B9A5129E1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1FE7A0-E6B7-4064-85F8-7020C5006E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e17ace-59db-4142-a632-bc5123fcf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59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나눔바른고딕</vt:lpstr>
      <vt:lpstr>맑은 고딕</vt:lpstr>
      <vt:lpstr>Arial</vt:lpstr>
      <vt:lpstr>Office 테마</vt:lpstr>
      <vt:lpstr>COMPIN</vt:lpstr>
      <vt:lpstr>서버</vt:lpstr>
      <vt:lpstr>서버</vt:lpstr>
      <vt:lpstr>세부항목 추가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COMPIN</dc:title>
  <dc:creator>김대성</dc:creator>
  <cp:lastModifiedBy>김대성</cp:lastModifiedBy>
  <cp:revision>10</cp:revision>
  <dcterms:created xsi:type="dcterms:W3CDTF">2020-11-25T10:05:41Z</dcterms:created>
  <dcterms:modified xsi:type="dcterms:W3CDTF">2020-11-26T00:13:32Z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0x0101003D549B326AB88E45897709B2C053AFA1</vt:lpwstr>
  </property>
</Properties>
</file>