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Action1.xml" ContentType="application/vnd.ms-office.inkAction+xml"/>
  <Override PartName="/ppt/notesSlides/notesSlide3.xml" ContentType="application/vnd.openxmlformats-officedocument.presentationml.notesSlide+xml"/>
  <Override PartName="/ppt/ink/inkAction2.xml" ContentType="application/vnd.ms-office.inkAction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Action3.xml" ContentType="application/vnd.ms-office.inkAction+xml"/>
  <Override PartName="/ppt/notesSlides/notesSlide6.xml" ContentType="application/vnd.openxmlformats-officedocument.presentationml.notesSlide+xml"/>
  <Override PartName="/ppt/ink/inkAction4.xml" ContentType="application/vnd.ms-office.inkAction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304" r:id="rId2"/>
    <p:sldId id="390" r:id="rId3"/>
    <p:sldId id="391" r:id="rId4"/>
    <p:sldId id="392" r:id="rId5"/>
    <p:sldId id="393" r:id="rId6"/>
    <p:sldId id="394" r:id="rId7"/>
    <p:sldId id="349" r:id="rId8"/>
  </p:sldIdLst>
  <p:sldSz cx="9144000" cy="6858000" type="screen4x3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CC"/>
    <a:srgbClr val="FF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92" autoAdjust="0"/>
  </p:normalViewPr>
  <p:slideViewPr>
    <p:cSldViewPr snapToGrid="0"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914" y="-78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DBC66A4-7BC9-4066-94AE-B33D849962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 eaLnBrk="1" latinLnBrk="1" hangingPunct="1">
              <a:defRPr sz="13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284D72C-8917-406F-9CF1-191EF40CB7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 eaLnBrk="1" latinLnBrk="1" hangingPunct="1">
              <a:defRPr sz="13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ABC34B66-5C6F-4245-9992-286343ADFC3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 eaLnBrk="1" latinLnBrk="1" hangingPunct="1">
              <a:defRPr sz="13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8A735864-F25C-4418-B240-03E2645A90D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7100" eaLnBrk="1" latinLnBrk="1" hangingPunct="1">
              <a:defRPr sz="1300" b="0"/>
            </a:lvl1pPr>
          </a:lstStyle>
          <a:p>
            <a:pPr>
              <a:defRPr/>
            </a:pPr>
            <a:fld id="{508F1E6A-C4E2-4C1C-8BB2-8011DFA135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09-15T09:46:38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36919">
    <iact:property name="dataType"/>
    <iact:actionData xml:id="d0">
      <inkml:trace xmlns:inkml="http://www.w3.org/2003/InkML" xml:id="stk0" contextRef="#ctx0" brushRef="#br0">10076 11275 0,'-22'0'87,"-1"0"-70,1 0-10,0 0 1,-22 0 10,-23-22-1,45 22-4,-44 0 7,-1 0-3,23-22 0,-67 0-4,67 0 7,-44-1-3,43 1-1,-43 0-15,43-22 15,-21 22-3,-23-67 8,1-22-4,66 89-4,-23-44-13,1-1 19,-22 1-2,44 22 0,-1 21-4,1-21 7,22 22-2,0 0-3,-22-23 2,22 23-2,0-22 3,0 22-1,0 0-4,0 0 7,22-1-3,23 1-4,-1 22 7,44-22-3,23-22 0,0-1-1,-67 23-15,67 0 15,-67 22-3,111-44 7,-111 44-6,23 0 5,66-44-18,22 21 12,0 23 7,-22 0-6,-23 0 6,-43 0-4,21 0 1,-43 0-4,-23 0 7,44 45-7,67-23 7,-66 22-3,43-22 0,-43 23 0,-1-1-1,23 0-3,-45 1 7,0-23-3,23 0 0,-1 22-5,-22 0 9,-21-21-4,21-1 17,-44 0-17,0 0-1,0 22 0,0-21-2,0 21 5,0 0-2,-22-22 0,22 0-16,-45 45 15,1-23 0,22-22-3,-67 23 8,23-23-5,44-22-3,-22 22 7,-1 0-19,-21-22 15,-1 0 1,-21 0-4,-1 0 7,1 0-6,-1 0 6,45 0-20,22 0 13,-67 0 7,67 0-7,-44 0 7,21 0-7,23 0 7,-22 0-19,22 0 15,0 0-2,-1 0 5,1 0-2,0 0-3,-22 0 6,-1 0-20,23 0 16,-22 0 1,22 0-5,0 0 9,0 0-8,-1 0 7,-21 0-3,22 22-4,-22-22 8,22 0-5,-1 0 1,1 0 31,0 0-40,22 22 3,-22 1 10,22-1-5,-22-22-4,22 22 5,-22 0-3,22 0 6,-22-22-3,22 22-4,-23 23 6</inkml:trace>
    </iact:actionData>
  </iact:action>
  <iact:action type="add" startTime="139647">
    <iact:property name="dataType"/>
    <iact:actionData xml:id="d1">
      <inkml:trace xmlns:inkml="http://www.w3.org/2003/InkML" xml:id="stk1" contextRef="#ctx0" brushRef="#br0">9323 10345 0,'44'0'55,"23"0"-47,21 0 0,23 22 0,66 44 6,89 45 2,0 22 1,-67-22-3,-66-23 5,-89-65-18,-22-1 15,45 22 1,-23-44-1,22 44 1,-21-44 0,-23 23-4,0-23 7,-22 22 14</inkml:trace>
    </iact:actionData>
  </iact:action>
  <iact:action type="add" startTime="140671">
    <iact:property name="dataType"/>
    <iact:actionData xml:id="d2">
      <inkml:trace xmlns:inkml="http://www.w3.org/2003/InkML" xml:id="stk2" contextRef="#ctx0" brushRef="#br0">10474 10278 0,'-44'0'16,"0"23"-8,0-23 3,-67 66 2,0-44 8,22 45-9,23-23 4,44-22 1,-22 0 0,21 0-1,23 1 1,-22-1 0,22 0-1,-44 22 1,44-22 0,-22 0-1,22 1-15,-22-1 15</inkml:trace>
    </iact:actionData>
  </iact:action>
  <iact:action type="add" startTime="141831">
    <iact:property name="dataType"/>
    <iact:actionData xml:id="d3">
      <inkml:trace xmlns:inkml="http://www.w3.org/2003/InkML" xml:id="stk3" contextRef="#ctx0" brushRef="#br0">17561 11408 0,'0'0'0,"-22"0"16,-1 0-8,-21 0-1,22 0 1,-44 0 7,-112-66 2,-21-1-1,66 23-15,-88-23 15,44-21 1,88 44-1,23-1 1,43 1 0,1 0 0,22 21-1,-22-43 1,22 22 0,0-23-1,0 1 1,44-1-1,23 1 1,21-1-17,45 1 17,-22 0-1,0 21 1,-45 23 0,23 22-1,44 0 1,44 0 0,44 0-1,-66 0 1,-66 0 0,22 0 0,-67 22-17,22-22 16,23 67 1,-23-1 0,1 23-1,-1-1 1,1 23-1,21-22 1,-44-45 0,-21 0-1,-23-22 19,0 1-20,0-1-14,-23 22 15,-87 23 1,21 21-1,-44-21 1,45-23 0,-23-44-1,22 0 1,23 0 0,-23 0 0,23 0-1,0 0 1,-1 0 0,45 0-17,-22 0 16,-23 0 1,45 0 14,0 0 9,22-22-28,0 0 4</inkml:trace>
    </iact:actionData>
  </iact:action>
  <iact:action type="add" startTime="143327">
    <iact:property name="dataType"/>
    <iact:actionData xml:id="d4">
      <inkml:trace xmlns:inkml="http://www.w3.org/2003/InkML" xml:id="stk4" contextRef="#ctx0" brushRef="#br0">16631 10677 0,'0'-22'16,"22"22"0,0 0 7,0 0-15,22 0 4,134 0 4,132 0 1,0 22-1,-67 89 1,-88-45 0,-66 1 0,-23-1-1,-22-21-15,1 21 15,-23-44 1,0 22 0,0-21-1,0-23 13,-22 22-20</inkml:trace>
    </iact:actionData>
  </iact:action>
  <iact:action type="add" startTime="144143">
    <iact:property name="dataType"/>
    <iact:actionData xml:id="d5">
      <inkml:trace xmlns:inkml="http://www.w3.org/2003/InkML" xml:id="stk5" contextRef="#ctx0" brushRef="#br0">17694 10522 0,'-23'0'7,"-21"0"10,0 0-10,0 22 4,-67 45 6,-44-1-1,22 23 1,22-45 0,23 0-1,-23 1 1,44 21 0,-65 1-1,87-23-15,-43 0 15,43-22 1,1 0-1,44 1 1,-22-23 141</inkml:trace>
    </iact:actionData>
  </iact:action>
  <iact:action type="add" startTime="145895">
    <iact:property name="dataType"/>
    <iact:actionData xml:id="d6">
      <inkml:trace xmlns:inkml="http://www.w3.org/2003/InkML" xml:id="stk6" contextRef="#ctx0" brushRef="#br0">4230 10013 0,'0'44'40,"22"0"-33,-22 45 3,22 154 8,0 23-2,-22 22 0,0-111 5,0-154-9,22-23 5,-22-23 90,22 23-99,-22-44-1</inkml:trace>
    </iact:actionData>
  </iact:action>
  <iact:action type="add" startTime="146639">
    <iact:property name="dataType"/>
    <iact:actionData xml:id="d7">
      <inkml:trace xmlns:inkml="http://www.w3.org/2003/InkML" xml:id="stk7" contextRef="#ctx0" brushRef="#br0">4407 10035 0,'22'0'7,"22"-22"2,0 22 5,200 0 7,-89 0-9,44 0 4,289 0-15,-134 0 15,-199 0 5,-111 0-8,-22 0 80,-22 22-13,0 22-72,22 0 1,-22 1 1,0 88 7,23 44-1,-1 22 1,-22-44-1,22-44 1,-22-45 1,0 1-3,0-45 3,0 0 14,0 0-17,0 0 1,0 1 1,-22-23 118,0 0-127,-23 0 0,-176-45 14,-45 23-9,-110 0 4,66 0-1,22-22 1,88-1 0,112 45-1,44-22 5,21 22 17,68 0 130</inkml:trace>
    </iact:actionData>
  </iact:action>
  <iact:action type="add" startTime="147975">
    <iact:property name="dataType"/>
    <iact:actionData xml:id="d8">
      <inkml:trace xmlns:inkml="http://www.w3.org/2003/InkML" xml:id="stk8" contextRef="#ctx0" brushRef="#br0">5093 11209 0,'-22'0'63,"-22"22"-54,22 0-2,-1-22 1,-21 22 0,-22 0 12,66 23-8,-45-45 4,23 44-15,0-22 16,66 0 70,45 0-80,22 1 2,110-1 8,-110-22-5,66 44 9,-133-44-8,-21 0 60,-1-22-41,-22 0-25,0 0 1,0-1 6,0-87 6,0 87-8,0-65 6,0 66-2,0 0-15,0-1 15</inkml:trace>
    </iact:actionData>
  </iact:action>
  <iact:action type="add" startTime="149359">
    <iact:property name="dataType"/>
    <iact:actionData xml:id="d9">
      <inkml:trace xmlns:inkml="http://www.w3.org/2003/InkML" xml:id="stk9" contextRef="#ctx0" brushRef="#br0">6223 10677 0,'22'0'39,"22"0"-23,0 0-7,23 0-2,-1 0 2,1 0 4,132 0 4,-22-22-1,45 22 5,-67 0-8,-23 0 4,23 0-1,67 0 5,-45 0-8,0 0 3,45 0 5,-178 0-9,89 0 5,0 0 0,22 0-1,-22 0 1,-67 0-16,45 0 15,44 0 1,22 0-1,22 0 5,-22 0-9,-22 0 5,0 0 0,-22 0 0,0 0-1,44 0 1,-22 0-1,45 0 5,-112 0-8,23 0 3,0 0 1,-1 0 4,1 0-9,-22 0 9,-45 0-9,0 0-11,67 0 15,0 0 2,44 0-2,66 0 0,67 0 5,-67 0-8,23 0 3,22 0 1,-45 0 4,1 0-9,66 0 6,-133 0-1,0 0-1,-67 22 0,23-22 1,22 0-1,0 0 2,-45 0-18,111 0 16,23 0 1,-45 0-1,-66 0 5,44 0-9,-44 0 5,-23 0 1,-44 0-2,67 0 0,-22 0 1,110 0 4,-133 0-9,1 0 5,66 0-17,-23 0 16,-21 0 1,22 0 4,0 0-9,-1 0 9,-65 0-9,-23 0-11,88 0 16,23 0-1,0 0 1,0 22 0,-44-22 3,88 0-20,-44 0 13,-1 0 3,23 22 1,-22-22 4,45 0-9,-46 0 9,-87 0-9,43 0-11,67 0 16,0 0-1,89 0 5,-156 0-9,156 0 9,-89 0-8,-22 0 3,-67 0 2,1 0 2,44 0-8,-23 0 5,45 0 1,-22 0-2,-1 0 0,45 0 1,-44 0 0,-44 0 3,-1 0-19,0 0 11</inkml:trace>
    </iact:actionData>
  </iact:action>
  <iact:action type="add" startTime="151855">
    <iact:property name="dataType"/>
    <iact:actionData xml:id="d10">
      <inkml:trace xmlns:inkml="http://www.w3.org/2003/InkML" xml:id="stk10" contextRef="#ctx0" brushRef="#br0">21436 10035 0,'-22'22'23,"22"0"-14,0 0 6,22 45-15,-22 43 18,44 1-2,-22 22 0,45-22 2,-67-23 1,22 1-6,22 44 8,-44-111-9,0 22 5,0-21 0,0-1-1,0-44 137</inkml:trace>
    </iact:actionData>
  </iact:action>
  <iact:action type="add" startTime="152735">
    <iact:property name="dataType"/>
    <iact:actionData xml:id="d11">
      <inkml:trace xmlns:inkml="http://www.w3.org/2003/InkML" xml:id="stk11" contextRef="#ctx0" brushRef="#br0">21436 10190 0,'0'0'0,"22"0"7,22-22 66,1 22-65,21-23-1,45 23 2,0-22 4,154 0 4,23 0-1,-66 22 2,-134 0-18,23-22 20,0 22-8,-1-22 5,-21 22 0,-23 0 4,-21 0-9,21 0 9,-22 22 9,-21-22-14,-23 22 89,0 22-80,22-22-9,-22 1-9,0 21 7,22 45 2,0-23 1,-22 23-1,22-1 1,-22-43-16,0 43 15,0-21 0,0-1 1,0-44 0,0 22 4,0-21-5,0-1 1,0 0-1,0 0-3,0 22 5,0-21-2,-22-23 105,0 0-105,-22 0-8,-1 0-1,-21 0 7,-111-23 3,-67 23 0,-66-44-1,155 44 4,-133 0-19,67 0 11,110 0 5,22 0 0,45 0 4,0 0-9,22 0 9,0 0-5,-1 0 87,46 0-23,43 0-72,-22 0 0,45 0 6</inkml:trace>
    </iact:actionData>
  </iact:action>
  <iact:action type="add" startTime="154519">
    <iact:property name="dataType"/>
    <iact:actionData xml:id="d12">
      <inkml:trace xmlns:inkml="http://www.w3.org/2003/InkML" xml:id="stk12" contextRef="#ctx0" brushRef="#br0">22499 11054 0,'-44'0'88,"-1"0"-81,23 22 2,-22 0-2,0 0 1,-23 0 6,-154 111 7,154-111-9,-43 67 5,65-89-16,1 22 19,22-22-8,0 0 5,0 0 6,-1 0-12,1 0 10,22 22-9,-22-22 8,66 22 92,23-22-105,44 23 2,-23-23-1,1 0 3,132 0 9,-110 0-19,0 0 11,88 0 5,22 0 3,-176 0-7,-1-23 4,-22 23 3,-22-22 128,0 0-140,0 0 1,0-22 6,-22-23 5,0 1-7,0-1 8,0 45-9,22-22 5,-23 44 0,23-22 3,0 0-8,0-1 9,0 1-6</inkml:trace>
    </iact:actionData>
  </iact:action>
  <iact:action type="add" startTime="159727">
    <iact:property name="dataType"/>
    <iact:actionData xml:id="d13">
      <inkml:trace xmlns:inkml="http://www.w3.org/2003/InkML" xml:id="stk13" contextRef="#ctx0" brushRef="#br0">11692 10411 0,'22'0'24,"-44"0"79,22 22-87,0 1-7,0-1 6,-22 0-7,0 0 13,22 22-4,-22 23-1,22-45 1,-22 0 0,22 22-1,0-21-15,0-1 11,-22 22 9,22-22 9,22-22 43,0 0-57,0 22-9,0-22 9,0 0-7,0 0 7,1 0 0,-1 0 16,0 0 24,-22-22-47,22 0 11,0 0-4,23 0 1,-45 0 0,22-23-1,-22 23 1,0 0 0,0 0-1,0 0 30,0 0-13,-22 22-25,22-45 7,-23 45 10,23-22 7,-22 0 23,22 0-31,-44 22 273,88 0-57,23 22-232,-1-22 0,23 22 1,-67-22 4,266 22 8,-111 0-5,22-22-3,-22 0 8,-44 0-9,-22 0 9,0 0-8,-45 0 7,-22 0-19,45 0 15,-23 0 1,1 0-1,-23 0-3,67 23 8,-23-23-5,-21 0-3,21 0 8,-43 0-8,65 0 7,1 0-7,66 0 8,-110 0-5,21 0 1,-43 0-1,-23 0-2,22 0 5,-22 0-18,22 0 12,23 0 7,-23 0-3,0 0-4,23 0 7,-1-23-7,1 23 8,-45 0-5,0 0-1,22 0 4,-21 0-3,21 0 1,-22-22-1,0 22 1,22 0 0,-21 0-4,21-22 8,67-22-9,-1-1 8,-43 45-3,-45 0-4,44-22 7,-44 22 34,1 0 218,-23 22-264,22 1 9,-22-1 6,0 0-7,22-22-6,-22 22 4,22-22 1,-22 22 2,0 0-1,0 1-15,0-1 15,0 0 1,0 22-1,0-22 1,0 0 0,0 1-1,0-1 1,-22-22 10,0 0-2,22 22-10,-45 0 1,23-22-15,22 22 15,-22-22 1,0 0 14,22 22 33</inkml:trace>
    </iact:actionData>
  </iact:action>
  <iact:action type="add" startTime="163799">
    <iact:property name="dataType"/>
    <iact:actionData xml:id="d14">
      <inkml:trace xmlns:inkml="http://www.w3.org/2003/InkML" xml:id="stk14" contextRef="#ctx0" brushRef="#br0">11870 10876 0,'22'0'127,"0"0"-118,22 0-1,23 0 0,43 0 10,23 0-2,-22 0 1,22 0-1,-23 0 1,23 0-1,0 0 1,-22 23 0,0-1 0,21 0-1,-87-22-15,65 22 15,-21 0 0,44-22 1,-22 0 0,-1 0 0,1 0-1,0 0 1,-45 0 0,1 0-1,-1 0 1,-22 0 0,-21 0 0,21 0-17,22 0 16,45 0 0,-22 0 1,-1 0 0,1 0 0,44 0-1,-23 0 1,1 0-1,-67 0 1,-21 0 0,-1 0-1,0 0 2,0 0-18,22 0 16,1 0 1,-1 0-1,-22 0 1,44 0 0,1 0 0,-1 0-1,-21 0 1,-23 0-1,0 0 147,0 0-123,-22-22 32,22 22-57,-22-22 2,0 0 7,22 0-1</inkml:trace>
    </iact:actionData>
  </iact:action>
  <iact:action type="add" startTime="170567">
    <iact:property name="dataType"/>
    <iact:actionData xml:id="d15">
      <inkml:trace xmlns:inkml="http://www.w3.org/2003/InkML" xml:id="stk15" contextRef="#ctx0" brushRef="#br0">12622 8816 0,'0'23'151,"0"21"-142,0-22 4,0 89-1,23 22 9,-1-23-4,-22 23-1,0-66-15,0-23 11,22 67 9,-22-67-9,0 45 10,0-45-6,0-22 0,0 0 4,22-22 397,22 0-410,23 0 2,-23 0-1,22 0-1,-21 0 9,21 0-3,1 0 7,132 0-20,-133 0 13,222-44 7,-199 44-7,154 0 8,-110 0-5,-22 0-3,-67 0 8,45-22-9,-23 22 9,23 0-4,22-22-4,66 0 7,-111 22-7,67-45 7,-67 45-7,45-22 8,-22 22-5,-67 0-3,22-22 8,1 22-9,-23 0 9,0 0-4,0 0 32,0 0-9,0 0 24,-22-44 55</inkml:trace>
    </iact:actionData>
  </iact:action>
  <iact:action type="add" startTime="172815">
    <iact:property name="dataType"/>
    <iact:actionData xml:id="d16">
      <inkml:trace xmlns:inkml="http://www.w3.org/2003/InkML" xml:id="stk16" contextRef="#ctx0" brushRef="#br0">15435 9437 0,'0'22'104,"0"0"-96,22-22-1,0 0 2,0 22 5,45 22 4,-45-44-7,22 45 10,-22-45-5,-22 22 48,22-22-49,1 0 1,-23 22 137,-23 0-145,23 0 0,-22 0 7,0-22-7,0 23 1,0-1 12,-22 22-9,21-22 9,-21-22-4,0 22-1,22-22-15,-23 23 15,23-1 1,0-22-1,0 0 102</inkml:trace>
    </iact:actionData>
  </iact:action>
  <iact:action type="add" startTime="174407">
    <iact:property name="dataType"/>
    <iact:actionData xml:id="d17">
      <inkml:trace xmlns:inkml="http://www.w3.org/2003/InkML" xml:id="stk17" contextRef="#ctx0" brushRef="#br0">12755 9392 0,'22'0'47,"1"0"-38,21 0-2,44 0 1,1 0 4,177 0 0,66 0 9,0 0-4,-88 0 0,-45 0-1,-22 0-3,0 22 7,-110-22-7,43 0 8,-43 0-5,-45 0-3,22 0 8,-22 0-1,1 0-11,-1 0 23,-67 0 272,23 0-272,22 23 264,0 21-289,0-22 9,0 0-8,0 0 8,0 1 1,0-1 23</inkml:trace>
    </iact:actionData>
  </iact:action>
  <iact:action type="add" startTime="176719">
    <iact:property name="dataType"/>
    <iact:actionData xml:id="d18">
      <inkml:trace xmlns:inkml="http://www.w3.org/2003/InkML" xml:id="stk18" contextRef="#ctx0" brushRef="#br0">13065 9437 0,'0'22'71,"0"0"-62,0 0 6,22-22-6,-22 44 3,0-21 5,0 21-1,23-44 1,-23 22 0,0 0 31,0 0-32,0 0-7,0 1 1,0 21 7,22-44 419</inkml:trace>
    </iact:actionData>
  </iact:action>
  <iact:action type="add" startTime="177799">
    <iact:property name="dataType"/>
    <iact:actionData xml:id="d19">
      <inkml:trace xmlns:inkml="http://www.w3.org/2003/InkML" xml:id="stk19" contextRef="#ctx0" brushRef="#br0">13309 9702 0,'22'0'40,"0"0"-16,-22-22 40</inkml:trace>
    </iact:actionData>
  </iact:action>
  <iact:action type="add" startTime="178255">
    <iact:property name="dataType"/>
    <iact:actionData xml:id="d20">
      <inkml:trace xmlns:inkml="http://www.w3.org/2003/InkML" xml:id="stk20" contextRef="#ctx0" brushRef="#br0">13796 9547 0,'22'0'151</inkml:trace>
    </iact:actionData>
  </iact:action>
  <iact:action type="add" startTime="178679">
    <iact:property name="dataType"/>
    <iact:actionData xml:id="d21">
      <inkml:trace xmlns:inkml="http://www.w3.org/2003/InkML" xml:id="stk21" contextRef="#ctx0" brushRef="#br0">14062 9614 0,'22'0'103,"0"0"-86</inkml:trace>
    </iact:actionData>
  </iact:action>
  <iact:action type="add" startTime="178959">
    <iact:property name="dataType"/>
    <iact:actionData xml:id="d22">
      <inkml:trace xmlns:inkml="http://www.w3.org/2003/InkML" xml:id="stk22" contextRef="#ctx0" brushRef="#br0">14261 9570 0</inkml:trace>
    </iact:actionData>
  </iact:action>
  <iact:action type="add" startTime="179911">
    <iact:property name="dataType"/>
    <iact:actionData xml:id="d23">
      <inkml:trace xmlns:inkml="http://www.w3.org/2003/InkML" xml:id="stk23" contextRef="#ctx0" brushRef="#br0">14549 9481 0,'0'22'95,"22"-22"-87,-22 22 33,0 0-26,22 1-7,-22-1 0,0 0 1,0 0-2,0 0 14,0 0-9</inkml:trace>
    </iact:actionData>
  </iact:action>
  <iact:action type="add" startTime="181375">
    <iact:property name="dataType"/>
    <iact:actionData xml:id="d24">
      <inkml:trace xmlns:inkml="http://www.w3.org/2003/InkML" xml:id="stk24" contextRef="#ctx0" brushRef="#br0">13730 9437 0,'22'22'127,"-22"0"-118,0 0-2,0 0 1,0 0 2,0 23 10,22-1-3,-22-22-4,0 22 7,0-21-7,22-23 14,-22 22-17,0 0 4,0 0 6,0 0-8</inkml:trace>
    </iact:actionData>
  </iact:action>
  <iact:action type="add" startTime="198447">
    <iact:property name="dataType"/>
    <iact:actionData xml:id="d25">
      <inkml:trace xmlns:inkml="http://www.w3.org/2003/InkML" xml:id="stk25" contextRef="#ctx0" brushRef="#br0">7507 10633 0,'22'0'55,"-22"22"-47,0 0 5,0 22 4,22 23-1,0 21 1,-22 1-1,23 22 1,-23-89-16,22 67 15,0-23 1,22 23-1,-44-45-3,67 89 8,-1-45-5,-22 23 1,45-22-1,-23 22 1,-21-23 0,21-21-1,0-45 1,-21 0-17,21 0 17,23 45-1,-23-67 1,1 22 0,-23 0-1,0 0 1,-22 0 0,1 0-1,21-22 1,-22 22 0,0-22-1,0 0 33,-22-22 111,0 0-151</inkml:trace>
    </iact:actionData>
  </iact:action>
  <iact:action type="add" startTime="199463">
    <iact:property name="dataType"/>
    <iact:actionData xml:id="d26">
      <inkml:trace xmlns:inkml="http://www.w3.org/2003/InkML" xml:id="stk26" contextRef="#ctx0" brushRef="#br0">8791 12206 0,'23'22'127,"-1"-22"-119,-22 22 0,22 22 9,0-22-1,0 23 1,-22-23 0,22-22-4,-22 22 84,-22-22-34,22 22-54,-22-22 6,0 22 2,0-22-1,0 0-1,22 22-7,-23-22 9</inkml:trace>
    </iact:actionData>
  </iact:action>
  <iact:action type="add" startTime="200807">
    <iact:property name="dataType"/>
    <iact:actionData xml:id="d27">
      <inkml:trace xmlns:inkml="http://www.w3.org/2003/InkML" xml:id="stk27" contextRef="#ctx0" brushRef="#br0">10474 11873 0,'-22'22'47,"22"23"-38,-22-1-2,0 0 1,0 1 1,-22 43 11,21-43-4,23-1 2,0-22-1</inkml:trace>
    </iact:actionData>
  </iact:action>
  <iact:action type="add" startTime="201439">
    <iact:property name="dataType"/>
    <iact:actionData xml:id="d28">
      <inkml:trace xmlns:inkml="http://www.w3.org/2003/InkML" xml:id="stk28" contextRef="#ctx0" brushRef="#br0">10563 12250 0</inkml:trace>
    </iact:actionData>
  </iact:action>
  <iact:action type="add" startTime="202031">
    <iact:property name="dataType"/>
    <iact:actionData xml:id="d29">
      <inkml:trace xmlns:inkml="http://www.w3.org/2003/InkML" xml:id="stk29" contextRef="#ctx0" brushRef="#br0">11006 11873 0,'0'0'1,"0"45"12,0-1-1,0-22 1,-22 22 7,88-44 144,-44 22-156,23-22 3,-23 0 3,-22 23-14,22-1 23,-22 0-14,0 22 12,0-22-5,0 23 1,0-23-1,-44 0 1,44 0-16,-67 0 11,23 0 9,22 1-5,0-23 1,-45 0-1,45 0 13,0 0 3,22-23-24,-44 1 7,21-22 2,1 22-1,0 0-15,22 0 11</inkml:trace>
    </iact:actionData>
  </iact:action>
  <iact:action type="add" startTime="203311">
    <iact:property name="dataType"/>
    <iact:actionData xml:id="d30">
      <inkml:trace xmlns:inkml="http://www.w3.org/2003/InkML" xml:id="stk30" contextRef="#ctx0" brushRef="#br0">11028 11851 0,'22'0'39,"0"0"-31,23 0 3,-1 0 10,-22 0-5,0 0 24,0 0 16</inkml:trace>
    </iact:actionData>
  </iact:action>
  <iact:action type="add" startTime="203903">
    <iact:property name="dataType"/>
    <iact:actionData xml:id="d31">
      <inkml:trace xmlns:inkml="http://www.w3.org/2003/InkML" xml:id="stk31" contextRef="#ctx0" brushRef="#br0">11449 11895 0,'0'0'0,"0"23"7,0-1 10,0 0 14,0 0-6,0 0-18,-22 0 9,-23-22 1,23 0-4,-66 45 9,65-45 7,68 0 51,21 0-65,-44 0 1,23 0-8,21 0 9,-22 0-5,23 0 9,-67 22-7,0 0 6,22 22-4,-22 45-2,0-1 6,-22-21-4,-23-23-4,-21 1 9,0-45-7,-1 0 6,45 0-8,0 0 9,0 0-9,44 0 158,0-23-153</inkml:trace>
    </iact:actionData>
  </iact:action>
  <iact:action type="add" startTime="204991">
    <iact:property name="dataType"/>
    <iact:actionData xml:id="d32">
      <inkml:trace xmlns:inkml="http://www.w3.org/2003/InkML" xml:id="stk32" contextRef="#ctx0" brushRef="#br0">11936 11873 0,'0'22'31,"-22"1"-23,0 21 0,-45 67 10,67-67-5,-66 89 8,66-67-5,0-21-3,0-23 8,0 0-5,0 22 3,22-22 4,0-22-7,0 0 9,0 0-18,1 0 3,-23-22 2,0 0 10,22 0-6,-22 0 13,0 0-14,0-1 1,0 1 0,-22 0-8,-1 0 8,23 0-16,-22 0 16,-22 22 2,22 0-2,0 0-3,-1 0 8</inkml:trace>
    </iact:actionData>
  </iact:action>
  <iact:action type="add" startTime="206279">
    <iact:property name="dataType"/>
    <iact:actionData xml:id="d33">
      <inkml:trace xmlns:inkml="http://www.w3.org/2003/InkML" xml:id="stk33" contextRef="#ctx0" brushRef="#br0">9876 12649 0,'23'0'47,"21"22"-38,-22-22-2,44 0 3,90 22 11,131 22-4,-132-44-16,-22 22 14,44-22 2,133 45-17,-155-45 13,288 22 7,-88-22-3,-222 0-3,44 22-14,88-22 19,-21 0-2,-23 0 0,-132 0-1,-67 0-3,-44 0 169,-22 0-175,22 0 1,-23 0 1,-21 0 1</inkml:trace>
    </iact:actionData>
  </iact:action>
  <iact:action type="add" startTime="207359">
    <iact:property name="dataType"/>
    <iact:actionData xml:id="d34">
      <inkml:trace xmlns:inkml="http://www.w3.org/2003/InkML" xml:id="stk34" contextRef="#ctx0" brushRef="#br0">10895 13047 0,'22'0'15,"23"0"-6,-1 0-2,44 0 5,222 22 9,-243 1-5,-67-1-3,0 0 8,-44 66-5,-89 1-2,0-22 6,0-23-4,89-22 2,-1-22-2,23 0 0,22 22 65,22-22-49,45 0-23,21 0 3,245 0 4,-46 0-3,-154 0 8,-110 0-5,-23-44 129</inkml:trace>
    </iact:actionData>
  </iact:action>
  <iact:action type="add" startTime="208167">
    <iact:property name="dataType"/>
    <iact:actionData xml:id="d35">
      <inkml:trace xmlns:inkml="http://www.w3.org/2003/InkML" xml:id="stk35" contextRef="#ctx0" brushRef="#br0">12002 13114 0,'0'22'7,"-22"0"9,22 0-15,-44 45 16,22-45-6,-22 66 10,21-88-8,23 23 7,0-1 17,0 0 20,23-22-25,-1 22-24,44-22 0,23 0-1,88 22 11,-89-22-5,134 22 7,-134-22-4,-65 0 5</inkml:trace>
    </iact:actionData>
  </iact:action>
  <iact:action type="add" startTime="209999">
    <iact:property name="dataType"/>
    <iact:actionData xml:id="d36">
      <inkml:trace xmlns:inkml="http://www.w3.org/2003/InkML" xml:id="stk36" contextRef="#ctx0" brushRef="#br0">12268 13092 0,'0'22'55,"0"22"-47,-22-22 3,22 22 2,-22 1-12,0 88 19,0 0-4,-23-67-3,45-22 8,0-21-4,0-1 64,0-44 70,22-45-143</inkml:trace>
    </iact:actionData>
  </iact:action>
  <iact:action type="add" startTime="211215">
    <iact:property name="dataType"/>
    <iact:actionData xml:id="d37">
      <inkml:trace xmlns:inkml="http://www.w3.org/2003/InkML" xml:id="stk37" contextRef="#ctx0" brushRef="#br0">13508 12671 0,'45'0'135,"-1"0"-127,0 0 7,67-22-2,-67-1 8,-22 23-21</inkml:trace>
    </iact:actionData>
  </iact:action>
  <iact:action type="add" startTime="212151">
    <iact:property name="dataType"/>
    <iact:actionData xml:id="d38">
      <inkml:trace xmlns:inkml="http://www.w3.org/2003/InkML" xml:id="stk38" contextRef="#ctx0" brushRef="#br0">13508 12826 0,'22'0'103,"1"0"-86,-1 22-9,0-22-1,66 0 13,-43 0-3,-1 0-4</inkml:trace>
    </iact:actionData>
  </iact:action>
  <iact:action type="add" startTime="213559">
    <iact:property name="dataType"/>
    <iact:actionData xml:id="d39">
      <inkml:trace xmlns:inkml="http://www.w3.org/2003/InkML" xml:id="stk39" contextRef="#ctx0" brushRef="#br0">14593 12361 0,'0'22'39,"-22"-22"-31,0 22 0,0 0 1,-22 67 7,-23-1-3,-21 134 8,65-111-4,1-1-1,22-65 1,0-1-4,0-22 7,22-22-3,23 22-1,43 0-3,1-22 8,-67 0-5,0 0 8,0-22-8,-22 0 0,0-22-9,0-1 14,0 1-9,0-22 9,-22 66 5,22-22-17,-22 22 14,0 0-6,-22 0-9,-1 0 9,1 0 0,22 0 12</inkml:trace>
    </iact:actionData>
  </iact:action>
  <iact:action type="add" startTime="214631">
    <iact:property name="dataType"/>
    <iact:actionData xml:id="d40">
      <inkml:trace xmlns:inkml="http://www.w3.org/2003/InkML" xml:id="stk40" contextRef="#ctx0" brushRef="#br0">15103 12516 0,'-45'22'8,"23"-22"0,-44 111 1,44-89 4,-67 88 3,0-65 0,23-1 1,66-22-17,-22-22 17,44 0 127,22 0-120,-22 0-17,1 0 2,87 0 7,1 0 1,-45 0-1,1 0 1,-45 0-1,45 0 1,-1 0 0,0 0-1,-43 0 1,-68 0 178</inkml:trace>
    </iact:actionData>
  </iact:action>
  <iact:action type="add" startTime="215607">
    <iact:property name="dataType"/>
    <iact:actionData xml:id="d41">
      <inkml:trace xmlns:inkml="http://www.w3.org/2003/InkML" xml:id="stk41" contextRef="#ctx0" brushRef="#br0">15103 12671 0,'0'22'56,"0"0"-48,0 22-1,0-22 2,0 45 5,0 44 3,0-67-16,0 67 15,0-45 1,22-22-1,-22-66 198,0 0-206,0 0 0,22-44 1</inkml:trace>
    </iact:actionData>
  </iact:action>
  <iact:action type="add" startTime="216359">
    <iact:property name="dataType"/>
    <iact:actionData xml:id="d42">
      <inkml:trace xmlns:inkml="http://www.w3.org/2003/InkML" xml:id="stk42" contextRef="#ctx0" brushRef="#br0">15546 12250 0,'0'22'15,"0"22"2,22-22-1,-22 23-5,0 88 6,0 44-1,0 0 1,0-22 0,0-66-1,0-67 1,0 22 0,0-22-1,0-44 151,0 0-159,22-22 1,0-1 7</inkml:trace>
    </iact:actionData>
  </iact:action>
  <iact:action type="add" startTime="217223">
    <iact:property name="dataType"/>
    <iact:actionData xml:id="d43">
      <inkml:trace xmlns:inkml="http://www.w3.org/2003/InkML" xml:id="stk43" contextRef="#ctx0" brushRef="#br0">15856 12848 0,'-45'0'32,"23"0"-25,-22 0 1,0 0 7,-45 22 1,23 22 1,21-21-16,23-23 15,22 22 8,22-22 295,0 0-311,1 0 8,-1 0 1,0 22-1,0 0 0,0-22 1,22 22 0,-21-22-1,-1 22 6,0-22 1,0 0-15,0 0 9,0 0-3,0 22 2,1-22 1,-1 0 304,0 0-305</inkml:trace>
    </iact:actionData>
  </iact:action>
  <iact:action type="add" startTime="231759">
    <iact:property name="dataType"/>
    <iact:actionData xml:id="d44">
      <inkml:trace xmlns:inkml="http://www.w3.org/2003/InkML" xml:id="stk44" contextRef="#ctx0" brushRef="#br0">13951 13712 0,'22'0'63,"0"0"-38,1 0-10,21 0-4,44 0 6,1 22-5,22-22-11,221 22 19,66-22-3,-43 0-1,-89 0-2,-89 0 6,-111 0-4,-22 0-16,1 0 12,43 0 10,-66 0-9,45 0 7,-23 0-3,-22 0-5,0 0 12</inkml:trace>
    </iact:actionData>
  </iact:action>
  <iact:action type="add" startTime="234815">
    <iact:property name="dataType"/>
    <iact:actionData xml:id="d45">
      <inkml:trace xmlns:inkml="http://www.w3.org/2003/InkML" xml:id="stk45" contextRef="#ctx0" brushRef="#br0">4827 9437 0,'45'0'96,"-45"22"-88,22-22-1,-22 22 2,22 44-2,-22-43 4,44 65 9,-44-66-8,22 0 9,-22 1 60,0-1-74,23-22 26,-1 0 38,0 0-54,0 0-2,22 0 2,-21 0-9,43 0 10,-22 0-5,156 22 7,-112-22-3,67 44-1,-44-44 1,-45 0 0,-21 0-1,-23 0 1,0 0-4,0 0 94</inkml:trace>
    </iact:actionData>
  </iact:action>
  <iact:action type="add" startTime="236383">
    <iact:property name="dataType"/>
    <iact:actionData xml:id="d46">
      <inkml:trace xmlns:inkml="http://www.w3.org/2003/InkML" xml:id="stk46" contextRef="#ctx0" brushRef="#br0">4916 9370 0,'66'0'56,"-21"-22"-49,-1 22 2,23 0-2,-23 0 4,44 0 1,112-22 10,-67 22-6,-45 0 0,-21 0 1,-23 0 0,0 0 0,-22 0-1,0 0 0,1 0-15,-1 0 15,-22 22 191,0 0-190,0 0-2,0 0 1,0 1-4,0-1 1,0 44 8,0-21-9,0-23 9,0 22-5,0-22-2,0 0 6,0 0-4,0 1 1,0-1 0,0 0 0,0 0-4,0 0 27</inkml:trace>
    </iact:actionData>
  </iact:action>
  <iact:action type="add" startTime="241167">
    <iact:property name="dataType"/>
    <iact:actionData xml:id="d47">
      <inkml:trace xmlns:inkml="http://www.w3.org/2003/InkML" xml:id="stk47" contextRef="#ctx0" brushRef="#br0">5359 8639 0,'0'45'48,"0"-23"-32,0 22-8,0-22-1,0 0 4,0 45 1,-22-23 8,22-22-7,0 22-13,0-21 25,22-23-10,-22 22 10,22-22-17,0 22 3,0-22 9,1 0-19,-1 0 23,-22-22 31,22 22-39,0 0 5,0 0-5,-22-22 43,0-1 14,-44 23-9,0 0-41,44-22-14,-23 22-2,1-22 33</inkml:trace>
    </iact:actionData>
  </iact:action>
  <iact:action type="add" startTime="242767">
    <iact:property name="dataType"/>
    <iact:actionData xml:id="d48">
      <inkml:trace xmlns:inkml="http://www.w3.org/2003/InkML" xml:id="stk48" contextRef="#ctx0" brushRef="#br0">5669 8750 0,'-22'0'64,"0"0"-56,0 22 0,-1-22-1,1 22 7,0 0 3,22 1-1,22-23 122,0 0-130,23 0-1,21 0 7,67 22 3,-22-22-1,-67 0 1,0 0-16,-22 0 15</inkml:trace>
    </iact:actionData>
  </iact:action>
  <iact:action type="add" startTime="243671">
    <iact:property name="dataType"/>
    <iact:actionData xml:id="d49">
      <inkml:trace xmlns:inkml="http://www.w3.org/2003/InkML" xml:id="stk49" contextRef="#ctx0" brushRef="#br0">5868 8750 0,'0'44'71,"0"-22"-62,0 23-2,0-1 3,0 22 7,0 23-1,0-67 1</inkml:trace>
    </iact:actionData>
  </iact:action>
  <iact:action type="add" startTime="244375">
    <iact:property name="dataType"/>
    <iact:actionData xml:id="d50">
      <inkml:trace xmlns:inkml="http://www.w3.org/2003/InkML" xml:id="stk50" contextRef="#ctx0" brushRef="#br0">6112 8839 0,'0'22'79,"0"0"-62,0 0-9,22-22-1,-22 22 10,22 0 23,0-22-17,0 0-7,1 22-8,21 1 3,0-23 6,45 0 0,-67 0-1,22 0 1,0-23 0,-44-21-1,23-22 1,-23 44 0,0-1-17,0 1 16,-23 0 55,1 22-63,0-22 1,0 22 3,-22-22 5,-1 0 0,1 22-1,22 0 1,0 0 8,0 0-9,0 0-7,-1 22 8,1 0-1,0-22 1,-44 44 0,44-44 3,22 22-7,-23-22 4,23 23-1</inkml:trace>
    </iact:actionData>
  </iact:action>
  <iact:action type="add" startTime="245863">
    <iact:property name="dataType"/>
    <iact:actionData xml:id="d51">
      <inkml:trace xmlns:inkml="http://www.w3.org/2003/InkML" xml:id="stk51" contextRef="#ctx0" brushRef="#br0">6643 8617 0,'22'22'72,"-22"0"-64,0 1 0,0 43 10,23-22-2,-23 1 1,0-1-1,0-22 1,0 0 2,0 0-3,0 0 0,0 1 0,0 21 0,0 0 1,22-44 86,0 0-95,-22-44 1,22 44 4</inkml:trace>
    </iact:actionData>
  </iact:action>
  <iact:action type="add" startTime="246671">
    <iact:property name="dataType"/>
    <iact:actionData xml:id="d52">
      <inkml:trace xmlns:inkml="http://www.w3.org/2003/InkML" xml:id="stk52" contextRef="#ctx0" brushRef="#br0">6909 8861 0,'-22'0'7,"0"0"10,0 0-2,0 22-7,-1-22 13,1 22-8,-22 0 4,22 0 4,0-22-5,-1 0 33,23 22-32,23-22 141,-1 0-134,0 0-7,0 0-10,0 0 2,-22 23 6,45-1-14,-1 0 19,22 0-8,-21 0 5,-45 0 5,22-22-11</inkml:trace>
    </iact:actionData>
  </iact:action>
  <iact:action type="add" startTime="253727">
    <iact:property name="dataType"/>
    <iact:actionData xml:id="d53">
      <inkml:trace xmlns:inkml="http://www.w3.org/2003/InkML" xml:id="stk53" contextRef="#ctx0" brushRef="#br0">6843 15794 0,'22'0'136,"0"0"-128,44 0-1,1 0 2,44 0 10,-67 0-6,-22 0 8</inkml:trace>
    </iact:actionData>
  </iact:action>
  <iact:action type="add" startTime="254543">
    <iact:property name="dataType"/>
    <iact:actionData xml:id="d54">
      <inkml:trace xmlns:inkml="http://www.w3.org/2003/InkML" xml:id="stk54" contextRef="#ctx0" brushRef="#br0">6887 15883 0,'44'0'87,"-22"0"-78,1 0-2,-1 0 3,0 0 3,44 0 8,-21 0-5,-23 0 1</inkml:trace>
    </iact:actionData>
  </iact:action>
  <iact:action type="add" startTime="255383">
    <iact:property name="dataType"/>
    <iact:actionData xml:id="d55">
      <inkml:trace xmlns:inkml="http://www.w3.org/2003/InkML" xml:id="stk55" contextRef="#ctx0" brushRef="#br0">5226 15639 0,'44'-22'64,"-21"22"-56,-1 0 0,0 0 7,0 0 25,-22 22 1,0 0-34,0 0 34,0 0-9,0 1-16,0-1-3,-22 22 4,0-22-1,22 22 1,-22-21 0</inkml:trace>
    </iact:actionData>
  </iact:action>
  <iact:action type="add" startTime="256255">
    <iact:property name="dataType"/>
    <iact:actionData xml:id="d56">
      <inkml:trace xmlns:inkml="http://www.w3.org/2003/InkML" xml:id="stk56" contextRef="#ctx0" brushRef="#br0">5403 15794 0,'22'0'64,"1"0"-32,-1 0-8,0 0-8,-22 22-6,22 0 7,22 0 0,-44 1-1,0-1 1</inkml:trace>
    </iact:actionData>
  </iact:action>
  <iact:action type="add" startTime="256831">
    <iact:property name="dataType"/>
    <iact:actionData xml:id="d57">
      <inkml:trace xmlns:inkml="http://www.w3.org/2003/InkML" xml:id="stk57" contextRef="#ctx0" brushRef="#br0">5580 15395 0,'0'22'56,"23"45"-40,-23-23-9,44 45 1,-44-45 0,0 45 17,66 66-24,-21-22 15,-23-23 1,-22-87-1,22-23 125,0 0-124</inkml:trace>
    </iact:actionData>
  </iact:action>
  <iact:action type="add" startTime="257471">
    <iact:property name="dataType"/>
    <iact:actionData xml:id="d58">
      <inkml:trace xmlns:inkml="http://www.w3.org/2003/InkML" xml:id="stk58" contextRef="#ctx0" brushRef="#br0">6068 15750 0,'-23'0'24,"1"0"-1,0 22-6,22 0 38,0 0-22,22 0-17,-22 0 0,22-22-3,1 0 14,-23-22 44,0 0-47,0 0 24,0 0-8,-23 22-32,23-22 40,0 44 312,0 0-344,0 0 9,0 0-10,0 0 10,23-22 6,-23 23-19,22-23 5,22 22-1,0 0 1,-22-22 0,1 0 16,-23-22 15,22 22-39,-22-22 1,22-23 6,-22 1 1,22-22 0,-22 43 0,0-21-1,0 22 2,-22 22 70,-22 0-71,-1 0-1,23 0 15,0 0-7,22 22 0,-22-22 17,22 22-16</inkml:trace>
    </iact:actionData>
  </iact:action>
  <iact:action type="add" startTime="259423">
    <iact:property name="dataType"/>
    <iact:actionData xml:id="d59">
      <inkml:trace xmlns:inkml="http://www.w3.org/2003/InkML" xml:id="stk59" contextRef="#ctx0" brushRef="#br0">6400 15772 0,'22'0'183,"22"0"-174,23 0-2,-23-22 6,22 22 4,-66-22-1,-44 44 123</inkml:trace>
    </iact:actionData>
  </iact:action>
  <iact:action type="add" startTime="260247">
    <iact:property name="dataType"/>
    <iact:actionData xml:id="d60">
      <inkml:trace xmlns:inkml="http://www.w3.org/2003/InkML" xml:id="stk60" contextRef="#ctx0" brushRef="#br0">6510 15927 0,'23'0'232,"-1"0"-225,0 0 10,0 0-2</inkml:trace>
    </iact:actionData>
  </iact:action>
  <iact:action type="add" startTime="261151">
    <iact:property name="dataType"/>
    <iact:actionData xml:id="d61">
      <inkml:trace xmlns:inkml="http://www.w3.org/2003/InkML" xml:id="stk61" contextRef="#ctx0" brushRef="#br0">6621 15661 0,'0'22'119,"0"23"-111,0-1 1,0 0-1,0 23 0,0-1 8,0 1 1,0-45-1</inkml:trace>
    </iact:actionData>
  </iact:action>
  <iact:action type="add" startTime="262015">
    <iact:property name="dataType"/>
    <iact:actionData xml:id="d62">
      <inkml:trace xmlns:inkml="http://www.w3.org/2003/InkML" xml:id="stk62" contextRef="#ctx0" brushRef="#br0">6223 16126 0,'0'22'47,"0"1"-30,0-1-10,0 0 1,0 22 9,22-44 6,-22 22-14,22-22 126,22 0-127,-22 0 0,23 0 0,43 0 13,1 0-9,-45 0 9,-22 0-5</inkml:trace>
    </iact:actionData>
  </iact:action>
  <iact:action type="add" startTime="264495">
    <iact:property name="dataType"/>
    <iact:actionData xml:id="d63">
      <inkml:trace xmlns:inkml="http://www.w3.org/2003/InkML" xml:id="stk63" contextRef="#ctx0" brushRef="#br0">8304 14974 0,'0'23'79,"-22"-1"-70,-22 22-2,22-22 9,22 22 1,-23 1 0,23-1 0,0 0-1,0-21 0,0 21 1,0 0 0,0-22-5,23 23 10,21-23-6,0 0 0,-22-22 1,0 0 15,-22-44-8,0 21 8,0 1-8,0 0-6,0 0 13,-22 22-8,0 0-6,0 0-1,0 0 0,0 0 1,0 0 14,-23 0-16,23 0 42</inkml:trace>
    </iact:actionData>
  </iact:action>
  <iact:action type="add" startTime="265687">
    <iact:property name="dataType"/>
    <iact:actionData xml:id="d64">
      <inkml:trace xmlns:inkml="http://www.w3.org/2003/InkML" xml:id="stk64" contextRef="#ctx0" brushRef="#br0">8659 15085 0,'0'0'0,"-45"22"7,45 0 5,-88 23 5,43 21-1,23-44 1,22 23 0,-44-45-1,44 22 1,-22 0-4,22 0-12,-22 22 19,22-21-4,22-23 94,0 0-101,0 22-2,22-22 1,1 0 4,43 22 9,-43-22-5,-23 0-2</inkml:trace>
    </iact:actionData>
  </iact:action>
  <iact:action type="add" startTime="266607">
    <iact:property name="dataType"/>
    <iact:actionData xml:id="d65">
      <inkml:trace xmlns:inkml="http://www.w3.org/2003/InkML" xml:id="stk65" contextRef="#ctx0" brushRef="#br0">8614 15218 0,'0'22'63,"0"23"-55,0-23 3,0 88 6,0 23 0,0-44-5,0-45 9,0-66 126</inkml:trace>
    </iact:actionData>
  </iact:action>
  <iact:action type="add" startTime="267279">
    <iact:property name="dataType"/>
    <iact:actionData xml:id="d66">
      <inkml:trace xmlns:inkml="http://www.w3.org/2003/InkML" xml:id="stk66" contextRef="#ctx0" brushRef="#br0">8814 15218 0,'0'22'71,"0"23"-62,0-23-2,0 22 1,-23-22 7,23 22 2,0-21-1,0 21 1,0-22-1,23 0 2,21-22-2,0 0 1,0 0 0,-44-22 2,0 0-5,0 0-1,23-45 7,-23 45-7,0-22 8,0 22-5,0-23-3,-23 23 8,1-22-5,0 44 1,-22 0 0,0-22 0,21 22 10</inkml:trace>
    </iact:actionData>
  </iact:action>
  <iact:action type="add" startTime="268191">
    <iact:property name="dataType"/>
    <iact:actionData xml:id="d67">
      <inkml:trace xmlns:inkml="http://www.w3.org/2003/InkML" xml:id="stk67" contextRef="#ctx0" brushRef="#br0">9345 14974 0,'0'23'119,"0"21"-111,0 0 0,0 0 5,0 112 0,0-24 8,0-21-8,0-22 7,0-111 109,22 0-121</inkml:trace>
    </iact:actionData>
  </iact:action>
  <iact:action type="add" startTime="268863">
    <iact:property name="dataType"/>
    <iact:actionData xml:id="d68">
      <inkml:trace xmlns:inkml="http://www.w3.org/2003/InkML" xml:id="stk68" contextRef="#ctx0" brushRef="#br0">9633 15262 0,'-44'0'7,"21"0"2,1 0-2,22 23 1,-22-23 4,0 0 5,0 22-1,-22 0 212,44 0-220,-23-22 6,1 22-1,0 0 24,0-22-24,-44 22 8,66 1 297,22-23-303,0 0 1,0 22 2,0 0-5,22 0 7,1-22-8,-23 22 9,-22 0-4,22-22-5,-22 23 9,22-23-4,0 0-1,0 0 50,-22 22 30</inkml:trace>
    </iact:actionData>
  </iact:action>
  <iact:action type="add" startTime="270639">
    <iact:property name="dataType"/>
    <iact:actionData xml:id="d69">
      <inkml:trace xmlns:inkml="http://www.w3.org/2003/InkML" xml:id="stk69" contextRef="#ctx0" brushRef="#br0">7751 15838 0,'44'0'88,"22"0"-80,23 0 0,88 0 1,244 22 12,66 23-9,0-45 9,-199 0-9,-67 0-11,67 0 19,-265 0-7,-1 0 8,0 0 57</inkml:trace>
    </iact:actionData>
  </iact:action>
  <iact:action type="add" startTime="271775">
    <iact:property name="dataType"/>
    <iact:actionData xml:id="d70">
      <inkml:trace xmlns:inkml="http://www.w3.org/2003/InkML" xml:id="stk70" contextRef="#ctx0" brushRef="#br0">8814 16016 0,'-23'22'40,"-21"0"-32,22 0 0,-22 22 0,-23 1 9,67-23-4,-44 89 8,22-67-9,22-22 9,0 22-21,0 23 16,0-1-2,0-22 6,44 23-4,-22-23-2,23 1 6,-1-23-4,22-22 1,1-45 0,-23-21-1,-22-1-3,0 45 8,-22-44-21,0 44 16,22 22 19,-44-22-23,-44 22 8,44 0-20,0 0 13,-45 0 7,45 0-3,0 0 0,0 0-1,0 22 5</inkml:trace>
    </iact:actionData>
  </iact:action>
  <iact:action type="add" startTime="272887">
    <iact:property name="dataType"/>
    <iact:actionData xml:id="d71">
      <inkml:trace xmlns:inkml="http://www.w3.org/2003/InkML" xml:id="stk71" contextRef="#ctx0" brushRef="#br0">9256 16237 0,'0'0'1,"-44"22"16,-22 45 1,21-45-6,23 0-12,-22 22 16,0-22 1,-1 1 0,23 21-1,-22-44 1,0 44 0,22-22-1,-1-22 1,23 22 0,23-22 73,-1 0-82,22 0-1,22 0 1,23 0 1,0 0 2,110-22 6,-88 22-1,-45 0 1,-44 0 0,-22-22 193</inkml:trace>
    </iact:actionData>
  </iact:action>
  <iact:action type="add" startTime="273815">
    <iact:property name="dataType"/>
    <iact:actionData xml:id="d72">
      <inkml:trace xmlns:inkml="http://www.w3.org/2003/InkML" xml:id="stk72" contextRef="#ctx0" brushRef="#br0">9190 16281 0,'0'23'63,"0"21"-55,0 22 0,0 1 0,0-1 8,0 1 0,22 132-15,0-110 15,0-67 1,-22-44 142,0-1-136,23-43-14,-1 66-2,22-44 1</inkml:trace>
    </iact:actionData>
  </iact:action>
  <iact:action type="add" startTime="274535">
    <iact:property name="dataType"/>
    <iact:actionData xml:id="d73">
      <inkml:trace xmlns:inkml="http://www.w3.org/2003/InkML" xml:id="stk73" contextRef="#ctx0" brushRef="#br0">9589 16171 0,'0'22'64,"0"0"-56,22 22-1,-22-22 2,0 45 3,22 44 4,-22-45 1,22 0 0,-22-43-1,22 21 1,-22-22 0,0 22-1,0-21 1,0-1 0,0 0-1,22-44 54,-22-23-54,22 23-9,1 0 1,-23-22 8</inkml:trace>
    </iact:actionData>
  </iact:action>
  <iact:action type="add" startTime="275223">
    <iact:property name="dataType"/>
    <iact:actionData xml:id="d74">
      <inkml:trace xmlns:inkml="http://www.w3.org/2003/InkML" xml:id="stk74" contextRef="#ctx0" brushRef="#br0">9899 16414 0,'-45'22'23,"23"1"-14,-22-1 4,0 44 4,-1-44-1,45 0 1,-44-22 88,22 0-81,66 0 120,-22 0-113,0 0 18,-22 45-41,45-45 0,-23 22 0,0 0 0,0-22 7,-22 22 1,67 0-15,-23 1 15,0-1 1,0 0 0,-21 0-1,-1-22 102</inkml:trace>
    </iact:actionData>
  </iact:action>
  <iact:action type="add" startTime="276663">
    <iact:property name="dataType"/>
    <iact:actionData xml:id="d75">
      <inkml:trace xmlns:inkml="http://www.w3.org/2003/InkML" xml:id="stk75" contextRef="#ctx0" brushRef="#br0">10784 15750 0,'0'0'0,"45"0"8,-23 0-1,22 0 2,-22 0 5,23 0 3,-23 0-17,22 0 17,-22 0-1</inkml:trace>
    </iact:actionData>
  </iact:action>
  <iact:action type="add" startTime="277143">
    <iact:property name="dataType"/>
    <iact:actionData xml:id="d76">
      <inkml:trace xmlns:inkml="http://www.w3.org/2003/InkML" xml:id="stk76" contextRef="#ctx0" brushRef="#br0">10563 16060 0,'0'0'1,"22"0"13,0 0 10,0 0-7,1 0-9,-1 0 7,0 0 2,-22-22-5,44 22 5,0-22 0,-21 22 0,-1 0-1,-22-23 105,22 23-106,0 0-7,0 0 9,0 0-10,0 0 9</inkml:trace>
    </iact:actionData>
  </iact:action>
  <iact:action type="add" startTime="278295">
    <iact:property name="dataType"/>
    <iact:actionData xml:id="d77">
      <inkml:trace xmlns:inkml="http://www.w3.org/2003/InkML" xml:id="stk77" contextRef="#ctx0" brushRef="#br0">11648 15661 0,'0'22'119,"0"0"-111,0 1 0,0 21 1,0 0 8,0 23-5,0 21 5,0-43-1,22-23 1,-22 0 0</inkml:trace>
    </iact:actionData>
  </iact:action>
  <iact:action type="add" startTime="279023">
    <iact:property name="dataType"/>
    <iact:actionData xml:id="d78">
      <inkml:trace xmlns:inkml="http://www.w3.org/2003/InkML" xml:id="stk78" contextRef="#ctx0" brushRef="#br0">11936 15816 0,'0'22'48,"-22"-22"-40,22 22-1,0 23 8,0-1 2,0 0-1,0 1-15,0 43 15,0-66 1,0 1 0,0-1-1,22 0 1,22 22 0,23-44-1,-1 0 1,-22 0 0,-21-22-1,-1-44 1,-22 21-1,22-65-15,0 21 15,-22 45 1,0-23-1,0 23 1,-44-23 0,22 23 0,-1 22-1,1-22 1,-22 44 0,22 0 16,-22 0-32,21 0 23,1 22-9,22 0-5,-22 0 7,-22 22-1,44-21 6,0-1 10</inkml:trace>
    </iact:actionData>
  </iact:action>
  <iact:action type="add" startTime="280559">
    <iact:property name="dataType"/>
    <iact:actionData xml:id="d79">
      <inkml:trace xmlns:inkml="http://www.w3.org/2003/InkML" xml:id="stk79" contextRef="#ctx0" brushRef="#br0">12490 15838 0,'0'22'143,"22"-22"-134,44 0-1,-22 23 8,23-23-16,44 44 16,-23-22 1,-66-22 0</inkml:trace>
    </iact:actionData>
  </iact:action>
  <iact:action type="add" startTime="281415">
    <iact:property name="dataType"/>
    <iact:actionData xml:id="d80">
      <inkml:trace xmlns:inkml="http://www.w3.org/2003/InkML" xml:id="stk80" contextRef="#ctx0" brushRef="#br0">12667 15794 0,'0'22'47,"0"0"-38,0 23-2,0-1 2,0 0-2,0 1 2,0-1 6,0-22 1,-22 22-15,22-66 238</inkml:trace>
    </iact:actionData>
  </iact:action>
  <iact:action type="add" startTime="283095">
    <iact:property name="dataType"/>
    <iact:actionData xml:id="d81">
      <inkml:trace xmlns:inkml="http://www.w3.org/2003/InkML" xml:id="stk81" contextRef="#ctx0" brushRef="#br0">3410 7953 0,'22'0'71,"1"0"-63,-1 0 0,0 0 0,22 0 3,111 0 6,89 0 0,21 0-1,1 0 1,-22 0 0,-23 0 0,-44 0-1,-110 0 1,44 0-17,-67 0 17,22 0-1,-21 0 2,65 22-2,-65-22 0,43 0 1,-44 0 0,45 0 0,44 0 3,-89 0-8,23 0 6,-1 0 2,-44 0-8,0 0 6,0 0 2,23 0-8,-23 0 5</inkml:trace>
    </iact:actionData>
  </iact:action>
  <iact:action type="add" startTime="288287">
    <iact:property name="dataType"/>
    <iact:actionData xml:id="d82">
      <inkml:trace xmlns:inkml="http://www.w3.org/2003/InkML" xml:id="stk82" contextRef="#ctx0" brushRef="#br0">13375 15794 0,'-22'0'55,"22"22"-46,-44 0-1,44 0 6,-44 45 3,44-1-5,0 23 9,0-67-5,0 0 1,0 0-4,22-22 44,0 0-41,0 0-2,0 0 5,-22-22-5,22 0 3,-22 0-1,22 22-15,1 0 15,-1-22 1,22 0 0,-44 0-4,22-23 7,0 1-7,1 0 7,-23-1-7,0 23 8,0 0-3,0 0-7,-23 22 34,1 0 35,0 0-48,0 0-16,0 0 8,0 0-16,22 22 7,-23-22 34</inkml:trace>
    </iact:actionData>
  </iact:action>
  <iact:action type="add" startTime="289711">
    <iact:property name="dataType"/>
    <iact:actionData xml:id="d83">
      <inkml:trace xmlns:inkml="http://www.w3.org/2003/InkML" xml:id="stk83" contextRef="#ctx0" brushRef="#br0">13641 16126 0</inkml:trace>
    </iact:actionData>
  </iact:action>
  <iact:action type="add" startTime="290295">
    <iact:property name="dataType"/>
    <iact:actionData xml:id="d84">
      <inkml:trace xmlns:inkml="http://www.w3.org/2003/InkML" xml:id="stk84" contextRef="#ctx0" brushRef="#br0">13863 15772 0,'0'22'32,"0"22"-24,0-22-1,0 1 7,0 21 2,0 0-2,0-22 6,0 1-20,22-23 112,0 0-103,0 0-1,44 0 13,1 22-5,-45 0 1,-22 0 0,22-22-1,-22 22-15,0 0 15,0 0-3,22 23 8,-22-23-9,0 44 9,-22-43-4,22-1 2,-44-22-5,22 22 2,0-22 3,-1 0 68</inkml:trace>
    </iact:actionData>
  </iact:action>
  <iact:action type="add" startTime="291383">
    <iact:property name="dataType"/>
    <iact:actionData xml:id="d85">
      <inkml:trace xmlns:inkml="http://www.w3.org/2003/InkML" xml:id="stk85" contextRef="#ctx0" brushRef="#br0">13885 15905 0,'22'0'96,"0"0"-88,22 0-1,1-22 1,-1 22 0,-22 0 8,22 0 137,-22 0-130</inkml:trace>
    </iact:actionData>
  </iact:action>
  <iact:action type="add" startTime="292199">
    <iact:property name="dataType"/>
    <iact:actionData xml:id="d86">
      <inkml:trace xmlns:inkml="http://www.w3.org/2003/InkML" xml:id="stk86" contextRef="#ctx0" brushRef="#br0">15058 15927 0,'22'0'64,"23"0"-56,-1 0 0,0 0 2,23 0 7,-45 0-4,0 0 7,0 0 0</inkml:trace>
    </iact:actionData>
  </iact:action>
  <iact:action type="add" startTime="292895">
    <iact:property name="dataType"/>
    <iact:actionData xml:id="d87">
      <inkml:trace xmlns:inkml="http://www.w3.org/2003/InkML" xml:id="stk87" contextRef="#ctx0" brushRef="#br0">15191 16082 0,'22'0'95,"1"0"-86,-1 0-1,0 0 16,0 0 143</inkml:trace>
    </iact:actionData>
  </iact:action>
  <iact:action type="add" startTime="293655">
    <iact:property name="dataType"/>
    <iact:actionData xml:id="d88">
      <inkml:trace xmlns:inkml="http://www.w3.org/2003/InkML" xml:id="stk88" contextRef="#ctx0" brushRef="#br0">15656 15838 0,'0'22'47,"0"1"-38,0 21 6,-22-22-6,0 22 12,22-21-5,0-1-3,0 0 8,0 0-4,0 0-1,0 0 1,0 0-4,0 23 7</inkml:trace>
    </iact:actionData>
  </iact:action>
  <iact:action type="add" startTime="294215">
    <iact:property name="dataType"/>
    <iact:actionData xml:id="d89">
      <inkml:trace xmlns:inkml="http://www.w3.org/2003/InkML" xml:id="stk89" contextRef="#ctx0" brushRef="#br0">15922 15860 0,'0'23'7,"0"-1"2,-22 22 7,22-22-7,0 23 6,-44-1 3,44-22-5,0 22 8,0-22-9,22-22 76,0 23-81,22-23 10,-22 0-2,-22-23-4,22 23 2,-22-22 7,45 0-20,-45-22 17,0 0-5,22-1 9,-22 23-4,0 0-4,0 0 24,-22 0-14,0 22-7,-1 0-5,23-23 2,-22 23-12,-22 0 18,0-22-2,22 22 3,-1 0 4</inkml:trace>
    </iact:actionData>
  </iact:action>
  <iact:action type="add" startTime="295551">
    <iact:property name="dataType"/>
    <iact:actionData xml:id="d90">
      <inkml:trace xmlns:inkml="http://www.w3.org/2003/InkML" xml:id="stk90" contextRef="#ctx0" brushRef="#br0">16121 16237 0,'22'0'175</inkml:trace>
    </iact:actionData>
  </iact:action>
  <iact:action type="add" startTime="296087">
    <iact:property name="dataType"/>
    <iact:actionData xml:id="d91">
      <inkml:trace xmlns:inkml="http://www.w3.org/2003/InkML" xml:id="stk91" contextRef="#ctx0" brushRef="#br0">16365 15661 0,'0'22'16,"0"0"-9,0 1 2,-22 87 11,22 1-3,0-22-1,44-89 154,-22 0-162,0 0 0,0 0 3,1 0 9,-1 0-3,-22 44 32,0-22-33,0 0-8,0 0-1,0 23 13,0-23-4,0 67-3,-22-45 8,-1-22-3,1-22-2,0 0 0,0 0-15,-22 22 11,-89-22 8,111 0-6,0 0 6,-1 0-4</inkml:trace>
    </iact:actionData>
  </iact:action>
  <iact:action type="add" startTime="297615">
    <iact:property name="dataType"/>
    <iact:actionData xml:id="d92">
      <inkml:trace xmlns:inkml="http://www.w3.org/2003/InkML" xml:id="stk92" contextRef="#ctx0" brushRef="#br0">16365 15838 0,'22'0'40,"22"0"-32,-22 0 0,23 0 10,-23 0-1,0 0 43,-22 22-35,22-22-18,0 0 34</inkml:trace>
    </iact:actionData>
  </iact:action>
  <iact:action type="add" startTime="298551">
    <iact:property name="dataType"/>
    <iact:actionData xml:id="d93">
      <inkml:trace xmlns:inkml="http://www.w3.org/2003/InkML" xml:id="stk93" contextRef="#ctx0" brushRef="#br0">16808 15639 0,'22'0'79,"-22"22"-71,44-22 1,-22 0 6,-22 22-6,23-22 9,-23 22 11,22 1-20</inkml:trace>
    </iact:actionData>
  </iact:action>
  <iact:action type="add" startTime="299151">
    <iact:property name="dataType"/>
    <iact:actionData xml:id="d94">
      <inkml:trace xmlns:inkml="http://www.w3.org/2003/InkML" xml:id="stk94" contextRef="#ctx0" brushRef="#br0">16896 15905 0,'0'0'1,"23"0"20,-1 0-9,0 0 9,0 0-5,0 0-15,0 0 15,-22 22 136,-22 22-136,0 1-9,0-23 1,0 0 6,-45 44 6,23-66-7,-45 67 7,67-45-7,-44 22 8,44-44-5,22 22-2,0-44 159,22 22-164</inkml:trace>
    </iact:actionData>
  </iact:action>
  <iact:action type="add" startTime="300207">
    <iact:property name="dataType"/>
    <iact:actionData xml:id="d95">
      <inkml:trace xmlns:inkml="http://www.w3.org/2003/InkML" xml:id="stk95" contextRef="#ctx0" brushRef="#br0">17007 16148 0,'22'0'63,"0"0"-39,1 0-16,-1 0 8,0 0-8,0 23 1,0-23 12</inkml:trace>
    </iact:actionData>
  </iact:action>
  <iact:action type="add" startTime="300831">
    <iact:property name="dataType"/>
    <iact:actionData xml:id="d96">
      <inkml:trace xmlns:inkml="http://www.w3.org/2003/InkML" xml:id="stk96" contextRef="#ctx0" brushRef="#br0">16985 16326 0,'0'22'64,"0"0"-24,0 0-24,0 0-9,0 0 8,0 1-3,0 21 89,-22-44-85,0 0 32</inkml:trace>
    </iact:actionData>
  </iact:action>
  <iact:action type="add" startTime="301343">
    <iact:property name="dataType"/>
    <iact:actionData xml:id="d97">
      <inkml:trace xmlns:inkml="http://www.w3.org/2003/InkML" xml:id="stk97" contextRef="#ctx0" brushRef="#br0">16941 16503 0,'-22'0'72,"66"0"-32,0 0-32,23-22 0,21 22 10,1-22-4,-45 22 6,0 0-3,-22 0-1,1 0 0,-23-23 3,22 23 45,0 0-24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09-15T09:46:38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7393">
    <iact:property name="dataType"/>
    <iact:actionData xml:id="d0">
      <inkml:trace xmlns:inkml="http://www.w3.org/2003/InkML" xml:id="stk0" contextRef="#ctx0" brushRef="#br0">14128 6801 0,'22'0'295,"1"0"-279,-1 0-8,22 0 0,-22 22 1,45 0 12,43 22-5,1 23-2,44-1 5,-44 1-6,66 21 8,-66-43-5,-45-1 2,-22 0-2,45 0 1,0 1-1,-45-23-3,22 22 8,45 23-5,-45-45-3,-21 22 7,21-44-7,-22 22 8,-21 0-5,-1-22-3,0 0 30</inkml:trace>
    </iact:actionData>
  </iact:action>
  <iact:action type="add" startTime="18640">
    <iact:property name="dataType"/>
    <iact:actionData xml:id="d1">
      <inkml:trace xmlns:inkml="http://www.w3.org/2003/InkML" xml:id="stk1" contextRef="#ctx0" brushRef="#br0">15856 7421 0,'-23'0'97,"23"22"-74,0 22-7,0-22-8,23-22 8,-1 45 0,0-23 0,-22 22-15,22-22 15,-22 1 24,-22-23 175,0 0-207,0 0 0,-23 0 5,-21 22 3,-1-22 1,45 22 0,0-22-1,0 0 1,22 22 0</inkml:trace>
    </iact:actionData>
  </iact:action>
  <iact:action type="add" startTime="20609">
    <iact:property name="dataType"/>
    <iact:actionData xml:id="d2">
      <inkml:trace xmlns:inkml="http://www.w3.org/2003/InkML" xml:id="stk2" contextRef="#ctx0" brushRef="#br0">16741 8551 0,'-22'0'47,"-22"0"-31,22 0-8,0 0 0,-23 0 3,-21-23 3,-23-21 6,1 0-3,-23-23-1,22 1 1,45 22-1,-22-45 2,44 67-5,-23-45 7,45 23-8,-44-44 9,44 65-4,0-43 0,0 22-4,0-1 9,0 23-6,22 0 0,0 0-1,23-22 2,-23 44-17,22-23 13,45-43 7,-45 66-7,199-89 9,-21 67-10,44-22 8,44 44-7,-45-22 7,-65 22-3,-1 0 0,-22 0-4,-22 0 7,-88 0-7,-1 0-13,67 22 20,-67 0-7,67 44 8,-66-21-5,66-1-3,-67-22 8,-22 23-8,1-23 7,-23 0-3,0 0-1,-22 22 2,22-22-2,0 23 0,-22-23 1,0 22 0,0 23-1,-44-1-3,22 1 8,-45 21-5,1-21 1,-23 21 0,45-21-1,-67-1 2,45-22-6,-89 1 8,22-1-3,-66-22 0,-23 0-1,45-22-3,22 0 8,44 0-8,1 0 7,-68 0-6,90-22 5,-1 0-2,67 0-4,22 0-13,-66 0 21,44 22-9,-23-23 9,23 23-5,22-22-2,-22 22 23</inkml:trace>
    </iact:actionData>
  </iact:action>
  <iact:action type="add" startTime="22801">
    <iact:property name="dataType"/>
    <iact:actionData xml:id="d3">
      <inkml:trace xmlns:inkml="http://www.w3.org/2003/InkML" xml:id="stk3" contextRef="#ctx0" brushRef="#br0">16453 7842 0,'23'0'79,"-1"0"-71,0 0 1,0 0 12,133 0-9,22 0 8,133 0-4,0 0-2,0 0 5,-66-22-2,-178 22-1,23 0-15,-67 0 13,22-23 5,-44 46 339,0-1-350,0 0 0,0 22 0,0 1 10,0-1-2,0 22 1,0-21 0,0-1-3,0-22 5,0 0-2,0 0 0,0 0 8</inkml:trace>
    </iact:actionData>
  </iact:action>
  <iact:action type="add" startTime="24409">
    <iact:property name="dataType"/>
    <iact:actionData xml:id="d4">
      <inkml:trace xmlns:inkml="http://www.w3.org/2003/InkML" xml:id="stk4" contextRef="#ctx0" brushRef="#br0">16653 8396 0,'22'0'144,"44"0"-137,1 0 1,66 0 7,199 0 1,66 0 1,-220 0-1,21-23-15,-155 23 12,0 0 7,-21 0-7,21 0 8,0 0-5,0 0-2,23 0 6,-45 0-3,0 0-1,0 0 17</inkml:trace>
    </iact:actionData>
  </iact:action>
  <iact:action type="add" startTime="25473">
    <iact:property name="dataType"/>
    <iact:actionData xml:id="d5">
      <inkml:trace xmlns:inkml="http://www.w3.org/2003/InkML" xml:id="stk5" contextRef="#ctx0" brushRef="#br0">17981 7908 0,'0'22'56,"0"1"-33,0-1-7,0 0-1,0 22-3,23 45 9,-23-67-20,0 66 15,0-65 0,0 21-3,0-22 8,0-44 136,0 0-149</inkml:trace>
    </iact:actionData>
  </iact:action>
  <iact:action type="add" startTime="26177">
    <iact:property name="dataType"/>
    <iact:actionData xml:id="d6">
      <inkml:trace xmlns:inkml="http://www.w3.org/2003/InkML" xml:id="stk6" contextRef="#ctx0" brushRef="#br0">17804 7930 0,'0'45'79,"0"-1"-63,0 0-8,0 1 0,0-1 4,0 22 4,0 23-3,0-67 7,0 22-7,0-66 193</inkml:trace>
    </iact:actionData>
  </iact:action>
  <iact:action type="add" startTime="26953">
    <iact:property name="dataType"/>
    <iact:actionData xml:id="d7">
      <inkml:trace xmlns:inkml="http://www.w3.org/2003/InkML" xml:id="stk7" contextRef="#ctx0" brushRef="#br0">17561 7864 0,'0'0'0,"0"22"15,0 0-1,0 23 3,0-23 0,0 0-1,0 0 8,0 0 16,0 0-32,0 0 4,0 1 4,0 65-2,22-44 6,-22 1-4,0-23 1,0-66 112</inkml:trace>
    </iact:actionData>
  </iact:action>
  <iact:action type="add" startTime="28273">
    <iact:property name="dataType"/>
    <iact:actionData xml:id="d8">
      <inkml:trace xmlns:inkml="http://www.w3.org/2003/InkML" xml:id="stk8" contextRef="#ctx0" brushRef="#br0">15634 7598 0,'44'0'55,"-21"0"-39,21 0 0,0 0-8,-22 0 7,89 22 1,-22 23 1,-45-23-16,0-22 12,89 66 6,-111-22-5,133 23 6,-66-1-4,-23-66 1,-44 23-3,-22-46 168,0-21-165</inkml:trace>
    </iact:actionData>
  </iact:action>
  <iact:action type="add" startTime="29201">
    <iact:property name="dataType"/>
    <iact:actionData xml:id="d9">
      <inkml:trace xmlns:inkml="http://www.w3.org/2003/InkML" xml:id="stk9" contextRef="#ctx0" brushRef="#br0">16542 7753 0,'22'0'127,"0"44"-119,23-44 0,-23 23 0,44-1 3,-22 0 9,-21 0-3,-68 0 111,23-22-120,0 0 8,0 22-6,-22 1 11,21-23-8,-43 44 7,44-44-19,0 22 14,-23 0 2,1 0 0,22-22 0,22 22-1,-22-22 1</inkml:trace>
    </iact:actionData>
  </iact:action>
  <iact:action type="add" startTime="30257">
    <iact:property name="dataType"/>
    <iact:actionData xml:id="d10">
      <inkml:trace xmlns:inkml="http://www.w3.org/2003/InkML" xml:id="stk10" contextRef="#ctx0" brushRef="#br0">14793 8971 0,'0'0'0,"22"0"79,-22-22-23,22 22-48,22 0 0,0-22 0,67-44 9,0 44-4,332-133 7,-266 110-6,22 1 5,89-67-18,-111 23 11,-110 65 9,-23-21-8,0 22 7,1 22-6,-23 0 6,0 0-4,-22-22 24,22 22-24,0-22 0,0 22-8,0-23 8,23 1 0,-45 0-15</inkml:trace>
    </iact:actionData>
  </iact:action>
  <iact:action type="add" startTime="31225">
    <iact:property name="dataType"/>
    <iact:actionData xml:id="d11">
      <inkml:trace xmlns:inkml="http://www.w3.org/2003/InkML" xml:id="stk11" contextRef="#ctx0" brushRef="#br0">16675 8174 0,'22'0'71,"0"0"-55,22 0-8,-21 0 1,43 0 7,-22 0 1,1 0-1,-23 0 1,-22 22 140,-22 0-133,22 0 1,-22 1-18,22-1 1,0 0 4,-23 22 5,1-22 0,0 23-1,22-67 130</inkml:trace>
    </iact:actionData>
  </iact:action>
  <iact:action type="add" startTime="32633">
    <iact:property name="dataType"/>
    <iact:actionData xml:id="d12">
      <inkml:trace xmlns:inkml="http://www.w3.org/2003/InkML" xml:id="stk12" contextRef="#ctx0" brushRef="#br0">18358 8085 0,'22'0'207,"22"0"-199,23 0 0,-23 0 0,67 0 6,88 0 4,-88 0-3,22 0-14,-45 0 15,45 0-15,-66 0 15,-1 0 1,-22 0-1,1 0 1,-1 0 0,22 0 0,1 0-1,21 0 1,23 0 0,0 0-1,22-22 1,-89 22-1,67 0-15,-1 0 15,1 0 1,-44 0 0,-23 0-1,0 0 1,-22 0 0,0 0-1,23 0 1,-1 0-1,-22 0 1,0 0 0,0 0-1,1 0 48,-1 0-56,-22-22 80,0 0-72,0 0-7</inkml:trace>
    </iact:actionData>
  </iact:action>
  <iact:action type="add" startTime="33849">
    <iact:property name="dataType"/>
    <iact:actionData xml:id="d13">
      <inkml:trace xmlns:inkml="http://www.w3.org/2003/InkML" xml:id="stk13" contextRef="#ctx0" brushRef="#br0">20750 7864 0,'-23'0'55,"46"0"9,-1 22-56,22 0 8,-22 0-15,0-22 6,23 23 5,43 43 4,-21-22 1,-1-22 0,-44-22-1,-22 23 242,-44-1-242,44 0-8,-44 0 0,-1 0 2,-43 45 7,-45-1 0,66 1-1,-21-23 1,66-44 0,0 22-1</inkml:trace>
    </iact:actionData>
  </iact:action>
  <iact:action type="add" startTime="45289">
    <iact:property name="dataType"/>
    <iact:actionData xml:id="d14">
      <inkml:trace xmlns:inkml="http://www.w3.org/2003/InkML" xml:id="stk14" contextRef="#ctx0" brushRef="#br0">2834 13800 0,'45'0'191,"21"0"-183,23-22 0,21 22 0,23-22 1,133 0 11,22 22-4,-44-22 1,-45 22 0,-66 0 0,0 0-5,22 0 9,-111 0-8,44 0 7,-43 0-4,-23 0 1,0 0 0,0 0-1,22 0 1,-21 0 0,21 0-1,0 0-3,45 0 8,-45 0-21,67 0 16,-67 0-2,133 0 6,-66 0-3,-45 0-4,200 0 7,-67 0-7,1-22 8,-45 22-5,-22 0 1,-23 0-1,68 0-3,65 0 8,-154 0-8,110 0 7,-66 0-3,-22 0-1,44 0 1,0-22-3,-23 22 6,-87 0-7,-1 0 7,-22 0-4,0 0-3,23 0 8,-23 0-8,22 0 7,-22 0-7,23 0 7,21 0-3,-22 0-4,1-23 7,-1 23-3,-22-22 0</inkml:trace>
    </iact:actionData>
  </iact:action>
  <iact:action type="add" startTime="51057">
    <iact:property name="dataType"/>
    <iact:actionData xml:id="d15">
      <inkml:trace xmlns:inkml="http://www.w3.org/2003/InkML" xml:id="stk15" contextRef="#ctx0" brushRef="#br0">14505 6335 0,'-22'23'135,"22"-1"-127,-23 0 0,1 22 0,-44 23 9,44-1-1,0-22 1,-1-21-4,23-1 8,0 0-5,23-22 284,-1 0-284,0 0 0,0 0 25,0 22-26,0 0 10,0-22-4,1 22-5,21 23 0,22-23 1,1 0-4,21 22 8,-43-22-5,-23-22 1,22 23-1,-22-1 2,0-22 2,-22 22-4,22-22 8,1 0 0,-1 0-8,0 0 0,-22 22 1,22-22-1,0 0 103,-22-22-15</inkml:trace>
    </iact:actionData>
  </iact:action>
  <iact:action type="add" startTime="52801">
    <iact:property name="dataType"/>
    <iact:actionData xml:id="d16">
      <inkml:trace xmlns:inkml="http://www.w3.org/2003/InkML" xml:id="stk16" contextRef="#ctx0" brushRef="#br0">14571 6269 0,'22'0'119,"0"0"-102,1 0-10,-1 44 1,22-44 6,0 22 2,67 23-2,0 21 6,-45-66-19,1 22 11,43 67 9,-87-89-8,21 44 7,-22-44-7,0 0 7,-22 22-3,0 1 226,0-1-211,0 22-8,-22-44-8,22 44-8,-22-21 8,22-1-8,0 0 11,-22 22-2,0 0 0,22-21-1,-23-23 1,23 22 33,0 0-26,-22-22 0,0 22 112,22 0-112,-22 0-8,0-22 200,22-22 8,-22 22-39,-1 0-154,1 0 146</inkml:trace>
    </iact:actionData>
  </iact:action>
  <iact:action type="add" startTime="89793">
    <iact:property name="dataType"/>
    <iact:actionData xml:id="d17">
      <inkml:trace xmlns:inkml="http://www.w3.org/2003/InkML" xml:id="stk17" contextRef="#ctx0" brushRef="#br0">10740 4851 0,'22'0'23,"0"-22"-15,1 22 1,21 0 7,0 0 1,45 0-1,-23-22-3,89 22 9,-44-22-5,22 22-2,0 0-2,22 0 8,0 0-5,-22 0 1,-45 0-17,45 0 17,0 0-1,0 0 1,-67 0-4,178 0 7,-23 0-3,-22 0-4,112 0 7,-24 0-3,-43 22-1,-89-22-3,-22 0 8,-67 0-21,67 0 17,-89 0-5,156 0 9,-134 0-8,178 0 7,-67 0-3,22 0 0,-44 0-1,-22 0-3,-22 0 8,-23 0-5,-43-22 1,-1 22-1,-22 0-15,0 0 15,23 0 1,-23 0-1,0 0 1,22 0 0,-22 0-4,23 0 7,-23 0-3,22 0-1,-22 0-3,22 0 8,-21 0-5,-1 0-15,22 0 15,-22-22 1,0 22-3,0 0 5,1 0-3,-1 0-1,0 0 4,0 0 0,0 0-8,-22-22 139</inkml:trace>
    </iact:actionData>
  </iact:action>
  <iact:action type="add" startTime="98937">
    <iact:property name="dataType"/>
    <iact:actionData xml:id="d18">
      <inkml:trace xmlns:inkml="http://www.w3.org/2003/InkML" xml:id="stk18" contextRef="#ctx0" brushRef="#br0">19576 7820 0,'44'0'119,"0"0"-111,23 0 0,-23 0 0,67 0 11,22 0-2,-23 0 0,-21-23-4,-23 23 8,-43 0 45</inkml:trace>
    </iact:actionData>
  </iact:action>
  <iact:action type="add" startTime="99745">
    <iact:property name="dataType"/>
    <iact:actionData xml:id="d19">
      <inkml:trace xmlns:inkml="http://www.w3.org/2003/InkML" xml:id="stk19" contextRef="#ctx0" brushRef="#br0">20196 7731 0,'22'0'71,"0"0"-55,22 0 0,-21 0 0,-1 0 3,0 0-7,0 22 5,0 0 71,-22 0 80,-22 23-152,0-45-8,-22 44 0,21-22 3,-21 0 6,-22 23-1,21-23 1,23-22 42</inkml:trace>
    </iact:actionData>
  </iact:action>
  <iact:action type="add" startTime="112601">
    <iact:property name="dataType"/>
    <iact:actionData xml:id="d20">
      <inkml:trace xmlns:inkml="http://www.w3.org/2003/InkML" xml:id="stk20" contextRef="#ctx0" brushRef="#br0">8659 6225 0,'0'-22'31,"44"22"74,-22 0-98,22 22 1,45-22 2,154 0 10,112 0-8,21 0 5,-66 0 0,-110 22-1,-68-22 1,-21 0 0,-44 0-1,21 0 2,-44 0-18,23 0 16,-1 0 0,89 0-15,22 0 15,45 0 1,-1 0 0,67 22-1,-44-22 1,-89 0 0,0 0-1,-67 0 1,23 0 0,-22 0-1,-1 0 1,-43 0-1,43 0-15,23 0 15,-23 0 1,1-22 0,0 22-1,-1-22 1,-43 22 0,21 0-1,0 0 1,1 0 0,-1-22-1,45-23 1,-89 45-1,67 0-15,-67 0 15,0 0 1,67-44 0,-45 44-1,-22 0 1,22 0 0,-22 0-1,1 0 11,-1 0 13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09-15T09:46:38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2983">
    <iact:property name="dataType"/>
    <iact:actionData xml:id="d0">
      <inkml:trace xmlns:inkml="http://www.w3.org/2003/InkML" xml:id="stk0" contextRef="#ctx0" brushRef="#br0">6510 4519 0,'45'0'152,"-23"0"-144,22 0 0,-22 0 0,23 0 3,65 0 6,-21 0-1,-23 0 1,45 0 0,-22 0-1,-1-22 1,23 0 0,-67 22-17,23-22 17,-23 22-1,-22 0 223,0 0-231</inkml:trace>
    </iact:actionData>
  </iact:action>
  <iact:action type="add" startTime="14575">
    <iact:property name="dataType"/>
    <iact:actionData xml:id="d1">
      <inkml:trace xmlns:inkml="http://www.w3.org/2003/InkML" xml:id="stk1" contextRef="#ctx0" brushRef="#br0">16808 4364 0,'22'0'112,"0"0"-104,45 0 0,65 0 9,23 0 0,-22 0-1,-22 0 1,-22 0 0,-67 22-1,0-22 1,0 0 0,0 0-1,0 0 1,0 0 0,23 0-1,-23 0 1,0 0 0,44 0-1,-43 0 1,-1 0 0</inkml:trace>
    </iact:actionData>
  </iact:action>
  <iact:action type="add" startTime="16415">
    <iact:property name="dataType"/>
    <iact:actionData xml:id="d2">
      <inkml:trace xmlns:inkml="http://www.w3.org/2003/InkML" xml:id="stk2" contextRef="#ctx0" brushRef="#br0">7773 3611 0,'-22'0'16,"-1"0"0,23-22 0,-22 22-8,0 0 8,0-22-16,-22-1 16,44 1 1,-45 0 0,23 0-1,22 0 1,-44 0 0,22-23-1,0 1 1,0-22 0,-23 21 0,45 23-1,-22 0 1,22-44-17,-22 21 16,22 1 1,0-22 0,0 21-1,0-21 1,0-1 0,0 1 0,22 22-1,22-1 1,1 1-1,21 0 1,-44 44-1,45-45-15,-23 23 16,45 0-1,21-22 1,-21 22-1,-1 22 1,23 0 0,0 0 0,-23 0-1,-21 0 1,-1 0-1,1 22 1,-45 22 0,22-22 0,23 22-1,-23 1 1,0 21-1,-22 1 1,23-23 0,-45 0 0,22 1-1,-22-1 1,0-22 0,0 22-1,22-21 1,-22 21-16,0 0 15,0-22 1,0 23-1,0-1 1,-22 0 0,0-22-1,0 23 1,22-1-1,-45-22 1,23 22 0,-22 1 0,44-23-1,-44 0-15,21 0 15,1 0 1,-22 23-1,0-23 1,-1-22 0,23 22-1,0-22 5,-22 0-9,22 0 6,-23 0-2,1 0 5,0 22-21,-1-22 12,1 22 9,22-22-9,0 22 6,0-22-2</inkml:trace>
    </iact:actionData>
  </iact:action>
  <iact:action type="add" startTime="18415">
    <iact:property name="dataType"/>
    <iact:actionData xml:id="d3">
      <inkml:trace xmlns:inkml="http://www.w3.org/2003/InkML" xml:id="stk3" contextRef="#ctx0" brushRef="#br0">8504 4630 0,'22'0'232,"0"0"-216,22 22-8,0-22 0,-21 0 0,43 0 9,-22 0 3,-22 0-7,1 0 8,21 0-9,0 0 9,-22 0-8,0 0 7,1 0-7,-1 0 4,-22 22 4,22-22 127</inkml:trace>
    </iact:actionData>
  </iact:action>
  <iact:action type="add" startTime="19759">
    <iact:property name="dataType"/>
    <iact:actionData xml:id="d4">
      <inkml:trace xmlns:inkml="http://www.w3.org/2003/InkML" xml:id="stk4" contextRef="#ctx0" brushRef="#br0">11914 4630 0,'44'0'168,"-22"0"-160,0 0 0,1 0 8,21 0-16,0 0 16,-22 0 1,0 0-2,1 0 9,-1 0-8,0 0-4,0 0 8,0 0 20</inkml:trace>
    </iact:actionData>
  </iact:action>
  <iact:action type="add" startTime="20879">
    <iact:property name="dataType"/>
    <iact:actionData xml:id="d5">
      <inkml:trace xmlns:inkml="http://www.w3.org/2003/InkML" xml:id="stk5" contextRef="#ctx0" brushRef="#br0">15058 4563 0,'22'0'136,"1"0"-120,-1 0-8,0 23 0,22-23 8,-22 0 0,1 0-4,21 0 5,-22 0 0,0 0-4,0 0 7,23 0-3,-23 0-4,22 0 7,-22 0 19,0 0-23,0 0 0,1 0 0</inkml:trace>
    </iact:actionData>
  </iact:action>
  <iact:action type="add" startTime="29255">
    <iact:property name="dataType"/>
    <iact:actionData xml:id="d6">
      <inkml:trace xmlns:inkml="http://www.w3.org/2003/InkML" xml:id="stk6" contextRef="#ctx0" brushRef="#br0">10607 2060 0,'0'22'96,"0"23"-88,0-23 8,0 0-3,22 45 7,-22-1-3,0-22 0,45 23-1,-45-1-2,22 1 6,0-1-8,0 1 9,-22-1-4,22 0-1,0-66-4,-22 45-11,23 21 20,-23 1-5,22-1 1,-22 45 0,22-89-1,-22 0-3,22 67 7,0-45-7,-22-22 8,0 45-5,22-23 1,-22-22-4,0 67 8,0-67-5,0 22 1,0 0-1,0 1 1,0-23-5,0 22 9,0 1-20,0-1 11,0-22 9,0 44-5,0-21 1,0-1 0,0-22-5,0 0 9,-44-22 138,0-22-151,-1-44 0</inkml:trace>
    </iact:actionData>
  </iact:action>
  <iact:action type="add" startTime="31095">
    <iact:property name="dataType"/>
    <iact:actionData xml:id="d7">
      <inkml:trace xmlns:inkml="http://www.w3.org/2003/InkML" xml:id="stk7" contextRef="#ctx0" brushRef="#br0">7263 1883 0,'0'44'48,"-22"-21"-40,22 21 0,0-22 8,-22 44-16,22-21 12,-22 66 9,0-67-8,22 89 7,-22-67-7,22 45 8,-22 0-9,-1-45 9,23 1-9,0-23 9,0 0-8,0-22 8,0 1-21,0-1 16,0 0 1</inkml:trace>
    </iact:actionData>
  </iact:action>
  <iact:action type="add" startTime="31959">
    <iact:property name="dataType"/>
    <iact:actionData xml:id="d8">
      <inkml:trace xmlns:inkml="http://www.w3.org/2003/InkML" xml:id="stk8" contextRef="#ctx0" brushRef="#br0">7330 2193 0,'22'0'48,"0"0"-24,-22 22-16,44 1 0,1-23 3,132 22 2,66 0 8,90-22-9,21 0 9,0 0-8,-66 0 7,-155 0-19,-22 0 15,-23 0 0,89 22-15,45-22 15,88 0 1,-133 0-4,200 0 7,-245 0-3,-65 0-4,-45 0 7,0 0-7,0 0 8,0 0 28,-22-22 39,-22 22-8,-44-22-64,44 22-8,-45 0 0,-43-22 9</inkml:trace>
    </iact:actionData>
  </iact:action>
  <iact:action type="add" startTime="33111">
    <iact:property name="dataType"/>
    <iact:actionData xml:id="d9">
      <inkml:trace xmlns:inkml="http://www.w3.org/2003/InkML" xml:id="stk9" contextRef="#ctx0" brushRef="#br0">10275 2215 0,'22'0'112,"23"0"-104,-1 0 0,22 0 11,-44 0-6,1 0-13,-1 0 21,-22 23 30,22-23-3,-22 22-40,22-22 8,-22 22-6,22-22 84,0 22-78,-22 0 0,0 0-8,22-22 8,-44 0 320,-22 0-320,22 22-8,0-22 0,-23 23 3,-87 43 10,65-22-4,45-44-4,-22 22 7</inkml:trace>
    </iact:actionData>
  </iact:action>
  <iact:action type="add" startTime="35191">
    <iact:property name="dataType"/>
    <iact:actionData xml:id="d10">
      <inkml:trace xmlns:inkml="http://www.w3.org/2003/InkML" xml:id="stk10" contextRef="#ctx0" brushRef="#br0">7817 2082 0,'-22'0'32,"-22"0"-8,21 0-16,-21 0 0,0 0 5,-67 23 3,0 21 0,45-22 1,0 0-5,21-22 10,23 0 34,22 22-40,22-22 256,0 23-256,1-23 8,-23 22-9,22-22-3,0 0-11,22 22 20,-22 0-9,0 0 9</inkml:trace>
    </iact:actionData>
  </iact:action>
  <iact:action type="add" startTime="38903">
    <iact:property name="dataType"/>
    <iact:actionData xml:id="d11">
      <inkml:trace xmlns:inkml="http://www.w3.org/2003/InkML" xml:id="stk11" contextRef="#ctx0" brushRef="#br0">9079 1507 0,'0'22'32,"0"22"-24,0 0 0,0 1 0,0-1 8,0 22-16,0 1 16,0-45-3,0 0 8,45-22 241,-1 0-254,22 0 0,-21 0 0,21 0 2,23 0 11,-67 0-5</inkml:trace>
    </iact:actionData>
  </iact:action>
  <iact:action type="add" startTime="40127">
    <iact:property name="dataType"/>
    <iact:actionData xml:id="d12">
      <inkml:trace xmlns:inkml="http://www.w3.org/2003/InkML" xml:id="stk12" contextRef="#ctx0" brushRef="#br0">9854 1418 0,'-22'0'104,"22"22"-96,0 0 0,-44 23 0,22 21 12,-45 45-4,1-1-3,22-21 8,-1-22-4,23-1-5,0-44 9,0 0 3,22 0-8,-22-22-6,22 23 36</inkml:trace>
    </iact:actionData>
  </iact:action>
  <iact:action type="add" startTime="41535">
    <iact:property name="dataType"/>
    <iact:actionData xml:id="d13">
      <inkml:trace xmlns:inkml="http://www.w3.org/2003/InkML" xml:id="stk13" contextRef="#ctx0" brushRef="#br0">9721 1706 0,'0'44'96,"0"-22"-88,0 23 8,0-1-8,-22-22 0,22 45 13,0-23-5,0-22-3,0 0 8,0 0-9,0 0 9,0 1 3,0-46 168,0 1-184,0-22 0</inkml:trace>
    </iact:actionData>
  </iact:action>
  <iact:action type="add" startTime="42639">
    <iact:property name="dataType"/>
    <iact:actionData xml:id="d14">
      <inkml:trace xmlns:inkml="http://www.w3.org/2003/InkML" xml:id="stk14" contextRef="#ctx0" brushRef="#br0">9744 1706 0,'22'0'8,"0"0"0,0 0 16,0 0 56,0 0-16,23 22-48,-23-22 0,-22 22 4,22-22 16,0 0-22,-22 22-2,0 0 98,0 1-86,-22-23-8,0 22-8,0 0 8,-1-22-2,1 0 2,0 22 10,0-22 14,22 22-32,-22-22 472,0 0-464,0 22 24,-1-22-24,46 0 440,-1 0-408,-22 23-24,22-23-8,-22 22-6,22-22 12,0 0-6,0 22-4,0 0 9,23-22-5,-45 44-3,44-44 8,-22 22 0,0-22 35,-22 23-16</inkml:trace>
    </iact:actionData>
  </iact:action>
  <iact:action type="add" startTime="60255">
    <iact:property name="dataType"/>
    <iact:actionData xml:id="d15">
      <inkml:trace xmlns:inkml="http://www.w3.org/2003/InkML" xml:id="stk15" contextRef="#ctx0" brushRef="#br0">13220 1839 0,'0'22'56,"0"0"-40,0 0-8,0 23 8,-22-1-8,22 22 8,0 1-16,-22 21 12,0 222 9,22-154-4,0-24-1,0-87-3,0 21 8,0-21-21,0-1 17,0-22-5,0 0 9,0 45-5,0-23-3,0-22 8,-22-22 139</inkml:trace>
    </iact:actionData>
  </iact:action>
  <iact:action type="add" startTime="61471">
    <iact:property name="dataType"/>
    <iact:actionData xml:id="d16">
      <inkml:trace xmlns:inkml="http://www.w3.org/2003/InkML" xml:id="stk16" contextRef="#ctx0" brushRef="#br0">10917 2282 0,'45'0'104,"-23"0"-96,44 0 0,89 0 9,-88 0-4,198 0 8,-176 0-9,132 0 9,-132-22-4,-23 22-1,1 0 1,-1 0-1,1 0-3,-1 0 8,-22 0-8,45 0 7,-45 0-7,23 0 8,-45 0-9,0 0 53,0 0-57,22 0 0,45 0 0,-23 0 7,89 0-2,23-67 7,-156 67-7,22-22 8</inkml:trace>
    </iact:actionData>
  </iact:action>
  <iact:action type="add" startTime="62671">
    <iact:property name="dataType"/>
    <iact:actionData xml:id="d17">
      <inkml:trace xmlns:inkml="http://www.w3.org/2003/InkML" xml:id="stk17" contextRef="#ctx0" brushRef="#br0">12910 2127 0,'22'0'88,"1"0"-72,-23 22-8,22-22 0,22 44 9,-22-44-2,0 0 4,-22 22-7,22-22 277,1 0-281,-46 45 280,1-45-280,0 0 0,0 22 0,-22 0 8,22 0-4,-23 0 5,23 0-4,-22-22 8,0 23-9,21-1 9,1-22-9,0 0 9,22 22-8</inkml:trace>
    </iact:actionData>
  </iact:action>
  <iact:action type="add" startTime="64535">
    <iact:property name="dataType"/>
    <iact:actionData xml:id="d18">
      <inkml:trace xmlns:inkml="http://www.w3.org/2003/InkML" xml:id="stk18" contextRef="#ctx0" brushRef="#br0">10851 2016 0,'0'22'8,"0"22"8,0 1 0,0-23 1,-22 22-6,0-22 6,-1 23 0,23-23-1,0 22 1,-22-44 0,22 22-17,-22-22 16,0 22 1,22 1-1,0-1 55,22-22 113,22 0-176,-21 22 0,-1-22 5,0 22 4,22-22-1,-22 22 1,-22 0 8,22-22 7,1 0 8,-1 0-3,0 0 46</inkml:trace>
    </iact:actionData>
  </iact:action>
  <iact:action type="add" startTime="65879">
    <iact:property name="dataType"/>
    <iact:actionData xml:id="d19">
      <inkml:trace xmlns:inkml="http://www.w3.org/2003/InkML" xml:id="stk19" contextRef="#ctx0" brushRef="#br0">11958 1639 0,'22'0'104,"0"0"-96,45 0 0,-23 0 0,0 0 0,1 0 0,-1 0 5,22 0 4,-21 0 0</inkml:trace>
    </iact:actionData>
  </iact:action>
  <iact:action type="add" startTime="66743">
    <iact:property name="dataType"/>
    <iact:actionData xml:id="d20">
      <inkml:trace xmlns:inkml="http://www.w3.org/2003/InkML" xml:id="stk20" contextRef="#ctx0" brushRef="#br0">12002 1883 0,'0'22'104,"0"23"-88,0-23-8,0 0 8,-22 22 0,22-22 1,0 0-1,0 1 1,-22-1 5,22-44 106,0-1-120,-22 1 0,22 0 0</inkml:trace>
    </iact:actionData>
  </iact:action>
  <iact:action type="add" startTime="67487">
    <iact:property name="dataType"/>
    <iact:actionData xml:id="d21">
      <inkml:trace xmlns:inkml="http://www.w3.org/2003/InkML" xml:id="stk21" contextRef="#ctx0" brushRef="#br0">12047 1817 0,'22'0'192,"0"0"-184,0 0 8,-22 22 0,0 0 8,22-22 0,-22 22 40,0 22-40,0-21 8,0-1-16,0 0 16,-22-22-8,0 0-8,22 22-4,-22-22 4,0 0 1,-23 22 0,23 0-1,22 0 2,0 1 238,22-23-248,1 22 0,21 0 8,-22-22-5,0 22 5,22-22 1,-21 0 0,-1 0-1,0 0 155,-22-22-163</inkml:trace>
    </iact:actionData>
  </iact:action>
  <iact:action type="add" startTime="69071">
    <iact:property name="dataType"/>
    <iact:actionData xml:id="d22">
      <inkml:trace xmlns:inkml="http://www.w3.org/2003/InkML" xml:id="stk22" contextRef="#ctx0" brushRef="#br0">12246 1219 0,'0'44'48,"0"-22"-40,0 0 0,-22 22 0,22-21 2,-22 43 7,22-44 0,0 0 3,0 1 44,0-1-56,0 0 8,0 0 0,22-22 144,-22 22-152,44-22 0,0 22 9,23 0 4,-45-22-9,0 0 26,-22 23 2</inkml:trace>
    </iact:actionData>
  </iact:action>
  <iact:action type="add" startTime="70543">
    <iact:property name="dataType"/>
    <iact:actionData xml:id="d23">
      <inkml:trace xmlns:inkml="http://www.w3.org/2003/InkML" xml:id="stk23" contextRef="#ctx0" brushRef="#br0">13420 2105 0,'22'0'112,"0"22"-104,44-22 0,112 22 8,109-22 1,23 0 4,23 22-9,-1 0 9,22-22-9,-44 0 5,-44 0 0,0 0-1,-45 0 1,0 0 4,-154 0-9,21-22 5,45 22 4,-66 0-9,-45 0 9,0 0-8</inkml:trace>
    </iact:actionData>
  </iact:action>
  <iact:action type="add" startTime="71439">
    <iact:property name="dataType"/>
    <iact:actionData xml:id="d24">
      <inkml:trace xmlns:inkml="http://www.w3.org/2003/InkML" xml:id="stk24" contextRef="#ctx0" brushRef="#br0">17029 1927 0,'0'23'112,"0"21"-104,0 0 0,0-22 0,0 89 8,22-67-4,-22 45 5,23 22 0,-1 44 4,-22-133-9,0 44 9,0-43-9,0-1 9,0-44 150</inkml:trace>
    </iact:actionData>
  </iact:action>
  <iact:action type="add" startTime="72304">
    <iact:property name="dataType"/>
    <iact:actionData xml:id="d25">
      <inkml:trace xmlns:inkml="http://www.w3.org/2003/InkML" xml:id="stk25" contextRef="#ctx0" brushRef="#br0">16830 2105 0,'22'0'183,"0"0"-175,23 0 0,-23 44 0,22-22 1,22-22 13,-43 22-10,-46 0 265,1-22-269,-44 45 0,-1-45 0,-43 88 12,-1-43-2,67-23-7,21 0 10,1-22-5</inkml:trace>
    </iact:actionData>
  </iact:action>
  <iact:action type="add" startTime="73695">
    <iact:property name="dataType"/>
    <iact:actionData xml:id="d26">
      <inkml:trace xmlns:inkml="http://www.w3.org/2003/InkML" xml:id="stk26" contextRef="#ctx0" brushRef="#br0">13774 1839 0,'0'0'1,"0"22"6,-22-22 1,0 22 6,0 45 2,-67-23-3,0 0 8,45-22-21,0 23 12,-89 21 9,111-44-8,-45 23 8,23-23-4,66-22 187,0 0-180,0 0-16,1 0 16,-1 22-16,0-22 8,0 0-5,0 22 10,0-22-21,23 0 12,43 0 9,-43 22-6,-23-22 9,0 0-8,-22 22 0,22-22-4,0 0 112,0 0-100,0-22-16</inkml:trace>
    </iact:actionData>
  </iact:action>
  <iact:action type="add" startTime="75007">
    <iact:property name="dataType"/>
    <iact:actionData xml:id="d27">
      <inkml:trace xmlns:inkml="http://www.w3.org/2003/InkML" xml:id="stk27" contextRef="#ctx0" brushRef="#br0">14837 1684 0,'44'0'56,"0"0"-48,1 0 0,43 0 1,23 0 11,-22 0-7,21 0 8,-21 0-8,-45-22 7,-22 22-8</inkml:trace>
    </iact:actionData>
  </iact:action>
  <iact:action type="add" startTime="75663">
    <iact:property name="dataType"/>
    <iact:actionData xml:id="d28">
      <inkml:trace xmlns:inkml="http://www.w3.org/2003/InkML" xml:id="stk28" contextRef="#ctx0" brushRef="#br0">15058 1839 0,'0'22'72,"0"0"-64,-22 45 7,22 21-3,-22 45 10,0-44-6,22-67-3,-22 0 7,0-22 66,22-44-70,0-1 0,0-21 0,0-1 0</inkml:trace>
    </iact:actionData>
  </iact:action>
  <iact:action type="add" startTime="76543">
    <iact:property name="dataType"/>
    <iact:actionData xml:id="d29">
      <inkml:trace xmlns:inkml="http://www.w3.org/2003/InkML" xml:id="stk29" contextRef="#ctx0" brushRef="#br0">15036 1817 0,'22'0'80,"0"0"-72,1 0 0,-1 0 0,0 0 0,44 0 12,1 0-7,-23 0 7,-44 22-7,0 0 17,22-22-6,-22 22-11,0 22 7,0-21-7,-22 21 8,22-22-8,-44-22-13,22 44 20,-23-22-8,23 1 9,0-23-8,0 0 161,22 22-46,22-22-112,0 0-8,0 0 32,-22 22 0,23-22 56,-23 22-88,0 0 72,22-22-64,-22 22-8,0 1 8,22-23-8,0 22 32,0-22-24,-22 22-8,22 0 10,0-22-1,1 0 0,-23 22-5,22-22 220,-22-44-224</inkml:trace>
    </iact:actionData>
  </iact:action>
  <iact:action type="add" startTime="78399">
    <iact:property name="dataType"/>
    <iact:actionData xml:id="d30">
      <inkml:trace xmlns:inkml="http://www.w3.org/2003/InkML" xml:id="stk30" contextRef="#ctx0" brushRef="#br0">15213 1152 0,'0'22'80,"-22"45"-72,22-45 0,-22 0 5,0 44 0,22 23 8,0-67-9,0 0 9,0 1 11,-22-1-24,22 0 8,0 0-8,-22 0 11,44-22 178,0 0-189,0 0 4,45 22 6,-1 0-7,-22-22 10,23 0-9,-45 0 9,0 0-4</inkml:trace>
    </iact:actionData>
  </iact:action>
  <iact:action type="add" startTime="91919">
    <iact:property name="dataType"/>
    <iact:actionData xml:id="d31">
      <inkml:trace xmlns:inkml="http://www.w3.org/2003/InkML" xml:id="stk31" contextRef="#ctx0" brushRef="#br0">5381 11984 0,'22'0'128,"45"0"-112,-1 0-8,156 0 13,43 22-9,-21 0 9,22-22-9,-23 22 9,-132-22-5,66 0-15,0 0 15,-66 23 1,0-23 0,-23 0 0,-43 0-4,-23 0 6,66 0-18,-66 0 11,23 0 10,-23 0-6,0 0 186</inkml:trace>
    </iact:actionData>
  </iact:action>
  <iact:action type="add" startTime="140383">
    <iact:property name="dataType"/>
    <iact:actionData xml:id="d32">
      <inkml:trace xmlns:inkml="http://www.w3.org/2003/InkML" xml:id="stk32" contextRef="#ctx0" brushRef="#br0">14150 7465 0,'23'0'136,"-1"0"-128,22 0 6,67 0-1,44 0 8,-45 0-21,23 0 12,222 22 9,-156 0-4,-66-22-5,199 23 9,-243-23-8,43 0 7,68 0-19,21 0 11,-88 22 9,22-22-5,-44 0 1,0 0-1,-45 0-3,-22 0-12,67 0 19,0 0-4,-1 0 1,-43-22-4,132 22 8,-44-45-5,-22 45 1,-22-22-4,-23 22 7,-21 0-7,-1 0 8,-22 0-9,-21 0-11,109-22 19,-87 0-4,-23 22 1,0 0 18</inkml:trace>
    </iact:actionData>
  </iact:action>
  <iact:action type="add" startTime="142183">
    <iact:property name="dataType"/>
    <iact:actionData xml:id="d33">
      <inkml:trace xmlns:inkml="http://www.w3.org/2003/InkML" xml:id="stk33" contextRef="#ctx0" brushRef="#br0">14394 8528 0,'22'0'56,"0"0"-48,23 0 0,-1 0 0,0 0 0,67 0 12,22 0-7,22 0 8,22 0-5,67 0-3,66 0 8,-133 0-5,-89 0-3,134 0 8,-156 0-9,178 0 9,-111 0-5,44 0-3,-22 0 8,0 0-8,-22 0 7,0 0-7,-1 0 8,-65 0-21,-1 0 13,156 23 7,-67-23-3,22 0-1,22 0 1,1 0-1,-1 22-3,0-22 8,-22 0-9,-44 0 9,-44 0-8,-45 0 8,-22 0-9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09-15T09:46:38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98488">
    <iact:property name="dataType"/>
    <iact:actionData xml:id="d0">
      <inkml:trace xmlns:inkml="http://www.w3.org/2003/InkML" xml:id="stk0" contextRef="#ctx0" brushRef="#br0">12490 6269 0,'0'-22'159,"44"22"-87,-22-22-56,22 22-7,-22 0-2,1 0 8,43 0-2,-22 0 7,1 0-19,-23 0 12,66-22 7,-66 22-8,45-23 9,-23 23-5,0 0 1,1 0-4,21 0 7,1 0-7,-1 0 8,-22-22-8,45 22 7,0 0 14,-67 0-22,44 0 9,-44 0-9,23 0 9,-1 0-8,0 0 7,0 0-7,23 0 8,-23 0-9,-22 0 9,0 0-21,1 0 16,-1 0-3,0 0 8,0 0 1,0 0 2,0 0 56,0 0-40,1 0 0,-1 0-32</inkml:trace>
    </iact:actionData>
  </iact:action>
  <iact:action type="add" startTime="200416">
    <iact:property name="dataType"/>
    <iact:actionData xml:id="d1">
      <inkml:trace xmlns:inkml="http://www.w3.org/2003/InkML" xml:id="stk1" contextRef="#ctx0" brushRef="#br0">14195 6158 0,'22'-66'359,"-22"44"-351,0 0 0,0-23 1,22-43 7,-22 21 0,0 23-3,22-67 8,-22 67-4,22-23 0,-22 45-5,0 0 8,0 0-7,0 0 8,0 0 28,0-23-8,0 23-9,0 0-25,0 0 1,0 0 0,0-23 13,0 23-8,22 0 8,23 22 476,-23 0-481,0 0 0,22 0-7,-22 0 6,1 0-6,21 0 12,-22 0-8,0 0 7,0 0-3,0 0-5,1 0-11,-1 0 19,0 0-7,22 0 8,-22 0-5,0 0 18,-22 22 282,0 23-245,0-23-55,0 0 0,0 0-2,23 22 2,-1 1 1,-22 21-3,22 0 6,-22-43-8,0 21 9,0-22-7,0 0 10,22-22-15,-22 22 11,0 1-4,0-1-3,0 22 8,22-22-5,-22 0 18,0 0-3,0 23-12,0-23-3,0 0-2,0 0 9,0 0 2,0 1-2,0-1 2,0 0 134,0 0-14,0 0-130,22-22 393,0 0-400,1 22 0,-1-22 6,66 0-1,-21 22 8,-1 1-9,1-1 9,-45-22-8,44 0 7,-44 22-7,45 0 7,-23-22-3,0 0-1,-21 0-3,-1 0 8,0 0-8,0 0 7,0 0-3,0 0-1,0 0 1,1 0 22</inkml:trace>
    </iact:actionData>
  </iact:action>
  <iact:action type="add" startTime="206992">
    <iact:property name="dataType"/>
    <iact:actionData xml:id="d2">
      <inkml:trace xmlns:inkml="http://www.w3.org/2003/InkML" xml:id="stk2" contextRef="#ctx0" brushRef="#br0">14173 4652 0,'-45'44'103,"45"23"-95,-22-23 5,-22 89 3,22-44-2,0-23 6</inkml:trace>
    </iact:actionData>
  </iact:action>
  <iact:action type="add" startTime="207872">
    <iact:property name="dataType"/>
    <iact:actionData xml:id="d3">
      <inkml:trace xmlns:inkml="http://www.w3.org/2003/InkML" xml:id="stk3" contextRef="#ctx0" brushRef="#br0">14416 4851 0,'-22'0'55,"22"23"-31,0-1 8,0 0 1,0 0-17,22-22 31,0 0-39,-22 22 1,45-22 11,21 0-4,-44 0-2,22 22 7,-44-44 51,0 0-63,0 0 6,0 0 9,0 0 0,0-1 0,0 1-8,0 0 8,-22 0 8,0 22 9,-22 0-18,22 0 2,0 0 167</inkml:trace>
    </iact:actionData>
  </iact:action>
  <iact:action type="add" startTime="209536">
    <iact:property name="dataType"/>
    <iact:actionData xml:id="d4">
      <inkml:trace xmlns:inkml="http://www.w3.org/2003/InkML" xml:id="stk4" contextRef="#ctx0" brushRef="#br0">14704 4807 0,'-22'22'8,"22"0"80,0 1-40,0-1-24,-22 0-17,22 0 17,0 0 8,22-22-7,0 0-1,0 0-8,0 0 1,0 0-4,1 0 8,-23-22 159,22 0-155,-22 0-17,0 0 23,0-1 1,0 1-8,0 0-8,-22 22 288,-23 0-271,23 0 6</inkml:trace>
    </iact:actionData>
  </iact:action>
  <iact:action type="add" startTime="211360">
    <iact:property name="dataType"/>
    <iact:actionData xml:id="d5">
      <inkml:trace xmlns:inkml="http://www.w3.org/2003/InkML" xml:id="stk5" contextRef="#ctx0" brushRef="#br0">14903 4696 0,'0'22'143,"0"23"-134,0-23 6,0 22-7,0-22 9,0 1 47,0 21-41,0-22 1</inkml:trace>
    </iact:actionData>
  </iact:action>
  <iact:action type="add" startTime="212640">
    <iact:property name="dataType"/>
    <iact:actionData xml:id="d6">
      <inkml:trace xmlns:inkml="http://www.w3.org/2003/InkML" xml:id="stk6" contextRef="#ctx0" brushRef="#br0">15103 4785 0,'-23'0'47,"-21"0"-31,22 0 0,-22 0-6,22 0 10,-1 0-7,1 0 7,0 22-6,0-22 6,22 22 28,22-22 271,0 0-286,23 0 39,-23 0-33,0 0-15,-22 22-16,44 1 32,-44-1-23,22-22-5,23 22 9,-45 0-8,22 0 7,0 0-7,0-22-13,0 22 21,0-22-9,1 0 59</inkml:trace>
    </iact:actionData>
  </iact:action>
  <iact:action type="add" startTime="236256">
    <iact:property name="dataType"/>
    <iact:actionData xml:id="d7">
      <inkml:trace xmlns:inkml="http://www.w3.org/2003/InkML" xml:id="stk7" contextRef="#ctx0" brushRef="#br0">12888 13092 0,'44'-23'175,"-21"23"-167,-1 0 1,22 0-2,22 0 1,45 0 11,0 0-2,22 0 0,-45-22-5,1 0 9,-45 22-5,1-22 1,-23 22 0,-22-22 0,0 0 374,0 0-382,0-1-2,0 1 9,0 0 8,0 0 17,0 0-26,0 0-2,0-23 1,-22-21 5,-1 22-2,23-1-4,0-43 7,0 66-6,0-45 6,0 45-7,0-22 7,0-1-7,-22 45-13,22-22 20,0 0-7,0 0 8,-22 0-8,22 0 16,0-1 28,0 1-34,0 0-12,0 0 3,0-22 6,0-1-8,0 1 9,0 22-8,22 22 360,23 0-364,-23 0 6,0 0 1,-22-22-8,22 22 8,0 0 0,0 0 17,0 0-2,1 0-15,-1 0 5,0 0-2,0 0 222,0 0-202,-22 22 281,22 22-311,0 0 14,-22-21-8,23 65 2,-1-43-4,-22 21 7,0-22-3,22-22-4,-22 1 8,0 21-5,22-22-3,0 0 10,-22 0-7,0 1 0,0-1 0,0 0 8,22-22-16,-22 44 9,0-22 15,22 0-17,-22 1 5,0-1-7,0 44 7,0-22-7,0 23 8,0-23-9,0 1 9,23-23-5,-23 0-15,0 0 22,22-22 482,0 0-498,44 0 7,23 0 0,-1 0 6,-43 0-19,-1 0 10,45 0 10,-45 0-8,44 0 8,-43 0-9,88 0 9,-1 0-8,24 0 7,65 0-7,-22 0 7,23 0-6,-67 0 6,-67 0-4,67-22-15,-110 22 11,65-44 9,-88 44-8,67 0 7,-67 0-3,22 0-4,-21 0 7,21-23-3,-22 23-4</inkml:trace>
    </iact:actionData>
  </iact:action>
  <iact:action type="add" startTime="240968">
    <iact:property name="dataType"/>
    <iact:actionData xml:id="d8">
      <inkml:trace xmlns:inkml="http://www.w3.org/2003/InkML" xml:id="stk8" contextRef="#ctx0" brushRef="#br0">13619 13247 0,'22'44'79,"0"-22"-71,-22 22 8,0-21-8,0 21 12,22-22-7,1 0 7</inkml:trace>
    </iact:actionData>
  </iact:action>
  <iact:action type="add" startTime="242392">
    <iact:property name="dataType"/>
    <iact:actionData xml:id="d9">
      <inkml:trace xmlns:inkml="http://www.w3.org/2003/InkML" xml:id="stk9" contextRef="#ctx0" brushRef="#br0">14062 11718 0,'0'22'127,"0"1"-95,0-1-8,0 0-16,0 0 0,0 22 8,0 1-8,0-23 5,22 44 8,-22-44 1</inkml:trace>
    </iact:actionData>
  </iact:action>
  <iact:action type="add" startTime="243192">
    <iact:property name="dataType"/>
    <iact:actionData xml:id="d10">
      <inkml:trace xmlns:inkml="http://www.w3.org/2003/InkML" xml:id="stk10" contextRef="#ctx0" brushRef="#br0">14261 11807 0,'0'22'87,"0"0"-70,0 0-1,0 0-9,0 1 18,22-23 46,0 0-47,1 0 16,-1 0-16,0 0 1,0 0-9,-22-23 0,22 23-8,-22-22 6,0 0 11,22 22-17,-22-22 24,0 0-13,0 0-6,0 0 11,-22-1 0,0 23-7,0 0 6,0 0 10,0 0-2,-1 0-15,1 0 32,0 0-16,22 23-7,0-1 23</inkml:trace>
    </iact:actionData>
  </iact:action>
  <iact:action type="add" startTime="244480">
    <iact:property name="dataType"/>
    <iact:actionData xml:id="d11">
      <inkml:trace xmlns:inkml="http://www.w3.org/2003/InkML" xml:id="stk11" contextRef="#ctx0" brushRef="#br0">14460 11718 0,'0'22'183,"0"1"-174,0-1 1,0 22 7,0 0-5,0-22-11,0 23 19,23-45-7,-23 22 8,22-22-4,-22 22-4,44-22 7,-22 0-4,0 0-3,45 0 7,-45 0-5,0 0 5,-22-22 64,0-22-69,22 44-6,-22-23 15,0-21 7,0 22-15,-22 22-8,22-22 1,-22 22 11,22-44-8,-44 44 12,-1 0-9,23 0 1,0 0-4,-22 0 9,22-23-5</inkml:trace>
    </iact:actionData>
  </iact:action>
  <iact:action type="add" startTime="245824">
    <iact:property name="dataType"/>
    <iact:actionData xml:id="d12">
      <inkml:trace xmlns:inkml="http://www.w3.org/2003/InkML" xml:id="stk12" contextRef="#ctx0" brushRef="#br0">14726 11541 0,'22'0'16,"-22"22"72,0 0-81,0 0 2,0 45-1,22-1 5,1 45 1,-1 22 6,0-89-8,-22-22-11,0 1 19</inkml:trace>
    </iact:actionData>
  </iact:action>
  <iact:action type="add" startTime="246728">
    <iact:property name="dataType"/>
    <iact:actionData xml:id="d13">
      <inkml:trace xmlns:inkml="http://www.w3.org/2003/InkML" xml:id="stk13" contextRef="#ctx0" brushRef="#br0">14992 11785 0,'-22'0'55,"-23"22"-47,23 0 0,-22-22 5,0 66 7,22-43-3,22-1-3,-23-22 6,46 0 368,-23 22-380,22-22 16,0 0-16,0 22 13,22-22-8,-22 22 8,23 0-10,-23-22 6,22 0 0,-22 22-1</inkml:trace>
    </iact:actionData>
  </iact:action>
  <iact:action type="add" startTime="271408">
    <iact:property name="dataType"/>
    <iact:actionData xml:id="d14">
      <inkml:trace xmlns:inkml="http://www.w3.org/2003/InkML" xml:id="stk14" contextRef="#ctx0" brushRef="#br0">20772 7199 0,'0'23'72,"0"-1"-64,0 22-1,0 22 1,-22 1 5,22 88 0,0 44 7,0-44-4,0 0-3,0-66 8,0-45-21,0-22 16,0 1-3,22-1 351,0-22-357,22 0 1,0 0 1,23 0 3,44 0 9,-23 0-5,-21 0-3,65 0 8,-21 0-8,0 0 7,0 0-6,21 0 5,1 0-5,45 22 6,-1-22-4,-89 22-16,1-22 13,199 0 8,-178 0-8,68 0 7,-46 0-7,-43 0 7,0 0-6,-1 0 6,1 0-8,-23 0 9,23 0-8,22 0 7,-67 0-7,0 0-12,67 0 19,-67 0-7,67 0 7,-89 0-7,0 0 7,22 0-19,-21 0 12</inkml:trace>
    </iact:actionData>
  </iact:action>
  <iact:action type="add" startTime="273096">
    <iact:property name="dataType"/>
    <iact:actionData xml:id="d15">
      <inkml:trace xmlns:inkml="http://www.w3.org/2003/InkML" xml:id="stk15" contextRef="#ctx0" brushRef="#br0">24160 8240 0,'22'0'143,"0"0"-135,0 23 0,0-1 2,1-22 7,-23 22-1,22-22 14,0 0 10,-22 22-25,22-22 9,-22 22 9,-22 0 262,-22 1-287,21-1 0,-21 0 1,-67 22 8,45 0 0,22-21 0,22-1-1,-1 22 1</inkml:trace>
    </iact:actionData>
  </iact:action>
  <iact:action type="add" startTime="274888">
    <iact:property name="dataType"/>
    <iact:actionData xml:id="d16">
      <inkml:trace xmlns:inkml="http://www.w3.org/2003/InkML" xml:id="stk16" contextRef="#ctx0" brushRef="#br0">20816 7487 0,'22'0'87,"22"0"-78,1 0-1,21 0-1,-22 0 1,23 0 0,-1 0 4,45 0 5,0 0 0,22 22-1,88-22 1,23 23 0,-45-23-1,-66 22-15,44-22 15,22 22 0,-88-22 1,-22 0 0,21 22 0,23 0-1,66 0 1,-44-22-1,-22 23 1,-22-23 0,-44 0 0,-23 0-1,-44 22 1,22-22-1,22 22 1,-22-22 0,-22 22 172,-22-22-173,0 0 0,0 0-4,0 0 72,0 0-43,0 0-9,22 44 87,0-22-111,0 45 0,0-45 1,-23 67 7,1-23 1,22-22-1,0-21 1,0-1 52,0 0-53,-22 0 1</inkml:trace>
    </iact:actionData>
  </iact:action>
  <iact:action type="add" startTime="276968">
    <iact:property name="dataType"/>
    <iact:actionData xml:id="d17">
      <inkml:trace xmlns:inkml="http://www.w3.org/2003/InkML" xml:id="stk17" contextRef="#ctx0" brushRef="#br0">21237 7554 0,'0'22'63,"0"0"-55,0 0 1,0 23 4,0 43 4,0 23-1,0-22 1,0-23-16,-22 23 15,22-45 0,0-22 1,-23 0 0,46-22 244</inkml:trace>
    </iact:actionData>
  </iact:action>
  <iact:action type="add" startTime="278008">
    <iact:property name="dataType"/>
    <iact:actionData xml:id="d18">
      <inkml:trace xmlns:inkml="http://www.w3.org/2003/InkML" xml:id="stk18" contextRef="#ctx0" brushRef="#br0">21657 7620 0,'0'22'119,"0"1"-110,0 21-2,0-22 1,0 0 2,0 45 11,0-1-9,0 23 5,0-1 4,0-66-9,0 23 5,0-23 0,0 22 3,0-22-7,45-22 172,-23 0-178</inkml:trace>
    </iact:actionData>
  </iact:action>
  <iact:action type="add" startTime="279048">
    <iact:property name="dataType"/>
    <iact:actionData xml:id="d19">
      <inkml:trace xmlns:inkml="http://www.w3.org/2003/InkML" xml:id="stk19" contextRef="#ctx0" brushRef="#br0">22100 7620 0,'0'22'79,"0"23"-70,0-23-2,0 22 1,0-22 2,0 89 7,0-44 0,0 21-1,0 1 5,0-67-9,0 22 5,0-22 0,0 0 3</inkml:trace>
    </iact:actionData>
  </iact:action>
  <iact:action type="add" startTime="279872">
    <iact:property name="dataType"/>
    <iact:actionData xml:id="d20">
      <inkml:trace xmlns:inkml="http://www.w3.org/2003/InkML" xml:id="stk20" contextRef="#ctx0" brushRef="#br0">22410 7930 0</inkml:trace>
    </iact:actionData>
  </iact:action>
  <iact:action type="add" startTime="280264">
    <iact:property name="dataType"/>
    <iact:actionData xml:id="d21">
      <inkml:trace xmlns:inkml="http://www.w3.org/2003/InkML" xml:id="stk21" contextRef="#ctx0" brushRef="#br0">22809 7953 0</inkml:trace>
    </iact:actionData>
  </iact:action>
  <iact:action type="add" startTime="280520">
    <iact:property name="dataType"/>
    <iact:actionData xml:id="d22">
      <inkml:trace xmlns:inkml="http://www.w3.org/2003/InkML" xml:id="stk22" contextRef="#ctx0" brushRef="#br0">22898 7930 0,'22'0'159</inkml:trace>
    </iact:actionData>
  </iact:action>
  <iact:action type="add" startTime="281135">
    <iact:property name="dataType"/>
    <iact:actionData xml:id="d23">
      <inkml:trace xmlns:inkml="http://www.w3.org/2003/InkML" xml:id="stk23" contextRef="#ctx0" brushRef="#br0">23407 7753 0,'0'44'136,"0"-21"-120,0 43-7,0-44-2,0 23 5,-22 21 5,22-22-4,0 45 7,-22-67-7,22 0 8,-23 0-4,23 0-5,-22 23 9,0-23-8,22 22 7,-22 1 1,22-23-5,-22-22 184,22-45-191</inkml:trace>
    </iact:actionData>
  </iact:action>
  <iact:action type="add" startTime="283208">
    <iact:property name="dataType"/>
    <iact:actionData xml:id="d24">
      <inkml:trace xmlns:inkml="http://www.w3.org/2003/InkML" xml:id="stk24" contextRef="#ctx0" brushRef="#br0">21082 6934 0,'-22'22'31,"22"22"-14,-23-22-10,23 0 12,-22 23-6,0 21 8,22-44-5,0 0-3,0 1 8,0-1-9</inkml:trace>
    </iact:actionData>
  </iact:action>
  <iact:action type="add" startTime="283848">
    <iact:property name="dataType"/>
    <iact:actionData xml:id="d25">
      <inkml:trace xmlns:inkml="http://www.w3.org/2003/InkML" xml:id="stk25" contextRef="#ctx0" brushRef="#br0">21170 6956 0,'0'22'7,"0"0"3,0 0 4,0 0 82,0 0-72,0 23-7,0-23-1,0 22 0,0-22-1,0 1 25,22-23 0,1 0-32,-1 0 3,0-23 9,0 23-7,-22-22 7,0 0-19,22 22 14,-22-22 3,0 0 44,0 0-30,0-1 0,0 1 8,-22 22 33,0 0 79,22-22-144,-22 22 8,0 0 2,-1 0-5</inkml:trace>
    </iact:actionData>
  </iact:action>
  <iact:action type="add" startTime="285208">
    <iact:property name="dataType"/>
    <iact:actionData xml:id="d26">
      <inkml:trace xmlns:inkml="http://www.w3.org/2003/InkML" xml:id="stk26" contextRef="#ctx0" brushRef="#br0">21458 7022 0,'-22'0'119,"22"22"-87,-22-22-23,22 45-1,0-23 7,0 0-7,-22 0 8,22 0 1,22-22 142,0 0-142,0 0-1,0 0 16,0-22-9,-22 0 9,0 0 40,0 0-47,0-1-1,0 1-8,0 0 1,0 0 0,0 0 0,0 0 0,-22 22 74,0 0-67,0 0 41</inkml:trace>
    </iact:actionData>
  </iact:action>
  <iact:action type="add" startTime="286568">
    <iact:property name="dataType"/>
    <iact:actionData xml:id="d27">
      <inkml:trace xmlns:inkml="http://www.w3.org/2003/InkML" xml:id="stk27" contextRef="#ctx0" brushRef="#br0">21680 6801 0,'0'22'55,"0"0"-47,0 0 0,0 22 0,0 23 11,0-1-3,0 23-3,0-23 7,0-43-3,0-1-4,0 0 7</inkml:trace>
    </iact:actionData>
  </iact:action>
  <iact:action type="add" startTime="287255">
    <iact:property name="dataType"/>
    <iact:actionData xml:id="d28">
      <inkml:trace xmlns:inkml="http://www.w3.org/2003/InkML" xml:id="stk28" contextRef="#ctx0" brushRef="#br0">21857 6978 0,'-45'0'72,"45"22"-64,-66 0 0,44 0 0,0 23 2,-23-1 6,45-22 1,-22 0 0,67-22 379,-23 0-380,0 0-8,0 22 0,0 1 0,0-23 0,0 22 0,1-22 23,-1 22-31</inkml:trace>
    </iact:actionData>
  </iact:action>
  <iact:action type="add" startTime="303432">
    <iact:property name="dataType"/>
    <iact:actionData xml:id="d29">
      <inkml:trace xmlns:inkml="http://www.w3.org/2003/InkML" xml:id="stk29" contextRef="#ctx0" brushRef="#br0">21060 7797 0,'0'23'39,"0"-1"-30,0 0-2,-23 22 2,1 67 11,22-67-8,-22 1 9,22-23-8</inkml:trace>
    </iact:actionData>
  </iact:action>
  <iact:action type="add" startTime="304328">
    <iact:property name="dataType"/>
    <iact:actionData xml:id="d30">
      <inkml:trace xmlns:inkml="http://www.w3.org/2003/InkML" xml:id="stk30" contextRef="#ctx0" brushRef="#br0">21370 7886 0,'22'0'71,"0"0"-54,0 0 6,-22 22 33,0 0-40,22 1-8,-22-1 8,0 0 1,0 0 22,0 0-15,0 0-10,-22 0 6,22 1-4,-22-23 1,0 22-4,0-22 7,44 0 200,22 0-195,-22 0-10,0 0-6,0 0-2,1 0 1,-1 0 8,0 0-2</inkml:trace>
    </iact:actionData>
  </iact:action>
  <iact:action type="add" startTime="305776">
    <iact:property name="dataType"/>
    <iact:actionData xml:id="d31">
      <inkml:trace xmlns:inkml="http://www.w3.org/2003/InkML" xml:id="stk31" contextRef="#ctx0" brushRef="#br0">21879 7820 0,'44'0'79,"-22"22"-46,-22 0-2,22-22 17,-22 22-32,0 22 0,-22-21-5,22-1 6,-22 0 0,-22 22 0,22-22-1,66-22 154,-22 0-162,0 0 8,-22 22 105,0 1-106,0-1 2,0 0-10,-22 0 10,0-22 86,0 22-79</inkml:trace>
    </iact:actionData>
  </iact:action>
  <iact:action type="add" startTime="307136">
    <iact:property name="dataType"/>
    <iact:actionData xml:id="d32">
      <inkml:trace xmlns:inkml="http://www.w3.org/2003/InkML" xml:id="stk32" contextRef="#ctx0" brushRef="#br0">22366 8085 0</inkml:trace>
    </iact:actionData>
  </iact:action>
  <iact:action type="add" startTime="325216">
    <iact:property name="dataType"/>
    <iact:actionData xml:id="d33">
      <inkml:trace xmlns:inkml="http://www.w3.org/2003/InkML" xml:id="stk33" contextRef="#ctx0" brushRef="#br0">2989 13202 0,'23'0'128,"21"0"-120,-22 0 5,111 0 0,22 0 8,-66 0-9,-1-22-11,134 0 19,-134 22-7,67 0 7,-88 0-7,132-22 8,-88 0-5,-1 22 1,-43-22-4,21 22 8,-43 0-5,21 0 0,-22 0 1,1 0-4,-23-23-13,111 1 21,-45 22-5,-43 0-3,87 0 8,-21 0-5,-22 0 1,21 0 0,-21 0-1,22 0-2,-45 0 6,-22 0-4,-21 0-16,21 0 13,-22-22-12,89 22 19,-67-22-3,0 22-4,1-22 6,21 22-18,-44 0 11,0 0 9,45 0-20,-1 0 14,1 0-2,-45 0 8,22 0-5,-22 0-3,22 0 8,-21 0-5,21 0 0,-22 0 2,0 0-4,0 0 5,1 0-2,-1 0-1,0 0-3</inkml:trace>
    </iact:actionData>
  </iact:action>
  <iact:action type="add" startTime="428944">
    <iact:property name="dataType"/>
    <iact:actionData xml:id="d34">
      <inkml:trace xmlns:inkml="http://www.w3.org/2003/InkML" xml:id="stk34" contextRef="#ctx0" brushRef="#br0">15080 7975 0,'-22'0'119,"0"22"-102,0 0-10,0 22 2,-22 45 11,-1 44-4,1-22-4,22-45 9,0 45-8,0-23 7,-23-21-6,45 66 6,-22-89-7,0 67 7,22-45-3,0 1-4,0-23-12,0 22 19,0 23-4,0 22-3,0-23 7,0-21-7,0-1 7,0 1-7,0 44 8,0-23-5,0 45 1,0-67-4,0 112 8,22-90-5,0 23 0,0 0-3,1-23 8,-23 1-8,44-45 7,-44 23-7,0-45 8,22 0-5,-22 0-3,0 0 8,22 1-8,0 21 7,-22-22-4,22 0 45</inkml:trace>
    </iact:actionData>
  </iact:action>
  <iact:action type="add" startTime="430664">
    <iact:property name="dataType"/>
    <iact:actionData xml:id="d35">
      <inkml:trace xmlns:inkml="http://www.w3.org/2003/InkML" xml:id="stk35" contextRef="#ctx0" brushRef="#br0">14770 10965 0,'23'0'143,"-1"0"-126,0 22-2,0-22-7,-22 22 6,22-22 7,0 23-3,0-1 73,1-22-83,-1 0 208,0 0-168,0-22-24,0 22 0,-22-23-7,0 1-2,22 22-7,-22-22 8,0 0 0,22 22 89</inkml:trace>
    </iact:actionData>
  </iact:action>
  <iact:action type="add" startTime="535400">
    <iact:property name="dataType"/>
    <iact:actionData xml:id="d36">
      <inkml:trace xmlns:inkml="http://www.w3.org/2003/InkML" xml:id="stk36" contextRef="#ctx0" brushRef="#br0">11006 9858 0,'22'0'160,"22"0"-152,-22 0 5,89 0 0,0 0 8,22 0-9,66 22 9,-66 0-5,-22-22 1,-67 0-4,111 0 8,-44 22-8,22-22 7,-1 0-4,1 0 1,0 0-3,0 0 6,0 0-7,44 0 7,-111 0-6,112 0 6,-45 0-3,-89 0-5,22 0 8,67 0-19,-44 0 15,-1 0-3,1-22 7,-23 22-7,1 0 8,-23 0-9,-22 0-11,45 0 19,-45 0-6,22 0 5,-22-22-2,0 22 12,-66 0 187,0 0-199,22-22-9,-1 22 1,1 0 12,-44 0-9,22 0 9,21 0-20,-43 0 15,44 0-3,-45 0 7,23 0-7,-44 0 7,21 0-3,-21 0-4,-45 0 8,44 0-9,0-23 9,1 23-8,21-22 7,23 22-4,-22 0-15,21 0 12,-43 0 7,44 0-7,-67 0 8,67 0-5,-23 0-3,1 0 8,-1 0-9,23 0 9,0 0-5,-23 0-3,1 0 8,44 0-6,-89 22 4,45-22-2,-23 0-2,23 0-2,43 0-12,-87 0 19,43 0-7,-21 0 7,43 0-3,1 0-1,22 0-2,-45 0 6,45 0-7,-44 23 7,44-23-7,-45 0 8,1 0-5,-1 0-3,45 22 8,-44-22-9,44 0 9,0 0-5,-1 0-3,1 0 8,-22 0-8,22 0 7,0 0 35,22 22 17,22-22 71,0 0-135,0 22 0,22-22 3,-21 0 9,43 0-8,23 22 5,21 0 0,23-22-1,-22 0 1,-45 0-1,23 0 1,-23 0 0,-43 0-1,87 0-15,-21 0 15,22 0 1,-23 0-1,1 0 1,-1 0 0,23 0-1,-22 0 1,-1 0 0,1 0-1,-23 0 1,1-22 0,-23 22-1,0 0 1,0-22-16,45 22 15,-23 0 0,23 0 1,-23 0 0,1 0-1,-1 0 1,1-22 0,-23 22-1,-22 0 1,23 0 0,-23 0-1,22-22 1,-22 22 0,0 0-1,23 0 1,-1 0 0,-22 0-1,0 0 1,0 0 0,0 0-1,23 0 19,-23 0-20,0-22 9,0 22-7,0 0-8,0 0 8,1 0 0,-1 0 4,0 0-9,-66 0 223,21 0-226,1 0-2,0 0 1,-22 0 0,22 0 8,-23 0-15,-21 0 15,-23-23 1,-21 23-1,21 0 1,1 0-1,-45 0 1,22 0 0,22 0-1,-21 23 1,-1-23 0,22 0 0,-21 0-1,65 0 1,-43 0-17,-23 0 16,22 0 1,23 0 0,-23 0-1,23 0 1,-23 22 0,45 0-1,-22-22 1,21 0 0,-43 0 0,44 0 0,-1 0-17,1 0 16,-45 22 1,45-22-1,-45 22 1,45-22 0,-22 0-1,-1 22 1,23-22-1,0 0 1,-1 0 0,1 22 0,0-22-1,0 0 1,21 0-17,-43 0 17,22 0-1,-1 0 1,23 0 0,0 0-1,0 0 1,0 0 0,0 0 26,44 0 164,0 0-199,22 0 0,45 0 9,44 0 0,-45 0-1,45 0 1,-22 0 0,44 0-1,22 0 1,0 0 0,-44 0-1,22 0 1,0 0 0,-88 0-1,88 0-15,-23 0 15,-43-22 1,22 22-1,-23 0 1,-21 0 0,-23 0-1,0 0 1,23 0 0,-23 0-1,0 0 1,-22 0 0,1 0-1,21 0 1,-22 0 0,22 0-1,1 0 1,-1 0 0,0 0-1,1 0 1,-23 0 0,22 0-1,-22 0 1,0 0 0,0 0-1,1 0 1,-1 0 0,0 0-1,0 0 1,0 0 0,0 0-1,23 0 1,-23 0 0,22-22-1,-22 22 1,0 0 0,0 0-1</inkml:trace>
    </iact:actionData>
  </iact:action>
  <iact:action type="add" startTime="542112">
    <iact:property name="dataType"/>
    <iact:actionData xml:id="d37">
      <inkml:trace xmlns:inkml="http://www.w3.org/2003/InkML" xml:id="stk37" contextRef="#ctx0" brushRef="#br0">11117 9924 0,'44'0'175,"-22"0"-167,44 0 0,1 0 1,-23 22 6,23-22-14,88 0 15,-23 0 0,-21 22 2,0-22 2,0 0-7,-45 0 4,23 0-1,21 0 4,-87 0-7,43 0 5,-44 0-3,0 0-14,0 0 15,1 0 1,-1 0-16,22 0 14,22 0 3,-21 0 2,-1 0-8,0 0 6,1 0-2,21 0 4,-22 0-7,1 0 8,-23 0-9,22 0 5,-22 0 0,45 0-16,-1 0 14,0 0 2,-21 0 4,-1 0-9,22 0 5,-21 0 0,21 0 4,-44 0-9,1 0 5,21 0 0,0 0 0,-22 0-1,0 0 1,1 0 0,-1 0-1,0 0 1,0 0-1,22 0 1,-22 0 3,1 0 10,-1 0-14,0 0 1,0 0 0,0 0 7,0-22 88</inkml:trace>
    </iact:actionData>
  </iact:action>
  <iact:action type="add" startTime="565912">
    <iact:property name="dataType"/>
    <iact:actionData xml:id="d38">
      <inkml:trace xmlns:inkml="http://www.w3.org/2003/InkML" xml:id="stk38" contextRef="#ctx0" brushRef="#br0">18978 12937 0,'22'0'263,"22"0"-254,1 0 5,43 0 3,1 0-4,66 0 7,-133-23-6,111 23 6,-111 0-4,22 0-2,-22-22 5,1 22-2,-1 0 10</inkml:trace>
    </iact:actionData>
  </iact:action>
  <iact:action type="add" startTime="567744">
    <iact:property name="dataType"/>
    <iact:actionData xml:id="d39">
      <inkml:trace xmlns:inkml="http://www.w3.org/2003/InkML" xml:id="stk39" contextRef="#ctx0" brushRef="#br0">19133 13136 0,'0'44'151,"0"-22"-143,0 0 8,0 1-7,0-1 11,0 0-3,0 0-1,0 0 18,0 0-9,0 1-10,0-1 18</inkml:trace>
    </iact:actionData>
  </iact:action>
  <iact:action type="add" startTime="569280">
    <iact:property name="dataType"/>
    <iact:actionData xml:id="d40">
      <inkml:trace xmlns:inkml="http://www.w3.org/2003/InkML" xml:id="stk40" contextRef="#ctx0" brushRef="#br0">19399 13114 0,'-22'0'151,"22"22"-111,-23 22-23,23-22-2,0 23-3,-22-1 4,0-22-2,22 0 6,0 23-4,0-23 3,0 0 141,22-22-129,0 0-7,1 22-16,-1-22 24,0 0 24,0 0-23,0 0-10,0 0 9,0 0 33,-22-22-10,0 0-30,0-23-10,0 23 1,0-22 0,0 22 1,0 0-2,0-1 10,0 1 7,0 0-1,-22 0 33,0 22 104,0 0-127,-22 0 134</inkml:trace>
    </iact:actionData>
  </iact:action>
  <iact:action type="add" startTime="573880">
    <iact:property name="dataType"/>
    <iact:actionData xml:id="d41">
      <inkml:trace xmlns:inkml="http://www.w3.org/2003/InkML" xml:id="stk41" contextRef="#ctx0" brushRef="#br0">14394 6845 0,'-22'22'55,"0"0"-46,22 23-2,-22-1 2,-23 44 8,23 23 0,0-22-1,22-45 1,-44 0 4</inkml:trace>
    </iact:actionData>
  </iact:action>
  <iact:action type="add" startTime="574656">
    <iact:property name="dataType"/>
    <iact:actionData xml:id="d42">
      <inkml:trace xmlns:inkml="http://www.w3.org/2003/InkML" xml:id="stk42" contextRef="#ctx0" brushRef="#br0">14438 6867 0,'0'22'128,"22"23"-120,1-23 0,-23 22 2,44 22 11,-44-43-20,0-1 11,22 22 4,0-44 1,-22 22 0,22 45 21,-22-45-26,0 0-12,22 0 16,1-22 80</inkml:trace>
    </iact:actionData>
  </iact:action>
  <iact:action type="add" startTime="575656">
    <iact:property name="dataType"/>
    <iact:actionData xml:id="d43">
      <inkml:trace xmlns:inkml="http://www.w3.org/2003/InkML" xml:id="stk43" contextRef="#ctx0" brushRef="#br0">14305 7177 0,'0'-22'47,"23"22"-38,-1 0-1,0 0 0,44-22 12,-21 0-7,-23 22 7,44-22-6,-44 22 6</inkml:trace>
    </iact:actionData>
  </iact:action>
  <iact:action type="add" startTime="579504">
    <iact:property name="dataType"/>
    <iact:actionData xml:id="d44">
      <inkml:trace xmlns:inkml="http://www.w3.org/2003/InkML" xml:id="stk44" contextRef="#ctx0" brushRef="#br0">19244 12361 0,'0'44'263,"0"-22"-238,0 0-18,0 0 9,0 1-4,0 21 9,0-22-8,0 22 7,0-22-6,-22 1 6,22-1-7,0 0 11,0 0 0,0 0 63</inkml:trace>
    </iact:actionData>
  </iact:action>
  <iact:action type="add" startTime="585128">
    <iact:property name="dataType"/>
    <iact:actionData xml:id="d45">
      <inkml:trace xmlns:inkml="http://www.w3.org/2003/InkML" xml:id="stk45" contextRef="#ctx0" brushRef="#br0">18912 12294 0,'-23'22'263,"23"0"-254,0 1 6,-22 21 2,22-22-1,-22 22-3,0 23 7,0-45-3,22 0 0,-22 0 0,22 23-1,0-23-3,0 22 8,0-22-3,0 0-3,0 23 1,0-23 8,0 0-15,0 0 4,0 45 9,0-45-10,0 44 8,0-22-3,0 1-5,22-23 9,-22 44-4,0-21-4,22-23 7,-22 0-19,0 0 11,22 0 9,0 0-9,-22 1 9,22-1-8,1 22 7,-1 0-3,0-22-5,0 23 9,0-1-4,0-22-3,0 23 6,1-45-8,-1 22 9,0-22 137,22 0-149</inkml:trace>
    </iact:actionData>
  </iact:action>
  <iact:action type="add" startTime="586968">
    <iact:property name="dataType"/>
    <iact:actionData xml:id="d46">
      <inkml:trace xmlns:inkml="http://www.w3.org/2003/InkML" xml:id="stk46" contextRef="#ctx0" brushRef="#br0">19709 12338 0,'0'23'168,"0"-1"-152,0 22-1,22 0 2,0-44-3,0 67-1,0-1 7,0-21-19,1 21 11,-23 0 9,22-43-5,0 21 1,-22-22-3,22 0 5,-22 0-5,0 23 6,22-23-8,-22 22 9,22-44-8,-22 44 7,0-21-19,0-1 14,0 0 2,0 22 0,0-22-4,0 45 8,0-45-8,0 0 7,0 0-7,0 23 7,0-23-6,0 0 6,0 0-7,-22 0 7,22 0-4,0 0 24,0 1-8,-22-23 16</inkml:trace>
    </iact:actionData>
  </iact:action>
  <iact:action type="add" startTime="597704">
    <iact:property name="dataType"/>
    <iact:actionData xml:id="d47">
      <inkml:trace xmlns:inkml="http://www.w3.org/2003/InkML" xml:id="stk47" contextRef="#ctx0" brushRef="#br0">19886 12161 0,'0'22'159,"0"23"-150,0-23 1,0 0 7,0 0-5,0 0 8</inkml:trace>
    </iact:actionData>
  </iact:action>
  <iact:action type="add" startTime="598744">
    <iact:property name="dataType"/>
    <iact:actionData xml:id="d48">
      <inkml:trace xmlns:inkml="http://www.w3.org/2003/InkML" xml:id="stk48" contextRef="#ctx0" brushRef="#br0">20085 12161 0,'0'22'167,"0"1"-158,0-1 2,0 0 9,0 22 5,0-22-1,22 0 8,-22 1 32,22-23 39,1 0-71,-1 0-23,0 0 15,0 0-1,0-23-7,0 23-8,0-22 16,1 22 8,-23-22-18,0 0 3,22 22-4,-22-22 7,0 0-3,0 0 0,0-1-5,0 1 9,-22 22-7,22-22 5,-23 22 41,1 0-19,0 0-1,0 0-32,0 0 32,0 0-17,0 0 226</inkml:trace>
    </iact:actionData>
  </iact:action>
  <iact:action type="add" startTime="608832">
    <iact:property name="dataType"/>
    <iact:actionData xml:id="d49">
      <inkml:trace xmlns:inkml="http://www.w3.org/2003/InkML" xml:id="stk49" contextRef="#ctx0" brushRef="#br0">20595 12206 0,'-23'0'183,"23"22"-135,-22 0-40,0 22 2,22 0 4,-22 23 6,0-45-7,22 0-13,-22 45 20,0-1-7,22-22 7,-23 23-3,1-23 0,22-22-4,0 23 7,0-23-4,0 22 1,0-22 5,0 0-11,0 1 19,0-1 1,0 22-15,0-22 0,0 0-8,0 23 9,0-1-1,0-22-3,0 67 7,0-67-6,0 22 6,22-22-4,-22 0-2,0 1 6,23-1-7,-23 22 7,22-22-3,-22 0-5,0 0 9,22 1-5,0-23 0,-22 44 2,0-22 27,22-22-37,0 22 48,0 0-31,1 1-9</inkml:trace>
    </iact:actionData>
  </iact:action>
  <iact:action type="add" startTime="617288">
    <iact:property name="dataType"/>
    <iact:actionData xml:id="d50">
      <inkml:trace xmlns:inkml="http://www.w3.org/2003/InkML" xml:id="stk50" contextRef="#ctx0" brushRef="#br0">20838 12848 0,'0'22'143,"0"0"-135,0 0 1,-22 23 7,22-23 8,0 0 8,-22-22-16,22 44 0,0-22 7,22-22 145</inkml:trace>
    </iact:actionData>
  </iact:action>
  <iact:action type="add" startTime="618384">
    <iact:property name="dataType"/>
    <iact:actionData xml:id="d51">
      <inkml:trace xmlns:inkml="http://www.w3.org/2003/InkML" xml:id="stk51" contextRef="#ctx0" brushRef="#br0">21104 13025 0,'22'0'127,"0"0"-119,0 0 4,23 0 1,21 0 8,23 0-8,-67 0 8</inkml:trace>
    </iact:actionData>
  </iact:action>
  <iact:action type="add" startTime="619551">
    <iact:property name="dataType"/>
    <iact:actionData xml:id="d52">
      <inkml:trace xmlns:inkml="http://www.w3.org/2003/InkML" xml:id="stk52" contextRef="#ctx0" brushRef="#br0">21835 13025 0,'-23'0'24,"68"0"120,-1-22-136,22 22 1,1 0-2,-23 0 1,1 0 6,21 0-2,-44 0 19</inkml:trace>
    </iact:actionData>
  </iact:action>
  <iact:action type="add" startTime="620576">
    <iact:property name="dataType"/>
    <iact:actionData xml:id="d53">
      <inkml:trace xmlns:inkml="http://www.w3.org/2003/InkML" xml:id="stk53" contextRef="#ctx0" brushRef="#br0">21835 13269 0,'-23'44'79,"1"-22"-71,0 23 0,0-1 0,-22 0 11,22 0-3,22-21 1,0-1 0</inkml:trace>
    </iact:actionData>
  </iact:action>
  <iact:action type="add" startTime="621152">
    <iact:property name="dataType"/>
    <iact:actionData xml:id="d54">
      <inkml:trace xmlns:inkml="http://www.w3.org/2003/InkML" xml:id="stk54" contextRef="#ctx0" brushRef="#br0">22012 13313 0,'0'22'103,"-22"-22"-94,22 22-2,0 1 1,0-1 0,-23-22 1,23 22 9,0 0-5,23-22 83,-1 0-88,0 0 0,22 0 9,1 0-9,-23 0 6,22 0 6,-22 0-7,0 0 27,-22-22-8,22 22-16,-22-22-1,0 0-2,0-1 8,0 1-9,0 0 24,0 0-17,-22 22-7,22-22 9,-22 22-9,-22-22 10,22 22-7,0 0-2,-1 0 8,1 0-8,0 0 7,0 0 44,0 0-49,22 22 42</inkml:trace>
    </iact:actionData>
  </iact:action>
  <iact:action type="add" startTime="622752">
    <iact:property name="dataType"/>
    <iact:actionData xml:id="d55">
      <inkml:trace xmlns:inkml="http://www.w3.org/2003/InkML" xml:id="stk55" contextRef="#ctx0" brushRef="#br0">21990 12427 0,'0'22'135,"0"0"-127,0 1 0,0 21 1,0 0 10,0 23-6,-23-23 7,23-22-7,0 0 8,0 0-8,0 23 7,-22-23-20,22 0 13,0 22 8,0-22-9</inkml:trace>
    </iact:actionData>
  </iact:action>
  <iact:action type="add" startTime="623792">
    <iact:property name="dataType"/>
    <iact:actionData xml:id="d56">
      <inkml:trace xmlns:inkml="http://www.w3.org/2003/InkML" xml:id="stk56" contextRef="#ctx0" brushRef="#br0">22388 12560 0,'22'0'56,"1"0"47,-1 22-95,0-22 0,22 22 6,23 45 2,-23-45-3,-22 22 8,-22-22-20,22-22 11,-22 45 9,0-23-5,0 0-2,22 0 5,-22 0-6,0 0 8,22 1-20,-22 21 11,0-22 5,0 0 3,0 22-8,0-21 5,0 21 4,-22 22-5,22-44-3,-22 45 8,0-45-9,22 45 9,-22-67-8,22 22-13,-22 0 20,22 0-3,-22-22-4,22 22 7,-23-22-7,23 44 8,-44-44 2,44 23 10,-22-23-17</inkml:trace>
    </iact:actionData>
  </iact:action>
  <iact:action type="add" startTime="635168">
    <iact:property name="dataType"/>
    <iact:actionData xml:id="d57">
      <inkml:trace xmlns:inkml="http://www.w3.org/2003/InkML" xml:id="stk57" contextRef="#ctx0" brushRef="#br0">22565 12095 0,'-22'0'343,"22"22"-335,-22-22 0,22 22 0,0 0 1,-44 23 12,44-1-5,-22-22-3,0-22 7,22 44-7,0-22 8,-23 1-8,23-1 7,-22 0-4,22 0 6</inkml:trace>
    </iact:actionData>
  </iact:action>
  <iact:action type="add" startTime="636472">
    <iact:property name="dataType"/>
    <iact:actionData xml:id="d58">
      <inkml:trace xmlns:inkml="http://www.w3.org/2003/InkML" xml:id="stk58" contextRef="#ctx0" brushRef="#br0">22588 12095 0,'0'0'0,"22"0"167,-22 22-159,0 0 1,0 0 0,0 0 3,0 1 9,0-1-5,22-22 1,0 44-4,-22-22 7,0 0-3,0 0-4,0 1 8,22-23-4,0 0 390,0-23-391,1 1 1,-23 0-9,22 0 10,-22 0-2,22 0-3,0 0 8,-22-23-8,22 45 7,-22-22-4,0 0 3,22 22 37,-22-22-48</inkml:trace>
    </iact:actionData>
  </iact:action>
  <iact:action type="add" startTime="638368">
    <iact:property name="dataType"/>
    <iact:actionData xml:id="d59">
      <inkml:trace xmlns:inkml="http://www.w3.org/2003/InkML" xml:id="stk59" contextRef="#ctx0" brushRef="#br0">22942 12206 0,'22'0'175,"0"0"-158,22 22-1,-21-22-8,-1 0 6,22 0 2,-22 22-3</inkml:trace>
    </iact:actionData>
  </iact:action>
  <iact:action type="add" startTime="639288">
    <iact:property name="dataType"/>
    <iact:actionData xml:id="d60">
      <inkml:trace xmlns:inkml="http://www.w3.org/2003/InkML" xml:id="stk60" contextRef="#ctx0" brushRef="#br0">23296 12139 0,'0'22'111,"-44"23"-102,44-23-2,0 0 4,-22 22 6,22-22-1,0 0 1,0 1 163</inkml:trace>
    </iact:actionData>
  </iact:action>
  <iact:action type="add" startTime="640240">
    <iact:property name="dataType"/>
    <iact:actionData xml:id="d61">
      <inkml:trace xmlns:inkml="http://www.w3.org/2003/InkML" xml:id="stk61" contextRef="#ctx0" brushRef="#br0">23451 12206 0,'-22'0'40,"0"0"-8,0 0-25,0 22 17,-1 0-7,23 0-1,-44 22 1,44-22 0,0 1-1,0-1 1,0 22 12,0-22 3,0 0 0,22 1-16,-22-1-8,22-22 8,1 22 1,21-22 0,-22 0-1,0 0 53,0 0-44,0 0-1,-22-22-1,0 0-7,23-1-6,-23 1 7,0 0-1,0 0 1,0 0 0,0 0 11,0-1-5,0 1 2,0 0-18,-23 22 10,23-22-1,-44 22 23,44-22 65,-22 22-39</inkml:trace>
    </iact:actionData>
  </iact:action>
  <iact:action type="add" startTime="699624">
    <iact:property name="dataType"/>
    <iact:actionData xml:id="d62">
      <inkml:trace xmlns:inkml="http://www.w3.org/2003/InkML" xml:id="stk62" contextRef="#ctx0" brushRef="#br0">17162 12383 0,'0'22'143,"0"0"-126,0 0-10,0 0 10,0 1-10,0 21 10,0-22-2,0 22 2,0-22 0,0 45 0,0-23-4,0-22 7,0 23-4,0 21-3,0-22 8,-22-21-5,22 21-2,0-22 6,0 22-8,0 45 9,0-45-6,22-22 10,-22 0-15,0 1 7,0-1-1,0 0-3,22 22 8,-22 1-8,45-23 7,-23 22-6,0 22 6,0-43-5,-22 21 3,22-44-5,0 44 8,0 1-8,1-23 7,-23 0-8,44 0 9,-44 0-8,22-22 7,0 22-7,0-22 8,0 0 74,1 0-39,-1 0 57,0-22-106,-22 0 5,44-22 4</inkml:trace>
    </iact:actionData>
  </iact:action>
  <iact:action type="add" startTime="701448">
    <iact:property name="dataType"/>
    <iact:actionData xml:id="d63">
      <inkml:trace xmlns:inkml="http://www.w3.org/2003/InkML" xml:id="stk63" contextRef="#ctx0" brushRef="#br0">17649 12361 0,'0'22'79,"-22"22"-70,22-22-2,-44 23 1,44-1 2,-22 22 10,0 23-3,-1-23-1,23-44-2,0 1 6,0-46 132</inkml:trace>
    </iact:actionData>
  </iact:action>
  <iact:action type="add" startTime="702144">
    <iact:property name="dataType"/>
    <iact:actionData xml:id="d64">
      <inkml:trace xmlns:inkml="http://www.w3.org/2003/InkML" xml:id="stk64" contextRef="#ctx0" brushRef="#br0">17627 12361 0,'22'0'120,"-22"66"-105,22-22-6,1-21 0,-1 43 4,88 133 8,-65-154-9,-23 21-11,22-22 19,-44 1-7,22-90 161,-22 23-157,22-22-9,-22 22 0,0-23 1,45-43 12,-23-1-8,22 1 7,0 21-7,-44 23 8,23 22-9,-23 0 9,0-1-8,22 23 8,-22-22 7,0 0-21,0 0 34</inkml:trace>
    </iact:actionData>
  </iact:action>
  <iact:action type="add" startTime="704872">
    <iact:property name="dataType"/>
    <iact:actionData xml:id="d65">
      <inkml:trace xmlns:inkml="http://www.w3.org/2003/InkML" xml:id="stk65" contextRef="#ctx0" brushRef="#br0">17716 13269 0,'0'22'167,"0"22"-158,0 1-2,0 21 2,-22-22 8,-1 67-1,1-89 1,22 23 0,0-23 0</inkml:trace>
    </iact:actionData>
  </iact:action>
  <iact:action type="add" startTime="705832">
    <iact:property name="dataType"/>
    <iact:actionData xml:id="d66">
      <inkml:trace xmlns:inkml="http://www.w3.org/2003/InkML" xml:id="stk66" contextRef="#ctx0" brushRef="#br0">17871 13313 0,'0'22'63,"0"0"-46,0 1-10,0 21 9,0 0-3,0-22 3,0 45 1,0-45-1,0 0-3,0 0 8,22-22 27,0 0-7,0 0 6,0-22-30,0 22-10,-22-22 2,45 22 5,-23-22-1,0 0 8,22-1-9,-22 1 47,-22 0-35,0 0 1,0 0-12,0 0 5,0 0-1,0-23-6,0 1 10,0 22-9,-22 0 9,0 22-8,0 0 21,0 0 14,0 0-1,0 0-6,-1 0-1,1 0-25,22 22 1,-22 0 1,0-22-1,0 22 0,22 0 31</inkml:trace>
    </iact:actionData>
  </iact:action>
  <iact:action type="add" startTime="708000">
    <iact:property name="dataType"/>
    <iact:actionData xml:id="d67">
      <inkml:trace xmlns:inkml="http://www.w3.org/2003/InkML" xml:id="stk67" contextRef="#ctx0" brushRef="#br0">18092 12139 0,'22'0'160,"0"0"-129,-22 22-7,23-22-16,-23 22 0,22 1 9,0 21-1,-22-22-2,44 22 6,-22 1-4,0-1 1,1 0-4,-1-22 8,-22 1-5,22 21-3,0-22 7,0 22-7,22 45 8,-44-23-5,23-44-3,21 67 8,-22-22-5,0-45 1,-22 22-1,22-22-3,1 0 8,-23 0-8,0 23 7,0-1-7,22 0 8,-22-22-8,22 45 7,-22-45-5,22 0 3,-22 23-4,0-1 6,0-22-8,22 22 9,-22 1-8,0-1 7,0-22-7,0 22 8,0-21-8,0 21 7,0-22-6,0 0 6,-22 22-7,22-21 7,0-1-8,-22 0 9,22 0-5,-22 22 1,22-22 0,-22 1-4,-1-23 7,23 22-3,-22-22 253,22-22-261,0-1-2,0 1 7,0 0-2,0 0 9</inkml:trace>
    </iact:actionData>
  </iact:action>
  <iact:action type="add" startTime="713600">
    <iact:property name="dataType"/>
    <iact:actionData xml:id="d68">
      <inkml:trace xmlns:inkml="http://www.w3.org/2003/InkML" xml:id="stk68" contextRef="#ctx0" brushRef="#br0">18026 14266 0,'0'-23'16,"22"23"79,-22 45-87,22-23 4,0 22 1,0-22 8,0-22-5,67 45 0,0-23-3,88 22 8,-111-44-8,23 0-12,177 22 19,-200-22-7,89 0 7,-155 22-8,66-22 9,-21 0-8,-23 0 8,22 0-5,-22 0 0</inkml:trace>
    </iact:actionData>
  </iact:action>
  <iact:action type="add" startTime="714808">
    <iact:property name="dataType"/>
    <iact:actionData xml:id="d69">
      <inkml:trace xmlns:inkml="http://www.w3.org/2003/InkML" xml:id="stk69" contextRef="#ctx0" brushRef="#br0">19199 14443 0,'45'0'79,"-23"0"-70,-22 22-2,22-22 2,0 0 10,0 22-6,23 0 7,-23 0-6,0 1 6,-22-1 94,0 22-90,-22-44-16,0 0-1,-1 22 10,1-22-2,22 22-1,0 0 132</inkml:trace>
    </iact:actionData>
  </iact:action>
  <iact:action type="add" startTime="716040">
    <iact:property name="dataType"/>
    <iact:actionData xml:id="d70">
      <inkml:trace xmlns:inkml="http://www.w3.org/2003/InkML" xml:id="stk70" contextRef="#ctx0" brushRef="#br0">21436 14133 0,'0'-22'71,"0"-1"-55,0 1-8,-22 0 1,0 0-2,0 0 10,22 0-8,-23-1 12,-21 23-5,0-22-3,0 0 8,21 22-9,1 0 9,0 0-7,0 0 11,0 0-10,0 0 2,22 22-4,-22-22 0,-23 67 7,23-1-4,0-21-3,-22 110 8,44-89-5,-22-22 1,22 23-1,0-23 1,0 0 0,0 23-4,22-23 7,-22 0-6,44-21 6,0 21-4,-22-22-2,1-22 6,-1 0 3,0 0-13,0 0 4,0 0 5,22-22-2,-21 22-4,-23-22 4</inkml:trace>
    </iact:actionData>
  </iact:action>
  <iact:action type="add" startTime="717880">
    <iact:property name="dataType"/>
    <iact:actionData xml:id="d71">
      <inkml:trace xmlns:inkml="http://www.w3.org/2003/InkML" xml:id="stk71" contextRef="#ctx0" brushRef="#br0">20595 14598 0,'0'-22'8,"-23"44"32,-21 66-33,44-65 1,-44 21 9,22 22-17,-23-21 16,45-1 1</inkml:trace>
    </iact:actionData>
  </iact:action>
  <iact:action type="add" startTime="718464">
    <iact:property name="dataType"/>
    <iact:actionData xml:id="d72">
      <inkml:trace xmlns:inkml="http://www.w3.org/2003/InkML" xml:id="stk72" contextRef="#ctx0" brushRef="#br0">20617 14598 0,'22'22'103,"-22"0"-86,0 0-10,22 0 2,0 23 0,-22-1 8,22-22 0,-22 0 52,22-22-22,-22-44 49,0-22-87,0 43-2,0-21 2,0 22 4,0-22 4,23 22-1,-23-1 1,0 1-1,0 0-15,22 22 23</inkml:trace>
    </iact:actionData>
  </iact:action>
  <iact:action type="add" startTime="719728">
    <iact:property name="dataType"/>
    <iact:actionData xml:id="d73">
      <inkml:trace xmlns:inkml="http://www.w3.org/2003/InkML" xml:id="stk73" contextRef="#ctx0" brushRef="#br0">21569 14576 0,'0'22'80,"0"22"-72,0-22 8,0 23-5,0-1 6,0-22-1,0 0 1,0 0 10,0 1 60,0-1-71,22-22 16,0 0-24</inkml:trace>
    </iact:actionData>
  </iact:action>
  <iact:action type="add" startTime="720408">
    <iact:property name="dataType"/>
    <iact:actionData xml:id="d74">
      <inkml:trace xmlns:inkml="http://www.w3.org/2003/InkML" xml:id="stk74" contextRef="#ctx0" brushRef="#br0">21879 14554 0,'-22'22'16,"0"0"0,22 0-1,0 0-6,0 0 3,-23 0 5,23 23 0,0-23-1,0 0 1,23 0 103,-1-22-112,0 0 17,0 0-2,0 0 10,-22-44-9,22 44 0,-22-22-14,0 0 20,22 22 1,-22-23-6,23 23-10,-23-22 0,22 22 2,-22-22 31,0 0-15,0 0-18,0 0-6,0 0 14,-22 22 25,-1 0-8,-21 0-15,22 0-1,0 0 0,0 0-1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DDC365E1-FA2D-465E-824A-2F64477FC4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 eaLnBrk="1" latinLnBrk="1" hangingPunct="1">
              <a:defRPr sz="13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4B14E67-EE63-40F9-AAB1-0D29552E09A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2225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 eaLnBrk="1" latinLnBrk="1" hangingPunct="1">
              <a:defRPr sz="13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735ADDC-E0D4-4D43-B9B9-66848F98DB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7152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84AB3AED-27B5-493A-9A1E-DBBBB81BD5E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703763"/>
            <a:ext cx="4927600" cy="447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FDC105AC-8F27-49BB-A3D3-40249E1533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525"/>
            <a:ext cx="29718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 eaLnBrk="1" latinLnBrk="1" hangingPunct="1">
              <a:defRPr sz="13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CA8AAF94-63F1-4502-80E7-28BBE24A8B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225" y="9407525"/>
            <a:ext cx="29718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7100" eaLnBrk="1" latinLnBrk="1" hangingPunct="1">
              <a:defRPr sz="1300" b="0"/>
            </a:lvl1pPr>
          </a:lstStyle>
          <a:p>
            <a:pPr>
              <a:defRPr/>
            </a:pPr>
            <a:fld id="{6FD71B8B-114B-4DE2-AECA-D341603BA0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F6E2559E-9735-4564-8DA2-B26024E229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CE0A237-5774-4F2D-B7FF-BF3E9B159B53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09E14AA-12FD-4284-816E-395A638E4D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482600"/>
            <a:ext cx="5818188" cy="4364038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70A0246-E088-4C88-A641-67DF14F9B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5118100"/>
            <a:ext cx="5934075" cy="42687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85BF6527-B8E1-40C7-B834-79DCE78692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C0AB679-AA90-47A1-BFE4-21B59585F476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773F7FF-C00F-4D01-9601-0F765F03BE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EECBBD93-4F4E-45E8-8EFF-41CFEB85D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793D5CD9-00D2-4F1E-B304-DA933287D2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B46FAD8-7E23-4AE0-BEBE-21C2C920B52A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35906BA-88AE-4A47-B1B8-F3E5DD6302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3A63D837-2A7B-4B33-8D72-900DF95FE7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6AB51C8A-499F-40F6-8B10-824EB0D51D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2F5F4C8-0215-43B8-AAC2-EF5189405927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1241B6A-729B-4A2B-9EA0-8D62995836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A8730ECF-6274-4BEF-8D32-33BA6A137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C1599ED2-AF1B-490E-AEAA-D1E7D57590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4286E54-63A2-4117-A783-4959BBFB2A4B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A596035-4281-4CF2-8A91-3E3A5B865A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B00B56E0-F882-4779-B8B9-E865124570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A995E820-4F6F-41C5-AAE9-3D5E81762C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939CA3D-865E-431B-8581-57EDF845DDDC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55FF7E2B-0DB9-44FE-A4B1-579D4E77C6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5EEE3DC1-7B41-45B4-8E8D-9702C86A8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56815FE9-D65F-4C85-8268-B261A1ADA1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3B501BF-A313-4863-9207-F323FA200E6F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FE14855-AA5B-4CEF-92A3-F06D157E89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FEC92058-11A7-4314-9590-4A355F0404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122"/>
            <a:ext cx="4984750" cy="446809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D243237-4116-41A7-B74E-9C5F92BE6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00213"/>
            <a:ext cx="8642350" cy="1898650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39DBEDAB-CB1D-4E1C-A2C1-30E00ED7C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ko-KR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4CB196-405D-4088-9094-602FAF2C6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3175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6C89FE-FE3A-44B7-BB7A-1C3AA0715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73238"/>
            <a:ext cx="8642350" cy="17018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41F22F22-6DAC-423C-B5A9-0A93A1A0C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3716338"/>
            <a:ext cx="0" cy="2665412"/>
          </a:xfrm>
          <a:prstGeom prst="line">
            <a:avLst/>
          </a:prstGeom>
          <a:noFill/>
          <a:ln w="254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194F58D-732D-4B73-B941-6F2DF65B6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9B422741-E250-40D8-9F19-B65F5C433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6021388"/>
            <a:ext cx="37353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just">
              <a:defRPr/>
            </a:pPr>
            <a:r>
              <a:rPr kumimoji="0" lang="ko-KR" altLang="en-US" i="1">
                <a:solidFill>
                  <a:srgbClr val="333333"/>
                </a:solidFill>
                <a:latin typeface="HY헤드라인M" pitchFamily="18" charset="-127"/>
                <a:ea typeface="HY헤드라인M" pitchFamily="18" charset="-127"/>
              </a:rPr>
              <a:t>인천대학교  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82824569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288016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2263" y="61913"/>
            <a:ext cx="2087562" cy="62388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61913"/>
            <a:ext cx="6113463" cy="6238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95386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8534833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043417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762000"/>
            <a:ext cx="4100513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762000"/>
            <a:ext cx="4100512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0954745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2243455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7228614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7136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5918653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834424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81B338-41B7-42DF-972B-4C10E486D6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762000"/>
            <a:ext cx="8353425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0F0E8C0-6A3A-4CA2-85B5-44992F1C1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A1E5FB-E6B2-4A2F-9699-883FDD3BF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611188" cy="33337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8FE7260-6C92-4551-82AC-AC5113B9E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89382F0-9D68-46C0-B2F5-BF8A156FE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11188" cy="54927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95B066B4-2923-4228-AFE8-FB2D8EDBB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8" y="650875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05EBBC67-EA16-429A-A4D3-3DB4F2D9A001}" type="slidenum">
              <a:rPr lang="en-US" altLang="ko-KR" sz="1400" smtClean="0">
                <a:solidFill>
                  <a:srgbClr val="EEEEEE"/>
                </a:solidFill>
                <a:latin typeface="Times New Roman" panose="02020603050405020304" pitchFamily="18" charset="0"/>
                <a:ea typeface="HY헤드라인M" panose="02030600000101010101" pitchFamily="18" charset="-127"/>
              </a:rPr>
              <a:pPr algn="ctr" eaLnBrk="1" latinLnBrk="1" hangingPunct="1">
                <a:defRPr/>
              </a:pPr>
              <a:t>‹#›</a:t>
            </a:fld>
            <a:endParaRPr lang="en-US" altLang="ko-KR" sz="1400">
              <a:solidFill>
                <a:srgbClr val="EEEEEE"/>
              </a:solidFill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EDFEBEF4-6FE6-4E0F-889B-2B9AEF6EF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6524625"/>
            <a:ext cx="15128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000" i="1">
                <a:solidFill>
                  <a:srgbClr val="011C61"/>
                </a:solidFill>
                <a:latin typeface="HY헤드라인M" pitchFamily="18" charset="-127"/>
                <a:ea typeface="HY헤드라인M" pitchFamily="18" charset="-127"/>
              </a:rPr>
              <a:t>인천대학교</a:t>
            </a:r>
            <a:endParaRPr lang="ko-KR" altLang="en-US" sz="1000">
              <a:solidFill>
                <a:srgbClr val="80808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D0091EB-285A-497C-A517-20354449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0213"/>
            <a:ext cx="9144000" cy="77787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13674" name="Rectangle 10">
            <a:extLst>
              <a:ext uri="{FF2B5EF4-FFF2-40B4-BE49-F238E27FC236}">
                <a16:creationId xmlns:a16="http://schemas.microsoft.com/office/drawing/2014/main" id="{E0E9893D-5C25-4C0B-87FD-489CD6666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61913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5000"/>
        </a:spcBef>
        <a:spcAft>
          <a:spcPct val="0"/>
        </a:spcAft>
        <a:buFont typeface="Wingdings" panose="05000000000000000000" pitchFamily="2" charset="2"/>
        <a:buChar char="q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45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m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anose="05000000000000000000" pitchFamily="2" charset="2"/>
        <a:buChar char="Ä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45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anose="05000000000000000000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inkAction" Target="../ink/inkAction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microsoft.com/office/2011/relationships/inkAction" Target="../ink/inkAction3.xml"/><Relationship Id="rId5" Type="http://schemas.openxmlformats.org/officeDocument/2006/relationships/oleObject" Target="../embeddings/oleObject7.bin"/><Relationship Id="rId10" Type="http://schemas.openxmlformats.org/officeDocument/2006/relationships/image" Target="../media/image5.png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microsoft.com/office/2011/relationships/inkAction" Target="../ink/inkAction4.xml"/><Relationship Id="rId5" Type="http://schemas.openxmlformats.org/officeDocument/2006/relationships/oleObject" Target="../embeddings/oleObject9.bin"/><Relationship Id="rId10" Type="http://schemas.openxmlformats.org/officeDocument/2006/relationships/image" Target="../media/image6.png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7BFE7CC2-96AD-492A-A547-76F2FA6EC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188" y="4141788"/>
            <a:ext cx="34417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ko-KR" sz="1800" b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800" b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최승식</a:t>
            </a:r>
          </a:p>
        </p:txBody>
      </p:sp>
      <p:sp>
        <p:nvSpPr>
          <p:cNvPr id="119811" name="Text Box 3">
            <a:extLst>
              <a:ext uri="{FF2B5EF4-FFF2-40B4-BE49-F238E27FC236}">
                <a16:creationId xmlns:a16="http://schemas.microsoft.com/office/drawing/2014/main" id="{CDD50CC3-92A5-44DE-AC12-F5F4E7C56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2305050"/>
            <a:ext cx="81676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40000"/>
              </a:lnSpc>
              <a:defRPr/>
            </a:pP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Chap 1.  </a:t>
            </a: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컴퓨터 네트워크와 인터넷</a:t>
            </a: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(2)</a:t>
            </a:r>
            <a:endParaRPr lang="ko-KR" altLang="en-US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 advTm="7563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839AB69C-474B-4D52-8305-E97953DD3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Numerical example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B2A8AB2-9652-47A3-AE76-EA46940E82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회선네트워크를 통해 호스트 </a:t>
            </a:r>
            <a:r>
              <a:rPr lang="en-US" altLang="ko-KR">
                <a:solidFill>
                  <a:srgbClr val="FF0000"/>
                </a:solidFill>
              </a:rPr>
              <a:t>A</a:t>
            </a:r>
            <a:r>
              <a:rPr lang="ko-KR" altLang="en-US">
                <a:solidFill>
                  <a:srgbClr val="FF0000"/>
                </a:solidFill>
              </a:rPr>
              <a:t>에서 호스트 </a:t>
            </a:r>
            <a:r>
              <a:rPr lang="en-US" altLang="ko-KR">
                <a:solidFill>
                  <a:srgbClr val="FF0000"/>
                </a:solidFill>
              </a:rPr>
              <a:t>B</a:t>
            </a:r>
            <a:r>
              <a:rPr lang="ko-KR" altLang="en-US">
                <a:solidFill>
                  <a:srgbClr val="FF0000"/>
                </a:solidFill>
              </a:rPr>
              <a:t>까지 </a:t>
            </a:r>
            <a:r>
              <a:rPr lang="en-US" altLang="ko-KR">
                <a:solidFill>
                  <a:srgbClr val="FF0000"/>
                </a:solidFill>
              </a:rPr>
              <a:t>640K</a:t>
            </a:r>
            <a:r>
              <a:rPr lang="ko-KR" altLang="en-US">
                <a:solidFill>
                  <a:srgbClr val="FF0000"/>
                </a:solidFill>
              </a:rPr>
              <a:t>비트의 파일을 보내는데 걸리는 시간 계산 </a:t>
            </a:r>
            <a:r>
              <a:rPr lang="en-US" altLang="ko-KR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altLang="ko-KR"/>
              <a:t>All links are 1.536 Mbps</a:t>
            </a:r>
          </a:p>
          <a:p>
            <a:pPr lvl="1"/>
            <a:r>
              <a:rPr lang="en-US" altLang="ko-KR"/>
              <a:t>Each link uses TDM with 24 slots/sec</a:t>
            </a:r>
          </a:p>
          <a:p>
            <a:pPr lvl="1"/>
            <a:r>
              <a:rPr lang="en-US" altLang="ko-KR"/>
              <a:t>500 msec to establish end-to-end circuit</a:t>
            </a:r>
          </a:p>
          <a:p>
            <a:pPr lvl="1"/>
            <a:endParaRPr lang="en-US" altLang="ko-KR"/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accent2"/>
                </a:solidFill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829A8C0-3CF0-408C-A830-9518C25919D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27600" y="2863080"/>
              <a:ext cx="7215120" cy="32299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829A8C0-3CF0-408C-A830-9518C25919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8240" y="2853720"/>
                <a:ext cx="7233840" cy="3248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31438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5B0E91E-C1A3-4788-8381-5AFE0DA1B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Packet Switching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77E8F0D-7782-41AA-93B8-09065A8C1D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876300"/>
            <a:ext cx="7200900" cy="3276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ko-KR" altLang="en-US" sz="2400">
                <a:solidFill>
                  <a:srgbClr val="FF0000"/>
                </a:solidFill>
              </a:rPr>
              <a:t>종단간 데이터 스트림을 패킷으로 분할하여 전송</a:t>
            </a:r>
            <a:r>
              <a:rPr lang="en-US" altLang="ko-KR" sz="2400">
                <a:solidFill>
                  <a:srgbClr val="FF0000"/>
                </a:solidFill>
              </a:rPr>
              <a:t> </a:t>
            </a:r>
            <a:endParaRPr lang="en-US" altLang="ko-KR" sz="2000"/>
          </a:p>
          <a:p>
            <a:r>
              <a:rPr lang="en-US" altLang="ko-KR" sz="2000"/>
              <a:t>user A, B packets </a:t>
            </a:r>
            <a:r>
              <a:rPr lang="en-US" altLang="ko-KR" sz="2000" i="1"/>
              <a:t>share</a:t>
            </a:r>
            <a:r>
              <a:rPr lang="en-US" altLang="ko-KR" sz="2000"/>
              <a:t>  network resources </a:t>
            </a:r>
          </a:p>
          <a:p>
            <a:r>
              <a:rPr lang="en-US" altLang="ko-KR" sz="2000"/>
              <a:t>each packet uses full link bandwidth </a:t>
            </a:r>
          </a:p>
          <a:p>
            <a:r>
              <a:rPr lang="en-US" altLang="ko-KR" sz="2000"/>
              <a:t>resources used </a:t>
            </a:r>
            <a:r>
              <a:rPr lang="en-US" altLang="ko-KR" sz="2000" i="1"/>
              <a:t>as needed</a:t>
            </a:r>
            <a:r>
              <a:rPr lang="en-US" altLang="ko-KR" sz="2000"/>
              <a:t> </a:t>
            </a:r>
          </a:p>
          <a:p>
            <a:endParaRPr lang="en-US" altLang="ko-KR" sz="2400"/>
          </a:p>
          <a:p>
            <a:endParaRPr lang="en-US" altLang="ko-KR" sz="2000"/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9BAEF7B7-0EC7-460D-9E0A-3B81A5B06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3403600"/>
            <a:ext cx="78232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resource contention:</a:t>
            </a:r>
            <a:r>
              <a:rPr lang="en-US" altLang="ko-KR" sz="2000" dirty="0">
                <a:latin typeface="+mn-lt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ko-KR" altLang="en-US" sz="2000" dirty="0">
                <a:latin typeface="+mn-lt"/>
              </a:rPr>
              <a:t>자원요구가 실제 가능한 자원보다 많을 수 </a:t>
            </a:r>
            <a:r>
              <a:rPr lang="ko-KR" altLang="en-US" sz="2000" dirty="0" err="1">
                <a:latin typeface="+mn-lt"/>
              </a:rPr>
              <a:t>있슴</a:t>
            </a: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ko-KR" sz="2000" dirty="0">
                <a:latin typeface="+mn-lt"/>
                <a:ea typeface="Arial Unicode MS" pitchFamily="50" charset="-127"/>
                <a:cs typeface="Arial Unicode MS" pitchFamily="50" charset="-127"/>
              </a:rPr>
              <a:t>congestion: packets queue, wait for link use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ko-KR" sz="2000" dirty="0">
                <a:latin typeface="+mn-lt"/>
                <a:ea typeface="Arial Unicode MS" pitchFamily="50" charset="-127"/>
                <a:cs typeface="Arial Unicode MS" pitchFamily="50" charset="-127"/>
              </a:rPr>
              <a:t>store and forward: packets move one hop at a time</a:t>
            </a:r>
          </a:p>
          <a:p>
            <a:pPr marL="742950" lvl="1" indent="-28575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ko-KR" sz="2000" dirty="0">
                <a:latin typeface="+mn-lt"/>
                <a:ea typeface="Arial Unicode MS" pitchFamily="50" charset="-127"/>
                <a:cs typeface="Arial Unicode MS" pitchFamily="50" charset="-127"/>
              </a:rPr>
              <a:t>Node receives complete packet before forwarding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A7E6703-7279-4986-BA8C-10327611BC0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20240" y="1706760"/>
              <a:ext cx="6593400" cy="32616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A7E6703-7279-4986-BA8C-10327611BC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0880" y="1697400"/>
                <a:ext cx="6612120" cy="3280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7145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E284C19-DEAF-48AA-952C-83524821B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6913" y="0"/>
            <a:ext cx="8447087" cy="461963"/>
          </a:xfrm>
        </p:spPr>
        <p:txBody>
          <a:bodyPr/>
          <a:lstStyle/>
          <a:p>
            <a:pPr>
              <a:defRPr/>
            </a:pPr>
            <a:r>
              <a:rPr lang="en-US" altLang="ko-KR" sz="2400" dirty="0"/>
              <a:t>Packet Switching: Statistical Multiplexing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65DF9A3-F96D-44A4-8271-D87B8C9574A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7975" y="5076825"/>
            <a:ext cx="8672513" cy="1524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2000"/>
              <a:t>Sequence of A &amp; B packets does not have fixed pattern, </a:t>
            </a:r>
          </a:p>
          <a:p>
            <a:pPr>
              <a:buFont typeface="Wingdings" panose="05000000000000000000" pitchFamily="2" charset="2"/>
              <a:buNone/>
            </a:pPr>
            <a:r>
              <a:rPr lang="ko-KR" altLang="en-US" sz="2000"/>
              <a:t>요구할때만 링크의 사용을 할당 </a:t>
            </a:r>
            <a:r>
              <a:rPr lang="en-US" altLang="ko-KR" sz="2000"/>
              <a:t>-&gt;</a:t>
            </a:r>
            <a:r>
              <a:rPr lang="en-US" altLang="ko-KR" sz="2000">
                <a:sym typeface="Monotype Sorts"/>
              </a:rPr>
              <a:t> </a:t>
            </a:r>
            <a:r>
              <a:rPr lang="en-US" altLang="ko-KR" sz="2000" i="1">
                <a:solidFill>
                  <a:srgbClr val="FF0000"/>
                </a:solidFill>
                <a:sym typeface="Monotype Sorts"/>
              </a:rPr>
              <a:t>statistical multiplexing</a:t>
            </a:r>
            <a:r>
              <a:rPr lang="en-US" altLang="ko-KR" sz="2000">
                <a:sym typeface="Monotype Sorts"/>
              </a:rPr>
              <a:t>.</a:t>
            </a:r>
          </a:p>
        </p:txBody>
      </p:sp>
      <p:graphicFrame>
        <p:nvGraphicFramePr>
          <p:cNvPr id="44036" name="Object 2">
            <a:extLst>
              <a:ext uri="{FF2B5EF4-FFF2-40B4-BE49-F238E27FC236}">
                <a16:creationId xmlns:a16="http://schemas.microsoft.com/office/drawing/2014/main" id="{70B17715-A08F-420A-A17E-6BFEF56AA4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3325" y="2470150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263" imgH="1084139" progId="">
                  <p:embed/>
                </p:oleObj>
              </mc:Choice>
              <mc:Fallback>
                <p:oleObj name="Clip" r:id="rId3" imgW="1307263" imgH="1084139" progId="">
                  <p:embed/>
                  <p:pic>
                    <p:nvPicPr>
                      <p:cNvPr id="44036" name="Object 2">
                        <a:extLst>
                          <a:ext uri="{FF2B5EF4-FFF2-40B4-BE49-F238E27FC236}">
                            <a16:creationId xmlns:a16="http://schemas.microsoft.com/office/drawing/2014/main" id="{70B17715-A08F-420A-A17E-6BFEF56AA4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2470150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Line 230">
            <a:extLst>
              <a:ext uri="{FF2B5EF4-FFF2-40B4-BE49-F238E27FC236}">
                <a16:creationId xmlns:a16="http://schemas.microsoft.com/office/drawing/2014/main" id="{E58D3EC8-196E-4C72-BC87-F12C4CFCC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8538" y="2303463"/>
            <a:ext cx="0" cy="228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38" name="Oval 228">
            <a:extLst>
              <a:ext uri="{FF2B5EF4-FFF2-40B4-BE49-F238E27FC236}">
                <a16:creationId xmlns:a16="http://schemas.microsoft.com/office/drawing/2014/main" id="{F6215E05-C8DC-4FA8-AE37-C7A4FE36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925" y="2333625"/>
            <a:ext cx="1198563" cy="369888"/>
          </a:xfrm>
          <a:prstGeom prst="ellipse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44039" name="Rectangle 231">
            <a:extLst>
              <a:ext uri="{FF2B5EF4-FFF2-40B4-BE49-F238E27FC236}">
                <a16:creationId xmlns:a16="http://schemas.microsoft.com/office/drawing/2014/main" id="{B4EC6363-5C18-425B-8DCA-9C2FB08A4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925" y="2265363"/>
            <a:ext cx="1198563" cy="26352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44040" name="Oval 232">
            <a:extLst>
              <a:ext uri="{FF2B5EF4-FFF2-40B4-BE49-F238E27FC236}">
                <a16:creationId xmlns:a16="http://schemas.microsoft.com/office/drawing/2014/main" id="{D8669B1D-B867-4596-8000-CAEB498E8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450" y="2036763"/>
            <a:ext cx="1198563" cy="430212"/>
          </a:xfrm>
          <a:prstGeom prst="ellipse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grpSp>
        <p:nvGrpSpPr>
          <p:cNvPr id="44041" name="Group 242">
            <a:extLst>
              <a:ext uri="{FF2B5EF4-FFF2-40B4-BE49-F238E27FC236}">
                <a16:creationId xmlns:a16="http://schemas.microsoft.com/office/drawing/2014/main" id="{6C3B0233-5786-47DE-BF8D-AF054F62A7A7}"/>
              </a:ext>
            </a:extLst>
          </p:cNvPr>
          <p:cNvGrpSpPr>
            <a:grpSpLocks/>
          </p:cNvGrpSpPr>
          <p:nvPr/>
        </p:nvGrpSpPr>
        <p:grpSpPr bwMode="auto">
          <a:xfrm>
            <a:off x="2676525" y="2066925"/>
            <a:ext cx="498475" cy="119063"/>
            <a:chOff x="2208" y="2184"/>
            <a:chExt cx="176" cy="69"/>
          </a:xfrm>
        </p:grpSpPr>
        <p:grpSp>
          <p:nvGrpSpPr>
            <p:cNvPr id="44115" name="Group 120">
              <a:extLst>
                <a:ext uri="{FF2B5EF4-FFF2-40B4-BE49-F238E27FC236}">
                  <a16:creationId xmlns:a16="http://schemas.microsoft.com/office/drawing/2014/main" id="{B65162C2-A446-410E-A079-3BCC381F87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44120" name="Line 121">
                <a:extLst>
                  <a:ext uri="{FF2B5EF4-FFF2-40B4-BE49-F238E27FC236}">
                    <a16:creationId xmlns:a16="http://schemas.microsoft.com/office/drawing/2014/main" id="{1C7D0589-982B-4BB0-A046-11B79A7BFA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121" name="Line 122">
                <a:extLst>
                  <a:ext uri="{FF2B5EF4-FFF2-40B4-BE49-F238E27FC236}">
                    <a16:creationId xmlns:a16="http://schemas.microsoft.com/office/drawing/2014/main" id="{CC045962-3542-4E4F-AA88-310871B13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122" name="Line 123">
                <a:extLst>
                  <a:ext uri="{FF2B5EF4-FFF2-40B4-BE49-F238E27FC236}">
                    <a16:creationId xmlns:a16="http://schemas.microsoft.com/office/drawing/2014/main" id="{3B69D13C-0895-4131-808B-EAFEFCB10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4116" name="Group 124">
              <a:extLst>
                <a:ext uri="{FF2B5EF4-FFF2-40B4-BE49-F238E27FC236}">
                  <a16:creationId xmlns:a16="http://schemas.microsoft.com/office/drawing/2014/main" id="{1129FE49-8EB2-4F9D-807B-1708FE1D33B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44117" name="Line 125">
                <a:extLst>
                  <a:ext uri="{FF2B5EF4-FFF2-40B4-BE49-F238E27FC236}">
                    <a16:creationId xmlns:a16="http://schemas.microsoft.com/office/drawing/2014/main" id="{18EED854-E73B-4E96-8B79-96363B9CB7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118" name="Line 126">
                <a:extLst>
                  <a:ext uri="{FF2B5EF4-FFF2-40B4-BE49-F238E27FC236}">
                    <a16:creationId xmlns:a16="http://schemas.microsoft.com/office/drawing/2014/main" id="{3B926072-BFD1-436A-A85D-91D57B059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119" name="Line 127">
                <a:extLst>
                  <a:ext uri="{FF2B5EF4-FFF2-40B4-BE49-F238E27FC236}">
                    <a16:creationId xmlns:a16="http://schemas.microsoft.com/office/drawing/2014/main" id="{C42AA143-2DF6-48ED-8DD1-A74E957A8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4042" name="Oval 246">
            <a:extLst>
              <a:ext uri="{FF2B5EF4-FFF2-40B4-BE49-F238E27FC236}">
                <a16:creationId xmlns:a16="http://schemas.microsoft.com/office/drawing/2014/main" id="{4DA7947A-CD9A-4386-A3FE-C1BD5DB33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550" y="2352675"/>
            <a:ext cx="1198563" cy="369888"/>
          </a:xfrm>
          <a:prstGeom prst="ellipse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44043" name="Line 247">
            <a:extLst>
              <a:ext uri="{FF2B5EF4-FFF2-40B4-BE49-F238E27FC236}">
                <a16:creationId xmlns:a16="http://schemas.microsoft.com/office/drawing/2014/main" id="{20B07AE8-AFAB-46E1-9AAC-A596AD621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6075" y="233203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44" name="Rectangle 248">
            <a:extLst>
              <a:ext uri="{FF2B5EF4-FFF2-40B4-BE49-F238E27FC236}">
                <a16:creationId xmlns:a16="http://schemas.microsoft.com/office/drawing/2014/main" id="{6AC0CC19-B1B8-49F7-9637-BC0A6BF7B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75" y="2293938"/>
            <a:ext cx="1198563" cy="26352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44045" name="Oval 249">
            <a:extLst>
              <a:ext uri="{FF2B5EF4-FFF2-40B4-BE49-F238E27FC236}">
                <a16:creationId xmlns:a16="http://schemas.microsoft.com/office/drawing/2014/main" id="{788E33C1-FC8B-478C-909C-FB1954043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065338"/>
            <a:ext cx="1198563" cy="430212"/>
          </a:xfrm>
          <a:prstGeom prst="ellipse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graphicFrame>
        <p:nvGraphicFramePr>
          <p:cNvPr id="44046" name="Object 3">
            <a:extLst>
              <a:ext uri="{FF2B5EF4-FFF2-40B4-BE49-F238E27FC236}">
                <a16:creationId xmlns:a16="http://schemas.microsoft.com/office/drawing/2014/main" id="{0ED70171-3C93-4B3E-82BB-B569FAD602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4050" y="1546225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263" imgH="1084139" progId="">
                  <p:embed/>
                </p:oleObj>
              </mc:Choice>
              <mc:Fallback>
                <p:oleObj name="Clip" r:id="rId5" imgW="1307263" imgH="1084139" progId="">
                  <p:embed/>
                  <p:pic>
                    <p:nvPicPr>
                      <p:cNvPr id="44046" name="Object 3">
                        <a:extLst>
                          <a:ext uri="{FF2B5EF4-FFF2-40B4-BE49-F238E27FC236}">
                            <a16:creationId xmlns:a16="http://schemas.microsoft.com/office/drawing/2014/main" id="{0ED70171-3C93-4B3E-82BB-B569FAD602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1546225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7" name="Object 4">
            <a:extLst>
              <a:ext uri="{FF2B5EF4-FFF2-40B4-BE49-F238E27FC236}">
                <a16:creationId xmlns:a16="http://schemas.microsoft.com/office/drawing/2014/main" id="{D7111501-CC5B-4E9F-8986-E0578DC6A0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5200" y="1565275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263" imgH="1084139" progId="">
                  <p:embed/>
                </p:oleObj>
              </mc:Choice>
              <mc:Fallback>
                <p:oleObj name="Clip" r:id="rId6" imgW="1307263" imgH="1084139" progId="">
                  <p:embed/>
                  <p:pic>
                    <p:nvPicPr>
                      <p:cNvPr id="44047" name="Object 4">
                        <a:extLst>
                          <a:ext uri="{FF2B5EF4-FFF2-40B4-BE49-F238E27FC236}">
                            <a16:creationId xmlns:a16="http://schemas.microsoft.com/office/drawing/2014/main" id="{D7111501-CC5B-4E9F-8986-E0578DC6A0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565275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8" name="Line 276">
            <a:extLst>
              <a:ext uri="{FF2B5EF4-FFF2-40B4-BE49-F238E27FC236}">
                <a16:creationId xmlns:a16="http://schemas.microsoft.com/office/drawing/2014/main" id="{C08C51CE-64F9-40E1-85E1-7C2975779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0675" y="1971675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49" name="Line 277">
            <a:extLst>
              <a:ext uri="{FF2B5EF4-FFF2-40B4-BE49-F238E27FC236}">
                <a16:creationId xmlns:a16="http://schemas.microsoft.com/office/drawing/2014/main" id="{570C44D0-0D5C-4CBF-A833-E6564610A3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5475" y="2957513"/>
            <a:ext cx="195263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50" name="Line 278">
            <a:extLst>
              <a:ext uri="{FF2B5EF4-FFF2-40B4-BE49-F238E27FC236}">
                <a16:creationId xmlns:a16="http://schemas.microsoft.com/office/drawing/2014/main" id="{AB13B3F6-E6BA-4E21-A660-0CF0E4155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4725" y="2390775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51" name="Line 279">
            <a:extLst>
              <a:ext uri="{FF2B5EF4-FFF2-40B4-BE49-F238E27FC236}">
                <a16:creationId xmlns:a16="http://schemas.microsoft.com/office/drawing/2014/main" id="{F0E73487-EB0B-4F1B-8EB0-D04FFCD2B6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9750" y="2724150"/>
            <a:ext cx="142875" cy="657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52" name="Line 280">
            <a:extLst>
              <a:ext uri="{FF2B5EF4-FFF2-40B4-BE49-F238E27FC236}">
                <a16:creationId xmlns:a16="http://schemas.microsoft.com/office/drawing/2014/main" id="{A8FDCF4B-E6BD-4FBF-93F9-F4B7BD4F1C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1300" y="1952625"/>
            <a:ext cx="504825" cy="266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53" name="Line 284">
            <a:extLst>
              <a:ext uri="{FF2B5EF4-FFF2-40B4-BE49-F238E27FC236}">
                <a16:creationId xmlns:a16="http://schemas.microsoft.com/office/drawing/2014/main" id="{9AE01505-5F37-4806-B0D6-6C0DD59AEB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95500" y="1962150"/>
            <a:ext cx="0" cy="1000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54" name="Line 285">
            <a:extLst>
              <a:ext uri="{FF2B5EF4-FFF2-40B4-BE49-F238E27FC236}">
                <a16:creationId xmlns:a16="http://schemas.microsoft.com/office/drawing/2014/main" id="{A7CE79B8-0846-4891-AF61-C74BBAD9D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5025" y="2395538"/>
            <a:ext cx="200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55" name="Rectangle 287">
            <a:extLst>
              <a:ext uri="{FF2B5EF4-FFF2-40B4-BE49-F238E27FC236}">
                <a16:creationId xmlns:a16="http://schemas.microsoft.com/office/drawing/2014/main" id="{E8D08A75-BA84-47F4-8AD6-C864FF3F3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21859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44056" name="Rectangle 288">
            <a:extLst>
              <a:ext uri="{FF2B5EF4-FFF2-40B4-BE49-F238E27FC236}">
                <a16:creationId xmlns:a16="http://schemas.microsoft.com/office/drawing/2014/main" id="{3DD8C95C-574C-4C1E-84A7-281319434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988" y="21859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44057" name="Rectangle 289">
            <a:extLst>
              <a:ext uri="{FF2B5EF4-FFF2-40B4-BE49-F238E27FC236}">
                <a16:creationId xmlns:a16="http://schemas.microsoft.com/office/drawing/2014/main" id="{552E24BD-ED5F-4520-99F0-8BB9CAA04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21859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44058" name="Rectangle 290">
            <a:extLst>
              <a:ext uri="{FF2B5EF4-FFF2-40B4-BE49-F238E27FC236}">
                <a16:creationId xmlns:a16="http://schemas.microsoft.com/office/drawing/2014/main" id="{C7F1825D-CD99-438C-8ACA-5C9838865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21859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44059" name="Rectangle 291">
            <a:extLst>
              <a:ext uri="{FF2B5EF4-FFF2-40B4-BE49-F238E27FC236}">
                <a16:creationId xmlns:a16="http://schemas.microsoft.com/office/drawing/2014/main" id="{8D6D25F8-DECA-47F7-9AFD-158D6DDA9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763" y="21859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44060" name="Rectangle 292">
            <a:extLst>
              <a:ext uri="{FF2B5EF4-FFF2-40B4-BE49-F238E27FC236}">
                <a16:creationId xmlns:a16="http://schemas.microsoft.com/office/drawing/2014/main" id="{862EA7BC-BE9F-4C26-8ACE-F208C9423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238" y="21859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44061" name="Rectangle 293">
            <a:extLst>
              <a:ext uri="{FF2B5EF4-FFF2-40B4-BE49-F238E27FC236}">
                <a16:creationId xmlns:a16="http://schemas.microsoft.com/office/drawing/2014/main" id="{F6DCC384-D23A-4302-9F96-91B59D090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88" y="218122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grpSp>
        <p:nvGrpSpPr>
          <p:cNvPr id="44062" name="Group 311">
            <a:extLst>
              <a:ext uri="{FF2B5EF4-FFF2-40B4-BE49-F238E27FC236}">
                <a16:creationId xmlns:a16="http://schemas.microsoft.com/office/drawing/2014/main" id="{405AEE15-EEF2-4793-8618-0BF7AA779A79}"/>
              </a:ext>
            </a:extLst>
          </p:cNvPr>
          <p:cNvGrpSpPr>
            <a:grpSpLocks/>
          </p:cNvGrpSpPr>
          <p:nvPr/>
        </p:nvGrpSpPr>
        <p:grpSpPr bwMode="auto">
          <a:xfrm>
            <a:off x="2857500" y="2262188"/>
            <a:ext cx="633413" cy="200025"/>
            <a:chOff x="1800" y="1425"/>
            <a:chExt cx="399" cy="126"/>
          </a:xfrm>
        </p:grpSpPr>
        <p:sp>
          <p:nvSpPr>
            <p:cNvPr id="44111" name="Rectangle 294">
              <a:extLst>
                <a:ext uri="{FF2B5EF4-FFF2-40B4-BE49-F238E27FC236}">
                  <a16:creationId xmlns:a16="http://schemas.microsoft.com/office/drawing/2014/main" id="{5BE96A34-E0D7-4A80-B589-ED3BE3832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44112" name="Rectangle 295">
              <a:extLst>
                <a:ext uri="{FF2B5EF4-FFF2-40B4-BE49-F238E27FC236}">
                  <a16:creationId xmlns:a16="http://schemas.microsoft.com/office/drawing/2014/main" id="{16F3462E-57A4-4187-B785-3F05E9EBE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142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44113" name="Rectangle 296">
              <a:extLst>
                <a:ext uri="{FF2B5EF4-FFF2-40B4-BE49-F238E27FC236}">
                  <a16:creationId xmlns:a16="http://schemas.microsoft.com/office/drawing/2014/main" id="{F5341B5D-0869-413E-AE04-AE2C7D8C2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44114" name="Rectangle 297">
              <a:extLst>
                <a:ext uri="{FF2B5EF4-FFF2-40B4-BE49-F238E27FC236}">
                  <a16:creationId xmlns:a16="http://schemas.microsoft.com/office/drawing/2014/main" id="{BF264BBA-067B-45F3-B9C8-09BDB6FD6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</p:grpSp>
      <p:sp>
        <p:nvSpPr>
          <p:cNvPr id="44063" name="Rectangle 298">
            <a:extLst>
              <a:ext uri="{FF2B5EF4-FFF2-40B4-BE49-F238E27FC236}">
                <a16:creationId xmlns:a16="http://schemas.microsoft.com/office/drawing/2014/main" id="{E8914B8B-8E05-4276-BA7E-FD1853316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38" y="216217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44064" name="Rectangle 299">
            <a:extLst>
              <a:ext uri="{FF2B5EF4-FFF2-40B4-BE49-F238E27FC236}">
                <a16:creationId xmlns:a16="http://schemas.microsoft.com/office/drawing/2014/main" id="{6CB7E880-5CBE-4927-82C5-2D719AC8C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763" y="2733675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44065" name="Line 300">
            <a:extLst>
              <a:ext uri="{FF2B5EF4-FFF2-40B4-BE49-F238E27FC236}">
                <a16:creationId xmlns:a16="http://schemas.microsoft.com/office/drawing/2014/main" id="{131F0D89-5399-4598-83B9-FEBB11F6D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5050" y="2266950"/>
            <a:ext cx="2428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66" name="Line 301">
            <a:extLst>
              <a:ext uri="{FF2B5EF4-FFF2-40B4-BE49-F238E27FC236}">
                <a16:creationId xmlns:a16="http://schemas.microsoft.com/office/drawing/2014/main" id="{3FFDB105-BBC5-42C8-80CD-70630D5EC6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1675" y="2543175"/>
            <a:ext cx="0" cy="17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67" name="Line 302">
            <a:extLst>
              <a:ext uri="{FF2B5EF4-FFF2-40B4-BE49-F238E27FC236}">
                <a16:creationId xmlns:a16="http://schemas.microsoft.com/office/drawing/2014/main" id="{4CB3FF75-5BEA-4D9B-9A70-C8F3C3099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9063" y="2076450"/>
            <a:ext cx="1062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68" name="Text Box 303">
            <a:extLst>
              <a:ext uri="{FF2B5EF4-FFF2-40B4-BE49-F238E27FC236}">
                <a16:creationId xmlns:a16="http://schemas.microsoft.com/office/drawing/2014/main" id="{FD217634-5DD3-4162-B1AE-19F5C2BA7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589088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solidFill>
                  <a:schemeClr val="accent1"/>
                </a:solidFill>
                <a:latin typeface="Comic Sans MS" panose="030F0702030302020204" pitchFamily="66" charset="0"/>
              </a:rPr>
              <a:t>A</a:t>
            </a:r>
            <a:endParaRPr lang="en-US" altLang="ko-KR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44069" name="Text Box 304">
            <a:extLst>
              <a:ext uri="{FF2B5EF4-FFF2-40B4-BE49-F238E27FC236}">
                <a16:creationId xmlns:a16="http://schemas.microsoft.com/office/drawing/2014/main" id="{1714C6D3-7E3C-4333-BE53-473124872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2608263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solidFill>
                  <a:schemeClr val="accent2"/>
                </a:solidFill>
                <a:latin typeface="Comic Sans MS" panose="030F0702030302020204" pitchFamily="66" charset="0"/>
              </a:rPr>
              <a:t>B</a:t>
            </a:r>
            <a:endParaRPr lang="en-US" altLang="ko-KR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44070" name="Text Box 305">
            <a:extLst>
              <a:ext uri="{FF2B5EF4-FFF2-40B4-BE49-F238E27FC236}">
                <a16:creationId xmlns:a16="http://schemas.microsoft.com/office/drawing/2014/main" id="{C0F2A654-9424-4857-A9A2-244A2AF96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0" y="1465263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Comic Sans MS" panose="030F0702030302020204" pitchFamily="66" charset="0"/>
              </a:rPr>
              <a:t>C</a:t>
            </a:r>
            <a:endParaRPr lang="en-US" altLang="ko-KR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44071" name="Text Box 308">
            <a:extLst>
              <a:ext uri="{FF2B5EF4-FFF2-40B4-BE49-F238E27FC236}">
                <a16:creationId xmlns:a16="http://schemas.microsoft.com/office/drawing/2014/main" id="{52262CBF-3C1C-4D89-AF2B-BF8A002C5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1312863"/>
            <a:ext cx="1314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Comic Sans MS" panose="030F0702030302020204" pitchFamily="66" charset="0"/>
              </a:rPr>
              <a:t>100 Mb/s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Comic Sans MS" panose="030F0702030302020204" pitchFamily="66" charset="0"/>
              </a:rPr>
              <a:t>Ethernet</a:t>
            </a:r>
            <a:endParaRPr lang="en-US" altLang="ko-KR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44072" name="Text Box 309">
            <a:extLst>
              <a:ext uri="{FF2B5EF4-FFF2-40B4-BE49-F238E27FC236}">
                <a16:creationId xmlns:a16="http://schemas.microsoft.com/office/drawing/2014/main" id="{A73969F8-1A99-4EF8-8F96-E0D4C4E0C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5" y="2427288"/>
            <a:ext cx="1222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Comic Sans MS" panose="030F0702030302020204" pitchFamily="66" charset="0"/>
              </a:rPr>
              <a:t>1.5 Mb/s</a:t>
            </a:r>
            <a:endParaRPr lang="en-US" altLang="ko-KR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44073" name="Text Box 310">
            <a:extLst>
              <a:ext uri="{FF2B5EF4-FFF2-40B4-BE49-F238E27FC236}">
                <a16:creationId xmlns:a16="http://schemas.microsoft.com/office/drawing/2014/main" id="{86855A8D-A481-46F8-B865-AD2A26BC0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975" y="29940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44074" name="Rectangle 313">
            <a:extLst>
              <a:ext uri="{FF2B5EF4-FFF2-40B4-BE49-F238E27FC236}">
                <a16:creationId xmlns:a16="http://schemas.microsoft.com/office/drawing/2014/main" id="{68972E16-E36C-41B8-88F3-D3BE43B72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2205038"/>
            <a:ext cx="147638" cy="20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44075" name="Rectangle 314">
            <a:extLst>
              <a:ext uri="{FF2B5EF4-FFF2-40B4-BE49-F238E27FC236}">
                <a16:creationId xmlns:a16="http://schemas.microsoft.com/office/drawing/2014/main" id="{4890215F-F726-4257-A77F-6DCE55A60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275" y="2205038"/>
            <a:ext cx="147638" cy="20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44076" name="Rectangle 315">
            <a:extLst>
              <a:ext uri="{FF2B5EF4-FFF2-40B4-BE49-F238E27FC236}">
                <a16:creationId xmlns:a16="http://schemas.microsoft.com/office/drawing/2014/main" id="{6ADDDBAA-A825-4DDA-B0CD-E70360053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205038"/>
            <a:ext cx="147638" cy="20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grpSp>
        <p:nvGrpSpPr>
          <p:cNvPr id="44077" name="Group 319">
            <a:extLst>
              <a:ext uri="{FF2B5EF4-FFF2-40B4-BE49-F238E27FC236}">
                <a16:creationId xmlns:a16="http://schemas.microsoft.com/office/drawing/2014/main" id="{BCB42807-6812-4032-AB2E-CE563A0784D6}"/>
              </a:ext>
            </a:extLst>
          </p:cNvPr>
          <p:cNvGrpSpPr>
            <a:grpSpLocks/>
          </p:cNvGrpSpPr>
          <p:nvPr/>
        </p:nvGrpSpPr>
        <p:grpSpPr bwMode="auto">
          <a:xfrm rot="-1962567">
            <a:off x="5715000" y="2424113"/>
            <a:ext cx="633413" cy="200025"/>
            <a:chOff x="4176" y="2211"/>
            <a:chExt cx="399" cy="126"/>
          </a:xfrm>
        </p:grpSpPr>
        <p:sp>
          <p:nvSpPr>
            <p:cNvPr id="44107" name="Rectangle 320">
              <a:extLst>
                <a:ext uri="{FF2B5EF4-FFF2-40B4-BE49-F238E27FC236}">
                  <a16:creationId xmlns:a16="http://schemas.microsoft.com/office/drawing/2014/main" id="{3E4DD890-F38C-4CFA-929A-C4C466752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211"/>
              <a:ext cx="93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44108" name="Rectangle 321">
              <a:extLst>
                <a:ext uri="{FF2B5EF4-FFF2-40B4-BE49-F238E27FC236}">
                  <a16:creationId xmlns:a16="http://schemas.microsoft.com/office/drawing/2014/main" id="{FD61722C-2C92-4DFA-9786-13FB52EEF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2211"/>
              <a:ext cx="93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44109" name="Rectangle 322">
              <a:extLst>
                <a:ext uri="{FF2B5EF4-FFF2-40B4-BE49-F238E27FC236}">
                  <a16:creationId xmlns:a16="http://schemas.microsoft.com/office/drawing/2014/main" id="{AB9518E3-0C2F-40D5-BBDA-86F8A2986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2211"/>
              <a:ext cx="93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44110" name="Rectangle 323">
              <a:extLst>
                <a:ext uri="{FF2B5EF4-FFF2-40B4-BE49-F238E27FC236}">
                  <a16:creationId xmlns:a16="http://schemas.microsoft.com/office/drawing/2014/main" id="{50D17D53-CA05-4D3E-989B-86B4E8657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211"/>
              <a:ext cx="93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</p:grpSp>
      <p:grpSp>
        <p:nvGrpSpPr>
          <p:cNvPr id="44078" name="Group 331">
            <a:extLst>
              <a:ext uri="{FF2B5EF4-FFF2-40B4-BE49-F238E27FC236}">
                <a16:creationId xmlns:a16="http://schemas.microsoft.com/office/drawing/2014/main" id="{5FE1E4ED-F856-4A26-9E8C-854ED02163BB}"/>
              </a:ext>
            </a:extLst>
          </p:cNvPr>
          <p:cNvGrpSpPr>
            <a:grpSpLocks/>
          </p:cNvGrpSpPr>
          <p:nvPr/>
        </p:nvGrpSpPr>
        <p:grpSpPr bwMode="auto">
          <a:xfrm>
            <a:off x="3679825" y="3341688"/>
            <a:ext cx="3117850" cy="1471612"/>
            <a:chOff x="1646" y="2009"/>
            <a:chExt cx="1964" cy="927"/>
          </a:xfrm>
        </p:grpSpPr>
        <p:graphicFrame>
          <p:nvGraphicFramePr>
            <p:cNvPr id="44082" name="Object 5">
              <a:extLst>
                <a:ext uri="{FF2B5EF4-FFF2-40B4-BE49-F238E27FC236}">
                  <a16:creationId xmlns:a16="http://schemas.microsoft.com/office/drawing/2014/main" id="{73D01B00-4DF7-45DD-B59F-A9B7BE15B5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60" y="2600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307263" imgH="1084139" progId="">
                    <p:embed/>
                  </p:oleObj>
                </mc:Choice>
                <mc:Fallback>
                  <p:oleObj name="Clip" r:id="rId7" imgW="1307263" imgH="1084139" progId="">
                    <p:embed/>
                    <p:pic>
                      <p:nvPicPr>
                        <p:cNvPr id="44082" name="Object 5">
                          <a:extLst>
                            <a:ext uri="{FF2B5EF4-FFF2-40B4-BE49-F238E27FC236}">
                              <a16:creationId xmlns:a16="http://schemas.microsoft.com/office/drawing/2014/main" id="{73D01B00-4DF7-45DD-B59F-A9B7BE15B5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0" y="2600"/>
                          <a:ext cx="40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083" name="Group 259">
              <a:extLst>
                <a:ext uri="{FF2B5EF4-FFF2-40B4-BE49-F238E27FC236}">
                  <a16:creationId xmlns:a16="http://schemas.microsoft.com/office/drawing/2014/main" id="{2A89DE5C-5DCE-4CAF-B9EF-A0E6DF947E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" y="2009"/>
              <a:ext cx="761" cy="420"/>
              <a:chOff x="1462" y="1283"/>
              <a:chExt cx="761" cy="420"/>
            </a:xfrm>
          </p:grpSpPr>
          <p:sp>
            <p:nvSpPr>
              <p:cNvPr id="44094" name="Oval 260">
                <a:extLst>
                  <a:ext uri="{FF2B5EF4-FFF2-40B4-BE49-F238E27FC236}">
                    <a16:creationId xmlns:a16="http://schemas.microsoft.com/office/drawing/2014/main" id="{2C155A2B-6D02-4A1D-A58F-6AA3A3A3BF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" y="1470"/>
                <a:ext cx="755" cy="233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44095" name="Line 261">
                <a:extLst>
                  <a:ext uri="{FF2B5EF4-FFF2-40B4-BE49-F238E27FC236}">
                    <a16:creationId xmlns:a16="http://schemas.microsoft.com/office/drawing/2014/main" id="{562B6A13-12DD-47CF-9667-D3EFEC6819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2" y="1451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096" name="Rectangle 262">
                <a:extLst>
                  <a:ext uri="{FF2B5EF4-FFF2-40B4-BE49-F238E27FC236}">
                    <a16:creationId xmlns:a16="http://schemas.microsoft.com/office/drawing/2014/main" id="{34E419B1-0147-4A4C-8887-66D456935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" y="1427"/>
                <a:ext cx="755" cy="166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ko-KR">
                  <a:latin typeface="Tahoma" panose="020B0604030504040204" pitchFamily="34" charset="0"/>
                </a:endParaRPr>
              </a:p>
            </p:txBody>
          </p:sp>
          <p:sp>
            <p:nvSpPr>
              <p:cNvPr id="44097" name="Oval 263">
                <a:extLst>
                  <a:ext uri="{FF2B5EF4-FFF2-40B4-BE49-F238E27FC236}">
                    <a16:creationId xmlns:a16="http://schemas.microsoft.com/office/drawing/2014/main" id="{C9A3ACEE-DE85-4D0D-9ED8-9765291D1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" y="1283"/>
                <a:ext cx="755" cy="271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grpSp>
            <p:nvGrpSpPr>
              <p:cNvPr id="44098" name="Group 264">
                <a:extLst>
                  <a:ext uri="{FF2B5EF4-FFF2-40B4-BE49-F238E27FC236}">
                    <a16:creationId xmlns:a16="http://schemas.microsoft.com/office/drawing/2014/main" id="{D8EE38A2-A9FF-4A41-BE16-0BCC5BAF64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6" y="1302"/>
                <a:ext cx="314" cy="75"/>
                <a:chOff x="2208" y="2184"/>
                <a:chExt cx="176" cy="69"/>
              </a:xfrm>
            </p:grpSpPr>
            <p:grpSp>
              <p:nvGrpSpPr>
                <p:cNvPr id="44099" name="Group 265">
                  <a:extLst>
                    <a:ext uri="{FF2B5EF4-FFF2-40B4-BE49-F238E27FC236}">
                      <a16:creationId xmlns:a16="http://schemas.microsoft.com/office/drawing/2014/main" id="{CE46F497-C53F-40FB-83C4-06075CCCA3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08" y="2185"/>
                  <a:ext cx="176" cy="68"/>
                  <a:chOff x="2848" y="848"/>
                  <a:chExt cx="140" cy="98"/>
                </a:xfrm>
              </p:grpSpPr>
              <p:sp>
                <p:nvSpPr>
                  <p:cNvPr id="44104" name="Line 266">
                    <a:extLst>
                      <a:ext uri="{FF2B5EF4-FFF2-40B4-BE49-F238E27FC236}">
                        <a16:creationId xmlns:a16="http://schemas.microsoft.com/office/drawing/2014/main" id="{F26A04B4-B867-4788-8A8E-687E085472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105" name="Line 267">
                    <a:extLst>
                      <a:ext uri="{FF2B5EF4-FFF2-40B4-BE49-F238E27FC236}">
                        <a16:creationId xmlns:a16="http://schemas.microsoft.com/office/drawing/2014/main" id="{01C5A0E4-95A4-4EFC-BA91-F89EC75B84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106" name="Line 268">
                    <a:extLst>
                      <a:ext uri="{FF2B5EF4-FFF2-40B4-BE49-F238E27FC236}">
                        <a16:creationId xmlns:a16="http://schemas.microsoft.com/office/drawing/2014/main" id="{EE1FED91-C68A-4C76-80ED-65BF89731A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4100" name="Group 269">
                  <a:extLst>
                    <a:ext uri="{FF2B5EF4-FFF2-40B4-BE49-F238E27FC236}">
                      <a16:creationId xmlns:a16="http://schemas.microsoft.com/office/drawing/2014/main" id="{FD1AD1DF-61E1-4F2C-8455-EFB9AD0E8D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2208" y="2184"/>
                  <a:ext cx="176" cy="68"/>
                  <a:chOff x="2848" y="848"/>
                  <a:chExt cx="140" cy="98"/>
                </a:xfrm>
              </p:grpSpPr>
              <p:sp>
                <p:nvSpPr>
                  <p:cNvPr id="44101" name="Line 270">
                    <a:extLst>
                      <a:ext uri="{FF2B5EF4-FFF2-40B4-BE49-F238E27FC236}">
                        <a16:creationId xmlns:a16="http://schemas.microsoft.com/office/drawing/2014/main" id="{93C3433B-E85A-4D78-9F79-A6185DCF32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102" name="Line 271">
                    <a:extLst>
                      <a:ext uri="{FF2B5EF4-FFF2-40B4-BE49-F238E27FC236}">
                        <a16:creationId xmlns:a16="http://schemas.microsoft.com/office/drawing/2014/main" id="{EC32942B-3C6C-46D6-8196-27FBCF31AE0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103" name="Line 272">
                    <a:extLst>
                      <a:ext uri="{FF2B5EF4-FFF2-40B4-BE49-F238E27FC236}">
                        <a16:creationId xmlns:a16="http://schemas.microsoft.com/office/drawing/2014/main" id="{366C6EF2-22AD-484B-B721-7E4990B24B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  <p:graphicFrame>
          <p:nvGraphicFramePr>
            <p:cNvPr id="44084" name="Object 6">
              <a:extLst>
                <a:ext uri="{FF2B5EF4-FFF2-40B4-BE49-F238E27FC236}">
                  <a16:creationId xmlns:a16="http://schemas.microsoft.com/office/drawing/2014/main" id="{14AC00D1-396D-4F9B-8C8B-D4F3466CF4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4" y="2546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1307263" imgH="1084139" progId="">
                    <p:embed/>
                  </p:oleObj>
                </mc:Choice>
                <mc:Fallback>
                  <p:oleObj name="Clip" r:id="rId8" imgW="1307263" imgH="1084139" progId="">
                    <p:embed/>
                    <p:pic>
                      <p:nvPicPr>
                        <p:cNvPr id="44084" name="Object 6">
                          <a:extLst>
                            <a:ext uri="{FF2B5EF4-FFF2-40B4-BE49-F238E27FC236}">
                              <a16:creationId xmlns:a16="http://schemas.microsoft.com/office/drawing/2014/main" id="{14AC00D1-396D-4F9B-8C8B-D4F3466CF4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4" y="2546"/>
                          <a:ext cx="40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85" name="Line 281">
              <a:extLst>
                <a:ext uri="{FF2B5EF4-FFF2-40B4-BE49-F238E27FC236}">
                  <a16:creationId xmlns:a16="http://schemas.microsoft.com/office/drawing/2014/main" id="{B249F822-9AFC-4731-BEF2-15BCAB3F10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4" y="2370"/>
              <a:ext cx="294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86" name="Line 283">
              <a:extLst>
                <a:ext uri="{FF2B5EF4-FFF2-40B4-BE49-F238E27FC236}">
                  <a16:creationId xmlns:a16="http://schemas.microsoft.com/office/drawing/2014/main" id="{337C180B-8019-4EFA-A3CA-5ACB77EB87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64" y="2406"/>
              <a:ext cx="21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087" name="Text Box 306">
              <a:extLst>
                <a:ext uri="{FF2B5EF4-FFF2-40B4-BE49-F238E27FC236}">
                  <a16:creationId xmlns:a16="http://schemas.microsoft.com/office/drawing/2014/main" id="{FDE3DE4B-9181-4854-92D3-32CBCE896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6" y="254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Comic Sans MS" panose="030F0702030302020204" pitchFamily="66" charset="0"/>
                </a:rPr>
                <a:t>D</a:t>
              </a:r>
              <a:endParaRPr lang="en-US" altLang="ko-KR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4088" name="Text Box 307">
              <a:extLst>
                <a:ext uri="{FF2B5EF4-FFF2-40B4-BE49-F238E27FC236}">
                  <a16:creationId xmlns:a16="http://schemas.microsoft.com/office/drawing/2014/main" id="{897CC113-2273-4E9F-A766-CE52D6485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4" y="2591"/>
              <a:ext cx="2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Comic Sans MS" panose="030F0702030302020204" pitchFamily="66" charset="0"/>
                </a:rPr>
                <a:t>E</a:t>
              </a:r>
              <a:endParaRPr lang="en-US" altLang="ko-KR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44089" name="Group 324">
              <a:extLst>
                <a:ext uri="{FF2B5EF4-FFF2-40B4-BE49-F238E27FC236}">
                  <a16:creationId xmlns:a16="http://schemas.microsoft.com/office/drawing/2014/main" id="{9AA756A5-2867-4598-92E3-A500FF785859}"/>
                </a:ext>
              </a:extLst>
            </p:cNvPr>
            <p:cNvGrpSpPr>
              <a:grpSpLocks/>
            </p:cNvGrpSpPr>
            <p:nvPr/>
          </p:nvGrpSpPr>
          <p:grpSpPr bwMode="auto">
            <a:xfrm rot="-2018696">
              <a:off x="2736" y="2139"/>
              <a:ext cx="399" cy="126"/>
              <a:chOff x="4176" y="2211"/>
              <a:chExt cx="399" cy="126"/>
            </a:xfrm>
          </p:grpSpPr>
          <p:sp>
            <p:nvSpPr>
              <p:cNvPr id="44090" name="Rectangle 325">
                <a:extLst>
                  <a:ext uri="{FF2B5EF4-FFF2-40B4-BE49-F238E27FC236}">
                    <a16:creationId xmlns:a16="http://schemas.microsoft.com/office/drawing/2014/main" id="{73FDF1AA-7681-428C-8FAB-AD700A376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211"/>
                <a:ext cx="93" cy="1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44091" name="Rectangle 326">
                <a:extLst>
                  <a:ext uri="{FF2B5EF4-FFF2-40B4-BE49-F238E27FC236}">
                    <a16:creationId xmlns:a16="http://schemas.microsoft.com/office/drawing/2014/main" id="{50A31BD3-C2BA-4D7E-BF43-E246DBB8F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8" y="2211"/>
                <a:ext cx="93" cy="1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44092" name="Rectangle 327">
                <a:extLst>
                  <a:ext uri="{FF2B5EF4-FFF2-40B4-BE49-F238E27FC236}">
                    <a16:creationId xmlns:a16="http://schemas.microsoft.com/office/drawing/2014/main" id="{1FDB30B7-0ACD-4323-B6E2-0DD7A8326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2211"/>
                <a:ext cx="93" cy="1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44093" name="Rectangle 328">
                <a:extLst>
                  <a:ext uri="{FF2B5EF4-FFF2-40B4-BE49-F238E27FC236}">
                    <a16:creationId xmlns:a16="http://schemas.microsoft.com/office/drawing/2014/main" id="{C4EE2823-D4F9-40CD-9325-91FE928FD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2211"/>
                <a:ext cx="93" cy="1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44079" name="Text Box 329">
            <a:extLst>
              <a:ext uri="{FF2B5EF4-FFF2-40B4-BE49-F238E27FC236}">
                <a16:creationId xmlns:a16="http://schemas.microsoft.com/office/drawing/2014/main" id="{67B19EB2-0E25-4991-8660-26653FA55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1636713"/>
            <a:ext cx="294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i="1">
                <a:solidFill>
                  <a:srgbClr val="FF0000"/>
                </a:solidFill>
                <a:latin typeface="Comic Sans MS" panose="030F0702030302020204" pitchFamily="66" charset="0"/>
              </a:rPr>
              <a:t>statistical multiplexing</a:t>
            </a:r>
            <a:endParaRPr lang="en-US" altLang="ko-KR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44080" name="Text Box 330">
            <a:extLst>
              <a:ext uri="{FF2B5EF4-FFF2-40B4-BE49-F238E27FC236}">
                <a16:creationId xmlns:a16="http://schemas.microsoft.com/office/drawing/2014/main" id="{B67B6B9A-FEF8-4631-9543-8CCC0A96A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388" y="2984500"/>
            <a:ext cx="21129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Comic Sans MS" panose="030F0702030302020204" pitchFamily="66" charset="0"/>
              </a:rPr>
              <a:t>queue of packets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Comic Sans MS" panose="030F0702030302020204" pitchFamily="66" charset="0"/>
              </a:rPr>
              <a:t>waiting for output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Comic Sans MS" panose="030F0702030302020204" pitchFamily="66" charset="0"/>
              </a:rPr>
              <a:t>link</a:t>
            </a:r>
            <a:endParaRPr lang="en-US" altLang="ko-KR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44081" name="Line 332">
            <a:extLst>
              <a:ext uri="{FF2B5EF4-FFF2-40B4-BE49-F238E27FC236}">
                <a16:creationId xmlns:a16="http://schemas.microsoft.com/office/drawing/2014/main" id="{6FAADA0D-24BA-4D00-8E01-00C27092C4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0838" y="2514600"/>
            <a:ext cx="166687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advTm="176923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BF5DB3CE-0633-45D1-A042-3F8E59DD8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8193088" cy="5238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Packet-switching: store-and-forward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F4541C6-9B7C-428B-B6DF-7C3713EDD0E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6425" y="1898650"/>
            <a:ext cx="3902075" cy="3930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000"/>
              <a:t>패킷 </a:t>
            </a:r>
            <a:r>
              <a:rPr lang="en-US" altLang="ko-KR" sz="2000"/>
              <a:t>L </a:t>
            </a:r>
            <a:r>
              <a:rPr lang="ko-KR" altLang="en-US" sz="2000"/>
              <a:t>비트를 전송률 </a:t>
            </a:r>
            <a:r>
              <a:rPr lang="en-US" altLang="ko-KR" sz="2000"/>
              <a:t>R bps</a:t>
            </a:r>
            <a:r>
              <a:rPr lang="ko-KR" altLang="en-US" sz="2000"/>
              <a:t>인 링크에 전송할 때 걸리는 시간 </a:t>
            </a:r>
            <a:r>
              <a:rPr lang="en-US" altLang="ko-KR" sz="2000"/>
              <a:t>: L/R </a:t>
            </a:r>
            <a:r>
              <a:rPr lang="ko-KR" altLang="en-US" sz="2000"/>
              <a:t>초</a:t>
            </a:r>
            <a:r>
              <a:rPr lang="en-US" altLang="ko-KR" sz="2000"/>
              <a:t>  </a:t>
            </a:r>
          </a:p>
          <a:p>
            <a:pPr>
              <a:lnSpc>
                <a:spcPct val="90000"/>
              </a:lnSpc>
            </a:pPr>
            <a:r>
              <a:rPr lang="en-US" altLang="ko-KR" sz="2000" i="1">
                <a:solidFill>
                  <a:srgbClr val="FF0000"/>
                </a:solidFill>
              </a:rPr>
              <a:t>store and forward: </a:t>
            </a:r>
            <a:r>
              <a:rPr lang="ko-KR" altLang="en-US" sz="2000"/>
              <a:t>전체패킷이 다음라우터로 전송하기전에 라우터에 도착하여야 함 </a:t>
            </a:r>
            <a:r>
              <a:rPr lang="en-US" altLang="ko-KR" sz="2000"/>
              <a:t> </a:t>
            </a:r>
          </a:p>
          <a:p>
            <a:pPr>
              <a:lnSpc>
                <a:spcPct val="90000"/>
              </a:lnSpc>
            </a:pPr>
            <a:r>
              <a:rPr lang="en-US" altLang="ko-KR" sz="2000"/>
              <a:t>delay = 3 L/R </a:t>
            </a:r>
            <a:r>
              <a:rPr lang="en-US" altLang="ko-KR" sz="2400"/>
              <a:t> 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35BDFAE7-0B99-4C82-8101-0FEA59678DD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60900" y="1898650"/>
            <a:ext cx="3810000" cy="39306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u="sng">
                <a:solidFill>
                  <a:srgbClr val="FF0000"/>
                </a:solidFill>
              </a:rPr>
              <a:t>Example:</a:t>
            </a:r>
            <a:endParaRPr lang="en-US" altLang="ko-KR" sz="2000"/>
          </a:p>
          <a:p>
            <a:pPr>
              <a:lnSpc>
                <a:spcPct val="90000"/>
              </a:lnSpc>
            </a:pPr>
            <a:r>
              <a:rPr lang="en-US" altLang="ko-KR" sz="2000"/>
              <a:t>L = 7.5 Mbits</a:t>
            </a:r>
          </a:p>
          <a:p>
            <a:pPr>
              <a:lnSpc>
                <a:spcPct val="90000"/>
              </a:lnSpc>
            </a:pPr>
            <a:r>
              <a:rPr lang="en-US" altLang="ko-KR" sz="2000"/>
              <a:t>R = 1.5 Mbps</a:t>
            </a:r>
          </a:p>
          <a:p>
            <a:pPr>
              <a:lnSpc>
                <a:spcPct val="90000"/>
              </a:lnSpc>
            </a:pPr>
            <a:r>
              <a:rPr lang="en-US" altLang="ko-KR" sz="2000"/>
              <a:t>transmission delay = 15 sec</a:t>
            </a:r>
          </a:p>
        </p:txBody>
      </p:sp>
      <p:sp>
        <p:nvSpPr>
          <p:cNvPr id="46085" name="Line 6">
            <a:extLst>
              <a:ext uri="{FF2B5EF4-FFF2-40B4-BE49-F238E27FC236}">
                <a16:creationId xmlns:a16="http://schemas.microsoft.com/office/drawing/2014/main" id="{BBD78DA3-6150-43D8-9292-69F3F6549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1325563"/>
            <a:ext cx="3095625" cy="7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46086" name="Object 2">
            <a:extLst>
              <a:ext uri="{FF2B5EF4-FFF2-40B4-BE49-F238E27FC236}">
                <a16:creationId xmlns:a16="http://schemas.microsoft.com/office/drawing/2014/main" id="{D58C9DEE-97C4-4CC5-AB2D-D066679147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963613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263" imgH="1084139" progId="">
                  <p:embed/>
                </p:oleObj>
              </mc:Choice>
              <mc:Fallback>
                <p:oleObj name="Clip" r:id="rId3" imgW="1307263" imgH="1084139" progId="">
                  <p:embed/>
                  <p:pic>
                    <p:nvPicPr>
                      <p:cNvPr id="46086" name="Object 2">
                        <a:extLst>
                          <a:ext uri="{FF2B5EF4-FFF2-40B4-BE49-F238E27FC236}">
                            <a16:creationId xmlns:a16="http://schemas.microsoft.com/office/drawing/2014/main" id="{D58C9DEE-97C4-4CC5-AB2D-D066679147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963613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3">
            <a:extLst>
              <a:ext uri="{FF2B5EF4-FFF2-40B4-BE49-F238E27FC236}">
                <a16:creationId xmlns:a16="http://schemas.microsoft.com/office/drawing/2014/main" id="{3202DC90-17EB-4B2F-856D-7519C210E5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7713" y="1006475"/>
          <a:ext cx="6461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263" imgH="1084139" progId="">
                  <p:embed/>
                </p:oleObj>
              </mc:Choice>
              <mc:Fallback>
                <p:oleObj name="Clip" r:id="rId5" imgW="1307263" imgH="1084139" progId="">
                  <p:embed/>
                  <p:pic>
                    <p:nvPicPr>
                      <p:cNvPr id="46087" name="Object 3">
                        <a:extLst>
                          <a:ext uri="{FF2B5EF4-FFF2-40B4-BE49-F238E27FC236}">
                            <a16:creationId xmlns:a16="http://schemas.microsoft.com/office/drawing/2014/main" id="{3202DC90-17EB-4B2F-856D-7519C210E5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7713" y="1006475"/>
                        <a:ext cx="6461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Text Box 37">
            <a:extLst>
              <a:ext uri="{FF2B5EF4-FFF2-40B4-BE49-F238E27FC236}">
                <a16:creationId xmlns:a16="http://schemas.microsoft.com/office/drawing/2014/main" id="{DF68BD63-2140-4BAB-8E35-7F809FCA9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663" y="1300163"/>
            <a:ext cx="344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Comic Sans MS" panose="030F0702030302020204" pitchFamily="66" charset="0"/>
              </a:rPr>
              <a:t>R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46089" name="Text Box 38">
            <a:extLst>
              <a:ext uri="{FF2B5EF4-FFF2-40B4-BE49-F238E27FC236}">
                <a16:creationId xmlns:a16="http://schemas.microsoft.com/office/drawing/2014/main" id="{DB94EED9-3BEA-4535-AD81-382BC666E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825" y="1284288"/>
            <a:ext cx="344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Comic Sans MS" panose="030F0702030302020204" pitchFamily="66" charset="0"/>
              </a:rPr>
              <a:t>R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46090" name="Text Box 39">
            <a:extLst>
              <a:ext uri="{FF2B5EF4-FFF2-40B4-BE49-F238E27FC236}">
                <a16:creationId xmlns:a16="http://schemas.microsoft.com/office/drawing/2014/main" id="{E2D95F69-7C4E-41C2-BD38-3ADBC64E2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8" y="1290638"/>
            <a:ext cx="344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Comic Sans MS" panose="030F0702030302020204" pitchFamily="66" charset="0"/>
              </a:rPr>
              <a:t>R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46091" name="Rectangle 40">
            <a:extLst>
              <a:ext uri="{FF2B5EF4-FFF2-40B4-BE49-F238E27FC236}">
                <a16:creationId xmlns:a16="http://schemas.microsoft.com/office/drawing/2014/main" id="{F8AD6610-CFB6-47FB-95AF-1D6CC2022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600" y="976313"/>
            <a:ext cx="485775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Comic Sans MS" panose="030F0702030302020204" pitchFamily="66" charset="0"/>
              </a:rPr>
              <a:t>L</a:t>
            </a:r>
            <a:endParaRPr lang="en-US" altLang="ko-KR">
              <a:latin typeface="Tahoma" panose="020B0604030504040204" pitchFamily="34" charset="0"/>
            </a:endParaRPr>
          </a:p>
        </p:txBody>
      </p:sp>
      <p:grpSp>
        <p:nvGrpSpPr>
          <p:cNvPr id="46092" name="Group 58">
            <a:extLst>
              <a:ext uri="{FF2B5EF4-FFF2-40B4-BE49-F238E27FC236}">
                <a16:creationId xmlns:a16="http://schemas.microsoft.com/office/drawing/2014/main" id="{07781902-33A6-429E-AE25-2B42076E14C6}"/>
              </a:ext>
            </a:extLst>
          </p:cNvPr>
          <p:cNvGrpSpPr>
            <a:grpSpLocks/>
          </p:cNvGrpSpPr>
          <p:nvPr/>
        </p:nvGrpSpPr>
        <p:grpSpPr bwMode="auto">
          <a:xfrm>
            <a:off x="3448050" y="1109663"/>
            <a:ext cx="700088" cy="393700"/>
            <a:chOff x="3600" y="219"/>
            <a:chExt cx="360" cy="175"/>
          </a:xfrm>
        </p:grpSpPr>
        <p:sp>
          <p:nvSpPr>
            <p:cNvPr id="46107" name="Oval 59">
              <a:extLst>
                <a:ext uri="{FF2B5EF4-FFF2-40B4-BE49-F238E27FC236}">
                  <a16:creationId xmlns:a16="http://schemas.microsoft.com/office/drawing/2014/main" id="{DB94EB3C-8017-49FD-B710-DFD5D4582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46108" name="Line 60">
              <a:extLst>
                <a:ext uri="{FF2B5EF4-FFF2-40B4-BE49-F238E27FC236}">
                  <a16:creationId xmlns:a16="http://schemas.microsoft.com/office/drawing/2014/main" id="{3F8354DD-86B1-4C07-9F40-F2EF00B8A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09" name="Line 61">
              <a:extLst>
                <a:ext uri="{FF2B5EF4-FFF2-40B4-BE49-F238E27FC236}">
                  <a16:creationId xmlns:a16="http://schemas.microsoft.com/office/drawing/2014/main" id="{627F17E4-08E9-41F8-B3E6-61B44C5F8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10" name="Rectangle 62">
              <a:extLst>
                <a:ext uri="{FF2B5EF4-FFF2-40B4-BE49-F238E27FC236}">
                  <a16:creationId xmlns:a16="http://schemas.microsoft.com/office/drawing/2014/main" id="{F8AFA2BC-2955-494B-9941-C60DB5FE3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Tahoma" panose="020B0604030504040204" pitchFamily="34" charset="0"/>
              </a:endParaRPr>
            </a:p>
          </p:txBody>
        </p:sp>
        <p:sp>
          <p:nvSpPr>
            <p:cNvPr id="46111" name="Oval 63">
              <a:extLst>
                <a:ext uri="{FF2B5EF4-FFF2-40B4-BE49-F238E27FC236}">
                  <a16:creationId xmlns:a16="http://schemas.microsoft.com/office/drawing/2014/main" id="{F2546BB5-6CC5-4D66-9AB3-B8A089486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46112" name="Group 64">
              <a:extLst>
                <a:ext uri="{FF2B5EF4-FFF2-40B4-BE49-F238E27FC236}">
                  <a16:creationId xmlns:a16="http://schemas.microsoft.com/office/drawing/2014/main" id="{8D941292-B12F-408D-AEB3-13782115FB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6117" name="Line 65">
                <a:extLst>
                  <a:ext uri="{FF2B5EF4-FFF2-40B4-BE49-F238E27FC236}">
                    <a16:creationId xmlns:a16="http://schemas.microsoft.com/office/drawing/2014/main" id="{3C281AFC-34DB-4C31-83ED-7B4384267D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118" name="Line 66">
                <a:extLst>
                  <a:ext uri="{FF2B5EF4-FFF2-40B4-BE49-F238E27FC236}">
                    <a16:creationId xmlns:a16="http://schemas.microsoft.com/office/drawing/2014/main" id="{FD8B92FC-7A2F-4B9E-BE5E-7255EC8CB7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119" name="Line 67">
                <a:extLst>
                  <a:ext uri="{FF2B5EF4-FFF2-40B4-BE49-F238E27FC236}">
                    <a16:creationId xmlns:a16="http://schemas.microsoft.com/office/drawing/2014/main" id="{DA288B37-321E-40EE-9012-C3DC34FD25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6113" name="Group 68">
              <a:extLst>
                <a:ext uri="{FF2B5EF4-FFF2-40B4-BE49-F238E27FC236}">
                  <a16:creationId xmlns:a16="http://schemas.microsoft.com/office/drawing/2014/main" id="{B5257D18-E624-4284-BFD6-190BB10709A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6114" name="Line 69">
                <a:extLst>
                  <a:ext uri="{FF2B5EF4-FFF2-40B4-BE49-F238E27FC236}">
                    <a16:creationId xmlns:a16="http://schemas.microsoft.com/office/drawing/2014/main" id="{0658D0FE-167D-4CEB-A5C1-3D8330EFC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115" name="Line 70">
                <a:extLst>
                  <a:ext uri="{FF2B5EF4-FFF2-40B4-BE49-F238E27FC236}">
                    <a16:creationId xmlns:a16="http://schemas.microsoft.com/office/drawing/2014/main" id="{AC512FC7-553F-4FA3-AA50-BC2B56E5AA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116" name="Line 71">
                <a:extLst>
                  <a:ext uri="{FF2B5EF4-FFF2-40B4-BE49-F238E27FC236}">
                    <a16:creationId xmlns:a16="http://schemas.microsoft.com/office/drawing/2014/main" id="{E1E4E10C-7DFB-41CB-A70D-309646D5DE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46093" name="Group 72">
            <a:extLst>
              <a:ext uri="{FF2B5EF4-FFF2-40B4-BE49-F238E27FC236}">
                <a16:creationId xmlns:a16="http://schemas.microsoft.com/office/drawing/2014/main" id="{951DA957-FA7C-443C-A70D-8D3DCD0EE25D}"/>
              </a:ext>
            </a:extLst>
          </p:cNvPr>
          <p:cNvGrpSpPr>
            <a:grpSpLocks/>
          </p:cNvGrpSpPr>
          <p:nvPr/>
        </p:nvGrpSpPr>
        <p:grpSpPr bwMode="auto">
          <a:xfrm>
            <a:off x="4502150" y="1127125"/>
            <a:ext cx="700088" cy="393700"/>
            <a:chOff x="3600" y="219"/>
            <a:chExt cx="360" cy="175"/>
          </a:xfrm>
        </p:grpSpPr>
        <p:sp>
          <p:nvSpPr>
            <p:cNvPr id="46094" name="Oval 73">
              <a:extLst>
                <a:ext uri="{FF2B5EF4-FFF2-40B4-BE49-F238E27FC236}">
                  <a16:creationId xmlns:a16="http://schemas.microsoft.com/office/drawing/2014/main" id="{2903424F-D10D-41B3-B643-DE0EC070F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46095" name="Line 74">
              <a:extLst>
                <a:ext uri="{FF2B5EF4-FFF2-40B4-BE49-F238E27FC236}">
                  <a16:creationId xmlns:a16="http://schemas.microsoft.com/office/drawing/2014/main" id="{943E5E67-994B-48C6-98B8-7E3A6F977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096" name="Line 75">
              <a:extLst>
                <a:ext uri="{FF2B5EF4-FFF2-40B4-BE49-F238E27FC236}">
                  <a16:creationId xmlns:a16="http://schemas.microsoft.com/office/drawing/2014/main" id="{F8B032A9-33A3-47B9-B542-0A5A6B75B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097" name="Rectangle 76">
              <a:extLst>
                <a:ext uri="{FF2B5EF4-FFF2-40B4-BE49-F238E27FC236}">
                  <a16:creationId xmlns:a16="http://schemas.microsoft.com/office/drawing/2014/main" id="{805A71BD-2CD2-4821-972B-C4A9BD900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Tahoma" panose="020B0604030504040204" pitchFamily="34" charset="0"/>
              </a:endParaRPr>
            </a:p>
          </p:txBody>
        </p:sp>
        <p:sp>
          <p:nvSpPr>
            <p:cNvPr id="46098" name="Oval 77">
              <a:extLst>
                <a:ext uri="{FF2B5EF4-FFF2-40B4-BE49-F238E27FC236}">
                  <a16:creationId xmlns:a16="http://schemas.microsoft.com/office/drawing/2014/main" id="{3F640DE4-3307-4882-B5EE-94A8B81E7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46099" name="Group 78">
              <a:extLst>
                <a:ext uri="{FF2B5EF4-FFF2-40B4-BE49-F238E27FC236}">
                  <a16:creationId xmlns:a16="http://schemas.microsoft.com/office/drawing/2014/main" id="{98BE61ED-9B67-4488-A45B-DFCDDDE56C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6104" name="Line 79">
                <a:extLst>
                  <a:ext uri="{FF2B5EF4-FFF2-40B4-BE49-F238E27FC236}">
                    <a16:creationId xmlns:a16="http://schemas.microsoft.com/office/drawing/2014/main" id="{3F3714B7-3052-4DF7-939F-6933C52482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105" name="Line 80">
                <a:extLst>
                  <a:ext uri="{FF2B5EF4-FFF2-40B4-BE49-F238E27FC236}">
                    <a16:creationId xmlns:a16="http://schemas.microsoft.com/office/drawing/2014/main" id="{BE29544C-4753-4E92-B67A-DB0952E69B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106" name="Line 81">
                <a:extLst>
                  <a:ext uri="{FF2B5EF4-FFF2-40B4-BE49-F238E27FC236}">
                    <a16:creationId xmlns:a16="http://schemas.microsoft.com/office/drawing/2014/main" id="{9BC481A8-98B1-4A74-9156-1D8703622B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6100" name="Group 82">
              <a:extLst>
                <a:ext uri="{FF2B5EF4-FFF2-40B4-BE49-F238E27FC236}">
                  <a16:creationId xmlns:a16="http://schemas.microsoft.com/office/drawing/2014/main" id="{CD2F1AF3-B1E2-445A-A0E6-78CE351B691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6101" name="Line 83">
                <a:extLst>
                  <a:ext uri="{FF2B5EF4-FFF2-40B4-BE49-F238E27FC236}">
                    <a16:creationId xmlns:a16="http://schemas.microsoft.com/office/drawing/2014/main" id="{8775711F-F90E-400B-9B4C-3C160250A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102" name="Line 84">
                <a:extLst>
                  <a:ext uri="{FF2B5EF4-FFF2-40B4-BE49-F238E27FC236}">
                    <a16:creationId xmlns:a16="http://schemas.microsoft.com/office/drawing/2014/main" id="{9AF86867-6428-43BE-9198-D3CCD9F92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103" name="Line 85">
                <a:extLst>
                  <a:ext uri="{FF2B5EF4-FFF2-40B4-BE49-F238E27FC236}">
                    <a16:creationId xmlns:a16="http://schemas.microsoft.com/office/drawing/2014/main" id="{BD6604EB-076B-4221-9732-1BE2A6E3F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32D1532-70F4-4447-B99B-184806C909D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937160" y="414720"/>
              <a:ext cx="5070600" cy="39319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32D1532-70F4-4447-B99B-184806C909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27800" y="405360"/>
                <a:ext cx="5089320" cy="395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705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49">
            <a:extLst>
              <a:ext uri="{FF2B5EF4-FFF2-40B4-BE49-F238E27FC236}">
                <a16:creationId xmlns:a16="http://schemas.microsoft.com/office/drawing/2014/main" id="{463CF8C3-1152-4792-B760-A7AE59755D0B}"/>
              </a:ext>
            </a:extLst>
          </p:cNvPr>
          <p:cNvGrpSpPr>
            <a:grpSpLocks/>
          </p:cNvGrpSpPr>
          <p:nvPr/>
        </p:nvGrpSpPr>
        <p:grpSpPr bwMode="auto">
          <a:xfrm>
            <a:off x="5992813" y="3021013"/>
            <a:ext cx="1155700" cy="620712"/>
            <a:chOff x="3600" y="219"/>
            <a:chExt cx="360" cy="175"/>
          </a:xfrm>
        </p:grpSpPr>
        <p:sp>
          <p:nvSpPr>
            <p:cNvPr id="48143" name="Oval 50">
              <a:extLst>
                <a:ext uri="{FF2B5EF4-FFF2-40B4-BE49-F238E27FC236}">
                  <a16:creationId xmlns:a16="http://schemas.microsoft.com/office/drawing/2014/main" id="{6E320D14-B87C-4A93-AA3A-7BC336956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48144" name="Line 51">
              <a:extLst>
                <a:ext uri="{FF2B5EF4-FFF2-40B4-BE49-F238E27FC236}">
                  <a16:creationId xmlns:a16="http://schemas.microsoft.com/office/drawing/2014/main" id="{662192EF-23D6-4CFC-B37E-1053155DC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45" name="Line 52">
              <a:extLst>
                <a:ext uri="{FF2B5EF4-FFF2-40B4-BE49-F238E27FC236}">
                  <a16:creationId xmlns:a16="http://schemas.microsoft.com/office/drawing/2014/main" id="{F39F2982-53F5-4B03-A771-774C36668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46" name="Rectangle 53">
              <a:extLst>
                <a:ext uri="{FF2B5EF4-FFF2-40B4-BE49-F238E27FC236}">
                  <a16:creationId xmlns:a16="http://schemas.microsoft.com/office/drawing/2014/main" id="{7BBB1802-3E4A-4C15-B322-81B379495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Tahoma" panose="020B0604030504040204" pitchFamily="34" charset="0"/>
              </a:endParaRPr>
            </a:p>
          </p:txBody>
        </p:sp>
        <p:sp>
          <p:nvSpPr>
            <p:cNvPr id="48147" name="Oval 54">
              <a:extLst>
                <a:ext uri="{FF2B5EF4-FFF2-40B4-BE49-F238E27FC236}">
                  <a16:creationId xmlns:a16="http://schemas.microsoft.com/office/drawing/2014/main" id="{864FCCC7-55C4-4425-91BF-78A606FAA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48148" name="Group 55">
              <a:extLst>
                <a:ext uri="{FF2B5EF4-FFF2-40B4-BE49-F238E27FC236}">
                  <a16:creationId xmlns:a16="http://schemas.microsoft.com/office/drawing/2014/main" id="{598FED90-2FE2-46B8-9FB5-2220BEBA17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8153" name="Line 56">
                <a:extLst>
                  <a:ext uri="{FF2B5EF4-FFF2-40B4-BE49-F238E27FC236}">
                    <a16:creationId xmlns:a16="http://schemas.microsoft.com/office/drawing/2014/main" id="{0025856D-27C8-416C-82B9-B804E5858E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154" name="Line 57">
                <a:extLst>
                  <a:ext uri="{FF2B5EF4-FFF2-40B4-BE49-F238E27FC236}">
                    <a16:creationId xmlns:a16="http://schemas.microsoft.com/office/drawing/2014/main" id="{083E5719-C7D1-41FD-97AC-1FD133D1D0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155" name="Line 58">
                <a:extLst>
                  <a:ext uri="{FF2B5EF4-FFF2-40B4-BE49-F238E27FC236}">
                    <a16:creationId xmlns:a16="http://schemas.microsoft.com/office/drawing/2014/main" id="{5C6D86DD-6733-422B-AF46-D0FA9D761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8149" name="Group 59">
              <a:extLst>
                <a:ext uri="{FF2B5EF4-FFF2-40B4-BE49-F238E27FC236}">
                  <a16:creationId xmlns:a16="http://schemas.microsoft.com/office/drawing/2014/main" id="{3F7D7D38-36FF-44AD-B3E4-9448CA0887E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8150" name="Line 60">
                <a:extLst>
                  <a:ext uri="{FF2B5EF4-FFF2-40B4-BE49-F238E27FC236}">
                    <a16:creationId xmlns:a16="http://schemas.microsoft.com/office/drawing/2014/main" id="{032C870A-F987-4908-A91B-38ECD50BBF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151" name="Line 61">
                <a:extLst>
                  <a:ext uri="{FF2B5EF4-FFF2-40B4-BE49-F238E27FC236}">
                    <a16:creationId xmlns:a16="http://schemas.microsoft.com/office/drawing/2014/main" id="{FB911A32-0E9A-412B-ABE0-513926A25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152" name="Line 62">
                <a:extLst>
                  <a:ext uri="{FF2B5EF4-FFF2-40B4-BE49-F238E27FC236}">
                    <a16:creationId xmlns:a16="http://schemas.microsoft.com/office/drawing/2014/main" id="{CC5A4C3C-16CB-4712-AC54-C1D855F1BC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4BD39BD-F2EA-4BF0-9FEC-33B3106AD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6900" y="0"/>
            <a:ext cx="8001000" cy="5238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Packet switching vs. circuit switching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D948C61-E89E-4B28-8E94-5A017EDD087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60500"/>
            <a:ext cx="7277100" cy="4648200"/>
          </a:xfrm>
        </p:spPr>
        <p:txBody>
          <a:bodyPr/>
          <a:lstStyle/>
          <a:p>
            <a:r>
              <a:rPr lang="en-US" altLang="ko-KR" sz="2400" dirty="0"/>
              <a:t>1 Mb/s link</a:t>
            </a:r>
          </a:p>
          <a:p>
            <a:r>
              <a:rPr lang="en-US" altLang="ko-KR" sz="2400" dirty="0"/>
              <a:t>each user: </a:t>
            </a:r>
          </a:p>
          <a:p>
            <a:pPr lvl="1"/>
            <a:r>
              <a:rPr lang="en-US" altLang="ko-KR" sz="2000" dirty="0"/>
              <a:t>100 kb/s when “active”</a:t>
            </a:r>
          </a:p>
          <a:p>
            <a:pPr lvl="1"/>
            <a:r>
              <a:rPr lang="en-US" altLang="ko-KR" sz="2000" dirty="0"/>
              <a:t>active 10% of time</a:t>
            </a:r>
          </a:p>
          <a:p>
            <a:pPr lvl="1"/>
            <a:endParaRPr lang="en-US" altLang="ko-KR" sz="2000" dirty="0"/>
          </a:p>
          <a:p>
            <a:r>
              <a:rPr lang="en-US" altLang="ko-KR" sz="2400" i="1" dirty="0">
                <a:solidFill>
                  <a:srgbClr val="FF3300"/>
                </a:solidFill>
              </a:rPr>
              <a:t>circuit-switching:</a:t>
            </a:r>
            <a:r>
              <a:rPr lang="en-US" altLang="ko-KR" sz="2400" dirty="0"/>
              <a:t> </a:t>
            </a:r>
          </a:p>
          <a:p>
            <a:pPr lvl="1"/>
            <a:r>
              <a:rPr lang="en-US" altLang="ko-KR" sz="2000" dirty="0"/>
              <a:t>10 users</a:t>
            </a:r>
          </a:p>
          <a:p>
            <a:r>
              <a:rPr lang="en-US" altLang="ko-KR" sz="2400" i="1" dirty="0">
                <a:solidFill>
                  <a:srgbClr val="FF3300"/>
                </a:solidFill>
              </a:rPr>
              <a:t>packet switching:</a:t>
            </a:r>
            <a:r>
              <a:rPr lang="en-US" altLang="ko-KR" sz="2400" dirty="0"/>
              <a:t> </a:t>
            </a:r>
          </a:p>
          <a:p>
            <a:pPr lvl="1"/>
            <a:r>
              <a:rPr lang="en-US" altLang="ko-KR" sz="2000" dirty="0"/>
              <a:t>35</a:t>
            </a:r>
            <a:r>
              <a:rPr lang="ko-KR" altLang="en-US" sz="2000" dirty="0" err="1"/>
              <a:t>명일때</a:t>
            </a:r>
            <a:r>
              <a:rPr lang="ko-KR" altLang="en-US" sz="2000" dirty="0"/>
              <a:t> 동시에 활성화된 사용자가 </a:t>
            </a:r>
            <a:r>
              <a:rPr lang="en-US" altLang="ko-KR" sz="2000" dirty="0"/>
              <a:t>11</a:t>
            </a:r>
            <a:r>
              <a:rPr lang="ko-KR" altLang="en-US" sz="2000" dirty="0"/>
              <a:t>명이상일 확률은 </a:t>
            </a:r>
            <a:r>
              <a:rPr lang="en-US" altLang="ko-KR" sz="2000" dirty="0"/>
              <a:t>0.0004</a:t>
            </a:r>
            <a:r>
              <a:rPr lang="ko-KR" altLang="en-US" sz="2000" dirty="0"/>
              <a:t>임 </a:t>
            </a:r>
            <a:r>
              <a:rPr lang="en-US" altLang="ko-KR" sz="2000" dirty="0"/>
              <a:t>-&gt; 10</a:t>
            </a:r>
            <a:r>
              <a:rPr lang="ko-KR" altLang="en-US" sz="2000" dirty="0"/>
              <a:t>명 이하일 확률은 </a:t>
            </a:r>
            <a:r>
              <a:rPr lang="en-US" altLang="ko-KR" sz="2000" dirty="0"/>
              <a:t>0.9996</a:t>
            </a:r>
          </a:p>
          <a:p>
            <a:pPr lvl="1"/>
            <a:r>
              <a:rPr lang="en-US" altLang="ko-KR" sz="2000" dirty="0"/>
              <a:t> </a:t>
            </a:r>
            <a:r>
              <a:rPr lang="ko-KR" altLang="en-US" sz="2000" dirty="0" err="1"/>
              <a:t>패킷교환은</a:t>
            </a:r>
            <a:r>
              <a:rPr lang="ko-KR" altLang="en-US" sz="2000" dirty="0"/>
              <a:t> 회선교환에 비해 용량이 </a:t>
            </a:r>
            <a:r>
              <a:rPr lang="en-US" altLang="ko-KR" sz="2000" dirty="0"/>
              <a:t>3</a:t>
            </a:r>
            <a:r>
              <a:rPr lang="ko-KR" altLang="en-US" sz="2000" dirty="0" err="1"/>
              <a:t>배이상</a:t>
            </a:r>
            <a:r>
              <a:rPr lang="ko-KR" altLang="en-US" sz="2000" dirty="0"/>
              <a:t> 임</a:t>
            </a:r>
            <a:endParaRPr lang="en-US" altLang="ko-KR" sz="2000" dirty="0"/>
          </a:p>
          <a:p>
            <a:endParaRPr lang="en-US" altLang="ko-KR" sz="2400" dirty="0"/>
          </a:p>
        </p:txBody>
      </p:sp>
      <p:sp>
        <p:nvSpPr>
          <p:cNvPr id="48133" name="Rectangle 4">
            <a:extLst>
              <a:ext uri="{FF2B5EF4-FFF2-40B4-BE49-F238E27FC236}">
                <a16:creationId xmlns:a16="http://schemas.microsoft.com/office/drawing/2014/main" id="{2ACF23E9-5494-4835-8BE0-CA066B55FAC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57175" y="773113"/>
            <a:ext cx="8715375" cy="609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i="1">
                <a:solidFill>
                  <a:srgbClr val="FF3300"/>
                </a:solidFill>
              </a:rPr>
              <a:t>Packet switching</a:t>
            </a:r>
            <a:r>
              <a:rPr lang="ko-KR" altLang="en-US" i="1">
                <a:solidFill>
                  <a:srgbClr val="FF3300"/>
                </a:solidFill>
              </a:rPr>
              <a:t>은 많은 사용자를 수용할 수 있슴</a:t>
            </a:r>
            <a:endParaRPr lang="en-US" altLang="ko-KR" i="1">
              <a:solidFill>
                <a:srgbClr val="FF3300"/>
              </a:solidFill>
            </a:endParaRPr>
          </a:p>
        </p:txBody>
      </p:sp>
      <p:sp>
        <p:nvSpPr>
          <p:cNvPr id="48134" name="Line 15">
            <a:extLst>
              <a:ext uri="{FF2B5EF4-FFF2-40B4-BE49-F238E27FC236}">
                <a16:creationId xmlns:a16="http://schemas.microsoft.com/office/drawing/2014/main" id="{F7B4EA3A-AA46-445C-A1D8-97DAD7BEF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3950" y="2813050"/>
            <a:ext cx="8382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5" name="Line 16">
            <a:extLst>
              <a:ext uri="{FF2B5EF4-FFF2-40B4-BE49-F238E27FC236}">
                <a16:creationId xmlns:a16="http://schemas.microsoft.com/office/drawing/2014/main" id="{557C026C-5B23-4838-92B7-390285845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2150" y="3270250"/>
            <a:ext cx="20383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6" name="Line 17">
            <a:extLst>
              <a:ext uri="{FF2B5EF4-FFF2-40B4-BE49-F238E27FC236}">
                <a16:creationId xmlns:a16="http://schemas.microsoft.com/office/drawing/2014/main" id="{7E19ACD6-DF1F-42E1-A456-4403ADEA3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2150" y="3422650"/>
            <a:ext cx="20383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7" name="Line 18">
            <a:extLst>
              <a:ext uri="{FF2B5EF4-FFF2-40B4-BE49-F238E27FC236}">
                <a16:creationId xmlns:a16="http://schemas.microsoft.com/office/drawing/2014/main" id="{677F160E-398A-4540-9CF0-6BFD4889AC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10150" y="3422650"/>
            <a:ext cx="7620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138" name="Text Box 19">
            <a:extLst>
              <a:ext uri="{FF2B5EF4-FFF2-40B4-BE49-F238E27FC236}">
                <a16:creationId xmlns:a16="http://schemas.microsoft.com/office/drawing/2014/main" id="{9AF54A2C-1EB3-443A-8847-A4FB1CE98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7313" y="3106738"/>
            <a:ext cx="1284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solidFill>
                  <a:schemeClr val="accent2"/>
                </a:solidFill>
                <a:latin typeface="Comic Sans MS" panose="030F0702030302020204" pitchFamily="66" charset="0"/>
              </a:rPr>
              <a:t>N users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48139" name="Text Box 20">
            <a:extLst>
              <a:ext uri="{FF2B5EF4-FFF2-40B4-BE49-F238E27FC236}">
                <a16:creationId xmlns:a16="http://schemas.microsoft.com/office/drawing/2014/main" id="{0AA59B13-22BA-461E-931B-5080F15F7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25" y="3554413"/>
            <a:ext cx="175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Comic Sans MS" panose="030F0702030302020204" pitchFamily="66" charset="0"/>
              </a:rPr>
              <a:t>1 Mbps link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48140" name="Line 47">
            <a:extLst>
              <a:ext uri="{FF2B5EF4-FFF2-40B4-BE49-F238E27FC236}">
                <a16:creationId xmlns:a16="http://schemas.microsoft.com/office/drawing/2014/main" id="{B1F91C87-5060-40D7-9C3B-43957B492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7075" y="3336925"/>
            <a:ext cx="1714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48141" name="Object 2">
            <a:extLst>
              <a:ext uri="{FF2B5EF4-FFF2-40B4-BE49-F238E27FC236}">
                <a16:creationId xmlns:a16="http://schemas.microsoft.com/office/drawing/2014/main" id="{F4524549-ED98-4A87-BFE3-AF19194966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9913" y="2425700"/>
          <a:ext cx="6111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263" imgH="1084139" progId="">
                  <p:embed/>
                </p:oleObj>
              </mc:Choice>
              <mc:Fallback>
                <p:oleObj name="Clip" r:id="rId3" imgW="1307263" imgH="1084139" progId="">
                  <p:embed/>
                  <p:pic>
                    <p:nvPicPr>
                      <p:cNvPr id="48141" name="Object 2">
                        <a:extLst>
                          <a:ext uri="{FF2B5EF4-FFF2-40B4-BE49-F238E27FC236}">
                            <a16:creationId xmlns:a16="http://schemas.microsoft.com/office/drawing/2014/main" id="{F4524549-ED98-4A87-BFE3-AF19194966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913" y="2425700"/>
                        <a:ext cx="6111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Object 3">
            <a:extLst>
              <a:ext uri="{FF2B5EF4-FFF2-40B4-BE49-F238E27FC236}">
                <a16:creationId xmlns:a16="http://schemas.microsoft.com/office/drawing/2014/main" id="{FB1AB34B-E93A-4963-BAF1-BA5B845ED6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5638" y="3773488"/>
          <a:ext cx="6111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263" imgH="1084139" progId="">
                  <p:embed/>
                </p:oleObj>
              </mc:Choice>
              <mc:Fallback>
                <p:oleObj name="Clip" r:id="rId5" imgW="1307263" imgH="1084139" progId="">
                  <p:embed/>
                  <p:pic>
                    <p:nvPicPr>
                      <p:cNvPr id="48142" name="Object 3">
                        <a:extLst>
                          <a:ext uri="{FF2B5EF4-FFF2-40B4-BE49-F238E27FC236}">
                            <a16:creationId xmlns:a16="http://schemas.microsoft.com/office/drawing/2014/main" id="{FB1AB34B-E93A-4963-BAF1-BA5B845ED6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638" y="3773488"/>
                        <a:ext cx="6111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3FE0270-2A95-48DD-98C6-9C30AAC2697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76040" y="1674720"/>
              <a:ext cx="7685640" cy="36925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3FE0270-2A95-48DD-98C6-9C30AAC269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6680" y="1665360"/>
                <a:ext cx="7704360" cy="371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00474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D75E5D23-B184-49CE-81A7-F921D3751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100" y="0"/>
            <a:ext cx="8096250" cy="523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ISP</a:t>
            </a:r>
            <a:r>
              <a:rPr lang="ko-KR" altLang="en-US" dirty="0"/>
              <a:t>와 인터넷 </a:t>
            </a:r>
            <a:r>
              <a:rPr lang="ko-KR" altLang="en-US" dirty="0" err="1"/>
              <a:t>백본</a:t>
            </a:r>
            <a:endParaRPr lang="en-US" altLang="ko-KR" dirty="0"/>
          </a:p>
        </p:txBody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3FBB2F58-A6C2-46B2-9142-88B0CB4681F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2725" y="730250"/>
            <a:ext cx="8377238" cy="1270000"/>
          </a:xfrm>
        </p:spPr>
        <p:txBody>
          <a:bodyPr/>
          <a:lstStyle/>
          <a:p>
            <a:r>
              <a:rPr lang="ko-KR" altLang="en-US" sz="2000">
                <a:solidFill>
                  <a:srgbClr val="FF0000"/>
                </a:solidFill>
              </a:rPr>
              <a:t>계층화된 구조</a:t>
            </a:r>
            <a:endParaRPr lang="en-US" altLang="ko-KR" sz="2000">
              <a:solidFill>
                <a:srgbClr val="FF0000"/>
              </a:solidFill>
            </a:endParaRPr>
          </a:p>
          <a:p>
            <a:r>
              <a:rPr lang="en-US" altLang="ko-KR" sz="1800">
                <a:solidFill>
                  <a:srgbClr val="FF0000"/>
                </a:solidFill>
              </a:rPr>
              <a:t>“tier-1” ISPs </a:t>
            </a:r>
            <a:r>
              <a:rPr lang="en-US" altLang="ko-KR" sz="1800"/>
              <a:t>(e.g., Verizon, Sprint, AT&amp;T, Cable and Wireless), national/international coverage</a:t>
            </a:r>
          </a:p>
          <a:p>
            <a:pPr eaLnBrk="1" hangingPunct="1"/>
            <a:r>
              <a:rPr lang="en-US" altLang="ko-KR" sz="1800">
                <a:solidFill>
                  <a:srgbClr val="CC0000"/>
                </a:solidFill>
              </a:rPr>
              <a:t>content provider network </a:t>
            </a:r>
            <a:r>
              <a:rPr lang="en-US" altLang="ko-KR" sz="1800"/>
              <a:t>(e.g, Google): bypassing tier-1, regional ISPs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180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1600"/>
          </a:p>
        </p:txBody>
      </p:sp>
      <p:grpSp>
        <p:nvGrpSpPr>
          <p:cNvPr id="50180" name="Group 67">
            <a:extLst>
              <a:ext uri="{FF2B5EF4-FFF2-40B4-BE49-F238E27FC236}">
                <a16:creationId xmlns:a16="http://schemas.microsoft.com/office/drawing/2014/main" id="{CFDADF76-2BF2-4654-94E2-3D6DF39E3372}"/>
              </a:ext>
            </a:extLst>
          </p:cNvPr>
          <p:cNvGrpSpPr>
            <a:grpSpLocks/>
          </p:cNvGrpSpPr>
          <p:nvPr/>
        </p:nvGrpSpPr>
        <p:grpSpPr bwMode="auto">
          <a:xfrm>
            <a:off x="1012825" y="2447925"/>
            <a:ext cx="7235825" cy="3756025"/>
            <a:chOff x="1066800" y="1371600"/>
            <a:chExt cx="7194549" cy="3984625"/>
          </a:xfrm>
        </p:grpSpPr>
        <p:sp>
          <p:nvSpPr>
            <p:cNvPr id="50181" name="Oval 76">
              <a:extLst>
                <a:ext uri="{FF2B5EF4-FFF2-40B4-BE49-F238E27FC236}">
                  <a16:creationId xmlns:a16="http://schemas.microsoft.com/office/drawing/2014/main" id="{BF9CE4D1-7F66-42F8-ADDA-6D9A36ECF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Tahoma" panose="020B0604030504040204" pitchFamily="34" charset="0"/>
                </a:rPr>
                <a:t>access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Tahoma" panose="020B0604030504040204" pitchFamily="34" charset="0"/>
                </a:rPr>
                <a:t>ISP</a:t>
              </a:r>
            </a:p>
          </p:txBody>
        </p:sp>
        <p:sp>
          <p:nvSpPr>
            <p:cNvPr id="50182" name="Oval 76">
              <a:extLst>
                <a:ext uri="{FF2B5EF4-FFF2-40B4-BE49-F238E27FC236}">
                  <a16:creationId xmlns:a16="http://schemas.microsoft.com/office/drawing/2014/main" id="{728E555A-C582-4AFA-8D9E-A56546DDE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Tahoma" panose="020B0604030504040204" pitchFamily="34" charset="0"/>
                </a:rPr>
                <a:t>access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Tahoma" panose="020B0604030504040204" pitchFamily="34" charset="0"/>
                </a:rPr>
                <a:t>ISP</a:t>
              </a:r>
            </a:p>
          </p:txBody>
        </p:sp>
        <p:sp>
          <p:nvSpPr>
            <p:cNvPr id="50183" name="Oval 76">
              <a:extLst>
                <a:ext uri="{FF2B5EF4-FFF2-40B4-BE49-F238E27FC236}">
                  <a16:creationId xmlns:a16="http://schemas.microsoft.com/office/drawing/2014/main" id="{9E1D1EC7-5EAE-43B4-8730-7BE91485C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Tahoma" panose="020B0604030504040204" pitchFamily="34" charset="0"/>
                </a:rPr>
                <a:t>access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Tahoma" panose="020B0604030504040204" pitchFamily="34" charset="0"/>
                </a:rPr>
                <a:t>ISP</a:t>
              </a:r>
            </a:p>
          </p:txBody>
        </p:sp>
        <p:sp>
          <p:nvSpPr>
            <p:cNvPr id="50184" name="Oval 76">
              <a:extLst>
                <a:ext uri="{FF2B5EF4-FFF2-40B4-BE49-F238E27FC236}">
                  <a16:creationId xmlns:a16="http://schemas.microsoft.com/office/drawing/2014/main" id="{BCEDA92F-AFCF-4B4B-B57B-6EDD8F555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Tahoma" panose="020B0604030504040204" pitchFamily="34" charset="0"/>
                </a:rPr>
                <a:t>access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Tahoma" panose="020B0604030504040204" pitchFamily="34" charset="0"/>
                </a:rPr>
                <a:t>ISP</a:t>
              </a:r>
            </a:p>
          </p:txBody>
        </p:sp>
        <p:sp>
          <p:nvSpPr>
            <p:cNvPr id="50185" name="Oval 76">
              <a:extLst>
                <a:ext uri="{FF2B5EF4-FFF2-40B4-BE49-F238E27FC236}">
                  <a16:creationId xmlns:a16="http://schemas.microsoft.com/office/drawing/2014/main" id="{3105C04A-67BB-4445-8FFE-965C1FAC4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Tahoma" panose="020B0604030504040204" pitchFamily="34" charset="0"/>
                </a:rPr>
                <a:t>access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Tahoma" panose="020B0604030504040204" pitchFamily="34" charset="0"/>
                </a:rPr>
                <a:t>ISP</a:t>
              </a:r>
            </a:p>
          </p:txBody>
        </p:sp>
        <p:sp>
          <p:nvSpPr>
            <p:cNvPr id="50186" name="Oval 76">
              <a:extLst>
                <a:ext uri="{FF2B5EF4-FFF2-40B4-BE49-F238E27FC236}">
                  <a16:creationId xmlns:a16="http://schemas.microsoft.com/office/drawing/2014/main" id="{A0837C49-6B4A-43F2-A4FF-100BF3647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Tahoma" panose="020B0604030504040204" pitchFamily="34" charset="0"/>
                </a:rPr>
                <a:t>access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Tahoma" panose="020B0604030504040204" pitchFamily="34" charset="0"/>
                </a:rPr>
                <a:t>ISP</a:t>
              </a:r>
            </a:p>
          </p:txBody>
        </p:sp>
        <p:sp>
          <p:nvSpPr>
            <p:cNvPr id="50187" name="Oval 76">
              <a:extLst>
                <a:ext uri="{FF2B5EF4-FFF2-40B4-BE49-F238E27FC236}">
                  <a16:creationId xmlns:a16="http://schemas.microsoft.com/office/drawing/2014/main" id="{D2F0C367-DE01-49A1-8E91-7F2D659A9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Tahoma" panose="020B0604030504040204" pitchFamily="34" charset="0"/>
                </a:rPr>
                <a:t>access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Tahoma" panose="020B0604030504040204" pitchFamily="34" charset="0"/>
                </a:rPr>
                <a:t>ISP</a:t>
              </a:r>
            </a:p>
          </p:txBody>
        </p:sp>
        <p:sp>
          <p:nvSpPr>
            <p:cNvPr id="50188" name="Oval 76">
              <a:extLst>
                <a:ext uri="{FF2B5EF4-FFF2-40B4-BE49-F238E27FC236}">
                  <a16:creationId xmlns:a16="http://schemas.microsoft.com/office/drawing/2014/main" id="{98ACA778-A5D1-444D-B745-1DB7983FA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6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Tahoma" panose="020B0604030504040204" pitchFamily="34" charset="0"/>
                </a:rPr>
                <a:t>access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Tahoma" panose="020B0604030504040204" pitchFamily="34" charset="0"/>
                </a:rPr>
                <a:t>ISP</a:t>
              </a:r>
            </a:p>
          </p:txBody>
        </p:sp>
        <p:sp>
          <p:nvSpPr>
            <p:cNvPr id="50189" name="Oval 33">
              <a:extLst>
                <a:ext uri="{FF2B5EF4-FFF2-40B4-BE49-F238E27FC236}">
                  <a16:creationId xmlns:a16="http://schemas.microsoft.com/office/drawing/2014/main" id="{A2EA1358-1D6C-464E-9DC1-304FAF8A5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3429000"/>
              <a:ext cx="1863725" cy="7905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808080"/>
                  </a:solidFill>
                  <a:latin typeface="Tahoma" panose="020B0604030504040204" pitchFamily="34" charset="0"/>
                </a:rPr>
                <a:t>Regional ISP</a:t>
              </a:r>
            </a:p>
          </p:txBody>
        </p:sp>
        <p:sp>
          <p:nvSpPr>
            <p:cNvPr id="50190" name="Oval 33">
              <a:extLst>
                <a:ext uri="{FF2B5EF4-FFF2-40B4-BE49-F238E27FC236}">
                  <a16:creationId xmlns:a16="http://schemas.microsoft.com/office/drawing/2014/main" id="{0DBB0971-84F6-4B27-B894-6191B2D62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3429000"/>
              <a:ext cx="1863725" cy="7905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808080"/>
                  </a:solidFill>
                  <a:latin typeface="Tahoma" panose="020B0604030504040204" pitchFamily="34" charset="0"/>
                </a:rPr>
                <a:t>Regional ISP</a:t>
              </a:r>
            </a:p>
          </p:txBody>
        </p:sp>
        <p:sp>
          <p:nvSpPr>
            <p:cNvPr id="88" name="Rectangle 78">
              <a:extLst>
                <a:ext uri="{FF2B5EF4-FFF2-40B4-BE49-F238E27FC236}">
                  <a16:creationId xmlns:a16="http://schemas.microsoft.com/office/drawing/2014/main" id="{337E25D5-CE8D-4BAA-873D-74042F814EB7}"/>
                </a:ext>
              </a:extLst>
            </p:cNvPr>
            <p:cNvSpPr/>
            <p:nvPr/>
          </p:nvSpPr>
          <p:spPr>
            <a:xfrm>
              <a:off x="2133828" y="2819942"/>
              <a:ext cx="609279" cy="4563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sz="1600" dirty="0"/>
                <a:t>IXP</a:t>
              </a:r>
            </a:p>
          </p:txBody>
        </p:sp>
        <p:sp>
          <p:nvSpPr>
            <p:cNvPr id="89" name="Rectangle 79">
              <a:extLst>
                <a:ext uri="{FF2B5EF4-FFF2-40B4-BE49-F238E27FC236}">
                  <a16:creationId xmlns:a16="http://schemas.microsoft.com/office/drawing/2014/main" id="{0D7580CB-4E09-4573-9A04-09276609324D}"/>
                </a:ext>
              </a:extLst>
            </p:cNvPr>
            <p:cNvSpPr/>
            <p:nvPr/>
          </p:nvSpPr>
          <p:spPr>
            <a:xfrm>
              <a:off x="4801399" y="2742473"/>
              <a:ext cx="607702" cy="4580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sz="1600" dirty="0"/>
                <a:t>IXP</a:t>
              </a:r>
            </a:p>
          </p:txBody>
        </p:sp>
        <p:sp>
          <p:nvSpPr>
            <p:cNvPr id="50193" name="Oval 34">
              <a:extLst>
                <a:ext uri="{FF2B5EF4-FFF2-40B4-BE49-F238E27FC236}">
                  <a16:creationId xmlns:a16="http://schemas.microsoft.com/office/drawing/2014/main" id="{9733A3DC-FFEA-4657-B95A-B34F1F7AB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1600200"/>
              <a:ext cx="1863725" cy="790575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chemeClr val="bg1"/>
                  </a:solidFill>
                  <a:latin typeface="Tahoma" panose="020B0604030504040204" pitchFamily="34" charset="0"/>
                </a:rPr>
                <a:t>Tier 1 ISP</a:t>
              </a:r>
              <a:endParaRPr lang="en-US" altLang="ko-KR" sz="1600">
                <a:latin typeface="Tahoma" panose="020B0604030504040204" pitchFamily="34" charset="0"/>
              </a:endParaRPr>
            </a:p>
          </p:txBody>
        </p:sp>
        <p:sp>
          <p:nvSpPr>
            <p:cNvPr id="50194" name="Oval 34">
              <a:extLst>
                <a:ext uri="{FF2B5EF4-FFF2-40B4-BE49-F238E27FC236}">
                  <a16:creationId xmlns:a16="http://schemas.microsoft.com/office/drawing/2014/main" id="{A7622D34-53A6-4EB0-B566-5F62A779A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1600200"/>
              <a:ext cx="1863725" cy="790575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chemeClr val="bg1"/>
                  </a:solidFill>
                  <a:latin typeface="Tahoma" panose="020B0604030504040204" pitchFamily="34" charset="0"/>
                </a:rPr>
                <a:t>Tier 1 ISP</a:t>
              </a:r>
              <a:endParaRPr lang="en-US" altLang="ko-KR" sz="1600">
                <a:latin typeface="Tahoma" panose="020B0604030504040204" pitchFamily="34" charset="0"/>
              </a:endParaRPr>
            </a:p>
          </p:txBody>
        </p:sp>
        <p:sp>
          <p:nvSpPr>
            <p:cNvPr id="50195" name="Oval 34">
              <a:extLst>
                <a:ext uri="{FF2B5EF4-FFF2-40B4-BE49-F238E27FC236}">
                  <a16:creationId xmlns:a16="http://schemas.microsoft.com/office/drawing/2014/main" id="{5B3256DB-145E-43B1-9B03-06611BE0B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600200"/>
              <a:ext cx="1981200" cy="83820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chemeClr val="bg1"/>
                  </a:solidFill>
                  <a:latin typeface="Tahoma" panose="020B0604030504040204" pitchFamily="34" charset="0"/>
                </a:rPr>
                <a:t>Google</a:t>
              </a:r>
              <a:endParaRPr lang="en-US" altLang="ko-KR" sz="1600">
                <a:latin typeface="Tahoma" panose="020B0604030504040204" pitchFamily="34" charset="0"/>
              </a:endParaRPr>
            </a:p>
          </p:txBody>
        </p:sp>
        <p:cxnSp>
          <p:nvCxnSpPr>
            <p:cNvPr id="93" name="Straight Connector 83">
              <a:extLst>
                <a:ext uri="{FF2B5EF4-FFF2-40B4-BE49-F238E27FC236}">
                  <a16:creationId xmlns:a16="http://schemas.microsoft.com/office/drawing/2014/main" id="{1EA663B5-E841-495E-B0B5-E1B13C24532F}"/>
                </a:ext>
              </a:extLst>
            </p:cNvPr>
            <p:cNvCxnSpPr>
              <a:endCxn id="50182" idx="0"/>
            </p:cNvCxnSpPr>
            <p:nvPr/>
          </p:nvCxnSpPr>
          <p:spPr>
            <a:xfrm rot="5400000">
              <a:off x="426797" y="3398055"/>
              <a:ext cx="2362819" cy="2904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84">
              <a:extLst>
                <a:ext uri="{FF2B5EF4-FFF2-40B4-BE49-F238E27FC236}">
                  <a16:creationId xmlns:a16="http://schemas.microsoft.com/office/drawing/2014/main" id="{24A31DC1-4CDF-42DA-BC5C-1CCD44D5A073}"/>
                </a:ext>
              </a:extLst>
            </p:cNvPr>
            <p:cNvCxnSpPr>
              <a:stCxn id="50189" idx="4"/>
            </p:cNvCxnSpPr>
            <p:nvPr/>
          </p:nvCxnSpPr>
          <p:spPr>
            <a:xfrm rot="5400000">
              <a:off x="3070569" y="4425498"/>
              <a:ext cx="505236" cy="931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85">
              <a:extLst>
                <a:ext uri="{FF2B5EF4-FFF2-40B4-BE49-F238E27FC236}">
                  <a16:creationId xmlns:a16="http://schemas.microsoft.com/office/drawing/2014/main" id="{044FA1FD-AAF3-466A-9832-891203FD74E7}"/>
                </a:ext>
              </a:extLst>
            </p:cNvPr>
            <p:cNvCxnSpPr>
              <a:stCxn id="50189" idx="3"/>
            </p:cNvCxnSpPr>
            <p:nvPr/>
          </p:nvCxnSpPr>
          <p:spPr>
            <a:xfrm rot="5400000">
              <a:off x="2264284" y="4277425"/>
              <a:ext cx="621440" cy="2730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86">
              <a:extLst>
                <a:ext uri="{FF2B5EF4-FFF2-40B4-BE49-F238E27FC236}">
                  <a16:creationId xmlns:a16="http://schemas.microsoft.com/office/drawing/2014/main" id="{29568AA0-3F99-4033-91E0-A868C619A469}"/>
                </a:ext>
              </a:extLst>
            </p:cNvPr>
            <p:cNvCxnSpPr/>
            <p:nvPr/>
          </p:nvCxnSpPr>
          <p:spPr>
            <a:xfrm rot="16200000" flipH="1">
              <a:off x="807982" y="3458835"/>
              <a:ext cx="2438604" cy="2446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87">
              <a:extLst>
                <a:ext uri="{FF2B5EF4-FFF2-40B4-BE49-F238E27FC236}">
                  <a16:creationId xmlns:a16="http://schemas.microsoft.com/office/drawing/2014/main" id="{1F3B2B10-C17E-44BA-BDA8-F67CF65BBD1C}"/>
                </a:ext>
              </a:extLst>
            </p:cNvPr>
            <p:cNvCxnSpPr>
              <a:stCxn id="88" idx="2"/>
            </p:cNvCxnSpPr>
            <p:nvPr/>
          </p:nvCxnSpPr>
          <p:spPr>
            <a:xfrm rot="5400000">
              <a:off x="1333872" y="3771656"/>
              <a:ext cx="1599913" cy="6092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88">
              <a:extLst>
                <a:ext uri="{FF2B5EF4-FFF2-40B4-BE49-F238E27FC236}">
                  <a16:creationId xmlns:a16="http://schemas.microsoft.com/office/drawing/2014/main" id="{934BE212-F491-46A1-9246-69B05825EA37}"/>
                </a:ext>
              </a:extLst>
            </p:cNvPr>
            <p:cNvSpPr/>
            <p:nvPr/>
          </p:nvSpPr>
          <p:spPr>
            <a:xfrm>
              <a:off x="7315861" y="2819942"/>
              <a:ext cx="607701" cy="4563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sz="1600" dirty="0"/>
                <a:t>IXP</a:t>
              </a:r>
            </a:p>
          </p:txBody>
        </p:sp>
        <p:cxnSp>
          <p:nvCxnSpPr>
            <p:cNvPr id="99" name="Straight Connector 89">
              <a:extLst>
                <a:ext uri="{FF2B5EF4-FFF2-40B4-BE49-F238E27FC236}">
                  <a16:creationId xmlns:a16="http://schemas.microsoft.com/office/drawing/2014/main" id="{CA20E61C-32A6-4902-AA0A-6168B4CBEFB1}"/>
                </a:ext>
              </a:extLst>
            </p:cNvPr>
            <p:cNvCxnSpPr/>
            <p:nvPr/>
          </p:nvCxnSpPr>
          <p:spPr>
            <a:xfrm rot="16200000" flipH="1">
              <a:off x="3747721" y="4253230"/>
              <a:ext cx="505236" cy="3804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0">
              <a:extLst>
                <a:ext uri="{FF2B5EF4-FFF2-40B4-BE49-F238E27FC236}">
                  <a16:creationId xmlns:a16="http://schemas.microsoft.com/office/drawing/2014/main" id="{0BA8D690-9583-41FC-97B7-E5212BB52D28}"/>
                </a:ext>
              </a:extLst>
            </p:cNvPr>
            <p:cNvCxnSpPr>
              <a:stCxn id="50190" idx="2"/>
              <a:endCxn id="50189" idx="6"/>
            </p:cNvCxnSpPr>
            <p:nvPr/>
          </p:nvCxnSpPr>
          <p:spPr>
            <a:xfrm rot="10800000">
              <a:off x="4301033" y="3823677"/>
              <a:ext cx="5003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91">
              <a:extLst>
                <a:ext uri="{FF2B5EF4-FFF2-40B4-BE49-F238E27FC236}">
                  <a16:creationId xmlns:a16="http://schemas.microsoft.com/office/drawing/2014/main" id="{29A71B2A-8083-4F01-9A3A-01435B8347D1}"/>
                </a:ext>
              </a:extLst>
            </p:cNvPr>
            <p:cNvCxnSpPr/>
            <p:nvPr/>
          </p:nvCxnSpPr>
          <p:spPr>
            <a:xfrm rot="5400000">
              <a:off x="4932697" y="4288372"/>
              <a:ext cx="619756" cy="2730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92">
              <a:extLst>
                <a:ext uri="{FF2B5EF4-FFF2-40B4-BE49-F238E27FC236}">
                  <a16:creationId xmlns:a16="http://schemas.microsoft.com/office/drawing/2014/main" id="{38040915-4FFB-4CD7-A2D5-BA48B06F3B60}"/>
                </a:ext>
              </a:extLst>
            </p:cNvPr>
            <p:cNvCxnSpPr/>
            <p:nvPr/>
          </p:nvCxnSpPr>
          <p:spPr>
            <a:xfrm rot="16200000" flipH="1">
              <a:off x="5634324" y="4424918"/>
              <a:ext cx="543971" cy="75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93">
              <a:extLst>
                <a:ext uri="{FF2B5EF4-FFF2-40B4-BE49-F238E27FC236}">
                  <a16:creationId xmlns:a16="http://schemas.microsoft.com/office/drawing/2014/main" id="{36F40C92-9CF5-43F4-B8DB-E05C733F04C9}"/>
                </a:ext>
              </a:extLst>
            </p:cNvPr>
            <p:cNvCxnSpPr>
              <a:stCxn id="50190" idx="5"/>
            </p:cNvCxnSpPr>
            <p:nvPr/>
          </p:nvCxnSpPr>
          <p:spPr>
            <a:xfrm rot="16200000" flipH="1">
              <a:off x="6275900" y="4218234"/>
              <a:ext cx="621440" cy="3914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94">
              <a:extLst>
                <a:ext uri="{FF2B5EF4-FFF2-40B4-BE49-F238E27FC236}">
                  <a16:creationId xmlns:a16="http://schemas.microsoft.com/office/drawing/2014/main" id="{3156DD5A-BF6A-491E-A477-F9045E1A671A}"/>
                </a:ext>
              </a:extLst>
            </p:cNvPr>
            <p:cNvCxnSpPr>
              <a:stCxn id="50195" idx="4"/>
            </p:cNvCxnSpPr>
            <p:nvPr/>
          </p:nvCxnSpPr>
          <p:spPr>
            <a:xfrm rot="16200000" flipH="1">
              <a:off x="5747426" y="3319459"/>
              <a:ext cx="2297138" cy="533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95">
              <a:extLst>
                <a:ext uri="{FF2B5EF4-FFF2-40B4-BE49-F238E27FC236}">
                  <a16:creationId xmlns:a16="http://schemas.microsoft.com/office/drawing/2014/main" id="{571CCA32-04EC-4D82-917F-42EEBF77B5EC}"/>
                </a:ext>
              </a:extLst>
            </p:cNvPr>
            <p:cNvCxnSpPr/>
            <p:nvPr/>
          </p:nvCxnSpPr>
          <p:spPr>
            <a:xfrm rot="10800000">
              <a:off x="2971983" y="1981251"/>
              <a:ext cx="4987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96">
              <a:extLst>
                <a:ext uri="{FF2B5EF4-FFF2-40B4-BE49-F238E27FC236}">
                  <a16:creationId xmlns:a16="http://schemas.microsoft.com/office/drawing/2014/main" id="{C11C94DD-568F-433E-A476-7A16C54021B4}"/>
                </a:ext>
              </a:extLst>
            </p:cNvPr>
            <p:cNvCxnSpPr/>
            <p:nvPr/>
          </p:nvCxnSpPr>
          <p:spPr>
            <a:xfrm rot="10800000">
              <a:off x="5181805" y="1981251"/>
              <a:ext cx="4972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Arc 97">
              <a:extLst>
                <a:ext uri="{FF2B5EF4-FFF2-40B4-BE49-F238E27FC236}">
                  <a16:creationId xmlns:a16="http://schemas.microsoft.com/office/drawing/2014/main" id="{DB1EE344-CD03-48D4-A73D-BD1913FF575B}"/>
                </a:ext>
              </a:extLst>
            </p:cNvPr>
            <p:cNvSpPr/>
            <p:nvPr/>
          </p:nvSpPr>
          <p:spPr>
            <a:xfrm>
              <a:off x="2133828" y="1371600"/>
              <a:ext cx="4190770" cy="456397"/>
            </a:xfrm>
            <a:prstGeom prst="arc">
              <a:avLst>
                <a:gd name="adj1" fmla="val 10681875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en-US" sz="1600"/>
            </a:p>
          </p:txBody>
        </p:sp>
        <p:cxnSp>
          <p:nvCxnSpPr>
            <p:cNvPr id="108" name="Straight Connector 98">
              <a:extLst>
                <a:ext uri="{FF2B5EF4-FFF2-40B4-BE49-F238E27FC236}">
                  <a16:creationId xmlns:a16="http://schemas.microsoft.com/office/drawing/2014/main" id="{59BB2BD7-A50F-43D6-8618-580487A41825}"/>
                </a:ext>
              </a:extLst>
            </p:cNvPr>
            <p:cNvCxnSpPr/>
            <p:nvPr/>
          </p:nvCxnSpPr>
          <p:spPr>
            <a:xfrm rot="16200000" flipH="1">
              <a:off x="6971585" y="2399900"/>
              <a:ext cx="533865" cy="3062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99">
              <a:extLst>
                <a:ext uri="{FF2B5EF4-FFF2-40B4-BE49-F238E27FC236}">
                  <a16:creationId xmlns:a16="http://schemas.microsoft.com/office/drawing/2014/main" id="{EF6C9C98-15C5-47B0-A73C-82063D240E4D}"/>
                </a:ext>
              </a:extLst>
            </p:cNvPr>
            <p:cNvCxnSpPr>
              <a:endCxn id="88" idx="0"/>
            </p:cNvCxnSpPr>
            <p:nvPr/>
          </p:nvCxnSpPr>
          <p:spPr>
            <a:xfrm rot="16200000" flipH="1">
              <a:off x="2094991" y="2476465"/>
              <a:ext cx="458080" cy="228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0">
              <a:extLst>
                <a:ext uri="{FF2B5EF4-FFF2-40B4-BE49-F238E27FC236}">
                  <a16:creationId xmlns:a16="http://schemas.microsoft.com/office/drawing/2014/main" id="{FF489CB2-F6F9-4153-B835-E88CEFD075AE}"/>
                </a:ext>
              </a:extLst>
            </p:cNvPr>
            <p:cNvCxnSpPr/>
            <p:nvPr/>
          </p:nvCxnSpPr>
          <p:spPr>
            <a:xfrm rot="16200000" flipH="1">
              <a:off x="2629347" y="3238529"/>
              <a:ext cx="456396" cy="228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01">
              <a:extLst>
                <a:ext uri="{FF2B5EF4-FFF2-40B4-BE49-F238E27FC236}">
                  <a16:creationId xmlns:a16="http://schemas.microsoft.com/office/drawing/2014/main" id="{3D763ED6-DBCE-4867-98F4-9CF8469F6503}"/>
                </a:ext>
              </a:extLst>
            </p:cNvPr>
            <p:cNvCxnSpPr/>
            <p:nvPr/>
          </p:nvCxnSpPr>
          <p:spPr>
            <a:xfrm rot="10800000" flipV="1">
              <a:off x="2743108" y="2210291"/>
              <a:ext cx="2972211" cy="773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02">
              <a:extLst>
                <a:ext uri="{FF2B5EF4-FFF2-40B4-BE49-F238E27FC236}">
                  <a16:creationId xmlns:a16="http://schemas.microsoft.com/office/drawing/2014/main" id="{604B6959-1E8A-4ADF-8324-DDDA07E56542}"/>
                </a:ext>
              </a:extLst>
            </p:cNvPr>
            <p:cNvCxnSpPr/>
            <p:nvPr/>
          </p:nvCxnSpPr>
          <p:spPr>
            <a:xfrm rot="16200000" flipH="1">
              <a:off x="4662430" y="2423487"/>
              <a:ext cx="505236" cy="381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03">
              <a:extLst>
                <a:ext uri="{FF2B5EF4-FFF2-40B4-BE49-F238E27FC236}">
                  <a16:creationId xmlns:a16="http://schemas.microsoft.com/office/drawing/2014/main" id="{43F47B14-E70E-432F-81E9-DEC97B798AAA}"/>
                </a:ext>
              </a:extLst>
            </p:cNvPr>
            <p:cNvCxnSpPr/>
            <p:nvPr/>
          </p:nvCxnSpPr>
          <p:spPr>
            <a:xfrm rot="5400000">
              <a:off x="3314932" y="2857066"/>
              <a:ext cx="1143517" cy="153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04">
              <a:extLst>
                <a:ext uri="{FF2B5EF4-FFF2-40B4-BE49-F238E27FC236}">
                  <a16:creationId xmlns:a16="http://schemas.microsoft.com/office/drawing/2014/main" id="{3DB28880-53F8-40CF-AD16-FD5C2DB54C53}"/>
                </a:ext>
              </a:extLst>
            </p:cNvPr>
            <p:cNvCxnSpPr/>
            <p:nvPr/>
          </p:nvCxnSpPr>
          <p:spPr>
            <a:xfrm rot="16200000" flipH="1">
              <a:off x="5105157" y="3277201"/>
              <a:ext cx="304826" cy="1515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05">
              <a:extLst>
                <a:ext uri="{FF2B5EF4-FFF2-40B4-BE49-F238E27FC236}">
                  <a16:creationId xmlns:a16="http://schemas.microsoft.com/office/drawing/2014/main" id="{005A4759-80BB-4D8B-9FD4-D3E498119CD6}"/>
                </a:ext>
              </a:extLst>
            </p:cNvPr>
            <p:cNvCxnSpPr/>
            <p:nvPr/>
          </p:nvCxnSpPr>
          <p:spPr>
            <a:xfrm rot="10800000" flipV="1">
              <a:off x="4039011" y="3124768"/>
              <a:ext cx="762388" cy="5439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06">
              <a:extLst>
                <a:ext uri="{FF2B5EF4-FFF2-40B4-BE49-F238E27FC236}">
                  <a16:creationId xmlns:a16="http://schemas.microsoft.com/office/drawing/2014/main" id="{476E3FA1-CCF9-466F-9581-823E10C904DD}"/>
                </a:ext>
              </a:extLst>
            </p:cNvPr>
            <p:cNvCxnSpPr>
              <a:stCxn id="50193" idx="5"/>
            </p:cNvCxnSpPr>
            <p:nvPr/>
          </p:nvCxnSpPr>
          <p:spPr>
            <a:xfrm rot="16200000" flipH="1">
              <a:off x="3070283" y="1937642"/>
              <a:ext cx="1470236" cy="2143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07">
              <a:extLst>
                <a:ext uri="{FF2B5EF4-FFF2-40B4-BE49-F238E27FC236}">
                  <a16:creationId xmlns:a16="http://schemas.microsoft.com/office/drawing/2014/main" id="{B9105E1E-9D05-4DD3-903E-FFE17D5A6F0A}"/>
                </a:ext>
              </a:extLst>
            </p:cNvPr>
            <p:cNvCxnSpPr>
              <a:stCxn id="98" idx="2"/>
            </p:cNvCxnSpPr>
            <p:nvPr/>
          </p:nvCxnSpPr>
          <p:spPr>
            <a:xfrm rot="16200000" flipH="1">
              <a:off x="7004925" y="3891915"/>
              <a:ext cx="1458447" cy="227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08">
              <a:extLst>
                <a:ext uri="{FF2B5EF4-FFF2-40B4-BE49-F238E27FC236}">
                  <a16:creationId xmlns:a16="http://schemas.microsoft.com/office/drawing/2014/main" id="{662C22B9-511F-42DB-98DD-5C4E9B419CE8}"/>
                </a:ext>
              </a:extLst>
            </p:cNvPr>
            <p:cNvCxnSpPr/>
            <p:nvPr/>
          </p:nvCxnSpPr>
          <p:spPr>
            <a:xfrm rot="5400000">
              <a:off x="6051482" y="3472111"/>
              <a:ext cx="1535916" cy="1144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09">
              <a:extLst>
                <a:ext uri="{FF2B5EF4-FFF2-40B4-BE49-F238E27FC236}">
                  <a16:creationId xmlns:a16="http://schemas.microsoft.com/office/drawing/2014/main" id="{1656882F-8F87-4185-8794-22FBC002596F}"/>
                </a:ext>
              </a:extLst>
            </p:cNvPr>
            <p:cNvCxnSpPr>
              <a:stCxn id="98" idx="1"/>
            </p:cNvCxnSpPr>
            <p:nvPr/>
          </p:nvCxnSpPr>
          <p:spPr>
            <a:xfrm rot="10800000" flipV="1">
              <a:off x="6095723" y="3047299"/>
              <a:ext cx="1220138" cy="468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0">
              <a:extLst>
                <a:ext uri="{FF2B5EF4-FFF2-40B4-BE49-F238E27FC236}">
                  <a16:creationId xmlns:a16="http://schemas.microsoft.com/office/drawing/2014/main" id="{9BC8D129-C9B7-455F-AEBF-5AB731647652}"/>
                </a:ext>
              </a:extLst>
            </p:cNvPr>
            <p:cNvCxnSpPr>
              <a:endCxn id="89" idx="3"/>
            </p:cNvCxnSpPr>
            <p:nvPr/>
          </p:nvCxnSpPr>
          <p:spPr>
            <a:xfrm rot="10800000" flipV="1">
              <a:off x="5409101" y="2361862"/>
              <a:ext cx="781329" cy="609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11">
              <a:extLst>
                <a:ext uri="{FF2B5EF4-FFF2-40B4-BE49-F238E27FC236}">
                  <a16:creationId xmlns:a16="http://schemas.microsoft.com/office/drawing/2014/main" id="{B0572240-B056-47C7-ACFD-D4F4AA224D2D}"/>
                </a:ext>
              </a:extLst>
            </p:cNvPr>
            <p:cNvCxnSpPr/>
            <p:nvPr/>
          </p:nvCxnSpPr>
          <p:spPr>
            <a:xfrm>
              <a:off x="5053950" y="2217028"/>
              <a:ext cx="2285587" cy="687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 advTm="36485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6.2|2"/>
</p:tagLst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4962</TotalTime>
  <Words>368</Words>
  <Application>Microsoft Office PowerPoint</Application>
  <PresentationFormat>화면 슬라이드 쇼(4:3)</PresentationFormat>
  <Paragraphs>96</Paragraphs>
  <Slides>7</Slides>
  <Notes>7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HY견고딕</vt:lpstr>
      <vt:lpstr>HY헤드라인M</vt:lpstr>
      <vt:lpstr>굴림</vt:lpstr>
      <vt:lpstr>Comic Sans MS</vt:lpstr>
      <vt:lpstr>Tahoma</vt:lpstr>
      <vt:lpstr>Times New Roman</vt:lpstr>
      <vt:lpstr>Wingdings</vt:lpstr>
      <vt:lpstr>기본 디자인</vt:lpstr>
      <vt:lpstr>Clip</vt:lpstr>
      <vt:lpstr>PowerPoint 프레젠테이션</vt:lpstr>
      <vt:lpstr>Numerical example</vt:lpstr>
      <vt:lpstr>Packet Switching</vt:lpstr>
      <vt:lpstr>Packet Switching: Statistical Multiplexing</vt:lpstr>
      <vt:lpstr>Packet-switching: store-and-forward</vt:lpstr>
      <vt:lpstr>Packet switching vs. circuit switching</vt:lpstr>
      <vt:lpstr>ISP와 인터넷 백본</vt:lpstr>
    </vt:vector>
  </TitlesOfParts>
  <Company>한국통신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최승식</dc:creator>
  <cp:lastModifiedBy>김대성</cp:lastModifiedBy>
  <cp:revision>297</cp:revision>
  <cp:lastPrinted>2016-09-12T03:21:55Z</cp:lastPrinted>
  <dcterms:created xsi:type="dcterms:W3CDTF">2002-03-23T01:01:44Z</dcterms:created>
  <dcterms:modified xsi:type="dcterms:W3CDTF">2021-03-22T07:13:37Z</dcterms:modified>
</cp:coreProperties>
</file>