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ink/inkAction1.xml" ContentType="application/vnd.ms-office.inkAction+xml"/>
  <Override PartName="/ppt/ink/ink3.xml" ContentType="application/inkml+xml"/>
  <Override PartName="/ppt/ink/inkAction2.xml" ContentType="application/vnd.ms-office.inkAction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ink/inkAction3.xml" ContentType="application/vnd.ms-office.inkAction+xml"/>
  <Override PartName="/ppt/notesSlides/notesSlide10.xml" ContentType="application/vnd.openxmlformats-officedocument.presentationml.notesSlide+xml"/>
  <Override PartName="/ppt/ink/inkAction4.xml" ContentType="application/vnd.ms-office.inkAction+xml"/>
  <Override PartName="/ppt/notesSlides/notesSlide11.xml" ContentType="application/vnd.openxmlformats-officedocument.presentationml.notesSlide+xml"/>
  <Override PartName="/ppt/ink/inkAction5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304" r:id="rId2"/>
    <p:sldId id="352" r:id="rId3"/>
    <p:sldId id="353" r:id="rId4"/>
    <p:sldId id="354" r:id="rId5"/>
    <p:sldId id="382" r:id="rId6"/>
    <p:sldId id="369" r:id="rId7"/>
    <p:sldId id="368" r:id="rId8"/>
    <p:sldId id="367" r:id="rId9"/>
    <p:sldId id="371" r:id="rId10"/>
    <p:sldId id="377" r:id="rId11"/>
    <p:sldId id="378" r:id="rId12"/>
    <p:sldId id="379" r:id="rId13"/>
    <p:sldId id="381" r:id="rId14"/>
    <p:sldId id="374" r:id="rId15"/>
    <p:sldId id="375" r:id="rId16"/>
  </p:sldIdLst>
  <p:sldSz cx="9144000" cy="6858000" type="screen4x3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DBC66A4-7BC9-4066-94AE-B33D849962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284D72C-8917-406F-9CF1-191EF40CB7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ABC34B66-5C6F-4245-9992-286343ADFC3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8A735864-F25C-4418-B240-03E2645A90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300" b="0"/>
            </a:lvl1pPr>
          </a:lstStyle>
          <a:p>
            <a:pPr>
              <a:defRPr/>
            </a:pPr>
            <a:fld id="{508F1E6A-C4E2-4C1C-8BB2-8011DFA135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15T09:46:54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23872 17854 0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15T10:33:26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2303 8373 0,'66'0'153,"45"23"-151,22-1 28,88 44-29,89 1 35,-22-23-34,-22 0 28,-133-44-29,0 0 13,-45 0 3,1 0-1,0 0 1,43 0 0,-21 0-1,-89 0 0,0 0-14,1 0-2,-1 0 16,0 0 0,22 0 1,-22 0 0,23 0-1,-23 0 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15T10:33:33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3654 9990 0,'0'-22'85,"0"0"-16,0 0-68,0 0 29,0 0-29,0-23 29,0 23-29,0-22 20,0 22 11,0 0-17,0-1-14,0 1 67,0 0-67,0 0 30,0 0-30,0 0 4,0-23 12,0 23-1,0 0 1,0 0 27,0 0-43,0 0 4,0-1 12,0 1-1,22 0 1,0-22 4,-22 22-9,0 0 5,22-23-17,0 23 17,1 0-1,-23 0 5,22 0-5,-22 0-3,22-1 4,-22 1 0,22 0-1,0 0 5,0 0-5,0 22-2,-22-22 12,23 22-25,-1 0 29,-22-23-7,22 23-23,0 0 100,0 0 0,0 0-99,-22 23 30,22-23-31,-22 22 31,0 0-30,23-22 35,-23 22-34,22 0 28,0 0-29,-22 1 2,0-1 40,22-22-43,-22 22 37,0 0 10,0 0-46,0 0 68,0 0-38,0 1-9,0-1-22,0 0 46,-44 0-14,22 0 21,-23 0-22,23 0 7,0-22-7,0 0 1,0 0-1,0 23-30,22 21 51,-45-44-51,23 0 1,0 22 42,0-22-6,0 0 326,0 0-311,-1 0 16,1 0-38</inkml:trace>
  <inkml:trace contextRef="#ctx0" brushRef="#br0" timeOffset="3425">4473 9171 0,'22'0'254,"23"22"-253,-1-22-1,-22 0 46,22 0-45,-22 0 35,23 0-35,-23 0 30,0 0-31,0 0 47</inkml:trace>
  <inkml:trace contextRef="#ctx0" brushRef="#br0" timeOffset="4666">4562 9348 0,'22'0'116,"0"0"-115,0 0 0,45 0 44,-23 0-44,-22 0 35,22 0-35,-22 0 30</inkml:trace>
  <inkml:trace contextRef="#ctx0" brushRef="#br0" timeOffset="7003">5270 9304 0,'67'0'186,"110"0"-186,67 0 30,110 0-29,22-45 30,-43 23-30,-178 22 5,44-44 11,-155 44 0</inkml:trace>
  <inkml:trace contextRef="#ctx0" brushRef="#br0" timeOffset="8238">5691 10478 0,'0'0'15,"22"-22"-14,-22-1 36,22 23-6,1-44 70,-1 22-100,-22 0 29,44-45-29,-22 1 3,22-23 12,-21 1 1,21-45 3,0 89-7,-44 21 4,0-21 0,22 22-1,-22 0 1,22 0-17,-22-1 47,23 1 138,-23 0-184,0 0 29,22 44 355,-22 22-383,0 1 34,0-23-35,0 0 0,0 0 28,0 0-28,0 1 14,0-1 2,0 0 35,0 0-21,0 0 1,22-22 53,0 0-85,22 0 21,-22 0-5,1 0-16,-1 0 13,0 0 3,0-22-15,22-22 15,-44 22 1,22 22-1,1-23 1,-23 1-1,0 0 1,22 0 0,0-22 38,-22 21-54,0 1 29,0 89 356,0-23-386,0 0 30,22 1-28,-22-23 28,0 0-29,0 0 151,0 0 34,0 0-186,22-22 31</inkml:trace>
  <inkml:trace contextRef="#ctx0" brushRef="#br0" timeOffset="11415">6200 8573 0,'-22'22'101,"0"44"-101,-44 23 31,21-67-30,23 22 20,0-44-21,22 23 31,-22-23-30</inkml:trace>
  <inkml:trace contextRef="#ctx0" brushRef="#br0" timeOffset="12264">6090 8440 0,'44'44'139,"-22"-22"-139,0 23 30,45 21-28,-67 1 28,66-23-29,-66 0 8,44 23 8,-21-45-1,-1 22 1,0 0-1,0-22 1,0 1 0,-22-1 0,22-22-1,-22 44 1,22-44-1</inkml:trace>
  <inkml:trace contextRef="#ctx0" brushRef="#br0" timeOffset="14223">6156 8706 0,'-44'0'169,"22"0"-138,0 0 1,22 22-31,-23 0 51,23 0 10,-22-22-61,0 22 36,22 0-36,-22 1 45,0-1-24,22 0 9,-22-22-30,22 22 16,-22 0 28,22 0-7,-23-22 78,23 22-16</inkml:trace>
  <inkml:trace contextRef="#ctx0" brushRef="#br0" timeOffset="22777">3432 10145 0,'23'0'154,"21"0"-153,22 0 29,1 0-29,21 0 29,1 0-29,-45-22 13,-22 0 3,23 22 0,-23 0 0,22 0-1,-22 0 5,0 0-9</inkml:trace>
  <inkml:trace contextRef="#ctx0" brushRef="#br0" timeOffset="30065">7064 8351 0,'-44'0'84,"-23"0"-82,1 0-1,0 0 28,-45 0-28,0 22 9,22 23 6,45-23 1,22-22 0</inkml:trace>
  <inkml:trace contextRef="#ctx0" brushRef="#br0" timeOffset="31484">3078 7554 0,'44'0'100,"89"0"-99,67 0 29,87 22-29,68-22 36,-23 44-36,-199-44 8,22 0 7,-22 22-16,-1-22 12,1 0-11,45 0 15,43 0 1,-66 0 0,-22 0-1,22 0 1,-89 0-1,1 0-15,-1 0-1,67 0 16,-22 0 1,-1 0-1,1 0 1,0 0 0,0 0-1,-67-22 1,22 22 0,-21-22-1,-23 22 1,22 0 0,0-22 0,1 22-1,21 0-16,45-22 17,0 22-1,-1-22 1,-21-1 0,-23 23 0,-21-22-1,-23 22 1,0 0-1,-89 0 98</inkml:trace>
  <inkml:trace contextRef="#ctx0" brushRef="#br0" timeOffset="33004">4850 7642 0,'-23'23'37,"23"-1"-36,0 0 29,0 22-29,23-22 30,-23 23-31,22-1 22,-22-22-21,22 22 14,-22 1 1,22-23 1,-22 0-1,22-22 1,0 44-16,0 1 15,-22-23 0,45 22 1,-23 0 0,0-22-1,22 1 1,23 21 0,-23 0 0,23-22-1,-45 1 1,0-1-1,0-22 1,22 22 0,1 0-1,21 22 1,-22 1 0,23-1-1,-45-44 1,0 22 0,0-22 79</inkml:trace>
  <inkml:trace contextRef="#ctx0" brushRef="#br0" timeOffset="34292">5492 8329 0,'0'22'132,"88"67"-132,-43-45 37,-1 0-36,-22 1 29,0-1-29,0-44 67,-22 22-21,-22-22 138,-44 0-184,44 0 29,0 0-29,-1 0 36,1 0-36,0 0 11,0 0 122</inkml:trace>
  <inkml:trace contextRef="#ctx0" brushRef="#br0" timeOffset="35748">6466 8351 0,'22'22'85,"0"-22"-84,1 23 29,21-23-29,0 22 30,-22-22-31,0 0 53,23 0-52,-1 0 12,-22 0-1,-22-22 5,22-1-16,-22-21 14,23 88 142,-23-21-156,22-68 114,0 1-114,0 0 29,0 44-29,-22 44 83,0 0-83,0 1 29,0-1-29,0-22 36,-44-22 64,0 0-101,-1 0 30,23-22-29</inkml:trace>
  <inkml:trace contextRef="#ctx0" brushRef="#br0" timeOffset="36841">6333 8152 0,'0'66'58,"0"1"-58,45 21 31,-1 1-31,0 22 37,0-67-36,-44-22 45,23-22 24,-1-44-70,0 0 30,0-1-28,-22-21 34,0 44-35,0 0 30,22-23-30,-22 23 44,22 22 24,23 22-37,-45 0-31,0 1 35,22-23 11,44 0-9,-44 0-37,1 0 4,-1 0 11,0 0 25,0 0 43,0 0 16,0 0-99,0 0 30,1 0-30,-1 22 20,22 22-20,-22 0 29,0-22-29,-22-44 167,0 0-167,0 0 30,0 0-31,0 0 46,0-23-45,0 23 68,0 0-38</inkml:trace>
  <inkml:trace contextRef="#ctx0" brushRef="#br0" timeOffset="58873">6798 9946 0,'23'0'116,"-1"22"-115,111 0 36,22 23-36,-89-23 29,23 0-30,-67 0 31,22 0-30</inkml:trace>
  <inkml:trace contextRef="#ctx0" brushRef="#br0" timeOffset="60029">6931 9924 0</inkml:trace>
  <inkml:trace contextRef="#ctx0" brushRef="#br0" timeOffset="60494">6953 9791 0,'-44'22'152,"0"23"-150,0-23-2,21 0 30,-43 22-29,22-22 12,-1 0 26,45 1-38,22-23 230,1 0-230,-1-23 29,22 1-29,-22 22 52,-22-22-53,22 22 100,1 22-99,21 23 29,-22-1-29,22-22 36,-22-22-36,-22 22 6,0 0 10,23-22 237</inkml:trace>
  <inkml:trace contextRef="#ctx0" brushRef="#br0" timeOffset="62119">7795 10035 0,'0'22'78,"-22"44"-77,0-44 5,-1 23 10,-21-1-16,22 23 5,-22-23 12,22 22-1</inkml:trace>
  <inkml:trace contextRef="#ctx0" brushRef="#br0" timeOffset="62683">7662 10256 0,'22'0'117,"45"89"-117,-23-1 37,0-21-36,-22-23 29,-22-66 155,0 0-185</inkml:trace>
  <inkml:trace contextRef="#ctx0" brushRef="#br0" timeOffset="63322">7883 10389 0,'0'-22'132,"67"0"-131,-45 0 0,22 22 28,23-67-28,-45 67 5,22-22 10</inkml:trace>
  <inkml:trace contextRef="#ctx0" brushRef="#br0" timeOffset="63924">8127 10057 0,'0'44'101,"0"133"-101,22-44 31,-22-22-31,0-44 31,0 21-30,0-66-1,0 0 37,0 1-36,0-46 160,0-21-160,0 22 14</inkml:trace>
  <inkml:trace contextRef="#ctx0" brushRef="#br0" timeOffset="64789">8216 10123 0,'22'89'116,"-22"-23"-116,22 1 37,-22-23-36</inkml:trace>
  <inkml:trace contextRef="#ctx0" brushRef="#br0" timeOffset="65328">8481 10013 0,'0'22'63,"23"0"-63,-23 22 1,0 0 35,0 45-35,0-22 12,0-45 3,0 22 1,0-22 4,-23-22 27,1 0-47,-22 0 16,22 0 27,22-22 25,0 0-68,0 0 183,0-23-183,44 23 30,-22-22-30,0 44 36,1 0-36</inkml:trace>
  <inkml:trace contextRef="#ctx0" brushRef="#br0" timeOffset="66493">8636 9990 0,'0'89'85,"0"44"-84,0 22 29,0-22-29,0-67 20,0 1-19,0-23 7,0-88 159,45 0-168</inkml:trace>
  <inkml:trace contextRef="#ctx0" brushRef="#br0" timeOffset="67349">9079 9946 0,'-44'22'47,"22"0"-46,-22 23 35,-1 43-35,1-43 30,44-1-30</inkml:trace>
  <inkml:trace contextRef="#ctx0" brushRef="#br0" timeOffset="68082">9035 10035 0,'44'0'85,"-22"0"-84,1 0 29,-1 44-29,0-44 0,22 0 35,-44 22-35,22-22 161,-22 22-62</inkml:trace>
  <inkml:trace contextRef="#ctx0" brushRef="#br0" timeOffset="69085">8836 10389 0,'44'-22'84,"45"22"-83,-1-22 30,-21 0-31,-1 22 22,-22 0-7,-22 0-14,23 0 1,21 0 15,-44 0 0,0 0 0</inkml:trace>
  <inkml:trace contextRef="#ctx0" brushRef="#br0" timeOffset="69941">9699 9835 0,'0'0'13,"-44"0"-12,0 23 25,22-23 4,22 22-29,0 0 59,0 0-60,0 0 31,0 22-30,22-21 51,0-23-50,22 0 28,-22 0-29,0 0 2,1-23 24,-1 1-27,-22-22 38,22 22-37,-22 0 29,0 0 1,0-1-30,0 1 36,-44 22 32,-1 0-68,1 0 45,22 22 23,22 1-68</inkml:trace>
  <inkml:trace contextRef="#ctx0" brushRef="#br0" timeOffset="71259">9411 10168 0,'0'-23'101,"45"23"-101,65-44 31,45 0-30,-66 22 29,66-23-29,-111 23 1,1 22 16,-23-22-3</inkml:trace>
  <inkml:trace contextRef="#ctx0" brushRef="#br0" timeOffset="72146">9721 10101 0,'0'22'63,"0"0"-63,0 1 37,0-1-36,0 0 0,0 0 45,0 0 38</inkml:trace>
  <inkml:trace contextRef="#ctx0" brushRef="#br0" timeOffset="73080">9832 10013 0,'22'0'132,"-22"22"-132,0 22 37,0-22-36,0 22 29,0-21-14</inkml:trace>
  <inkml:trace contextRef="#ctx0" brushRef="#br0" timeOffset="73952">9677 10301 0,'44'0'200,"89"-45"-199,-111 45 29,45-44-29,-45 44 0,0-22 6,0 22 53,-22 22 225,0 0-284,-22 0 24,0 23-24,22-1 31,-22 22-31,22-44 101,-22-22 30,0-22-94,-23 0-37,1 22 29,-22-22-29,-1 22 11,23 0 4,22 0-3,0 0 3,-23 0 5,45 44 270,0 1-290,0-1 13,22-22-13,-22 67 30,0-45-30,0-22 10,45-22 246,-45-22-256,22 0 47,22 22-47,-22-22 34,23 22-34,-23-22-1,22 22 30,0 0-29,-22 0 8,-22-23 4,45 23 4,-23 0 3</inkml:trace>
  <inkml:trace contextRef="#ctx0" brushRef="#br0" timeOffset="84140">10120 9060 0,'22'0'138,"23"0"-137,-23 0 0,22 0 28,45 0-28,-23 0 1,-44 0 11,45 0 7</inkml:trace>
  <inkml:trace contextRef="#ctx0" brushRef="#br0" timeOffset="85281">10120 9326 0,'22'0'63,"23"0"-63,-23 0 21,22 0-5,22 0 0,1 0-1,-45 0 1,22 0 15,-44-22-30,22 22 14</inkml:trace>
  <inkml:trace contextRef="#ctx0" brushRef="#br0" timeOffset="86183">10984 9193 0,'88'0'163,"1"0"-162,-1 0 36,178-22-36,-155 22 29,0 0-29,-89 0 29,66 0-29,-43 0 10,43 0 6,-43 0-1,43 0 2,-21-22 2,-45 0-8,22 22 9,0 0 17,-22 0 9</inkml:trace>
  <inkml:trace contextRef="#ctx0" brushRef="#br0" timeOffset="88351">11737 8684 0,'0'-45'85,"0"23"-84,0 0 29,0-22-29,0-1 36,0 23-36,0 0 29,-23 22-29,23-22 30,-22 22-30,-22-22 51,22 22-51,-22 0 29,21 0-29,23-22 4,-44 22 12,22 0 0,-22 0-1,-1 22 1,1 44 3,44-44-7,-44 23 5,44-23-3,0 0-14,-22 0 15,22 22 1,0-21 0,0 21-1,0 0 1,0-22-1,0 23 1,0-23 0,0 22 3,22-44 10,0 22-29,0-22 29,0 0-29,-22 22 1,45-22 14,-1 22 4,-22-22-7,0 0 5,22-22-3,-21-22 2,21-22 0,0-1 3,-44 45-7,22 0 8,0 0-8,1 22 17,-23-22-14,22-1-15,-22 1 29,0 0-29,22 22 4,-22-44 12,0 22 29,22 66 224,-22-22-269,22 0 29,-22 0-29,0 1 29,22-23-28,-22 22 0,23-22 16,-23 22-2,22 0 1,0-22 3,0 22-7,-22 0 4,22-22 0,-22 22-1,22-22 31,-22 23-46,22-23 99</inkml:trace>
  <inkml:trace contextRef="#ctx0" brushRef="#br0" timeOffset="107819">11338 9481 0,'0'22'170,"0"22"-170,0 1 30,0-1-29,0-22 4,0 22 11,0 1 1,0-23 29,0-44 171</inkml:trace>
  <inkml:trace contextRef="#ctx0" brushRef="#br0" timeOffset="108809">11382 9370 0,'0'0'13,"22"0"188,1 0-201,-1 0 37,0 0-36,0 0 60,0 0 8,-22 22 85,0 0-153,22-22 29,-22 23-29,0-1 45,0 0-45,0 0 36,0 0-36,0 0 83,0 1-53,-22-1-30,0-22 52,22 22-38,-22-22-14,0 0 45,0 0-46,22 22 439,22 0-408,22 0-30,-22-22 29,0 22 1,0-22-30,1 0 83,-23 23-83,22-23 36,-22 22-6</inkml:trace>
  <inkml:trace contextRef="#ctx0" brushRef="#br0" timeOffset="114644">11980 9304 0,'-44'0'194,"22"44"-193,0-44 0,-23 44 34,1 1-34,22 43 30,0-43-30,-23-23 29,45 0-29,-22 22 36,0-22-37,22 0 17,-22 1-2,0-1 37,22 0-51,-22 0 30,22 0-31,-45 0 16,45 1 2,-22 21 2,0-22-4,22 0-3,-22 0 4,0 0 14,22 23-30,-22-45 36,0 22-36,44-44 199</inkml:trace>
  <inkml:trace contextRef="#ctx0" brushRef="#br0" timeOffset="116025">11892 9614 0,'0'22'201,"0"0"-200,0 45 36,0-1-36,0-22 29,0-21-29,0-1 29,0 0-29,0 0 20,0 0-5,0 0-1,0 0 1,0 1-15,44-23 368,67 0-368,-67-23 29,45 1-29,-45 0 29,-22 22-28</inkml:trace>
  <inkml:trace contextRef="#ctx0" brushRef="#br0" timeOffset="159395">12733 9149 0,'22'0'169,"0"0"-168,23 0 30,43 0-30,-43-22 29,-23-1-29</inkml:trace>
  <inkml:trace contextRef="#ctx0" brushRef="#br0" timeOffset="160482">12755 9326 0,'22'0'117,"45"-22"-117,-45 22 1,22 0 29,67 0-29,-67 0 9,-22 0 11,1-22 179</inkml:trace>
  <inkml:trace contextRef="#ctx0" brushRef="#br0" timeOffset="161563">13530 9193 0,'-22'0'54,"89"0"146,-1 0-199,45 0 29,0 0-29,-1 0 36,23 0-36,-66 0 0,-1 0 28,23 0-28,-23 0 5,45 0 11,-45 0 0,-44 0-1,0 0 1,1 0 3,-1 0-19,0 0 11,0 0 5,0 0 0,0-22 3,0 22-7,-22-22 8,23 22-5</inkml:trace>
  <inkml:trace contextRef="#ctx0" brushRef="#br0" timeOffset="164054">14173 9459 0,'0'66'85,"0"23"-84,0 22 29,0-1-29,0-43 20,0 44-20,0-45 14,0-44 5,0-66 123,0 0-142,0 21 20,0-21-21</inkml:trace>
  <inkml:trace contextRef="#ctx0" brushRef="#br0" timeOffset="164772">14195 9392 0,'22'0'185,"22"0"-184,0 0 35,67 0-35,-67 0 30,-21 22 22,-23 1-52,0-1 45,0 0-45,0 0 0,0 45 44,-45-45-7,1 0-37,-22 0 29,-1 0-29,23 0 13,22 0 3,22 1 220,66 21-235,-44-22 28,23 67-29,21-67-1,-44 44 30,67 1-28,-67-23-2,44-44 15,1 66 1,-67-43 1,44-23-16,-22 22 15,0-44 202,-22-45-217,22 23 14</inkml:trace>
  <inkml:trace contextRef="#ctx0" brushRef="#br0" timeOffset="166376">13885 8595 0,'0'-22'170,"0"0"-170,0-1 31,0 1-30,-22 22 199,-1 0-200,-21 45 37,44-23-36,0 0-1,0 0 8,-44 89 9,44-67-1,-22 23 1,22-1 0,0-44-1,0 0 1,0 0 0,0 1 0,0-1 40,22-22 13,0 0-70,0 0 31,0-22-30,0-1 29,1-43-29,-1 44 8,-22-67 8,22 45 0,0 22-1,-22 0 0,0-23-15,0 23 15,22 0 1,-22 0 0,0 0 0,22 44 209,0 22-225,1-22 29,-1 23-29,-22-1 29,44 0-29,-22-44 10,0 22 5,-22 1 0,22-1 78,1 0-93,-23 0 1,22-22 58,-22 22-59,22-22 136</inkml:trace>
  <inkml:trace contextRef="#ctx0" brushRef="#br0" timeOffset="168451">14394 8307 0,'0'44'185,"0"1"-185,0-1 31,0 0-31,0 0 22,0-21-21,0-1 29,0 0-29,0 22 29,0-22-29,0 1 29,0-1-7,0 22-23,0 0 47,0-22-46,0 1 4,0-1 11,0 0 1,22-22 229,0 0-99,23 0-147,-1 22 37,0 0-36,0-22 30,-21 22-31,21-22 31,-22 0-30,0 0 35,45 0-34,-45 0 43,0 0-44,-22 22 21,22-22-22,0 0 62,0 0-61,0 0 52,1 0-52</inkml:trace>
  <inkml:trace contextRef="#ctx0" brushRef="#br0" timeOffset="-126469.73">2037 11718 0,'45'0'154,"-1"0"-154,0 0 31,23 0-30,-1 0 29,67-22-29,0 22 16,-23-22-4,-43 22 7,-23 0-7,23 0 4,-1 0 3,-44 0-7,22 0 4,1 0-1,-23 0 1,44 0 3,-21 0-7,21 0 4,0 0 0,1-22 3,-1 22-7,-43 0 4,21 0 0,-22 0-1,22 0 1,-22 0-1,23 0 1,21 0 0,-44 0-1,-22-22 1,22 22 108</inkml:trace>
  <inkml:trace contextRef="#ctx0" brushRef="#br0" timeOffset="-125166.73">4540 11652 0,'22'0'116,"22"0"-78,0 0-37,1 22 29,21 0-29,-44-22 10,22 0 2</inkml:trace>
  <inkml:trace contextRef="#ctx0" brushRef="#br0" timeOffset="-87095.73">12622 11098 0,'45'0'117,"21"0"-117,1 0 30,21-22-29,67-22 36,-44 44-36,-45 0 29,23 0-28,-23 0 28,23 0-29,-67 0 6,67 0 9,21 0 1,45 0 0,45 0 0,43 22-1,23 22 2,44-22 2,-244-22-8,45 0 5,-22 44 0,-45-44-1,45 23-15,-45-1 15,0 0 5,1 0-9,-23 0 5,22 22 0,22 1-1,-21-1 1,-1-22 0,-22-22-1,0 22 1,0 1 0,45 21-1,44 22 1,66-21 3,-67 43-7,23-88 4,-66 22 0,-67 1-1,22-23 5</inkml:trace>
  <inkml:trace contextRef="#ctx0" brushRef="#br0" timeOffset="-85490.73">16188 11497 0,'22'22'1,"0"-22"0,22 44 43,1-22-43,-23 0 4,44 1 11,1 21 0,-23-22 1,-22-22 4,0 0 343,-22 22-364,22-22 46,-22 22-45,22 23 52,1-23-52,-23 0 44,-67-22 110,23 22-155,0 22 30,-1-21-29,1-1 30,0-22-30,22 44-1,-45-44 36,-21 44-35,21-22 30,23 1-30,-23 21 14,23-22 2,44 0 4,-22-22 25</inkml:trace>
  <inkml:trace contextRef="#ctx0" brushRef="#br0" timeOffset="12039.27">14239 14974 0,'-22'0'101,"-45"0"-100,1 23 29,44-1-29,-45 0 3,23 22 13,-44-22-1,21 45 2,45-45-2,-22 0 4,22-22-7,-1 22 4,-21 0 46,22-22-62,-22 0 29,22 0-14,-1 0 21,1-22 26,22 0-62,0 0 20,0 0 10,0 0-30,22-1 29,-22 1-29,23 22 8,-23-22 3,22 22 36,-22-22-48,22 0 31,-22 0-30,44 22 29,-44-22-29,22 22 36,0 0 47,23 0-83,21 22 30,1 0-30,-1 0 29,0 22-29,-21-22 20,-23 1 10,22-23-30,-44 22 0,22 0 16,23-22 0,-23 22-1,0 0 2,22-22-2,-44 22 4,22-22-3,0 0 93,1 0-110,-1-22 2,0 0 48,-22 0-49,22 22 30,0-22-30,-22 0 29,0-1-29,0 1 36,22 0-36,-22 0 76,0 0-7,-22 0-70,0 22 30,22-22-29,-22-1 36,0 23 164,0 0-170,-1 0-30</inkml:trace>
  <inkml:trace contextRef="#ctx0" brushRef="#br0" timeOffset="46548.27">2237 17256 0,'0'-22'31,"0"0"0,0 0-30,0-23 36,0 1-36,0 22 9,0-89 11,0 67-9,0-45 5,0-44 4,22 45-8,-22 43 7,22-43-20,22-23 17,0 67-5,-21-23 9,-1 23-8,0 44 4,0-22 35,0 22-51,0 0 16,23 0 0,-23 0-4,22 22 7,-22 0-19,0-22 11,0 22 4,-22 23 1,45 21 0,-23-22-1,0 67 5,-22-67-8,0 1 4,0 21 3,0-44-3,-22-22-4,-22 0 3,-1 22 1,23 1-1,-22-23 5,22 0-8,-23 22 4,23-22 0,0 0-1,0 22 0,0-22 5,0 0 16,-23 0-22</inkml:trace>
  <inkml:trace contextRef="#ctx0" brushRef="#br0" timeOffset="48036.27">2945 15993 0,'22'0'101,"67"67"-101,-1-1 30,23 23-29,22 22 30,-44-45-30,-45-44 13,0 45-2,-22-45 5,-22 0 0,0 0 222,-66 22-238,22-21 20,-1 21-20,1 0 30,0 1-30,44-23 4,-22-22 12,22 22 4</inkml:trace>
  <inkml:trace contextRef="#ctx0" brushRef="#br0" timeOffset="49239.27">4207 16193 0,'0'22'163,"0"89"-162,0-1 36,0 23-36,0-22 29,0-67-29,0-21 29</inkml:trace>
  <inkml:trace contextRef="#ctx0" brushRef="#br0" timeOffset="55218.27">2857 12737 0,'-23'0'100,"1"0"-99,0-22 36,-22 22-37,22-22 31,0 0-30,22 0 45,0-23-45,-23 23 6,23 0 10,0-44 4,0 43-9,0-43 5,23-1 0,-23 1 0,0 44 2,22-45-18,0 45 12,-22-22 8,22 22-4,-22 0 25,44 22-41,-44-23 30,22 1-31,1 22 31,21-22-30,-22 22 36,0 0-36,0 0 60,0 0-60,23 22 51,-23 0-51,0 1 30,-22-1 0,22-22-30,-22 22 36,0 0-36,-22-22 29,22 22-29,-22-22 7,0 45 4,-23-23 5,23 0 0,0 22 0,0-44 3,0 0 189,-22 0-155,21 0-54,1 0 46,0 0-45,-22 0 29</inkml:trace>
  <inkml:trace contextRef="#ctx0" brushRef="#br0" timeOffset="57439.27">3499 12050 0,'44'0'169,"0"0"-168,23 0 29,-23 0-29,0 0 36</inkml:trace>
  <inkml:trace contextRef="#ctx0" brushRef="#br0" timeOffset="58542.27">3521 12250 0,'44'0'107,"-22"0"-107,89 0 31,-22-22-30,-23 22 29,-44 0-29</inkml:trace>
  <inkml:trace contextRef="#ctx0" brushRef="#br0" timeOffset="59266.27">4230 12050 0,'-23'0'47,"1"0"-46,0 0 29,-22 45-29,22-23 36,0 22-36,22-22 45,0 23-45,-23-23 11,23 0 28,0 0-39,0 0 29,23-22 8,-1 0-7,44 22-30,-44-22 8,23 0 7,21 0 1,-22-22 0,1 0 0,-1 0-1,-22 22 1,0 0 0,-22-22 72,0-22-88,0 21 30,0 1-30,0 0 20,-44 22 10,22 0 0,0 0-30,-1 0 9,1 0 7,0-22-1,0 22 1,0 0-16,-22 0 15,21 0 1,1 0-1,-22 0 1</inkml:trace>
  <inkml:trace contextRef="#ctx0" brushRef="#br0" timeOffset="67149.27">2325 13823 0,'22'0'123,"0"0"-123,89 0 31,22 0-31,88 0 31,-110 0-30,0-23-1,0 1 8,66-22 12,-89 22-4,-21 22-2,-45 0 43,0 0-19,0 0-38,0 0 46,23 0-45,-23 44 10,22-44 6,0 0-4,-21 22 8,21-22-5,0 0 0,23 0-2,65 0 6,-87 0-6,43 0 6,-43 0-7,65 0 7,-21 0-7,-23 22 7,1-22-4,-23 0 1,45 0 0,66 0-1,-23 0 1,-65 0-1,44 0-15,-45 0 12,45 0 7,-23 0-3,-65 0-4,87 0 7,-21 23-7,-1-1 8,23-22-9,0 0 9,-23 0-5,23 0-2,44 44 6,-88-44-6,110 22 5,-133-22-6,89 0 8,-67 0-8,-21 0 7,43 0-20,-21 0 16,43 0 1,-43 0-3,44 0 6,-1 0-4,-88 0 0,67 0-15,22 0 15,-23 0 1,1 0 0,-45 0-4,111 0 7,-88 0-6,43 0 5,-21-22-5,44 22 6,-45 0-4,23 0-2,22-22 6,-67 22-6,67 0 5,-88 0-6,87-22 8,-65 22-5,21 0-3,-21 0 8,21 0-8,-21 0 7,-1 0-4,23 0-2,22 0 6,-1 0-4,-43 0-2,88 0 6,-67-22-4,-43 22-2,-1 0 6,45 0-20,-1 0 13,1 0 7,-23 0-3,1 0-1,-1 0 1,0 0 0,-43 0-4,-1 0-12,88 0 18,-21 0-2,-45 0-3,23 0 5,21 0-18,23 0 15,0 0-3,-1 0 8,-21 0-9,22 0 9,-67 0-5,0 0 0,45 0-15,22 0 15,-1 22 1,-43-22-4,88 0 8,-89 0-8,-21 0 7,43 0-20,-21 0 16,43 0-2,-21 0 6,-23 0-4,23 0 1,-67 0-4,0 0-12,111 0 19,-44 0-4,-67 0-3,88-22 8,-21 22-5,-45 0-3,23-23 8,-23 1-8,0 22 7,-21-22-4,21 22 1,-22 0 0,0-22-4,0 0-13,45 22 20,-45-22-5,22 0 4,-22 22-3,0 0 31,1 0-46,-1-23 30,0 23 0,0 0-9,0 0 25,0 0-32,-22-22-14</inkml:trace>
  <inkml:trace contextRef="#ctx0" brushRef="#br0" timeOffset="-117769.46">18402 6402 0,'0'-22'96,"22"-23"-80,0 45-8,1-44 7,21 22 1,-22 0-2,-22 0-13,67-45 18,-45 23-2,0 22 0,22-67-1,0-22-2,-21 23 5,21 21-2,-22-43-1,0 43-2,0 1 6,0-1-4,1 23-3,-23 22-12,44-67 19,0 45-4,-44 0-2,44-67 6,23 44-7,-67-21 7,66-23-3,-21 22-4,-23-21 7,0 65-3,0-65-3,0 43 5,-22 45-5,22-44 6,-22 43-6,0 1 10,0 0 16,-22 22 256,22 44-288,-22-44 0,0 23 0,0-1 0,0 22 2,-23-22 4,1 22 6,-22-21-4,-1-1-2,23 0 6,22 22-3,22-66 160</inkml:trace>
  <inkml:trace contextRef="#ctx0" brushRef="#br0" timeOffset="-115641.46">19288 4275 0,'22'0'136,"0"23"-120,0-23-8,1 0 2,-1 44 11,0-22-5,0 0 1,-22 0-17,44 0 17,-44 1 6,0-1 73,45 0-88,-45 0 0,22 0 3,-22 0 9,22 1-7</inkml:trace>
  <inkml:trace contextRef="#ctx0" brushRef="#br0" timeOffset="-95856.46">5735 14731 0,'0'-22'111,"0"-23"-95,0 23-8,0-44 13,0 21-5,0-65-4,0 65 9,45-43-4,-45 43-4,44 1 8,-22 44-9,-22-22 9,22 0-9,23 22 9,-1-22-7,0 0 6,23-23-8,-1 45 9,0-22-8,-43 22 16,-1 22 11,0 45-23,0-45-2,-22 22 4,0-22-3,0 0 21,-22-22-24,-22 0 0,-23 45 8,23-45-9,-23 44 9,23 0-5,22-44 128,0 0-88,0 0-32,0 0 0,-1 0 16,23-22-24,-22 22-3</inkml:trace>
  <inkml:trace contextRef="#ctx0" brushRef="#br0" timeOffset="-93961.46">6887 14022 0,'-22'0'72,"0"22"-56,0-22-8,-1 22 3,-65 45 9,43-23-3,1 0-1,22-44 1,22 22 0,22 1 445,0-23-454,0 0 0,1 22 0,21-22 6,-22 0 2,0 22-2,23 0 6,-23-22 4,-22 22-8,22-22-8,0 22 32,0-22-29,0 0 10</inkml:trace>
  <inkml:trace contextRef="#ctx0" brushRef="#br0" timeOffset="-92441.46">7374 14177 0,'0'22'160,"0"0"-152,0 0 0,0 1 2,0 43 6,0-22 1,0 1-1,-22-67 237</inkml:trace>
  <inkml:trace contextRef="#ctx0" brushRef="#br0" timeOffset="-91097.46">5536 14000 0,'-22'0'120,"0"0"-112,-22 22 0,-1-22 0,23 22 6,-66 22 3,43-21 0,1-1-1,22-22 8,0 0 56,22 22-16,0 0 96,22 0-144,0 0-8,0-22 7,22 67 2,-21-45-17,21 22 16,0-22 1,-22-22 6</inkml:trace>
  <inkml:trace contextRef="#ctx0" brushRef="#br0" timeOffset="-89561.46">4584 14111 0,'-22'22'112,"0"-22"-104,22 22 0,-23-22 3,1 66 6,0 1-1,0-23 1,22 23 0,0-45-1,0 22 1,0-22 8,0 0-9,22-22 8,-22 22-16,22-22 2,0 0 7,45 23 0,-1-23-1,-44 0 1,23 0 0,-23 0-1,0 0 1,0-23 0,0 23-17,-22-22 16,22-22 1,-22 22 0,0-22-1,0 21 6,0 1-10,0-22 4,0 22 1,0 0 0,0-1 0,-22-21-1,22 22 0,-22 0-15,22 0 23,-44 22 136,22 0-80,0 0-64,-1 0-8,1 0 4,0 0 4,-22 0 1,22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15T10:33:36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6533 15019 0,'22'0'15,"0"0"121,22 0-120,0 0-8,45 0 0,-22 0 1,110 0 7,0 0 1,0-45-1,0 23 1,-88 0-1,-1 22 1,1 0 0,-23 0 0,1 0-1,21 0 1,-21 0-1,21 0 2,-43 0-18,-1 0 16,22 0 1,23-22-1,0 22 1,43 0-1,1 0 1,-22 0 0,0 0 0,-23 0-1,23 0 1,-67 0 0,45 0-1,-67 0-16,44 0 17,23 0 0,-45 0-1,1 0 1,21 0 0,-22 0-1,23 0 1,-1 0 0,45 0-1,-23 0 1,1 0 0,-45 0-1,1 0-15,-1 0-1,67 0 16,-23 0 1,1 0-1,44 22 1,0-22 0,44 0-1,-44 22 1,-1-22 0,1 22-1,0-22 1,-22 0-1,0 0 1,-67 0-16,67 0 15,-1 0 1,23 0-1,0 0 1,22 0 0,44 0-1,-21 0 1,-23 0 0,0 0-1,-23 0 1,23 0 0,23 0-1,-90 0-15,89 0 15,-22 0 1,0 0-1,-22 0 1,0 0-1,-22 0 1,0 0 0,21 0-1,-21 0 1,22 0 0,111 23 0,21-23-1,-132 0-15,177 0 15,-22 0 1,-44 22-1,-67-22 1,0 0 0,-22 0-1,0 0 1,-22 0 0,0 0-1,22 0 1,-44 0-1,21 0 1,-65 0-16,66 0 15,-23 0 1,-21 0-1,22 0 1,-1 0 0,1 0-1,0 22 1,0-22 0,-1 0-1,23 0 1,0 0 0,-44 0-1,66 0-15,0 0 15,22 0 1,22 22-1,0-22 1,-44 0 0,1 0-1,-24 0 1,1 0 0,-22-22-1,0 22 1,-23 0 0,1 0-1,-45 0-15,23-22 15,-1 22 1,-44 0-1,0 0 6,-22-22-6,22 22 8,1 0-16,-1 0 8,0-23 0,0 23-1,0 0 2,0-22-1,0 22-15,1-22 15,21 22 1,0 0-1,-22-22 1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15T11:08:22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45448">
    <iact:property name="dataType"/>
    <iact:actionData xml:id="d0">
      <inkml:trace xmlns:inkml="http://www.w3.org/2003/InkML" xml:id="stk0" contextRef="#ctx0" brushRef="#br0">20174 8285 0,'22'0'88,"44"0"-81,-21 0 1,43 0 0,-21 0 7,154 0-3,89 0 9,-221 22-20,66-22 10,155 0 10,-244 0-8,67 22 8,-89-22-9,45 0 9,-23 22-7,-21-22 5,-1 0-2,0 0-4,-22 0 7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15T11:08:22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94501">
    <iact:property name="dataType"/>
    <iact:actionData xml:id="d0">
      <inkml:trace xmlns:inkml="http://www.w3.org/2003/InkML" xml:id="stk0" contextRef="#ctx0" brushRef="#br0">19797 4563 0,'0'-22'120,"22"0"-106,1-89 2,-1 23 1,0-23 0,-22 45-17,22-90 16,0 24 2,-22-1-2,0 66 1,0 1 0,0 21-1,0 23-4,0 0 44,0 0 144,0 0-189,0 0 10,0 0-5,0 44 224,-22 0-192,22 0-24,-22-22-7,0 22 0,22 0 13,0 0-6,-22-22 72,22 23-79,0-1 6</inkml:trace>
    </iact:actionData>
  </iact:action>
  <iact:action type="add" startTime="396117">
    <iact:property name="dataType"/>
    <iact:actionData xml:id="d1">
      <inkml:trace xmlns:inkml="http://www.w3.org/2003/InkML" xml:id="stk1" contextRef="#ctx0" brushRef="#br0">19952 3522 0,'22'0'168,"1"0"-144,-23 22-16,44 1 5,-22-1 4,22 0 0,-44 0-1,22-22 1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15T11:08:22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36038">
    <iact:property name="dataType"/>
    <iact:actionData xml:id="d0">
      <inkml:trace xmlns:inkml="http://www.w3.org/2003/InkML" xml:id="stk0" contextRef="#ctx0" brushRef="#br0">20085 13512 0,'0'0'1,"-22"0"4,0 0 44,0 0-25,0 0-9,-1 23-6,1-23-1,-22 0 12,-22 0-8,-45-23 9,0-21-9,45-22 9,-1 44-8,1-23 8,22-43-5,-23-1 1,45 67-5,-44-89 9,43 67-4,1 0-4,22-23 7,0-22-7,-22-21 7,22 43-3,0-21 0,0 43-4,44-21 7,1 22-3,-1 44-1,22-45 1,-43 45-4,-1-22-12,44 0 18,1 0-2,-23 22-1,-22 0 2,0 0 0,0 0-4,23 0 0,43 44 6,1-22-4,-45 0-3,89 45 8,-67-23-5,-21 1 1,21-1 0,-44-22-1,-22 22 2,44-22-2,-44 23 0,23 21 1,-23-44-4,22 23-13,22 65 21,-44-87-8,0 87 7,0-43-4,-22-1 1,0 1-3,0 21 6,-1-43-4,-21 21-2,22 23 6,-22-23-3,22-44-1,-1 0 0,23 23 2,-22-45-2,0 22 0,0-22-2,22 22 6,-22-22 11,22 22-11,-44 0-5,21-22-2</inkml:trace>
    </iact:actionData>
  </iact:action>
  <iact:action type="add" startTime="137757">
    <iact:property name="dataType"/>
    <iact:actionData xml:id="d1">
      <inkml:trace xmlns:inkml="http://www.w3.org/2003/InkML" xml:id="stk1" contextRef="#ctx0" brushRef="#br0">18092 13512 0,'-22'0'255,"0"0"-247,22 23 0,-22-1 0,-23-22 7,-43 22-2,-89 22 8,66 1-5,45-45 1,-1 22 0,23 0-1,22-22-2,0 0 6,-1 0-4,-21 0 27,44-22-34,-22 0 7,22-1 0,-44-21 0,-1-22 1,1-23 0,0 0-1,0 1-2,-1-1 6,23 1-4,-22-1-2,44 0 6,-22 1-4,0 43-3,22-43 8,0 44-5,0 21-1,0 1 10,0 0-2,0 0-15,0 0 9,0 0-1,22 0-6,0-1 10,22 1-4,0 22 2,-21 0 5,-1 0-13,0 0 3,22-22 7,0 22-4,1-22-2,21 22 6,1 0-4,-23 0 1,0 0-4,0 0 8,1 0-5,43 0 1,-43 0-16,-1 0 15,0 0-4,23 0 9,-45 22-5,0-22 1,22 22-1,-44 0-2,22-22 6,23 23-7,-45-1 8,22-22-5,0 22 1,-22 0-17,44 0 16,-44 0-2,22 0 6,-22 23-7,45-23 7,-45 22-3,22 0-1,-22-21 1,0 21-3,22-22 5,-22 22-1,0-21-2,0 43 0,0-44-2,0 45 6,0-23-4,0-22-3,0 22 8,0 1-5,0-23 1,0 0-3,0 22 5,0 1-2,-22-23 0,22 0-17,0 0 16,-22 0-3,-1 22 8,23-21-5,-22-1-2,22 0 6,0 0 0,-22-22-7,22 22 3,0 0 3,-22 1 13,0 21-16</inkml:trace>
    </iact:actionData>
  </iact:action>
  <iact:action type="add" startTime="144213">
    <iact:property name="dataType"/>
    <iact:actionData xml:id="d2">
      <inkml:trace xmlns:inkml="http://www.w3.org/2003/InkML" xml:id="stk2" contextRef="#ctx0" brushRef="#br0">16254 15661 0,'-44'0'144,"22"0"-128,-23 0 0,1-22 0,22 22-3,-22 0 0,-1-22 7,1 22-7,0-22 8,0 22-5,21-22-3,-21-1 8,0 1-5,22 0 6,0 22-11,-1-44 6,1 22 3,0-1 4,0 23-16,22-22 7,-22-22 2,0 22-1,-23-22-3,1-45 8,22 45-5,-22-1-2,22-21 6,-1 22-3,23 21-5,-22 1 9,22 0-5,-22 0-3,22 0 8,0 0-4,0 0-2,0-1 1,0-43 3,0 44-6,0-23 7,0 23-4,0 0-3,0 0 8,22-22-5,0 44-2,1-45 6,-1 45-4,-22-22-3,22 0 4,22 22 3,-44-22-6,22 22 2,-22-22 4,22 22-7,1-22 8,-1 22-5,0-22-3,22 22 8,-22-23-8,23 23 7,-23 0-7,66-22 7,-21 22-6,43-22 6,-65 22-7,21 0 7,-44 0-2,0 0-2,1 0-4,21 22 9,0 0-8,0 1 7,-44-1-7,45 22 7,-23 0-6,-22-22 2,22 1 4,0 21-7,-22-22 8,22 22-5,0-22-3,-22 23 8,0-1-4,23-44-5,-23 67 9,0-23-4,0 0-1,0 0-3,0 23 8,0-45-9,0 22 9,0-22-5,0 1-2,0 21 6,-23-22-3,23 0-5,-22 23 5,0-1 3,22-22-2,-22 0-6,22 22 9,-22-21-9,0-1 9,22 0-5,0 0-3,-22 0 8,22 0-4,-23-22-5,23 23 9,0-1-8,-44-22 7,44 22-7,-22 22 7,22-22 0,-44-22 3</inkml:trace>
    </iact:actionData>
  </iact:action>
  <iact:action type="add" startTime="147213">
    <iact:property name="dataType"/>
    <iact:actionData xml:id="d3">
      <inkml:trace xmlns:inkml="http://www.w3.org/2003/InkML" xml:id="stk3" contextRef="#ctx0" brushRef="#br0">17981 17544 0,'0'22'40,"-44"-22"23,22 0-46,0 0-2,0 0-7,0 0 4,-1 0 5,-21 0-1,22 0 1,0 0 0,0 0 0,0 0-1,-45 0 1,45-22 0,-22-22-1,-1 44 0,1-45 1,0 1 0,22 22 0,0-22-1,-1 44 1,-21-45 0,44 23-1,-44-22 1,22 0-1,0 21-15,22-21 15,-23 22 1,1-45-1,0 1 1,0-23 0,22 1 0,-22-23-1,22 22 1,0 1 0,0-1-1,22 23 1,0 22-1,0-1-15,0 1 16,23 0-1,-45 21 1,22 23-1,22-22 1,0 22 0,23-44-1,44 22-2,-45 0 6,0 0-4,-43 22 1,-1 0 0,0 0-1,-22 22 1,44-22 0,-22 22-1,-22 0 1,45 22-1,-23 1 1,22 21 0,0 23-1,-22-23 1,23 1 0,-45 21-1,44-21 1,-44-45 0,22 0-1,-22 0-2,0 0 6,22 0-4,0 23 1,-22-23-3,0 0 6,0 22-4,0-22 1,0 45-1,0-45-2,0 44 6,0-43-4,0-1-2,-22 0 6,22 22-4,-22 1 1,22-1-3,-22 0 6,0 0-4,22-21 1,0-1-1,-22-22 1,22 22-17,0 0 17,-22 22-1,22-21-1,-23-1 4,1-22-3,22 22 1,0 0-3,-22-22 47,22 22-20</inkml:trace>
    </iact:actionData>
  </iact:action>
  <iact:action type="add" startTime="177637">
    <iact:property name="dataType"/>
    <iact:actionData xml:id="d4">
      <inkml:trace xmlns:inkml="http://www.w3.org/2003/InkML" xml:id="stk4" contextRef="#ctx0" brushRef="#br0">11714 4984 0,'23'0'80,"-1"0"-72,0 0 0,22 0-1,1 0 2,65 22 10,45 23-3,-22-1-2,22 0 6,44-22-3,-44-22-1,0 0-2,89 0 6,-67 0-3,-110 0-5,88 0 9,-155 23-8,44-23 7,0 0-7,1 22 8,-23-22-5,44 0-3,1 0 7,-1 0-7,45 0 8,-45 0-5,-22 0-3,67 0 8,-89 0-9,45-22 9,-45 22-8,22 0 7,-22 0-3,0 0-1,1 0 1,-1 0-4,0 0 8</inkml:trace>
    </iact:actionData>
  </iact:action>
  <iact:action type="add" startTime="184725">
    <iact:property name="dataType"/>
    <iact:actionData xml:id="d5">
      <inkml:trace xmlns:inkml="http://www.w3.org/2003/InkML" xml:id="stk5" contextRef="#ctx0" brushRef="#br0">13331 7421 0,'22'0'127,"0"0"-118,0 0-1,23 0 5,132 0 7,-111 0-7,89-22 7,-88 22-7,-1 0 7,23 0-20,22 0 13,-1-45 7,-21 23-7,-1 22 8,-43 0-5,-23 0-3,0 0 8,0 0-21,0 0 16,0 0 1,1 0-3,-1 0 6,0 0 1,0 0-9,0 0 0,22 0 9,1 0-5,-23 0 1,22 0-3,-22 0 6,0 0-20,1 0 13</inkml:trace>
    </iact:actionData>
  </iact:action>
  <iact:action type="add" startTime="207693">
    <iact:property name="dataType"/>
    <iact:actionData xml:id="d6">
      <inkml:trace xmlns:inkml="http://www.w3.org/2003/InkML" xml:id="stk6" contextRef="#ctx0" brushRef="#br0">14638 9570 0,'22'0'184,"0"0"-176,0 0 0,22 0-1,67 0 11,-45 0-5,89 0 8,-44 0-5,0 0 0,0 0-3,-1 0 8,1 0-5,0 0 1,-23 0-3,45 0 6,-66 0-7,88 0 7,-111 0-7,89 0 8,-22 0-4,21 0-2,23 0-2,1 0 8,21 0-8,-44 0 7,-23 0-7,23 0 8,0 0-5,-44 0 0,-45 0-2,133 0 6,-111 0-7,1 0 7,44 0-19,-1 0 12,23 0 7,-22 0-3,22 0-1,0 22 1,0-22-5,44 22 9,-133-22-8,89 0 8,-89 0-9,67 0 9,-45 0-8,45 0 7,-22 0-7,-23 0 8,45 0-9,-45 0 9,-22 0-9,1 0-11,65 0 19,-87 0-7,43 0 7,-22 0-7,1 0 8,-23-22-8</inkml:trace>
    </iact:actionData>
  </iact:action>
  <iact:action type="add" startTime="212949">
    <iact:property name="dataType"/>
    <iact:actionData xml:id="d7">
      <inkml:trace xmlns:inkml="http://www.w3.org/2003/InkML" xml:id="stk7" contextRef="#ctx0" brushRef="#br0">14040 10876 0,'44'0'119,"0"0"-110,23 0-1,43-22 8,68 22 1,-1 0-1,66 0 1,67 0 0,-22 0-4,133 0 7,-22 0-7,43 0 8,-43-22-8,-22 22 7,-200 0-19,-22 0 12,288 0 7,-288 0-7,199-22 7,-265 22-7,198 44 7,-132-44-7,-44 0 8,22 22-9,0-22 9,0 0-5,-23 0 2,-21 0-3,44 0-14,-45 0 12,178 23 7,-155-1-7,199 0 7,-155-22-3,-44 0-3,-45 22 5,1-22-6,-45 0 8,22 0-5,-22-22-3,0 22 8,0 0-8,1 0 86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15T11:08:22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775">
    <iact:property name="dataType"/>
    <iact:actionData xml:id="d0">
      <inkml:trace xmlns:inkml="http://www.w3.org/2003/InkML" xml:id="stk0" contextRef="#ctx0" brushRef="#br0">3388 6203 0,'22'0'136,"0"0"-128,1 0 0,43-23 3,67 23 3,110 0 6,23-22-4,-67 22 2,89-22-2,-177 22-15,22-44 11,177 0 8,-221 21-8,198-21 10,-87 44-6,-1 0 1,45 0-1,-67 0-3,22 0 8,0 0-5,1-22 1,-45 22-1,-45 0-2,23 0 6,-66 0-20,88 22 16,22-22 1,-44 0-3,132 0 5,-132 0-2,22 0-4,23 0 8,-23 22-5,-23 0 1,1-22-1,0 0 1,0 0-3,66 23 6,-66-23-4,0 0 1,-67 0-4,112 0 7,-45 0-3,-23 0-1,23 0-3,0 0 8,0 0-5,-22-23-3,44 1 8,-111 22-21,89 0 16,-67 0-2,67 0 6,-89 0-6,1 0 5,-23 0 2,0 0 11,0 0-8,0 0-8,-22-22-8,22 22 8,0 0 8,1 0 56</inkml:trace>
    </iact:actionData>
  </iact:action>
  <iact:action type="add" startTime="47055">
    <iact:property name="dataType"/>
    <iact:actionData xml:id="d1">
      <inkml:trace xmlns:inkml="http://www.w3.org/2003/InkML" xml:id="stk1" contextRef="#ctx0" brushRef="#br0">3100 6136 0,'22'0'128,"0"0"-120,1 0 0,-1 0 0,0 0 3,44 0 9,45 0-3,-67 0-4,134 0 7,-112 0-7,67 0 8,-89 0-9,45 0 9,-45 0-9,0 0 9,1 0-4,-23 0-1,22 0 1,-22 0 0,0 0-4,23 0 7,-23 0-5,0 0 4,0 0-6,0 0 7,22 0-8,-21 0 9,21 0-4,-22 0-1,22 0 1,1 0-4,-1 0 7,-22 0-7,0 0 8,22 0-5,-21 0 1,21 0 0,-22 0-1,22 0-2,45 0 6,-1 0-4,68 0 1,-46 0 0,-65 0-17,43 0 17,1 0-1,-45 0 1,22 0-1,1-22 1,-23 22 0,0 0-1,23-22 1,21 0 0,-21 22-1,21 0 1,-21 0 0,-45 0-1,89-22-15,-23 22 15,1 0 1,22 0-1,-45 0 1,23-23 0,21 1-1,-65 22 1,43-22 0,-21 22-1,-1-22 1,1 0 0,-1 22-1,-22 0-15,23 0 15,-23 0 1,22-22-1,-21 22 1,-23 0 0,0 0-5,0 0 9,0 0-4,23 0-1,-23 0 1,44 0 0,-44 0-1,23 0-15,-23 0 11,22 0 9,0 0-5,1 0 1,-1 0 0,22 0-4,-21 0 7,43 0-3,-21 0-1,-1 22 1,23-22 0,-67 0-1,66 0-15,-65 0 12,87 0 7,-65 0-4,43 0 1,-44 0 0,1 0-4,-1-22 7,0 22-3,1 0-1,21 0 1,-22 0-4,23 0 4,-1 0 3,-44 0-7,45 0 7,-1 22-3,-44-22-4,0 0 7,45 0-19,-1 22 15,-21-22 1,-23 22-1,22-22 1,22 0-4,-21 0 4,21 22 3,-22-22-7,45 0 7,-23 0-3,-21 0-4,-23 0 7,89 0-19,-23 22 11,23-22 9,0 0-5,-1 0 1,45 0-4,-44 0 5,22 0 1,-89 0-6,111 0 7,-88 0-3,-23 0-4,-22 0 7,45 0-3,-1 0-17,23 0 17,-45 0-1,0 0-3,23 0 8,-45 0-9,0 0-11,44 0 19,-43 0-7,43 0 7,-44-22-3,0 22-4,0 0 7,1 0-7,-1 0 8,0 0-5</inkml:trace>
    </iact:actionData>
  </iact:action>
  <iact:action type="add" startTime="77119">
    <iact:property name="dataType"/>
    <iact:actionData xml:id="d2">
      <inkml:trace xmlns:inkml="http://www.w3.org/2003/InkML" xml:id="stk2" contextRef="#ctx0" brushRef="#br0">11006 11120 0,'22'0'208,"44"0"-200,1-22 0,-1 22 4,67-44 4,44-1-2,45 23 6,-23 0-7,-22 0 7,-110 22-4,88-22-15,-22 0 16,-23-1-1,-43 23 1,21 0-1,-43 0-3,-1 0 7,22 0-19,23 0 15,-1 0-3,-21 0 8,-1 0-8,-44 0 8,1 0-9,-1 0-12,22 0 20,-22 0-4,22-22 2,-21 22-6,21 0 9,-22 0-8,0 0 8,23 0-8,-23 0 7,0 0-3,0 0-1,22-22-3,-22 22-13,45 0 20,-45 0-6,0 0 6,0 0-8,0 0 26,1 0 86</inkml:trace>
    </iact:actionData>
  </iact:action>
  <iact:action type="add" startTime="96911">
    <iact:property name="dataType"/>
    <iact:actionData xml:id="d3">
      <inkml:trace xmlns:inkml="http://www.w3.org/2003/InkML" xml:id="stk3" contextRef="#ctx0" brushRef="#br0">5381 14000 0,'44'-22'112,"-21"22"-104,21 0 0,22 0 4,200 0 8,-133 0-6,199 0 6,-221 0-8,221-23 10,-221 23-10,-45-22-12,67 22 20,-89 0-3,45 0 0,-67 0-1,-22-22 1,22 22 0,0 0 23,0 0-16,1 0-8,21 0 8,-22 0-8,0 0-6,22 0 10,-21 0-7,21 0 7,-22 0-3,0 0-17,0 0 13</inkml:trace>
    </iact:actionData>
  </iact:action>
  <iact:action type="add" startTime="98639">
    <iact:property name="dataType"/>
    <iact:actionData xml:id="d4">
      <inkml:trace xmlns:inkml="http://www.w3.org/2003/InkML" xml:id="stk4" contextRef="#ctx0" brushRef="#br0">5381 16459 0,'22'-23'80,"23"23"-72,-1 0 3,89 0 6,22-22-4,22 22 7,0-22-3,-66 22-5,-45 0 9,-22 0-4,-21 0-17</inkml:trace>
    </iact:actionData>
  </iact:action>
  <iact:action type="add" startTime="99615">
    <iact:property name="dataType"/>
    <iact:actionData xml:id="d5">
      <inkml:trace xmlns:inkml="http://www.w3.org/2003/InkML" xml:id="stk5" contextRef="#ctx0" brushRef="#br0">5780 17810 0,'66'0'64,"-22"0"-48,1 0-8,21 0 0,1 0 2,110 0 7,0 0-3,44 0 5,23 0-2,-45 0 0,23 0-4,-67 0 7,0 0-3,-89 0-17,23 0 13,88 0 7,-44 0-3,-23 0-1,-43 0-3,-1 0 7,23 0-19,-23 0 12,-21 0 7,-23 0-3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15T11:08:22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7980">
    <iact:property name="dataType"/>
    <iact:actionData xml:id="d0">
      <inkml:trace xmlns:inkml="http://www.w3.org/2003/InkML" xml:id="stk0" contextRef="#ctx0" brushRef="#br0">2369 8041 0,'23'0'136,"-1"0"-112,22 0-17,-22 0 2,22 0 6,1 22-14,-1 0 15,-22-22-16,89 0 16,-67 23-2,67-1 6,-45-22-7,1 0 7,-23 22-20,45 0 14,-45-22 6,0 0-8,0 22 9,23 0-5,-45-22-3,67 22 8,-23 1-5,-22-23-3,89 0 8,-111 0-8,45 0 7,21 0-20,45 0 14,-22 44 6,22-44-8,0 0 9,-23 0-5,1 22-3,66-22 8,-22 0-5,-88 0-2,199 0 6,-89 0-4,22 0 1,-44 0-4,66-22 8,-66-22-8,0 21 7,23 1-4,-23 0-2,44-22 6,-66 44-4,44-22 2,0 22-3,-110-22-1,176 22 6,-110-23-7,22 1 8,-22 22-9,0 0 9,0 0-5,-23-22-2,68 22 6,-134 0-7,89 0 7,-45 0-3,-43 0-4,87 0 7,-43 0-7,0 0 8,-23 0-5,-22 0 1,-22 0-1,1 0 1,-1 0-3</inkml:trace>
    </iact:actionData>
  </iact:action>
  <iact:action type="add" startTime="58516">
    <iact:property name="dataType"/>
    <iact:actionData xml:id="d1">
      <inkml:trace xmlns:inkml="http://www.w3.org/2003/InkML" xml:id="stk1" contextRef="#ctx0" brushRef="#br0">5758 12626 0,'22'0'95,"0"0"-86,0 0-1,0 0-1,45 0 12,-1 0-2,45 0-3,44 0 5,22 0-5,22 0 6,1 0-8,110 23 10,-133-23-6,-89 0-3,134 0 7,-67 0-4,0 0 1,-89 0-4,23 0 8,44 0-21,44 0 13,-22 0 7,0 0-4,22 0-3,22 0 8,-88 0-5,110 22-15,-110-22 12,199 0 7,-155 0-4,-88 0-2,176 0 6,-66 22-4,-22-22 1,45 0-4,-45 0 8,0 22-9,0-22 9,-67 0-5,45 0-15,0 0 15,-22 0 1,-23 0-1,-43 0-2,-1 0 6,45 0-19,-1 0 14,1 0 2,-23 0 0,1 0-1,-23 0-3,0 0 8,-22 0-5,0 0-15,1 0 12,21 0 7,0 0-4,-22 0 1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DC365E1-FA2D-465E-824A-2F64477FC4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4B14E67-EE63-40F9-AAB1-0D29552E09A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35ADDC-E0D4-4D43-B9B9-66848F98DB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84AB3AED-27B5-493A-9A1E-DBBBB81BD5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763"/>
            <a:ext cx="4927600" cy="44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FDC105AC-8F27-49BB-A3D3-40249E1533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9718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CA8AAF94-63F1-4502-80E7-28BBE24A8B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525"/>
            <a:ext cx="29718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300" b="0"/>
            </a:lvl1pPr>
          </a:lstStyle>
          <a:p>
            <a:pPr>
              <a:defRPr/>
            </a:pPr>
            <a:fld id="{6FD71B8B-114B-4DE2-AECA-D341603BA0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F6E2559E-9735-4564-8DA2-B26024E229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CE0A237-5774-4F2D-B7FF-BF3E9B159B53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09E14AA-12FD-4284-816E-395A638E4D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70A0246-E088-4C88-A641-67DF14F9B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5118100"/>
            <a:ext cx="5934075" cy="4268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AD78331A-8684-42DE-8610-03AF31600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2BCBFAA-32C6-4F06-9F27-2BDCD277BFE2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F0EFB57-08BD-4527-98C7-72F6EE3087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D7EC6D6-06A0-4C27-99F8-0CA3C2DC4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83793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78BDD4A5-CB2A-47A4-817E-3865493A08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EBB410E-1020-433A-B63D-A471C3A4D50B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6A356E2-BB38-44BB-BF3E-734B3CD02F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81F8F7C-20E0-424E-AF67-5111BD979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2772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CF6C7A16-03E0-4ED8-993A-2D68032678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4770368-A98A-46C7-956E-A3107C01A724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A55C8B1-AF62-46BE-858E-9E59AB50E8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13C7A9-226B-4AF7-8180-C2D6526B8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0232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9BA8817-ACFD-4844-A5D4-1F571FC42F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80DCA7A-601E-45C3-AAEE-7A1ED9201B26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3AE5364-2368-4D52-8F65-FE8DE9355B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E5DE963-BA11-44BA-84D8-6A40771AF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8265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F0BFB97C-E090-49BE-9FD7-32D9FAD4AF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FFF4066-EAFF-4864-9A85-F1515AD602DB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B8E7C5A-0649-49DA-88C9-F7A34BD6F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F14F241-4C34-4832-929D-192DE999C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85700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03010B7F-11A0-49D0-9F23-6DA935CA8A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53BC539-3916-4D5C-9446-9A86C1492A55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389F710-E39D-4260-B68F-3687EBD033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21C41D8-C545-4898-A8D6-C4F1A8889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2317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9719360-10EE-4A0D-BE0C-F5FAA45938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72E473E-DEB8-4D2F-9C7D-A62284D46BEB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F5D306D-D136-49D1-9295-3E00F35DB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94B9959-4FBD-4EBA-BDF9-03FC4081E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32827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5721499-7D0A-4AD8-9098-0EBC039AE9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E516870-FBEC-4EEF-A59E-72FE11FB9035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20F53D8-92E3-4004-8985-8E5066791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415A10B-88A1-43A7-8ED2-DAF811623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6212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E6F495F4-E149-4E68-91A2-3BD0BB780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1C5496-2A6C-4CD8-9C60-2E57C82FA026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0D0A575-DCBF-47AB-8506-DC58F913AD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25CFD65-C87C-4043-8812-94688A79E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22184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F5F3A121-6FF1-41D1-A8A2-AEF67A279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0B2D813-D16E-4ACE-A89F-1D0323157CA7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E79390E-0919-41BA-93CF-96ED97FE42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91E0B90-71BA-4B63-9B4B-28C792785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9023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D243237-4116-41A7-B74E-9C5F92BE6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9DBEDAB-CB1D-4E1C-A2C1-30E00ED7C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4CB196-405D-4088-9094-602FAF2C6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6C89FE-FE3A-44B7-BB7A-1C3AA0715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41F22F22-6DAC-423C-B5A9-0A93A1A0C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194F58D-732D-4B73-B941-6F2DF65B6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9B422741-E250-40D8-9F19-B65F5C433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just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8282456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288016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95386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8534833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043417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0954745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224345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7228614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7136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591865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834424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81B338-41B7-42DF-972B-4C10E486D6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0F0E8C0-6A3A-4CA2-85B5-44992F1C1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A1E5FB-E6B2-4A2F-9699-883FDD3BF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8FE7260-6C92-4551-82AC-AC5113B9E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89382F0-9D68-46C0-B2F5-BF8A156FE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5B066B4-2923-4228-AFE8-FB2D8EDBB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05EBBC67-EA16-429A-A4D3-3DB4F2D9A001}" type="slidenum">
              <a:rPr lang="en-US" altLang="ko-KR" sz="1400" smtClean="0">
                <a:solidFill>
                  <a:srgbClr val="EEEEEE"/>
                </a:solidFill>
                <a:latin typeface="Times New Roman" panose="02020603050405020304" pitchFamily="18" charset="0"/>
                <a:ea typeface="HY헤드라인M" panose="02030600000101010101" pitchFamily="18" charset="-127"/>
              </a:rPr>
              <a:pPr algn="ctr" eaLnBrk="1" latinLnBrk="1" hangingPunct="1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EDFEBEF4-6FE6-4E0F-889B-2B9AEF6EF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D0091EB-285A-497C-A517-20354449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13674" name="Rectangle 10">
            <a:extLst>
              <a:ext uri="{FF2B5EF4-FFF2-40B4-BE49-F238E27FC236}">
                <a16:creationId xmlns:a16="http://schemas.microsoft.com/office/drawing/2014/main" id="{E0E9893D-5C25-4C0B-87FD-489CD6666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q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m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Ä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1" Type="http://schemas.openxmlformats.org/officeDocument/2006/relationships/tags" Target="../tags/tag3.x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20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11/relationships/inkAction" Target="../ink/inkAction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inkAction" Target="../ink/inkAction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inkAction" Target="../ink/inkAction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microsoft.com/office/2011/relationships/inkAction" Target="../ink/inkAction1.xml"/><Relationship Id="rId5" Type="http://schemas.openxmlformats.org/officeDocument/2006/relationships/oleObject" Target="../embeddings/oleObject6.bin"/><Relationship Id="rId10" Type="http://schemas.openxmlformats.org/officeDocument/2006/relationships/image" Target="../media/image4.pn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customXml" Target="../ink/ink3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11/relationships/inkAction" Target="../ink/inkAction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7BFE7CC2-96AD-492A-A547-76F2FA6EC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8" y="4141788"/>
            <a:ext cx="34417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ko-KR" sz="1800" b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800" b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최승식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CDD50CC3-92A5-44DE-AC12-F5F4E7C56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2305050"/>
            <a:ext cx="8167687" cy="53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40000"/>
              </a:lnSpc>
              <a:defRPr/>
            </a:pP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Chap 1.  </a:t>
            </a: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컴퓨터 네트워크와 인터넷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(3)</a:t>
            </a:r>
            <a:endParaRPr lang="ko-KR" alt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 advTm="3068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787BF2B4-9EB1-48BA-9F2E-85310BB80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61913"/>
            <a:ext cx="8261350" cy="461962"/>
          </a:xfrm>
        </p:spPr>
        <p:txBody>
          <a:bodyPr/>
          <a:lstStyle/>
          <a:p>
            <a:pPr>
              <a:defRPr/>
            </a:pPr>
            <a:r>
              <a:rPr lang="en-US" altLang="ko-KR" sz="2400" dirty="0"/>
              <a:t>1.6  </a:t>
            </a:r>
            <a:r>
              <a:rPr lang="ko-KR" altLang="en-US" sz="2400" dirty="0"/>
              <a:t>공격받는 네트워크</a:t>
            </a:r>
            <a:endParaRPr lang="en-US" altLang="ko-KR" sz="2400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A33BCA4-A498-4975-8B17-F14B9BACC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2275" y="974725"/>
            <a:ext cx="8132763" cy="11715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sz="2000" dirty="0">
                <a:latin typeface="+mn-ea"/>
              </a:rPr>
              <a:t>Denial of service (</a:t>
            </a:r>
            <a:r>
              <a:rPr lang="en-US" altLang="ko-KR" sz="2000" dirty="0" err="1">
                <a:latin typeface="+mn-ea"/>
              </a:rPr>
              <a:t>DoS</a:t>
            </a:r>
            <a:r>
              <a:rPr lang="en-US" altLang="ko-KR" sz="2000" dirty="0">
                <a:latin typeface="+mn-ea"/>
              </a:rPr>
              <a:t>): </a:t>
            </a:r>
            <a:r>
              <a:rPr lang="ko-KR" altLang="en-US" sz="2000" dirty="0">
                <a:latin typeface="+mn-ea"/>
              </a:rPr>
              <a:t>네트워크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호스트 혹은 다른 기반구조의 요소들을 정상적인 사용자들이 사용할 수 없게 하는 것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81604" name="Rectangle 4">
            <a:extLst>
              <a:ext uri="{FF2B5EF4-FFF2-40B4-BE49-F238E27FC236}">
                <a16:creationId xmlns:a16="http://schemas.microsoft.com/office/drawing/2014/main" id="{777DD22F-BFFF-47B5-80D1-B1DE260E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2176463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AutoNum type="arabicPeriod"/>
              <a:defRPr/>
            </a:pPr>
            <a:r>
              <a:rPr lang="en-US" altLang="ko-KR" sz="2000" dirty="0">
                <a:latin typeface="+mn-ea"/>
                <a:ea typeface="+mn-ea"/>
              </a:rPr>
              <a:t>select target</a:t>
            </a:r>
          </a:p>
        </p:txBody>
      </p:sp>
      <p:sp>
        <p:nvSpPr>
          <p:cNvPr id="281605" name="Rectangle 5">
            <a:extLst>
              <a:ext uri="{FF2B5EF4-FFF2-40B4-BE49-F238E27FC236}">
                <a16:creationId xmlns:a16="http://schemas.microsoft.com/office/drawing/2014/main" id="{10A40FE6-B519-421F-9B37-472EE72B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2695575"/>
            <a:ext cx="37957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AutoNum type="arabicPeriod" startAt="2"/>
              <a:defRPr/>
            </a:pPr>
            <a:r>
              <a:rPr lang="en-US" altLang="ko-KR" sz="2000">
                <a:latin typeface="+mn-ea"/>
                <a:ea typeface="+mn-ea"/>
              </a:rPr>
              <a:t>break into hosts around the network</a:t>
            </a:r>
          </a:p>
        </p:txBody>
      </p:sp>
      <p:sp>
        <p:nvSpPr>
          <p:cNvPr id="281606" name="Rectangle 6">
            <a:extLst>
              <a:ext uri="{FF2B5EF4-FFF2-40B4-BE49-F238E27FC236}">
                <a16:creationId xmlns:a16="http://schemas.microsoft.com/office/drawing/2014/main" id="{37B447CF-5F4E-4951-B0CF-33858F184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3830638"/>
            <a:ext cx="411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AutoNum type="arabicPeriod" startAt="3"/>
              <a:defRPr/>
            </a:pPr>
            <a:r>
              <a:rPr lang="en-US" altLang="ko-KR" sz="2000" dirty="0">
                <a:latin typeface="+mn-ea"/>
                <a:ea typeface="+mn-ea"/>
              </a:rPr>
              <a:t>send packets toward target from compromised hosts(</a:t>
            </a:r>
            <a:r>
              <a:rPr lang="ko-KR" altLang="en-US" sz="2000" dirty="0">
                <a:latin typeface="+mn-ea"/>
                <a:ea typeface="+mn-ea"/>
              </a:rPr>
              <a:t>감염된 호스트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</a:p>
        </p:txBody>
      </p:sp>
      <p:grpSp>
        <p:nvGrpSpPr>
          <p:cNvPr id="22535" name="Group 74">
            <a:extLst>
              <a:ext uri="{FF2B5EF4-FFF2-40B4-BE49-F238E27FC236}">
                <a16:creationId xmlns:a16="http://schemas.microsoft.com/office/drawing/2014/main" id="{BE5AAAF8-CEA2-40D9-B1AB-3D9C154B1B09}"/>
              </a:ext>
            </a:extLst>
          </p:cNvPr>
          <p:cNvGrpSpPr>
            <a:grpSpLocks/>
          </p:cNvGrpSpPr>
          <p:nvPr/>
        </p:nvGrpSpPr>
        <p:grpSpPr bwMode="auto">
          <a:xfrm>
            <a:off x="4481513" y="2449513"/>
            <a:ext cx="3641725" cy="3559175"/>
            <a:chOff x="2820" y="1549"/>
            <a:chExt cx="2294" cy="2242"/>
          </a:xfrm>
        </p:grpSpPr>
        <p:grpSp>
          <p:nvGrpSpPr>
            <p:cNvPr id="22536" name="Group 20">
              <a:extLst>
                <a:ext uri="{FF2B5EF4-FFF2-40B4-BE49-F238E27FC236}">
                  <a16:creationId xmlns:a16="http://schemas.microsoft.com/office/drawing/2014/main" id="{935F10F7-837C-4EC1-BDE2-5E23CE601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9" y="2155"/>
              <a:ext cx="233" cy="530"/>
              <a:chOff x="5086" y="1108"/>
              <a:chExt cx="198" cy="417"/>
            </a:xfrm>
          </p:grpSpPr>
          <p:sp>
            <p:nvSpPr>
              <p:cNvPr id="22572" name="AutoShape 8">
                <a:extLst>
                  <a:ext uri="{FF2B5EF4-FFF2-40B4-BE49-F238E27FC236}">
                    <a16:creationId xmlns:a16="http://schemas.microsoft.com/office/drawing/2014/main" id="{A6843D66-CCD4-48ED-A6B4-C1995D9FF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1428"/>
                <a:ext cx="198" cy="97"/>
              </a:xfrm>
              <a:prstGeom prst="parallelogram">
                <a:avLst>
                  <a:gd name="adj" fmla="val 78635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73" name="Rectangle 9">
                <a:extLst>
                  <a:ext uri="{FF2B5EF4-FFF2-40B4-BE49-F238E27FC236}">
                    <a16:creationId xmlns:a16="http://schemas.microsoft.com/office/drawing/2014/main" id="{E40757F2-5268-4725-8DC9-0340D3CED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6" y="1111"/>
                <a:ext cx="91" cy="320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74" name="Rectangle 10">
                <a:extLst>
                  <a:ext uri="{FF2B5EF4-FFF2-40B4-BE49-F238E27FC236}">
                    <a16:creationId xmlns:a16="http://schemas.microsoft.com/office/drawing/2014/main" id="{5300276D-7E78-4BD1-B418-B3A650569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7" y="1202"/>
                <a:ext cx="126" cy="320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75" name="AutoShape 11">
                <a:extLst>
                  <a:ext uri="{FF2B5EF4-FFF2-40B4-BE49-F238E27FC236}">
                    <a16:creationId xmlns:a16="http://schemas.microsoft.com/office/drawing/2014/main" id="{E06FD238-77AD-4926-8757-8DFC42552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1108"/>
                <a:ext cx="198" cy="97"/>
              </a:xfrm>
              <a:prstGeom prst="parallelogram">
                <a:avLst>
                  <a:gd name="adj" fmla="val 78635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76" name="Line 12">
                <a:extLst>
                  <a:ext uri="{FF2B5EF4-FFF2-40B4-BE49-F238E27FC236}">
                    <a16:creationId xmlns:a16="http://schemas.microsoft.com/office/drawing/2014/main" id="{89D7D8D4-635C-4C76-A2D3-EC3745C5A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4" y="1115"/>
                <a:ext cx="0" cy="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77" name="Line 13">
                <a:extLst>
                  <a:ext uri="{FF2B5EF4-FFF2-40B4-BE49-F238E27FC236}">
                    <a16:creationId xmlns:a16="http://schemas.microsoft.com/office/drawing/2014/main" id="{D5FCA527-3A73-487E-9E8B-FD6A2602D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13" y="1428"/>
                <a:ext cx="71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78" name="Rectangle 14">
                <a:extLst>
                  <a:ext uri="{FF2B5EF4-FFF2-40B4-BE49-F238E27FC236}">
                    <a16:creationId xmlns:a16="http://schemas.microsoft.com/office/drawing/2014/main" id="{10867CBF-CBA2-4B29-87E3-EA3BCAF51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" y="1244"/>
                <a:ext cx="82" cy="18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579" name="Rectangle 15">
                <a:extLst>
                  <a:ext uri="{FF2B5EF4-FFF2-40B4-BE49-F238E27FC236}">
                    <a16:creationId xmlns:a16="http://schemas.microsoft.com/office/drawing/2014/main" id="{333FE799-9F59-463A-9091-A772E85F1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5" y="1300"/>
                <a:ext cx="63" cy="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  <p:graphicFrame>
          <p:nvGraphicFramePr>
            <p:cNvPr id="22537" name="Object 2">
              <a:extLst>
                <a:ext uri="{FF2B5EF4-FFF2-40B4-BE49-F238E27FC236}">
                  <a16:creationId xmlns:a16="http://schemas.microsoft.com/office/drawing/2014/main" id="{11648138-EF9A-45EB-A08F-5D4294590F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3" y="1549"/>
            <a:ext cx="34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22537" name="Object 2">
                          <a:extLst>
                            <a:ext uri="{FF2B5EF4-FFF2-40B4-BE49-F238E27FC236}">
                              <a16:creationId xmlns:a16="http://schemas.microsoft.com/office/drawing/2014/main" id="{11648138-EF9A-45EB-A08F-5D4294590F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1549"/>
                          <a:ext cx="34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8" name="Text Box 21">
              <a:extLst>
                <a:ext uri="{FF2B5EF4-FFF2-40B4-BE49-F238E27FC236}">
                  <a16:creationId xmlns:a16="http://schemas.microsoft.com/office/drawing/2014/main" id="{8D388F9D-F4BC-4780-B194-B3AC62456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" y="2707"/>
              <a:ext cx="5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>
                  <a:latin typeface="Comic Sans MS" panose="030F0702030302020204" pitchFamily="66" charset="0"/>
                </a:rPr>
                <a:t>target</a:t>
              </a:r>
            </a:p>
          </p:txBody>
        </p:sp>
        <p:graphicFrame>
          <p:nvGraphicFramePr>
            <p:cNvPr id="22539" name="Object 3">
              <a:extLst>
                <a:ext uri="{FF2B5EF4-FFF2-40B4-BE49-F238E27FC236}">
                  <a16:creationId xmlns:a16="http://schemas.microsoft.com/office/drawing/2014/main" id="{D1BDD68B-3E74-4CE5-8CC2-A935324ABF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4" y="1633"/>
            <a:ext cx="34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22539" name="Object 3">
                          <a:extLst>
                            <a:ext uri="{FF2B5EF4-FFF2-40B4-BE49-F238E27FC236}">
                              <a16:creationId xmlns:a16="http://schemas.microsoft.com/office/drawing/2014/main" id="{D1BDD68B-3E74-4CE5-8CC2-A935324ABF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" y="1633"/>
                          <a:ext cx="34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Object 4">
              <a:extLst>
                <a:ext uri="{FF2B5EF4-FFF2-40B4-BE49-F238E27FC236}">
                  <a16:creationId xmlns:a16="http://schemas.microsoft.com/office/drawing/2014/main" id="{F4B004E5-46F5-4A90-A9C3-76693DB300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4" y="1651"/>
            <a:ext cx="34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22540" name="Object 4">
                          <a:extLst>
                            <a:ext uri="{FF2B5EF4-FFF2-40B4-BE49-F238E27FC236}">
                              <a16:creationId xmlns:a16="http://schemas.microsoft.com/office/drawing/2014/main" id="{F4B004E5-46F5-4A90-A9C3-76693DB300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4" y="1651"/>
                          <a:ext cx="34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Object 5">
              <a:extLst>
                <a:ext uri="{FF2B5EF4-FFF2-40B4-BE49-F238E27FC236}">
                  <a16:creationId xmlns:a16="http://schemas.microsoft.com/office/drawing/2014/main" id="{A5703701-F314-4B7B-A912-62B91C0922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3" y="2069"/>
            <a:ext cx="34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22541" name="Object 5">
                          <a:extLst>
                            <a:ext uri="{FF2B5EF4-FFF2-40B4-BE49-F238E27FC236}">
                              <a16:creationId xmlns:a16="http://schemas.microsoft.com/office/drawing/2014/main" id="{A5703701-F314-4B7B-A912-62B91C0922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3" y="2069"/>
                          <a:ext cx="34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2" name="Object 6">
              <a:extLst>
                <a:ext uri="{FF2B5EF4-FFF2-40B4-BE49-F238E27FC236}">
                  <a16:creationId xmlns:a16="http://schemas.microsoft.com/office/drawing/2014/main" id="{4767E3A4-2D47-4295-91C2-7782DF0F26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79" y="2070"/>
            <a:ext cx="34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22542" name="Object 6">
                          <a:extLst>
                            <a:ext uri="{FF2B5EF4-FFF2-40B4-BE49-F238E27FC236}">
                              <a16:creationId xmlns:a16="http://schemas.microsoft.com/office/drawing/2014/main" id="{4767E3A4-2D47-4295-91C2-7782DF0F26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9" y="2070"/>
                          <a:ext cx="34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3" name="Object 7">
              <a:extLst>
                <a:ext uri="{FF2B5EF4-FFF2-40B4-BE49-F238E27FC236}">
                  <a16:creationId xmlns:a16="http://schemas.microsoft.com/office/drawing/2014/main" id="{B349A436-BB56-45C3-B5FC-FBDA686A7E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3029"/>
            <a:ext cx="34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22543" name="Object 7">
                          <a:extLst>
                            <a:ext uri="{FF2B5EF4-FFF2-40B4-BE49-F238E27FC236}">
                              <a16:creationId xmlns:a16="http://schemas.microsoft.com/office/drawing/2014/main" id="{B349A436-BB56-45C3-B5FC-FBDA686A7E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3029"/>
                          <a:ext cx="34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Object 8">
              <a:extLst>
                <a:ext uri="{FF2B5EF4-FFF2-40B4-BE49-F238E27FC236}">
                  <a16:creationId xmlns:a16="http://schemas.microsoft.com/office/drawing/2014/main" id="{15D31863-7722-4D23-8767-1C752593FC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0" y="2096"/>
            <a:ext cx="34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22544" name="Object 8">
                          <a:extLst>
                            <a:ext uri="{FF2B5EF4-FFF2-40B4-BE49-F238E27FC236}">
                              <a16:creationId xmlns:a16="http://schemas.microsoft.com/office/drawing/2014/main" id="{15D31863-7722-4D23-8767-1C752593FC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0" y="2096"/>
                          <a:ext cx="34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5" name="Object 9">
              <a:extLst>
                <a:ext uri="{FF2B5EF4-FFF2-40B4-BE49-F238E27FC236}">
                  <a16:creationId xmlns:a16="http://schemas.microsoft.com/office/drawing/2014/main" id="{5BCFC560-EBA3-4301-8409-5C7CA39A03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0" y="2558"/>
            <a:ext cx="34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22545" name="Object 9">
                          <a:extLst>
                            <a:ext uri="{FF2B5EF4-FFF2-40B4-BE49-F238E27FC236}">
                              <a16:creationId xmlns:a16="http://schemas.microsoft.com/office/drawing/2014/main" id="{5BCFC560-EBA3-4301-8409-5C7CA39A03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0" y="2558"/>
                          <a:ext cx="34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6" name="Object 10">
              <a:extLst>
                <a:ext uri="{FF2B5EF4-FFF2-40B4-BE49-F238E27FC236}">
                  <a16:creationId xmlns:a16="http://schemas.microsoft.com/office/drawing/2014/main" id="{8262EB6A-3D4B-4034-9204-EEB8BFB7D5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5" y="2951"/>
            <a:ext cx="34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2" imgW="1307263" imgH="1084139" progId="MS_ClipArt_Gallery.2">
                    <p:embed/>
                  </p:oleObj>
                </mc:Choice>
                <mc:Fallback>
                  <p:oleObj name="Clip" r:id="rId12" imgW="1307263" imgH="1084139" progId="MS_ClipArt_Gallery.2">
                    <p:embed/>
                    <p:pic>
                      <p:nvPicPr>
                        <p:cNvPr id="22546" name="Object 10">
                          <a:extLst>
                            <a:ext uri="{FF2B5EF4-FFF2-40B4-BE49-F238E27FC236}">
                              <a16:creationId xmlns:a16="http://schemas.microsoft.com/office/drawing/2014/main" id="{8262EB6A-3D4B-4034-9204-EEB8BFB7D5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5" y="2951"/>
                          <a:ext cx="34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7" name="Object 11">
              <a:extLst>
                <a:ext uri="{FF2B5EF4-FFF2-40B4-BE49-F238E27FC236}">
                  <a16:creationId xmlns:a16="http://schemas.microsoft.com/office/drawing/2014/main" id="{30D57137-D12A-47D0-BD4C-36D08964E0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3" y="2506"/>
            <a:ext cx="34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22547" name="Object 11">
                          <a:extLst>
                            <a:ext uri="{FF2B5EF4-FFF2-40B4-BE49-F238E27FC236}">
                              <a16:creationId xmlns:a16="http://schemas.microsoft.com/office/drawing/2014/main" id="{30D57137-D12A-47D0-BD4C-36D08964E0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3" y="2506"/>
                          <a:ext cx="34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8" name="Object 12">
              <a:extLst>
                <a:ext uri="{FF2B5EF4-FFF2-40B4-BE49-F238E27FC236}">
                  <a16:creationId xmlns:a16="http://schemas.microsoft.com/office/drawing/2014/main" id="{9ACD8390-1205-42AF-96D6-FB9F2A2804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3" y="3196"/>
            <a:ext cx="34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22548" name="Object 12">
                          <a:extLst>
                            <a:ext uri="{FF2B5EF4-FFF2-40B4-BE49-F238E27FC236}">
                              <a16:creationId xmlns:a16="http://schemas.microsoft.com/office/drawing/2014/main" id="{9ACD8390-1205-42AF-96D6-FB9F2A2804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3" y="3196"/>
                          <a:ext cx="34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9" name="Object 13">
              <a:extLst>
                <a:ext uri="{FF2B5EF4-FFF2-40B4-BE49-F238E27FC236}">
                  <a16:creationId xmlns:a16="http://schemas.microsoft.com/office/drawing/2014/main" id="{13AE7D72-B367-4285-937D-67A5C5EF3B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9" y="3457"/>
            <a:ext cx="34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22549" name="Object 13">
                          <a:extLst>
                            <a:ext uri="{FF2B5EF4-FFF2-40B4-BE49-F238E27FC236}">
                              <a16:creationId xmlns:a16="http://schemas.microsoft.com/office/drawing/2014/main" id="{13AE7D72-B367-4285-937D-67A5C5EF3B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9" y="3457"/>
                          <a:ext cx="34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0" name="Object 14">
              <a:extLst>
                <a:ext uri="{FF2B5EF4-FFF2-40B4-BE49-F238E27FC236}">
                  <a16:creationId xmlns:a16="http://schemas.microsoft.com/office/drawing/2014/main" id="{B568928A-041B-4FA5-B850-54EE36F7EE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1" y="3126"/>
            <a:ext cx="34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6" imgW="1307263" imgH="1084139" progId="MS_ClipArt_Gallery.2">
                    <p:embed/>
                  </p:oleObj>
                </mc:Choice>
                <mc:Fallback>
                  <p:oleObj name="Clip" r:id="rId16" imgW="1307263" imgH="1084139" progId="MS_ClipArt_Gallery.2">
                    <p:embed/>
                    <p:pic>
                      <p:nvPicPr>
                        <p:cNvPr id="22550" name="Object 14">
                          <a:extLst>
                            <a:ext uri="{FF2B5EF4-FFF2-40B4-BE49-F238E27FC236}">
                              <a16:creationId xmlns:a16="http://schemas.microsoft.com/office/drawing/2014/main" id="{B568928A-041B-4FA5-B850-54EE36F7EE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3126"/>
                          <a:ext cx="34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551" name="Picture 7">
              <a:extLst>
                <a:ext uri="{FF2B5EF4-FFF2-40B4-BE49-F238E27FC236}">
                  <a16:creationId xmlns:a16="http://schemas.microsoft.com/office/drawing/2014/main" id="{E32D1EB1-FC70-419A-8663-DF57881A0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" y="1668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2" name="Picture 54">
              <a:extLst>
                <a:ext uri="{FF2B5EF4-FFF2-40B4-BE49-F238E27FC236}">
                  <a16:creationId xmlns:a16="http://schemas.microsoft.com/office/drawing/2014/main" id="{1C6549D3-346F-42CA-BD53-DA62FD355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" y="1668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3" name="Picture 55">
              <a:extLst>
                <a:ext uri="{FF2B5EF4-FFF2-40B4-BE49-F238E27FC236}">
                  <a16:creationId xmlns:a16="http://schemas.microsoft.com/office/drawing/2014/main" id="{322FE670-1656-455E-A394-E9C64EC288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3" y="212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4" name="Picture 56">
              <a:extLst>
                <a:ext uri="{FF2B5EF4-FFF2-40B4-BE49-F238E27FC236}">
                  <a16:creationId xmlns:a16="http://schemas.microsoft.com/office/drawing/2014/main" id="{5E63A9F5-522B-4910-9F7C-D6561322B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2549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5" name="Picture 57">
              <a:extLst>
                <a:ext uri="{FF2B5EF4-FFF2-40B4-BE49-F238E27FC236}">
                  <a16:creationId xmlns:a16="http://schemas.microsoft.com/office/drawing/2014/main" id="{1A0CC5E8-BC5B-4960-B9B1-30119BD65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" y="2976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6" name="Picture 58">
              <a:extLst>
                <a:ext uri="{FF2B5EF4-FFF2-40B4-BE49-F238E27FC236}">
                  <a16:creationId xmlns:a16="http://schemas.microsoft.com/office/drawing/2014/main" id="{3B01DD3C-5DFF-420D-AF4F-FB21A6048A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0" y="3438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7" name="Picture 59">
              <a:extLst>
                <a:ext uri="{FF2B5EF4-FFF2-40B4-BE49-F238E27FC236}">
                  <a16:creationId xmlns:a16="http://schemas.microsoft.com/office/drawing/2014/main" id="{2C7958F5-3283-4E57-8A3F-BC8D1237E5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7" y="3054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8" name="Picture 60">
              <a:extLst>
                <a:ext uri="{FF2B5EF4-FFF2-40B4-BE49-F238E27FC236}">
                  <a16:creationId xmlns:a16="http://schemas.microsoft.com/office/drawing/2014/main" id="{42D2E1A0-A91B-44E4-A176-DFA033552C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" y="2085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9" name="Picture 61">
              <a:extLst>
                <a:ext uri="{FF2B5EF4-FFF2-40B4-BE49-F238E27FC236}">
                  <a16:creationId xmlns:a16="http://schemas.microsoft.com/office/drawing/2014/main" id="{0BECDAB4-4D16-46CE-82FB-2729D56DB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" y="3141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0" name="Picture 62">
              <a:extLst>
                <a:ext uri="{FF2B5EF4-FFF2-40B4-BE49-F238E27FC236}">
                  <a16:creationId xmlns:a16="http://schemas.microsoft.com/office/drawing/2014/main" id="{674D298B-09DC-47D2-BB07-55FE933CED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5" y="1570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61" name="Line 63">
              <a:extLst>
                <a:ext uri="{FF2B5EF4-FFF2-40B4-BE49-F238E27FC236}">
                  <a16:creationId xmlns:a16="http://schemas.microsoft.com/office/drawing/2014/main" id="{7AEFD339-B59F-42F7-9FAF-48188CB02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0" y="2487"/>
              <a:ext cx="436" cy="16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2" name="Line 64">
              <a:extLst>
                <a:ext uri="{FF2B5EF4-FFF2-40B4-BE49-F238E27FC236}">
                  <a16:creationId xmlns:a16="http://schemas.microsoft.com/office/drawing/2014/main" id="{D0D7AA84-F668-4CD0-A0D1-891EA2667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3" y="2696"/>
              <a:ext cx="226" cy="32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3" name="Line 65">
              <a:extLst>
                <a:ext uri="{FF2B5EF4-FFF2-40B4-BE49-F238E27FC236}">
                  <a16:creationId xmlns:a16="http://schemas.microsoft.com/office/drawing/2014/main" id="{D60B3103-C591-4C22-8FAB-02C04F0E3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67" y="2643"/>
              <a:ext cx="595" cy="45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4" name="Line 66">
              <a:extLst>
                <a:ext uri="{FF2B5EF4-FFF2-40B4-BE49-F238E27FC236}">
                  <a16:creationId xmlns:a16="http://schemas.microsoft.com/office/drawing/2014/main" id="{4B94B5AF-5B72-4692-8884-BF53AB369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1781"/>
              <a:ext cx="16" cy="46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5" name="Line 67">
              <a:extLst>
                <a:ext uri="{FF2B5EF4-FFF2-40B4-BE49-F238E27FC236}">
                  <a16:creationId xmlns:a16="http://schemas.microsoft.com/office/drawing/2014/main" id="{47C1AA76-33E6-489D-93B9-AF228AB479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9" y="2237"/>
              <a:ext cx="473" cy="181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6" name="Line 68">
              <a:extLst>
                <a:ext uri="{FF2B5EF4-FFF2-40B4-BE49-F238E27FC236}">
                  <a16:creationId xmlns:a16="http://schemas.microsoft.com/office/drawing/2014/main" id="{C3BF535C-6605-47B5-8F76-CC61B567D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8" y="2309"/>
              <a:ext cx="879" cy="111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7" name="Line 69">
              <a:extLst>
                <a:ext uri="{FF2B5EF4-FFF2-40B4-BE49-F238E27FC236}">
                  <a16:creationId xmlns:a16="http://schemas.microsoft.com/office/drawing/2014/main" id="{EAAD9989-DE63-4BD6-833F-59927F7AAA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9" y="2588"/>
              <a:ext cx="800" cy="649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8" name="Line 70">
              <a:extLst>
                <a:ext uri="{FF2B5EF4-FFF2-40B4-BE49-F238E27FC236}">
                  <a16:creationId xmlns:a16="http://schemas.microsoft.com/office/drawing/2014/main" id="{30CD8D80-1D5A-4753-AD5C-488166AAC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2" y="1849"/>
              <a:ext cx="352" cy="39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69" name="Line 71">
              <a:extLst>
                <a:ext uri="{FF2B5EF4-FFF2-40B4-BE49-F238E27FC236}">
                  <a16:creationId xmlns:a16="http://schemas.microsoft.com/office/drawing/2014/main" id="{AD51F505-C97F-4819-97D5-E9B11232D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4" y="2808"/>
              <a:ext cx="198" cy="65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70" name="Line 72">
              <a:extLst>
                <a:ext uri="{FF2B5EF4-FFF2-40B4-BE49-F238E27FC236}">
                  <a16:creationId xmlns:a16="http://schemas.microsoft.com/office/drawing/2014/main" id="{C7468D5F-36E6-40DE-B9EF-EEE9DD1C7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1964"/>
              <a:ext cx="416" cy="25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71" name="Line 73">
              <a:extLst>
                <a:ext uri="{FF2B5EF4-FFF2-40B4-BE49-F238E27FC236}">
                  <a16:creationId xmlns:a16="http://schemas.microsoft.com/office/drawing/2014/main" id="{14A190E3-00E1-4EDB-B350-CB72383047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9" y="2514"/>
              <a:ext cx="419" cy="1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2185886"/>
      </p:ext>
    </p:extLst>
  </p:cSld>
  <p:clrMapOvr>
    <a:masterClrMapping/>
  </p:clrMapOvr>
  <p:transition advTm="1240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 build="p" autoUpdateAnimBg="0"/>
      <p:bldP spid="281605" grpId="0" autoUpdateAnimBg="0"/>
      <p:bldP spid="28160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DAE51DE7-9E02-472E-9DA7-FFC6AE148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60325"/>
            <a:ext cx="8064500" cy="522288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공격받는 네트워크</a:t>
            </a:r>
            <a:r>
              <a:rPr lang="en-US" altLang="ko-KR" dirty="0"/>
              <a:t>(2)</a:t>
            </a:r>
          </a:p>
        </p:txBody>
      </p:sp>
      <p:sp>
        <p:nvSpPr>
          <p:cNvPr id="23555" name="Rectangle 17">
            <a:extLst>
              <a:ext uri="{FF2B5EF4-FFF2-40B4-BE49-F238E27FC236}">
                <a16:creationId xmlns:a16="http://schemas.microsoft.com/office/drawing/2014/main" id="{570DB70A-AED1-4ADC-AB03-6F3DC4921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3713" y="860425"/>
            <a:ext cx="8077200" cy="1484313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i="1">
                <a:solidFill>
                  <a:srgbClr val="FF3300"/>
                </a:solidFill>
              </a:rPr>
              <a:t>Packet sniffing: </a:t>
            </a:r>
          </a:p>
          <a:p>
            <a:pPr lvl="1"/>
            <a:r>
              <a:rPr lang="en-US" altLang="ko-KR"/>
              <a:t>broadcast media (shared Ethernet, wireless)</a:t>
            </a:r>
          </a:p>
          <a:p>
            <a:pPr lvl="1"/>
            <a:r>
              <a:rPr lang="ko-KR" altLang="en-US"/>
              <a:t>지나가는 모든패킷의 사본을 기록하는 수동적인 수신자</a:t>
            </a:r>
            <a:endParaRPr lang="en-US" altLang="ko-KR"/>
          </a:p>
        </p:txBody>
      </p:sp>
      <p:graphicFrame>
        <p:nvGraphicFramePr>
          <p:cNvPr id="23556" name="Object 2">
            <a:extLst>
              <a:ext uri="{FF2B5EF4-FFF2-40B4-BE49-F238E27FC236}">
                <a16:creationId xmlns:a16="http://schemas.microsoft.com/office/drawing/2014/main" id="{B2991EF5-8288-4DD1-97FA-FC5CA51FC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4438" y="4295775"/>
          <a:ext cx="6683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2" imgW="1307263" imgH="1084139" progId="MS_ClipArt_Gallery.2">
                  <p:embed/>
                </p:oleObj>
              </mc:Choice>
              <mc:Fallback>
                <p:oleObj name="ClipArt" r:id="rId2" imgW="1307263" imgH="1084139" progId="MS_ClipArt_Gallery.2">
                  <p:embed/>
                  <p:pic>
                    <p:nvPicPr>
                      <p:cNvPr id="23556" name="Object 2">
                        <a:extLst>
                          <a:ext uri="{FF2B5EF4-FFF2-40B4-BE49-F238E27FC236}">
                            <a16:creationId xmlns:a16="http://schemas.microsoft.com/office/drawing/2014/main" id="{B2991EF5-8288-4DD1-97FA-FC5CA51FC4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8" y="4295775"/>
                        <a:ext cx="6683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7" name="Group 19">
            <a:extLst>
              <a:ext uri="{FF2B5EF4-FFF2-40B4-BE49-F238E27FC236}">
                <a16:creationId xmlns:a16="http://schemas.microsoft.com/office/drawing/2014/main" id="{CFCFC9C0-789F-4480-9AC3-8CD114E67B9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865438"/>
            <a:ext cx="384175" cy="723900"/>
            <a:chOff x="4180" y="783"/>
            <a:chExt cx="150" cy="307"/>
          </a:xfrm>
        </p:grpSpPr>
        <p:sp>
          <p:nvSpPr>
            <p:cNvPr id="23589" name="AutoShape 20">
              <a:extLst>
                <a:ext uri="{FF2B5EF4-FFF2-40B4-BE49-F238E27FC236}">
                  <a16:creationId xmlns:a16="http://schemas.microsoft.com/office/drawing/2014/main" id="{9DDC2B16-8BAD-4B42-953C-D9A16E79B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3590" name="Rectangle 21">
              <a:extLst>
                <a:ext uri="{FF2B5EF4-FFF2-40B4-BE49-F238E27FC236}">
                  <a16:creationId xmlns:a16="http://schemas.microsoft.com/office/drawing/2014/main" id="{B7EFBDA3-6F07-47FA-8B01-4E42E7046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3591" name="Rectangle 22">
              <a:extLst>
                <a:ext uri="{FF2B5EF4-FFF2-40B4-BE49-F238E27FC236}">
                  <a16:creationId xmlns:a16="http://schemas.microsoft.com/office/drawing/2014/main" id="{17124748-B632-43FC-B9ED-3EBA86F0C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3592" name="AutoShape 23">
              <a:extLst>
                <a:ext uri="{FF2B5EF4-FFF2-40B4-BE49-F238E27FC236}">
                  <a16:creationId xmlns:a16="http://schemas.microsoft.com/office/drawing/2014/main" id="{A2CFDC4A-5FCF-4FBC-B4ED-176CCD915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3593" name="Line 24">
              <a:extLst>
                <a:ext uri="{FF2B5EF4-FFF2-40B4-BE49-F238E27FC236}">
                  <a16:creationId xmlns:a16="http://schemas.microsoft.com/office/drawing/2014/main" id="{D4AB8AAA-E38B-497B-AC59-AC9B000E1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4" name="Line 25">
              <a:extLst>
                <a:ext uri="{FF2B5EF4-FFF2-40B4-BE49-F238E27FC236}">
                  <a16:creationId xmlns:a16="http://schemas.microsoft.com/office/drawing/2014/main" id="{43C1DAB8-7891-4D16-9EA0-624876AEA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95" name="Rectangle 26">
              <a:extLst>
                <a:ext uri="{FF2B5EF4-FFF2-40B4-BE49-F238E27FC236}">
                  <a16:creationId xmlns:a16="http://schemas.microsoft.com/office/drawing/2014/main" id="{E67FFF14-7E10-4E86-AB82-BD66C3E0D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3596" name="Rectangle 27">
              <a:extLst>
                <a:ext uri="{FF2B5EF4-FFF2-40B4-BE49-F238E27FC236}">
                  <a16:creationId xmlns:a16="http://schemas.microsoft.com/office/drawing/2014/main" id="{32D62983-B6AF-4010-98A2-EBD2DC171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23558" name="Group 28">
            <a:extLst>
              <a:ext uri="{FF2B5EF4-FFF2-40B4-BE49-F238E27FC236}">
                <a16:creationId xmlns:a16="http://schemas.microsoft.com/office/drawing/2014/main" id="{F9FE0624-D590-4733-9AD6-1D50F607BCDF}"/>
              </a:ext>
            </a:extLst>
          </p:cNvPr>
          <p:cNvGrpSpPr>
            <a:grpSpLocks/>
          </p:cNvGrpSpPr>
          <p:nvPr/>
        </p:nvGrpSpPr>
        <p:grpSpPr bwMode="auto">
          <a:xfrm>
            <a:off x="2859088" y="4356100"/>
            <a:ext cx="642937" cy="328613"/>
            <a:chOff x="3600" y="219"/>
            <a:chExt cx="360" cy="175"/>
          </a:xfrm>
        </p:grpSpPr>
        <p:sp>
          <p:nvSpPr>
            <p:cNvPr id="23576" name="Oval 29">
              <a:extLst>
                <a:ext uri="{FF2B5EF4-FFF2-40B4-BE49-F238E27FC236}">
                  <a16:creationId xmlns:a16="http://schemas.microsoft.com/office/drawing/2014/main" id="{35AB5D48-5D62-4A4D-A5DB-1AF607355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3577" name="Line 30">
              <a:extLst>
                <a:ext uri="{FF2B5EF4-FFF2-40B4-BE49-F238E27FC236}">
                  <a16:creationId xmlns:a16="http://schemas.microsoft.com/office/drawing/2014/main" id="{B1C2DB06-94CF-4DB4-9BC5-2A4EDB092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8" name="Line 31">
              <a:extLst>
                <a:ext uri="{FF2B5EF4-FFF2-40B4-BE49-F238E27FC236}">
                  <a16:creationId xmlns:a16="http://schemas.microsoft.com/office/drawing/2014/main" id="{215F81DD-2947-4FFA-9CF9-47859FDDA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9" name="Rectangle 32">
              <a:extLst>
                <a:ext uri="{FF2B5EF4-FFF2-40B4-BE49-F238E27FC236}">
                  <a16:creationId xmlns:a16="http://schemas.microsoft.com/office/drawing/2014/main" id="{2F2FB227-3255-42E3-BA7C-3FF4E9717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ahoma" panose="020B0604030504040204" pitchFamily="34" charset="0"/>
              </a:endParaRPr>
            </a:p>
          </p:txBody>
        </p:sp>
        <p:sp>
          <p:nvSpPr>
            <p:cNvPr id="23580" name="Oval 33">
              <a:extLst>
                <a:ext uri="{FF2B5EF4-FFF2-40B4-BE49-F238E27FC236}">
                  <a16:creationId xmlns:a16="http://schemas.microsoft.com/office/drawing/2014/main" id="{2FA757F4-9BE3-42B4-9C22-92A9CDF07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23581" name="Group 34">
              <a:extLst>
                <a:ext uri="{FF2B5EF4-FFF2-40B4-BE49-F238E27FC236}">
                  <a16:creationId xmlns:a16="http://schemas.microsoft.com/office/drawing/2014/main" id="{268C6E1B-6E94-4E4D-9B0F-99C59268C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586" name="Line 35">
                <a:extLst>
                  <a:ext uri="{FF2B5EF4-FFF2-40B4-BE49-F238E27FC236}">
                    <a16:creationId xmlns:a16="http://schemas.microsoft.com/office/drawing/2014/main" id="{87E77460-847D-4F8E-AC3B-E855D74B6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87" name="Line 36">
                <a:extLst>
                  <a:ext uri="{FF2B5EF4-FFF2-40B4-BE49-F238E27FC236}">
                    <a16:creationId xmlns:a16="http://schemas.microsoft.com/office/drawing/2014/main" id="{83EC1C52-86AD-4BB6-A545-A2FA688BA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88" name="Line 37">
                <a:extLst>
                  <a:ext uri="{FF2B5EF4-FFF2-40B4-BE49-F238E27FC236}">
                    <a16:creationId xmlns:a16="http://schemas.microsoft.com/office/drawing/2014/main" id="{17F1DD38-828E-42AE-9A8E-BE538D753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582" name="Group 38">
              <a:extLst>
                <a:ext uri="{FF2B5EF4-FFF2-40B4-BE49-F238E27FC236}">
                  <a16:creationId xmlns:a16="http://schemas.microsoft.com/office/drawing/2014/main" id="{070B3BF1-AEFF-4496-8C60-0B0D43ADF0C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583" name="Line 39">
                <a:extLst>
                  <a:ext uri="{FF2B5EF4-FFF2-40B4-BE49-F238E27FC236}">
                    <a16:creationId xmlns:a16="http://schemas.microsoft.com/office/drawing/2014/main" id="{FC07913F-6F28-4570-8CEF-0A021660A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84" name="Line 40">
                <a:extLst>
                  <a:ext uri="{FF2B5EF4-FFF2-40B4-BE49-F238E27FC236}">
                    <a16:creationId xmlns:a16="http://schemas.microsoft.com/office/drawing/2014/main" id="{A72A205D-DC74-43C0-9746-6DD55008A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85" name="Line 41">
                <a:extLst>
                  <a:ext uri="{FF2B5EF4-FFF2-40B4-BE49-F238E27FC236}">
                    <a16:creationId xmlns:a16="http://schemas.microsoft.com/office/drawing/2014/main" id="{F45D2B06-B08F-4F4E-972E-8F8557282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23559" name="Object 3">
            <a:extLst>
              <a:ext uri="{FF2B5EF4-FFF2-40B4-BE49-F238E27FC236}">
                <a16:creationId xmlns:a16="http://schemas.microsoft.com/office/drawing/2014/main" id="{AF0F4B8A-6DBA-4B20-9ED2-D6387E34F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7063" y="2927350"/>
          <a:ext cx="6683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4" imgW="1307263" imgH="1084139" progId="MS_ClipArt_Gallery.2">
                  <p:embed/>
                </p:oleObj>
              </mc:Choice>
              <mc:Fallback>
                <p:oleObj name="ClipArt" r:id="rId4" imgW="1307263" imgH="1084139" progId="MS_ClipArt_Gallery.2">
                  <p:embed/>
                  <p:pic>
                    <p:nvPicPr>
                      <p:cNvPr id="23559" name="Object 3">
                        <a:extLst>
                          <a:ext uri="{FF2B5EF4-FFF2-40B4-BE49-F238E27FC236}">
                            <a16:creationId xmlns:a16="http://schemas.microsoft.com/office/drawing/2014/main" id="{AF0F4B8A-6DBA-4B20-9ED2-D6387E34F0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063" y="2927350"/>
                        <a:ext cx="6683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Freeform 43">
            <a:extLst>
              <a:ext uri="{FF2B5EF4-FFF2-40B4-BE49-F238E27FC236}">
                <a16:creationId xmlns:a16="http://schemas.microsoft.com/office/drawing/2014/main" id="{224E6339-78D2-45C4-AB17-AC85546794DE}"/>
              </a:ext>
            </a:extLst>
          </p:cNvPr>
          <p:cNvSpPr>
            <a:spLocks/>
          </p:cNvSpPr>
          <p:nvPr/>
        </p:nvSpPr>
        <p:spPr bwMode="auto">
          <a:xfrm>
            <a:off x="2005013" y="3590925"/>
            <a:ext cx="4587875" cy="728663"/>
          </a:xfrm>
          <a:custGeom>
            <a:avLst/>
            <a:gdLst>
              <a:gd name="T0" fmla="*/ 2147483646 w 2620"/>
              <a:gd name="T1" fmla="*/ 0 h 459"/>
              <a:gd name="T2" fmla="*/ 0 w 2620"/>
              <a:gd name="T3" fmla="*/ 2147483646 h 459"/>
              <a:gd name="T4" fmla="*/ 2147483646 w 2620"/>
              <a:gd name="T5" fmla="*/ 2147483646 h 459"/>
              <a:gd name="T6" fmla="*/ 2147483646 w 2620"/>
              <a:gd name="T7" fmla="*/ 2147483646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1" name="Freeform 44">
            <a:extLst>
              <a:ext uri="{FF2B5EF4-FFF2-40B4-BE49-F238E27FC236}">
                <a16:creationId xmlns:a16="http://schemas.microsoft.com/office/drawing/2014/main" id="{CE9486DA-9E57-4FAC-ADE2-07F3AEDFCE19}"/>
              </a:ext>
            </a:extLst>
          </p:cNvPr>
          <p:cNvSpPr>
            <a:spLocks/>
          </p:cNvSpPr>
          <p:nvPr/>
        </p:nvSpPr>
        <p:spPr bwMode="auto">
          <a:xfrm>
            <a:off x="4837113" y="3460750"/>
            <a:ext cx="4762" cy="522288"/>
          </a:xfrm>
          <a:custGeom>
            <a:avLst/>
            <a:gdLst>
              <a:gd name="T0" fmla="*/ 0 w 3"/>
              <a:gd name="T1" fmla="*/ 2147483646 h 329"/>
              <a:gd name="T2" fmla="*/ 2147483646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2" name="Line 45">
            <a:extLst>
              <a:ext uri="{FF2B5EF4-FFF2-40B4-BE49-F238E27FC236}">
                <a16:creationId xmlns:a16="http://schemas.microsoft.com/office/drawing/2014/main" id="{22A11A50-5876-4907-8982-B8CBB11F4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9763" y="3983038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3" name="Line 46">
            <a:extLst>
              <a:ext uri="{FF2B5EF4-FFF2-40B4-BE49-F238E27FC236}">
                <a16:creationId xmlns:a16="http://schemas.microsoft.com/office/drawing/2014/main" id="{3427EE3E-7B16-4314-9A5D-D523307E05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813" y="4694238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4" name="Text Box 47">
            <a:extLst>
              <a:ext uri="{FF2B5EF4-FFF2-40B4-BE49-F238E27FC236}">
                <a16:creationId xmlns:a16="http://schemas.microsoft.com/office/drawing/2014/main" id="{87CC5263-BD50-4101-BD31-16C4B7C27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287972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Comic Sans MS" panose="030F0702030302020204" pitchFamily="66" charset="0"/>
              </a:rPr>
              <a:t>A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23565" name="Text Box 48">
            <a:extLst>
              <a:ext uri="{FF2B5EF4-FFF2-40B4-BE49-F238E27FC236}">
                <a16:creationId xmlns:a16="http://schemas.microsoft.com/office/drawing/2014/main" id="{7D2E6CDA-E83F-4660-B2BA-E18BCA9A8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75" y="4343400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Comic Sans MS" panose="030F0702030302020204" pitchFamily="66" charset="0"/>
              </a:rPr>
              <a:t>B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23566" name="Text Box 49">
            <a:extLst>
              <a:ext uri="{FF2B5EF4-FFF2-40B4-BE49-F238E27FC236}">
                <a16:creationId xmlns:a16="http://schemas.microsoft.com/office/drawing/2014/main" id="{9BB6B90D-3D92-4DBF-A80E-16BE899C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63" y="2857500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Comic Sans MS" panose="030F0702030302020204" pitchFamily="66" charset="0"/>
              </a:rPr>
              <a:t>C</a:t>
            </a:r>
            <a:endParaRPr lang="en-US" altLang="ko-KR">
              <a:latin typeface="Tahoma" panose="020B0604030504040204" pitchFamily="34" charset="0"/>
            </a:endParaRPr>
          </a:p>
        </p:txBody>
      </p:sp>
      <p:grpSp>
        <p:nvGrpSpPr>
          <p:cNvPr id="23567" name="Group 50">
            <a:extLst>
              <a:ext uri="{FF2B5EF4-FFF2-40B4-BE49-F238E27FC236}">
                <a16:creationId xmlns:a16="http://schemas.microsoft.com/office/drawing/2014/main" id="{DEF0F6CF-3519-4148-A19A-CBA60FADF1B5}"/>
              </a:ext>
            </a:extLst>
          </p:cNvPr>
          <p:cNvGrpSpPr>
            <a:grpSpLocks/>
          </p:cNvGrpSpPr>
          <p:nvPr/>
        </p:nvGrpSpPr>
        <p:grpSpPr bwMode="auto">
          <a:xfrm>
            <a:off x="3833813" y="4110038"/>
            <a:ext cx="2295525" cy="319087"/>
            <a:chOff x="2418" y="3342"/>
            <a:chExt cx="1446" cy="201"/>
          </a:xfrm>
        </p:grpSpPr>
        <p:sp>
          <p:nvSpPr>
            <p:cNvPr id="23571" name="Rectangle 51">
              <a:extLst>
                <a:ext uri="{FF2B5EF4-FFF2-40B4-BE49-F238E27FC236}">
                  <a16:creationId xmlns:a16="http://schemas.microsoft.com/office/drawing/2014/main" id="{8E7A9B3C-1814-499E-A869-C65B21281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3366"/>
              <a:ext cx="1356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400">
                <a:latin typeface="Tahoma" panose="020B0604030504040204" pitchFamily="34" charset="0"/>
              </a:endParaRPr>
            </a:p>
          </p:txBody>
        </p:sp>
        <p:sp>
          <p:nvSpPr>
            <p:cNvPr id="23572" name="Line 52">
              <a:extLst>
                <a:ext uri="{FF2B5EF4-FFF2-40B4-BE49-F238E27FC236}">
                  <a16:creationId xmlns:a16="http://schemas.microsoft.com/office/drawing/2014/main" id="{9E2AF69A-E408-412F-B80D-02E0EA21A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372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3" name="Line 53">
              <a:extLst>
                <a:ext uri="{FF2B5EF4-FFF2-40B4-BE49-F238E27FC236}">
                  <a16:creationId xmlns:a16="http://schemas.microsoft.com/office/drawing/2014/main" id="{EA8A0944-2C56-48EB-9322-91BE3E72D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6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4" name="Line 54">
              <a:extLst>
                <a:ext uri="{FF2B5EF4-FFF2-40B4-BE49-F238E27FC236}">
                  <a16:creationId xmlns:a16="http://schemas.microsoft.com/office/drawing/2014/main" id="{A099F71A-74B6-4AEC-8EBA-FF8B314E7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1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75" name="Text Box 55">
              <a:extLst>
                <a:ext uri="{FF2B5EF4-FFF2-40B4-BE49-F238E27FC236}">
                  <a16:creationId xmlns:a16="http://schemas.microsoft.com/office/drawing/2014/main" id="{F48A1151-A402-401B-B76D-C929956F6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8" y="3342"/>
              <a:ext cx="144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Arial" panose="020B0604020202020204" pitchFamily="34" charset="0"/>
                </a:rPr>
                <a:t>src:B dest:A     payload</a:t>
              </a:r>
              <a:endParaRPr lang="en-US" altLang="ko-KR" sz="1400">
                <a:latin typeface="Tahoma" panose="020B0604030504040204" pitchFamily="34" charset="0"/>
              </a:endParaRPr>
            </a:p>
          </p:txBody>
        </p:sp>
      </p:grpSp>
      <p:sp>
        <p:nvSpPr>
          <p:cNvPr id="23568" name="Freeform 56">
            <a:extLst>
              <a:ext uri="{FF2B5EF4-FFF2-40B4-BE49-F238E27FC236}">
                <a16:creationId xmlns:a16="http://schemas.microsoft.com/office/drawing/2014/main" id="{0A9115FD-89B4-49AF-9BEB-4AE67C861326}"/>
              </a:ext>
            </a:extLst>
          </p:cNvPr>
          <p:cNvSpPr>
            <a:spLocks/>
          </p:cNvSpPr>
          <p:nvPr/>
        </p:nvSpPr>
        <p:spPr bwMode="auto">
          <a:xfrm>
            <a:off x="3802063" y="4065588"/>
            <a:ext cx="2635250" cy="241300"/>
          </a:xfrm>
          <a:custGeom>
            <a:avLst/>
            <a:gdLst>
              <a:gd name="T0" fmla="*/ 2147483646 w 1660"/>
              <a:gd name="T1" fmla="*/ 2147483646 h 152"/>
              <a:gd name="T2" fmla="*/ 2147483646 w 1660"/>
              <a:gd name="T3" fmla="*/ 0 h 152"/>
              <a:gd name="T4" fmla="*/ 0 w 1660"/>
              <a:gd name="T5" fmla="*/ 2147483646 h 152"/>
              <a:gd name="T6" fmla="*/ 0 60000 65536"/>
              <a:gd name="T7" fmla="*/ 0 60000 65536"/>
              <a:gd name="T8" fmla="*/ 0 60000 65536"/>
              <a:gd name="T9" fmla="*/ 0 w 1660"/>
              <a:gd name="T10" fmla="*/ 0 h 152"/>
              <a:gd name="T11" fmla="*/ 1660 w 1660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0" h="152">
                <a:moveTo>
                  <a:pt x="1660" y="152"/>
                </a:moveTo>
                <a:lnTo>
                  <a:pt x="1660" y="0"/>
                </a:lnTo>
                <a:lnTo>
                  <a:pt x="0" y="4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9" name="Line 57">
            <a:extLst>
              <a:ext uri="{FF2B5EF4-FFF2-40B4-BE49-F238E27FC236}">
                <a16:creationId xmlns:a16="http://schemas.microsoft.com/office/drawing/2014/main" id="{1C63E2F1-A5EC-4115-ABA2-9021EA4EEC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5063" y="3462338"/>
            <a:ext cx="0" cy="603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3570" name="Picture 60">
            <a:extLst>
              <a:ext uri="{FF2B5EF4-FFF2-40B4-BE49-F238E27FC236}">
                <a16:creationId xmlns:a16="http://schemas.microsoft.com/office/drawing/2014/main" id="{3187D6E9-9AA1-4F61-8742-F429637EE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2924175"/>
            <a:ext cx="4714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486695"/>
      </p:ext>
    </p:extLst>
  </p:cSld>
  <p:clrMapOvr>
    <a:masterClrMapping/>
  </p:clrMapOvr>
  <p:transition advTm="113754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3238EF55-46E6-40D6-BFE7-579D4FBE9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공격받는 네트워크</a:t>
            </a:r>
            <a:r>
              <a:rPr lang="en-US" altLang="ko-KR" dirty="0"/>
              <a:t>(3)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E1942CC-C95C-4AE2-82C0-8261802A4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7825" y="773113"/>
            <a:ext cx="8077200" cy="1484312"/>
          </a:xfrm>
          <a:noFill/>
        </p:spPr>
        <p:txBody>
          <a:bodyPr/>
          <a:lstStyle/>
          <a:p>
            <a:r>
              <a:rPr lang="en-US" altLang="ko-KR" i="1">
                <a:solidFill>
                  <a:srgbClr val="FF3300"/>
                </a:solidFill>
              </a:rPr>
              <a:t>IP spoofing: </a:t>
            </a:r>
            <a:r>
              <a:rPr lang="en-US" altLang="ko-KR"/>
              <a:t> </a:t>
            </a:r>
            <a:r>
              <a:rPr lang="ko-KR" altLang="en-US"/>
              <a:t>위장된 소스 어드레스로 전송</a:t>
            </a:r>
            <a:endParaRPr lang="en-US" altLang="ko-KR"/>
          </a:p>
          <a:p>
            <a:pPr lvl="1"/>
            <a:r>
              <a:rPr lang="ko-KR" altLang="en-US"/>
              <a:t>신뢰하는 사람인 것 처럼 위장</a:t>
            </a:r>
            <a:endParaRPr lang="en-US" altLang="ko-KR"/>
          </a:p>
        </p:txBody>
      </p:sp>
      <p:graphicFrame>
        <p:nvGraphicFramePr>
          <p:cNvPr id="24580" name="Object 2">
            <a:extLst>
              <a:ext uri="{FF2B5EF4-FFF2-40B4-BE49-F238E27FC236}">
                <a16:creationId xmlns:a16="http://schemas.microsoft.com/office/drawing/2014/main" id="{F3EE3B8C-785E-4A3B-A4E3-FDFABE348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1913" y="3695700"/>
          <a:ext cx="6683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2" imgW="1307263" imgH="1084139" progId="MS_ClipArt_Gallery.2">
                  <p:embed/>
                </p:oleObj>
              </mc:Choice>
              <mc:Fallback>
                <p:oleObj name="ClipArt" r:id="rId2" imgW="1307263" imgH="1084139" progId="MS_ClipArt_Gallery.2">
                  <p:embed/>
                  <p:pic>
                    <p:nvPicPr>
                      <p:cNvPr id="24580" name="Object 2">
                        <a:extLst>
                          <a:ext uri="{FF2B5EF4-FFF2-40B4-BE49-F238E27FC236}">
                            <a16:creationId xmlns:a16="http://schemas.microsoft.com/office/drawing/2014/main" id="{F3EE3B8C-785E-4A3B-A4E3-FDFABE348E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3695700"/>
                        <a:ext cx="6683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1" name="Group 46">
            <a:extLst>
              <a:ext uri="{FF2B5EF4-FFF2-40B4-BE49-F238E27FC236}">
                <a16:creationId xmlns:a16="http://schemas.microsoft.com/office/drawing/2014/main" id="{81789EEE-2F15-4DB5-84C9-425745FD18F3}"/>
              </a:ext>
            </a:extLst>
          </p:cNvPr>
          <p:cNvGrpSpPr>
            <a:grpSpLocks/>
          </p:cNvGrpSpPr>
          <p:nvPr/>
        </p:nvGrpSpPr>
        <p:grpSpPr bwMode="auto">
          <a:xfrm>
            <a:off x="2022475" y="2265363"/>
            <a:ext cx="384175" cy="723900"/>
            <a:chOff x="4180" y="783"/>
            <a:chExt cx="150" cy="307"/>
          </a:xfrm>
        </p:grpSpPr>
        <p:sp>
          <p:nvSpPr>
            <p:cNvPr id="24612" name="AutoShape 47">
              <a:extLst>
                <a:ext uri="{FF2B5EF4-FFF2-40B4-BE49-F238E27FC236}">
                  <a16:creationId xmlns:a16="http://schemas.microsoft.com/office/drawing/2014/main" id="{698401E6-72DE-4119-A67A-739369853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4613" name="Rectangle 48">
              <a:extLst>
                <a:ext uri="{FF2B5EF4-FFF2-40B4-BE49-F238E27FC236}">
                  <a16:creationId xmlns:a16="http://schemas.microsoft.com/office/drawing/2014/main" id="{30BBD731-DAA1-4799-A9F6-179585D32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4614" name="Rectangle 49">
              <a:extLst>
                <a:ext uri="{FF2B5EF4-FFF2-40B4-BE49-F238E27FC236}">
                  <a16:creationId xmlns:a16="http://schemas.microsoft.com/office/drawing/2014/main" id="{051DB05E-CC38-4866-BE5A-F786E16A6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4615" name="AutoShape 50">
              <a:extLst>
                <a:ext uri="{FF2B5EF4-FFF2-40B4-BE49-F238E27FC236}">
                  <a16:creationId xmlns:a16="http://schemas.microsoft.com/office/drawing/2014/main" id="{525889FD-CCE1-4ACC-8CB8-B151EB792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4616" name="Line 51">
              <a:extLst>
                <a:ext uri="{FF2B5EF4-FFF2-40B4-BE49-F238E27FC236}">
                  <a16:creationId xmlns:a16="http://schemas.microsoft.com/office/drawing/2014/main" id="{FAC3FC89-2ABC-4C2A-BC01-EC79CE594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17" name="Line 52">
              <a:extLst>
                <a:ext uri="{FF2B5EF4-FFF2-40B4-BE49-F238E27FC236}">
                  <a16:creationId xmlns:a16="http://schemas.microsoft.com/office/drawing/2014/main" id="{83A60E7A-BDE3-4CE8-BA1B-1EC26D57B5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18" name="Rectangle 53">
              <a:extLst>
                <a:ext uri="{FF2B5EF4-FFF2-40B4-BE49-F238E27FC236}">
                  <a16:creationId xmlns:a16="http://schemas.microsoft.com/office/drawing/2014/main" id="{4CF00515-0737-4A59-814E-E7A9D904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4619" name="Rectangle 54">
              <a:extLst>
                <a:ext uri="{FF2B5EF4-FFF2-40B4-BE49-F238E27FC236}">
                  <a16:creationId xmlns:a16="http://schemas.microsoft.com/office/drawing/2014/main" id="{AEFCA31A-3BF8-4DD5-B43E-D35E49CF8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24582" name="Group 55">
            <a:extLst>
              <a:ext uri="{FF2B5EF4-FFF2-40B4-BE49-F238E27FC236}">
                <a16:creationId xmlns:a16="http://schemas.microsoft.com/office/drawing/2014/main" id="{CEAC3C24-3396-4708-AF51-62BA93D01535}"/>
              </a:ext>
            </a:extLst>
          </p:cNvPr>
          <p:cNvGrpSpPr>
            <a:grpSpLocks/>
          </p:cNvGrpSpPr>
          <p:nvPr/>
        </p:nvGrpSpPr>
        <p:grpSpPr bwMode="auto">
          <a:xfrm>
            <a:off x="2976563" y="3756025"/>
            <a:ext cx="642937" cy="328613"/>
            <a:chOff x="3600" y="219"/>
            <a:chExt cx="360" cy="175"/>
          </a:xfrm>
        </p:grpSpPr>
        <p:sp>
          <p:nvSpPr>
            <p:cNvPr id="24599" name="Oval 56">
              <a:extLst>
                <a:ext uri="{FF2B5EF4-FFF2-40B4-BE49-F238E27FC236}">
                  <a16:creationId xmlns:a16="http://schemas.microsoft.com/office/drawing/2014/main" id="{402842EF-631D-4962-9D4B-826F65903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400">
                <a:latin typeface="Tahoma" panose="020B0604030504040204" pitchFamily="34" charset="0"/>
              </a:endParaRPr>
            </a:p>
          </p:txBody>
        </p:sp>
        <p:sp>
          <p:nvSpPr>
            <p:cNvPr id="24600" name="Line 57">
              <a:extLst>
                <a:ext uri="{FF2B5EF4-FFF2-40B4-BE49-F238E27FC236}">
                  <a16:creationId xmlns:a16="http://schemas.microsoft.com/office/drawing/2014/main" id="{B553F5BE-77AE-43CB-932E-9AF18F160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01" name="Line 58">
              <a:extLst>
                <a:ext uri="{FF2B5EF4-FFF2-40B4-BE49-F238E27FC236}">
                  <a16:creationId xmlns:a16="http://schemas.microsoft.com/office/drawing/2014/main" id="{DA6C98D4-B71A-4E05-BDA2-A10F8BE17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02" name="Rectangle 59">
              <a:extLst>
                <a:ext uri="{FF2B5EF4-FFF2-40B4-BE49-F238E27FC236}">
                  <a16:creationId xmlns:a16="http://schemas.microsoft.com/office/drawing/2014/main" id="{6A7FF9C1-C958-4D39-BFC0-C470A8F4C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 sz="1400">
                <a:latin typeface="Tahoma" panose="020B0604030504040204" pitchFamily="34" charset="0"/>
              </a:endParaRPr>
            </a:p>
          </p:txBody>
        </p:sp>
        <p:sp>
          <p:nvSpPr>
            <p:cNvPr id="24603" name="Oval 60">
              <a:extLst>
                <a:ext uri="{FF2B5EF4-FFF2-40B4-BE49-F238E27FC236}">
                  <a16:creationId xmlns:a16="http://schemas.microsoft.com/office/drawing/2014/main" id="{5D9D6D45-C3B7-4875-BC5B-6C3422E4F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400">
                <a:latin typeface="Tahoma" panose="020B0604030504040204" pitchFamily="34" charset="0"/>
              </a:endParaRPr>
            </a:p>
          </p:txBody>
        </p:sp>
        <p:grpSp>
          <p:nvGrpSpPr>
            <p:cNvPr id="24604" name="Group 61">
              <a:extLst>
                <a:ext uri="{FF2B5EF4-FFF2-40B4-BE49-F238E27FC236}">
                  <a16:creationId xmlns:a16="http://schemas.microsoft.com/office/drawing/2014/main" id="{D1D8063A-4A33-4797-BD3D-CADA64DA39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09" name="Line 62">
                <a:extLst>
                  <a:ext uri="{FF2B5EF4-FFF2-40B4-BE49-F238E27FC236}">
                    <a16:creationId xmlns:a16="http://schemas.microsoft.com/office/drawing/2014/main" id="{D685113E-C2E3-4105-A944-B847D2673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10" name="Line 63">
                <a:extLst>
                  <a:ext uri="{FF2B5EF4-FFF2-40B4-BE49-F238E27FC236}">
                    <a16:creationId xmlns:a16="http://schemas.microsoft.com/office/drawing/2014/main" id="{36909009-ECBC-4714-A1B5-089005841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11" name="Line 64">
                <a:extLst>
                  <a:ext uri="{FF2B5EF4-FFF2-40B4-BE49-F238E27FC236}">
                    <a16:creationId xmlns:a16="http://schemas.microsoft.com/office/drawing/2014/main" id="{B7810CCF-82F8-46CE-B94C-F1945AF3A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4605" name="Group 65">
              <a:extLst>
                <a:ext uri="{FF2B5EF4-FFF2-40B4-BE49-F238E27FC236}">
                  <a16:creationId xmlns:a16="http://schemas.microsoft.com/office/drawing/2014/main" id="{D4E2F7F4-13C4-431B-AE55-1C6AF1C5C93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06" name="Line 66">
                <a:extLst>
                  <a:ext uri="{FF2B5EF4-FFF2-40B4-BE49-F238E27FC236}">
                    <a16:creationId xmlns:a16="http://schemas.microsoft.com/office/drawing/2014/main" id="{BE4124FB-1FCB-4FD7-A5D6-8BB9209DE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07" name="Line 67">
                <a:extLst>
                  <a:ext uri="{FF2B5EF4-FFF2-40B4-BE49-F238E27FC236}">
                    <a16:creationId xmlns:a16="http://schemas.microsoft.com/office/drawing/2014/main" id="{D0433E0E-A91C-466A-9181-9847C6E70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608" name="Line 68">
                <a:extLst>
                  <a:ext uri="{FF2B5EF4-FFF2-40B4-BE49-F238E27FC236}">
                    <a16:creationId xmlns:a16="http://schemas.microsoft.com/office/drawing/2014/main" id="{CA863F11-3F0E-4C33-9A79-429D4C2B9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24583" name="Object 3">
            <a:extLst>
              <a:ext uri="{FF2B5EF4-FFF2-40B4-BE49-F238E27FC236}">
                <a16:creationId xmlns:a16="http://schemas.microsoft.com/office/drawing/2014/main" id="{F3539933-DAFF-44DA-A372-8FA4D6C0AB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4538" y="2327275"/>
          <a:ext cx="6683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4" imgW="1307263" imgH="1084139" progId="MS_ClipArt_Gallery.2">
                  <p:embed/>
                </p:oleObj>
              </mc:Choice>
              <mc:Fallback>
                <p:oleObj name="ClipArt" r:id="rId4" imgW="1307263" imgH="1084139" progId="MS_ClipArt_Gallery.2">
                  <p:embed/>
                  <p:pic>
                    <p:nvPicPr>
                      <p:cNvPr id="24583" name="Object 3">
                        <a:extLst>
                          <a:ext uri="{FF2B5EF4-FFF2-40B4-BE49-F238E27FC236}">
                            <a16:creationId xmlns:a16="http://schemas.microsoft.com/office/drawing/2014/main" id="{F3539933-DAFF-44DA-A372-8FA4D6C0AB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2327275"/>
                        <a:ext cx="6683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Freeform 70">
            <a:extLst>
              <a:ext uri="{FF2B5EF4-FFF2-40B4-BE49-F238E27FC236}">
                <a16:creationId xmlns:a16="http://schemas.microsoft.com/office/drawing/2014/main" id="{73C7F1C2-7B3A-4020-A666-A40AA343BA27}"/>
              </a:ext>
            </a:extLst>
          </p:cNvPr>
          <p:cNvSpPr>
            <a:spLocks/>
          </p:cNvSpPr>
          <p:nvPr/>
        </p:nvSpPr>
        <p:spPr bwMode="auto">
          <a:xfrm>
            <a:off x="2122488" y="2990850"/>
            <a:ext cx="4587875" cy="728663"/>
          </a:xfrm>
          <a:custGeom>
            <a:avLst/>
            <a:gdLst>
              <a:gd name="T0" fmla="*/ 2147483646 w 2620"/>
              <a:gd name="T1" fmla="*/ 0 h 459"/>
              <a:gd name="T2" fmla="*/ 0 w 2620"/>
              <a:gd name="T3" fmla="*/ 2147483646 h 459"/>
              <a:gd name="T4" fmla="*/ 2147483646 w 2620"/>
              <a:gd name="T5" fmla="*/ 2147483646 h 459"/>
              <a:gd name="T6" fmla="*/ 2147483646 w 2620"/>
              <a:gd name="T7" fmla="*/ 2147483646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5" name="Freeform 71">
            <a:extLst>
              <a:ext uri="{FF2B5EF4-FFF2-40B4-BE49-F238E27FC236}">
                <a16:creationId xmlns:a16="http://schemas.microsoft.com/office/drawing/2014/main" id="{6B71A147-BEDB-4461-8A2E-9A5D0EECB43D}"/>
              </a:ext>
            </a:extLst>
          </p:cNvPr>
          <p:cNvSpPr>
            <a:spLocks/>
          </p:cNvSpPr>
          <p:nvPr/>
        </p:nvSpPr>
        <p:spPr bwMode="auto">
          <a:xfrm>
            <a:off x="4954588" y="2860675"/>
            <a:ext cx="4762" cy="522288"/>
          </a:xfrm>
          <a:custGeom>
            <a:avLst/>
            <a:gdLst>
              <a:gd name="T0" fmla="*/ 0 w 3"/>
              <a:gd name="T1" fmla="*/ 2147483646 h 329"/>
              <a:gd name="T2" fmla="*/ 2147483646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6" name="Line 72">
            <a:extLst>
              <a:ext uri="{FF2B5EF4-FFF2-40B4-BE49-F238E27FC236}">
                <a16:creationId xmlns:a16="http://schemas.microsoft.com/office/drawing/2014/main" id="{77B08674-0119-4F4D-998A-14BECC8EF2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7238" y="3382963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7" name="Line 73">
            <a:extLst>
              <a:ext uri="{FF2B5EF4-FFF2-40B4-BE49-F238E27FC236}">
                <a16:creationId xmlns:a16="http://schemas.microsoft.com/office/drawing/2014/main" id="{219A582C-F3E0-4EDE-A80F-73144DA525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6288" y="4094163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8" name="Text Box 74">
            <a:extLst>
              <a:ext uri="{FF2B5EF4-FFF2-40B4-BE49-F238E27FC236}">
                <a16:creationId xmlns:a16="http://schemas.microsoft.com/office/drawing/2014/main" id="{2190F130-F28A-40AE-B9A1-CC41FE22C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038" y="227965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Comic Sans MS" panose="030F0702030302020204" pitchFamily="66" charset="0"/>
              </a:rPr>
              <a:t>A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24589" name="Text Box 75">
            <a:extLst>
              <a:ext uri="{FF2B5EF4-FFF2-40B4-BE49-F238E27FC236}">
                <a16:creationId xmlns:a16="http://schemas.microsoft.com/office/drawing/2014/main" id="{B6D6084D-8A0B-44DB-945E-4AD1F36D2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850" y="3743325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Comic Sans MS" panose="030F0702030302020204" pitchFamily="66" charset="0"/>
              </a:rPr>
              <a:t>B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24590" name="Text Box 76">
            <a:extLst>
              <a:ext uri="{FF2B5EF4-FFF2-40B4-BE49-F238E27FC236}">
                <a16:creationId xmlns:a16="http://schemas.microsoft.com/office/drawing/2014/main" id="{5634C1FD-B1C2-49A8-BD94-613A7147B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138" y="2257425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Comic Sans MS" panose="030F0702030302020204" pitchFamily="66" charset="0"/>
              </a:rPr>
              <a:t>C</a:t>
            </a:r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24591" name="Freeform 77">
            <a:extLst>
              <a:ext uri="{FF2B5EF4-FFF2-40B4-BE49-F238E27FC236}">
                <a16:creationId xmlns:a16="http://schemas.microsoft.com/office/drawing/2014/main" id="{A72A217A-8C27-438B-A564-3CA89FA3EB23}"/>
              </a:ext>
            </a:extLst>
          </p:cNvPr>
          <p:cNvSpPr>
            <a:spLocks/>
          </p:cNvSpPr>
          <p:nvPr/>
        </p:nvSpPr>
        <p:spPr bwMode="auto">
          <a:xfrm>
            <a:off x="2132013" y="2838450"/>
            <a:ext cx="2967037" cy="704850"/>
          </a:xfrm>
          <a:custGeom>
            <a:avLst/>
            <a:gdLst>
              <a:gd name="T0" fmla="*/ 2147483646 w 1869"/>
              <a:gd name="T1" fmla="*/ 0 h 444"/>
              <a:gd name="T2" fmla="*/ 2147483646 w 1869"/>
              <a:gd name="T3" fmla="*/ 2147483646 h 444"/>
              <a:gd name="T4" fmla="*/ 0 w 1869"/>
              <a:gd name="T5" fmla="*/ 2147483646 h 444"/>
              <a:gd name="T6" fmla="*/ 0 60000 65536"/>
              <a:gd name="T7" fmla="*/ 0 60000 65536"/>
              <a:gd name="T8" fmla="*/ 0 60000 65536"/>
              <a:gd name="T9" fmla="*/ 0 w 1869"/>
              <a:gd name="T10" fmla="*/ 0 h 444"/>
              <a:gd name="T11" fmla="*/ 1869 w 1869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9" h="444">
                <a:moveTo>
                  <a:pt x="1869" y="0"/>
                </a:moveTo>
                <a:lnTo>
                  <a:pt x="1869" y="444"/>
                </a:lnTo>
                <a:lnTo>
                  <a:pt x="0" y="444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4592" name="Group 78">
            <a:extLst>
              <a:ext uri="{FF2B5EF4-FFF2-40B4-BE49-F238E27FC236}">
                <a16:creationId xmlns:a16="http://schemas.microsoft.com/office/drawing/2014/main" id="{12ABBCC0-B732-4F74-9A17-C3916F0607D4}"/>
              </a:ext>
            </a:extLst>
          </p:cNvPr>
          <p:cNvGrpSpPr>
            <a:grpSpLocks/>
          </p:cNvGrpSpPr>
          <p:nvPr/>
        </p:nvGrpSpPr>
        <p:grpSpPr bwMode="auto">
          <a:xfrm>
            <a:off x="2598738" y="3321050"/>
            <a:ext cx="2295525" cy="319088"/>
            <a:chOff x="2418" y="3342"/>
            <a:chExt cx="1446" cy="201"/>
          </a:xfrm>
        </p:grpSpPr>
        <p:sp>
          <p:nvSpPr>
            <p:cNvPr id="24594" name="Rectangle 79">
              <a:extLst>
                <a:ext uri="{FF2B5EF4-FFF2-40B4-BE49-F238E27FC236}">
                  <a16:creationId xmlns:a16="http://schemas.microsoft.com/office/drawing/2014/main" id="{29B38B3A-F952-4055-9526-6689A3B1D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3366"/>
              <a:ext cx="1356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400">
                <a:latin typeface="Tahoma" panose="020B0604030504040204" pitchFamily="34" charset="0"/>
              </a:endParaRPr>
            </a:p>
          </p:txBody>
        </p:sp>
        <p:sp>
          <p:nvSpPr>
            <p:cNvPr id="24595" name="Line 80">
              <a:extLst>
                <a:ext uri="{FF2B5EF4-FFF2-40B4-BE49-F238E27FC236}">
                  <a16:creationId xmlns:a16="http://schemas.microsoft.com/office/drawing/2014/main" id="{4AF0E591-A0B6-4115-BF35-99C069A4F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372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6" name="Line 81">
              <a:extLst>
                <a:ext uri="{FF2B5EF4-FFF2-40B4-BE49-F238E27FC236}">
                  <a16:creationId xmlns:a16="http://schemas.microsoft.com/office/drawing/2014/main" id="{2479CD1F-46CF-43AD-A2B3-DC229E13A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6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7" name="Line 82">
              <a:extLst>
                <a:ext uri="{FF2B5EF4-FFF2-40B4-BE49-F238E27FC236}">
                  <a16:creationId xmlns:a16="http://schemas.microsoft.com/office/drawing/2014/main" id="{DD7BE80B-1FA5-410E-9D17-6AF45691A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1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8" name="Text Box 83">
              <a:extLst>
                <a:ext uri="{FF2B5EF4-FFF2-40B4-BE49-F238E27FC236}">
                  <a16:creationId xmlns:a16="http://schemas.microsoft.com/office/drawing/2014/main" id="{ECC5123F-0F32-466C-9285-D75534B09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8" y="3342"/>
              <a:ext cx="144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solidFill>
                    <a:srgbClr val="FF0000"/>
                  </a:solidFill>
                  <a:latin typeface="Arial" panose="020B0604020202020204" pitchFamily="34" charset="0"/>
                </a:rPr>
                <a:t>src:B</a:t>
              </a:r>
              <a:r>
                <a:rPr lang="en-US" altLang="ko-KR" sz="1400">
                  <a:latin typeface="Arial" panose="020B0604020202020204" pitchFamily="34" charset="0"/>
                </a:rPr>
                <a:t> dest:A     payload</a:t>
              </a:r>
              <a:endParaRPr lang="en-US" altLang="ko-KR" sz="1400">
                <a:latin typeface="Tahoma" panose="020B0604030504040204" pitchFamily="34" charset="0"/>
              </a:endParaRPr>
            </a:p>
          </p:txBody>
        </p:sp>
      </p:grpSp>
      <p:pic>
        <p:nvPicPr>
          <p:cNvPr id="24593" name="Picture 84">
            <a:extLst>
              <a:ext uri="{FF2B5EF4-FFF2-40B4-BE49-F238E27FC236}">
                <a16:creationId xmlns:a16="http://schemas.microsoft.com/office/drawing/2014/main" id="{3DF838F8-DE91-4AF6-B5D9-A14166A04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2352675"/>
            <a:ext cx="4714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06241"/>
      </p:ext>
    </p:extLst>
  </p:cSld>
  <p:clrMapOvr>
    <a:masterClrMapping/>
  </p:clrMapOvr>
  <p:transition advTm="59863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6" descr="arpanet2">
            <a:extLst>
              <a:ext uri="{FF2B5EF4-FFF2-40B4-BE49-F238E27FC236}">
                <a16:creationId xmlns:a16="http://schemas.microsoft.com/office/drawing/2014/main" id="{735B966F-7DD5-40BC-847E-C71D085D3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8"/>
          <a:stretch>
            <a:fillRect/>
          </a:stretch>
        </p:blipFill>
        <p:spPr bwMode="auto">
          <a:xfrm>
            <a:off x="4613275" y="3968750"/>
            <a:ext cx="2976563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2" name="Rectangle 2">
            <a:extLst>
              <a:ext uri="{FF2B5EF4-FFF2-40B4-BE49-F238E27FC236}">
                <a16:creationId xmlns:a16="http://schemas.microsoft.com/office/drawing/2014/main" id="{08813D6B-8A00-41AB-B165-6B5B111FE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0"/>
            <a:ext cx="7772400" cy="5238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1.7 </a:t>
            </a:r>
            <a:r>
              <a:rPr lang="ko-KR" altLang="en-US" dirty="0"/>
              <a:t>인터넷 역사</a:t>
            </a:r>
            <a:endParaRPr lang="en-US" altLang="ko-KR" dirty="0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29B9710-C271-4131-9A83-B3161186D5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58800" y="1536700"/>
            <a:ext cx="3695700" cy="4457700"/>
          </a:xfrm>
        </p:spPr>
        <p:txBody>
          <a:bodyPr/>
          <a:lstStyle/>
          <a:p>
            <a:r>
              <a:rPr lang="en-US" altLang="ko-KR" sz="2000">
                <a:solidFill>
                  <a:schemeClr val="accent2"/>
                </a:solidFill>
              </a:rPr>
              <a:t>1961:</a:t>
            </a:r>
            <a:r>
              <a:rPr lang="en-US" altLang="ko-KR" sz="2000"/>
              <a:t> Kleinrock - queueing theory shows effectiveness of packet-switching</a:t>
            </a:r>
          </a:p>
          <a:p>
            <a:r>
              <a:rPr lang="en-US" altLang="ko-KR" sz="2000">
                <a:solidFill>
                  <a:schemeClr val="accent2"/>
                </a:solidFill>
              </a:rPr>
              <a:t>1964:</a:t>
            </a:r>
            <a:r>
              <a:rPr lang="en-US" altLang="ko-KR" sz="2000"/>
              <a:t> Baran - packet-switching in military nets</a:t>
            </a:r>
          </a:p>
          <a:p>
            <a:r>
              <a:rPr lang="en-US" altLang="ko-KR" sz="2000">
                <a:solidFill>
                  <a:schemeClr val="accent2"/>
                </a:solidFill>
              </a:rPr>
              <a:t>1967:</a:t>
            </a:r>
            <a:r>
              <a:rPr lang="en-US" altLang="ko-KR" sz="2000"/>
              <a:t> ARPAnet conceived by Advanced Research Projects Agency</a:t>
            </a:r>
          </a:p>
          <a:p>
            <a:r>
              <a:rPr lang="en-US" altLang="ko-KR" sz="2000">
                <a:solidFill>
                  <a:schemeClr val="accent2"/>
                </a:solidFill>
              </a:rPr>
              <a:t>1969:</a:t>
            </a:r>
            <a:r>
              <a:rPr lang="en-US" altLang="ko-KR" sz="2000"/>
              <a:t> first ARPAnet node operational</a:t>
            </a:r>
          </a:p>
          <a:p>
            <a:endParaRPr lang="en-US" altLang="ko-KR" sz="2000"/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A110FB49-120F-4719-A17D-F73E993A03F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963988" y="1422400"/>
            <a:ext cx="4786312" cy="4448175"/>
          </a:xfrm>
        </p:spPr>
        <p:txBody>
          <a:bodyPr/>
          <a:lstStyle/>
          <a:p>
            <a:r>
              <a:rPr lang="en-US" altLang="ko-KR" sz="2000">
                <a:solidFill>
                  <a:schemeClr val="accent2"/>
                </a:solidFill>
              </a:rPr>
              <a:t>1972:</a:t>
            </a:r>
            <a:r>
              <a:rPr lang="en-US" altLang="ko-KR" sz="2000"/>
              <a:t> </a:t>
            </a:r>
          </a:p>
          <a:p>
            <a:pPr lvl="1"/>
            <a:r>
              <a:rPr lang="en-US" altLang="ko-KR" sz="2000"/>
              <a:t>ARPAnet public demonstration</a:t>
            </a:r>
          </a:p>
          <a:p>
            <a:pPr lvl="1"/>
            <a:r>
              <a:rPr lang="en-US" altLang="ko-KR" sz="2000"/>
              <a:t>NCP (Network Control Protocol) first host-host protocol </a:t>
            </a:r>
          </a:p>
          <a:p>
            <a:pPr lvl="1"/>
            <a:r>
              <a:rPr lang="en-US" altLang="ko-KR" sz="2000"/>
              <a:t>first e-mail program</a:t>
            </a:r>
          </a:p>
          <a:p>
            <a:pPr lvl="1"/>
            <a:r>
              <a:rPr lang="en-US" altLang="ko-KR" sz="2000"/>
              <a:t>ARPAnet has 15 nodes</a:t>
            </a:r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B9C819FB-6979-457E-8FAB-102D2F95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774700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i="1">
                <a:solidFill>
                  <a:srgbClr val="FF0000"/>
                </a:solidFill>
                <a:latin typeface="Comic Sans MS" panose="030F0702030302020204" pitchFamily="66" charset="0"/>
              </a:rPr>
              <a:t>1961-1972: Early packet-switching principles</a:t>
            </a:r>
            <a:endParaRPr lang="en-US" altLang="ko-KR" sz="4000" u="sng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C38419C-CB20-4A21-A01B-707E28F46CA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217040" y="1794240"/>
              <a:ext cx="3532320" cy="45298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C38419C-CB20-4A21-A01B-707E28F46C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7680" y="1784880"/>
                <a:ext cx="3551040" cy="45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179790"/>
      </p:ext>
    </p:extLst>
  </p:cSld>
  <p:clrMapOvr>
    <a:masterClrMapping/>
  </p:clrMapOvr>
  <p:transition advTm="2164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4DC18442-51C9-426A-92C9-F98F30342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150" y="0"/>
            <a:ext cx="7772400" cy="5238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인터넷 역사</a:t>
            </a:r>
            <a:r>
              <a:rPr lang="en-US" altLang="ko-KR" dirty="0"/>
              <a:t>(2)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EB30718-BE65-4F3E-B26D-B9847B6E676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3505200"/>
            <a:ext cx="6997700" cy="2997200"/>
          </a:xfrm>
        </p:spPr>
        <p:txBody>
          <a:bodyPr/>
          <a:lstStyle/>
          <a:p>
            <a:r>
              <a:rPr lang="en-US" altLang="ko-KR" sz="2400" b="0">
                <a:solidFill>
                  <a:schemeClr val="accent2"/>
                </a:solidFill>
              </a:rPr>
              <a:t>1983:</a:t>
            </a:r>
            <a:r>
              <a:rPr lang="en-US" altLang="ko-KR" sz="2400" b="0"/>
              <a:t> deployment of TCP/IP</a:t>
            </a:r>
          </a:p>
          <a:p>
            <a:r>
              <a:rPr lang="en-US" altLang="ko-KR" sz="2400" b="0">
                <a:solidFill>
                  <a:schemeClr val="accent2"/>
                </a:solidFill>
              </a:rPr>
              <a:t>1982:</a:t>
            </a:r>
            <a:r>
              <a:rPr lang="en-US" altLang="ko-KR" sz="2400" b="0"/>
              <a:t> smtp e-mail protocol defined </a:t>
            </a:r>
          </a:p>
          <a:p>
            <a:r>
              <a:rPr lang="en-US" altLang="ko-KR" sz="2400" b="0">
                <a:solidFill>
                  <a:schemeClr val="accent2"/>
                </a:solidFill>
              </a:rPr>
              <a:t>1983:</a:t>
            </a:r>
            <a:r>
              <a:rPr lang="en-US" altLang="ko-KR" sz="2400" b="0"/>
              <a:t> DNS defined for name-to-IP-address translation</a:t>
            </a:r>
          </a:p>
          <a:p>
            <a:r>
              <a:rPr lang="en-US" altLang="ko-KR" sz="2400" b="0">
                <a:solidFill>
                  <a:schemeClr val="accent2"/>
                </a:solidFill>
              </a:rPr>
              <a:t>1985:</a:t>
            </a:r>
            <a:r>
              <a:rPr lang="en-US" altLang="ko-KR" sz="2400" b="0"/>
              <a:t> ftp protocol defined</a:t>
            </a:r>
          </a:p>
          <a:p>
            <a:r>
              <a:rPr lang="en-US" altLang="ko-KR" sz="2400" b="0">
                <a:solidFill>
                  <a:schemeClr val="accent2"/>
                </a:solidFill>
              </a:rPr>
              <a:t>1988:</a:t>
            </a:r>
            <a:r>
              <a:rPr lang="en-US" altLang="ko-KR" sz="2400" b="0"/>
              <a:t> TCP congestion control</a:t>
            </a:r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A86D082B-B3AE-4428-AA7A-F9F98D272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2844800"/>
            <a:ext cx="7962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i="1">
                <a:solidFill>
                  <a:srgbClr val="FF0000"/>
                </a:solidFill>
                <a:latin typeface="Comic Sans MS" panose="030F0702030302020204" pitchFamily="66" charset="0"/>
              </a:rPr>
              <a:t>1980-1990: </a:t>
            </a:r>
            <a:r>
              <a:rPr lang="ko-KR" altLang="en-US" i="1">
                <a:solidFill>
                  <a:srgbClr val="FF0000"/>
                </a:solidFill>
                <a:latin typeface="Comic Sans MS" panose="030F0702030302020204" pitchFamily="66" charset="0"/>
              </a:rPr>
              <a:t>네트워크 확산</a:t>
            </a:r>
            <a:endParaRPr lang="en-US" altLang="ko-KR" sz="4000" u="sng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18A08A63-C94A-4367-A724-D796AEE31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749300"/>
            <a:ext cx="7962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i="1">
                <a:solidFill>
                  <a:srgbClr val="FF0000"/>
                </a:solidFill>
                <a:latin typeface="Comic Sans MS" panose="030F0702030302020204" pitchFamily="66" charset="0"/>
              </a:rPr>
              <a:t>1972-1980: </a:t>
            </a:r>
            <a:r>
              <a:rPr lang="ko-KR" altLang="en-US" i="1">
                <a:solidFill>
                  <a:srgbClr val="FF0000"/>
                </a:solidFill>
                <a:latin typeface="Comic Sans MS" panose="030F0702030302020204" pitchFamily="66" charset="0"/>
              </a:rPr>
              <a:t>독점 네트워크와 인터네트워크</a:t>
            </a:r>
            <a:endParaRPr lang="en-US" altLang="ko-KR" sz="4000" u="sng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69A13D-9905-4756-BA5C-B88CD71B9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1244600"/>
            <a:ext cx="69977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q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45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m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Ä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ko-KR" sz="2400" b="0" dirty="0">
                <a:solidFill>
                  <a:schemeClr val="accent2"/>
                </a:solidFill>
              </a:rPr>
              <a:t>1970~:</a:t>
            </a:r>
            <a:r>
              <a:rPr lang="en-US" altLang="ko-KR" sz="2400" b="0" dirty="0"/>
              <a:t> </a:t>
            </a:r>
            <a:r>
              <a:rPr lang="en-US" altLang="ko-KR" sz="2400" b="0" dirty="0" err="1"/>
              <a:t>ALOHAnet</a:t>
            </a:r>
            <a:r>
              <a:rPr lang="en-US" altLang="ko-KR" sz="2400" b="0" dirty="0"/>
              <a:t>, IBM SNA</a:t>
            </a:r>
            <a:r>
              <a:rPr lang="ko-KR" altLang="en-US" sz="2400" b="0" dirty="0"/>
              <a:t>등</a:t>
            </a:r>
            <a:endParaRPr lang="en-US" altLang="ko-KR" sz="2400" b="0" dirty="0"/>
          </a:p>
          <a:p>
            <a:pPr>
              <a:defRPr/>
            </a:pPr>
            <a:r>
              <a:rPr lang="en-US" altLang="ko-KR" sz="2400" b="0" dirty="0"/>
              <a:t>1976 : </a:t>
            </a:r>
            <a:r>
              <a:rPr lang="ko-KR" altLang="en-US" sz="2400" b="0" dirty="0" err="1"/>
              <a:t>이더넷</a:t>
            </a:r>
            <a:r>
              <a:rPr lang="ko-KR" altLang="en-US" sz="2400" b="0" dirty="0"/>
              <a:t> 프로토콜</a:t>
            </a:r>
            <a:r>
              <a:rPr lang="en-US" altLang="ko-KR" sz="2400" b="0" dirty="0"/>
              <a:t>(</a:t>
            </a:r>
            <a:r>
              <a:rPr lang="ko-KR" altLang="en-US" sz="2400" b="0" dirty="0" err="1"/>
              <a:t>맷칼프와</a:t>
            </a:r>
            <a:r>
              <a:rPr lang="ko-KR" altLang="en-US" sz="2400" b="0" dirty="0"/>
              <a:t> </a:t>
            </a:r>
            <a:r>
              <a:rPr lang="ko-KR" altLang="en-US" sz="2400" b="0" dirty="0" err="1"/>
              <a:t>보그스</a:t>
            </a:r>
            <a:r>
              <a:rPr lang="en-US" altLang="ko-KR" sz="2400" b="0" dirty="0"/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2400" b="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83BBF8A-27F4-4BAA-B00B-A640AECF291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16000" y="2129400"/>
              <a:ext cx="3875040" cy="42825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83BBF8A-27F4-4BAA-B00B-A640AECF29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6640" y="2120040"/>
                <a:ext cx="3893760" cy="430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183387"/>
      </p:ext>
    </p:extLst>
  </p:cSld>
  <p:clrMapOvr>
    <a:masterClrMapping/>
  </p:clrMapOvr>
  <p:transition advTm="1106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68AAC7D1-FE8C-4039-863C-A37F7BD7D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0"/>
            <a:ext cx="7772400" cy="5238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인터넷 역사</a:t>
            </a:r>
            <a:r>
              <a:rPr lang="en-US" altLang="ko-KR" dirty="0"/>
              <a:t>(3)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40F2167-DF92-4EBB-9D91-FFD4C1D0CA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790700"/>
            <a:ext cx="4470400" cy="4457700"/>
          </a:xfrm>
        </p:spPr>
        <p:txBody>
          <a:bodyPr/>
          <a:lstStyle/>
          <a:p>
            <a:r>
              <a:rPr lang="en-US" altLang="ko-KR" sz="2000">
                <a:solidFill>
                  <a:schemeClr val="accent2"/>
                </a:solidFill>
              </a:rPr>
              <a:t>Early 1990’s: </a:t>
            </a:r>
            <a:r>
              <a:rPr lang="en-US" altLang="ko-KR" sz="2000"/>
              <a:t>ARPAnet</a:t>
            </a:r>
            <a:r>
              <a:rPr lang="ko-KR" altLang="en-US" sz="2000"/>
              <a:t>은 </a:t>
            </a:r>
            <a:r>
              <a:rPr lang="en-US" altLang="ko-KR" sz="2000"/>
              <a:t>MILNET</a:t>
            </a:r>
            <a:r>
              <a:rPr lang="ko-KR" altLang="en-US" sz="2000"/>
              <a:t>와 </a:t>
            </a:r>
            <a:r>
              <a:rPr lang="en-US" altLang="ko-KR" sz="2000"/>
              <a:t>NSFnet</a:t>
            </a:r>
            <a:r>
              <a:rPr lang="ko-KR" altLang="en-US" sz="2000"/>
              <a:t>로 발전해체</a:t>
            </a:r>
            <a:endParaRPr lang="en-US" altLang="ko-KR" sz="2000"/>
          </a:p>
          <a:p>
            <a:r>
              <a:rPr lang="en-US" altLang="ko-KR" sz="2000">
                <a:solidFill>
                  <a:schemeClr val="accent2"/>
                </a:solidFill>
              </a:rPr>
              <a:t>1991: </a:t>
            </a:r>
            <a:r>
              <a:rPr lang="en-US" altLang="ko-KR" sz="2000"/>
              <a:t> NSFnet </a:t>
            </a:r>
            <a:r>
              <a:rPr lang="ko-KR" altLang="en-US" sz="2000"/>
              <a:t>상용화</a:t>
            </a:r>
            <a:endParaRPr lang="en-US" altLang="ko-KR" sz="2000"/>
          </a:p>
          <a:p>
            <a:r>
              <a:rPr lang="en-US" altLang="ko-KR" sz="2000">
                <a:solidFill>
                  <a:schemeClr val="accent2"/>
                </a:solidFill>
              </a:rPr>
              <a:t>early 1990s:</a:t>
            </a:r>
            <a:r>
              <a:rPr lang="en-US" altLang="ko-KR" sz="2000"/>
              <a:t> Web</a:t>
            </a:r>
          </a:p>
          <a:p>
            <a:pPr lvl="1"/>
            <a:r>
              <a:rPr lang="en-US" altLang="ko-KR" sz="2000"/>
              <a:t>hypertext [Bush 1945, Nelson 1960’s]</a:t>
            </a:r>
          </a:p>
          <a:p>
            <a:pPr lvl="1"/>
            <a:r>
              <a:rPr lang="en-US" altLang="ko-KR" sz="2000"/>
              <a:t>HTML, HTTP: Berners-Lee</a:t>
            </a:r>
          </a:p>
          <a:p>
            <a:pPr lvl="1"/>
            <a:r>
              <a:rPr lang="en-US" altLang="ko-KR" sz="2000"/>
              <a:t>1994: Mosaic, later Netscape</a:t>
            </a:r>
          </a:p>
          <a:p>
            <a:pPr lvl="1"/>
            <a:r>
              <a:rPr lang="en-US" altLang="ko-KR" sz="2000"/>
              <a:t>late 1990’s: commercialization</a:t>
            </a:r>
            <a:r>
              <a:rPr lang="en-US" altLang="ko-KR" sz="1800"/>
              <a:t> of the Web</a:t>
            </a:r>
          </a:p>
          <a:p>
            <a:endParaRPr lang="en-US" altLang="ko-KR" sz="2000"/>
          </a:p>
          <a:p>
            <a:endParaRPr lang="en-US" altLang="ko-KR" sz="2000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D64C6A77-A94B-4AC6-A827-D2D7F62CD2C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800225"/>
            <a:ext cx="3965575" cy="44481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400">
                <a:solidFill>
                  <a:schemeClr val="accent2"/>
                </a:solidFill>
              </a:rPr>
              <a:t>Late 1990’s – 2000’s:</a:t>
            </a:r>
            <a:endParaRPr lang="en-US" altLang="ko-KR" sz="2400">
              <a:solidFill>
                <a:srgbClr val="FF0000"/>
              </a:solidFill>
            </a:endParaRPr>
          </a:p>
          <a:p>
            <a:r>
              <a:rPr lang="en-US" altLang="ko-KR" sz="2000"/>
              <a:t>more killer apps: instant messaging, P2P file sharing</a:t>
            </a:r>
          </a:p>
          <a:p>
            <a:r>
              <a:rPr lang="en-US" altLang="ko-KR" sz="2000"/>
              <a:t>network security to forefront</a:t>
            </a:r>
          </a:p>
          <a:p>
            <a:r>
              <a:rPr lang="en-US" altLang="ko-KR" sz="2000"/>
              <a:t>est. 50 million host, 100 million+ users</a:t>
            </a:r>
          </a:p>
          <a:p>
            <a:r>
              <a:rPr lang="en-US" altLang="ko-KR" sz="2000"/>
              <a:t>backbone links running at Gbps</a:t>
            </a:r>
          </a:p>
          <a:p>
            <a:endParaRPr lang="en-US" altLang="ko-KR" sz="2000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FBA44256-59AC-4A9F-96E0-338B34A11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028700"/>
            <a:ext cx="7962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i="1">
                <a:solidFill>
                  <a:srgbClr val="FF0000"/>
                </a:solidFill>
                <a:latin typeface="Comic Sans MS" panose="030F0702030302020204" pitchFamily="66" charset="0"/>
              </a:rPr>
              <a:t>1990, 2000’s: </a:t>
            </a:r>
            <a:r>
              <a:rPr lang="ko-KR" altLang="en-US" i="1">
                <a:solidFill>
                  <a:srgbClr val="FF0000"/>
                </a:solidFill>
                <a:latin typeface="Comic Sans MS" panose="030F0702030302020204" pitchFamily="66" charset="0"/>
              </a:rPr>
              <a:t>인터넷 급증</a:t>
            </a:r>
            <a:endParaRPr lang="en-US" altLang="ko-KR" sz="4000" u="sng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EC636D0-C6EF-42EA-9817-FF358018FDF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52840" y="2894760"/>
              <a:ext cx="3683520" cy="16830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EC636D0-C6EF-42EA-9817-FF358018FD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3480" y="2885400"/>
                <a:ext cx="3702240" cy="17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736771"/>
      </p:ext>
    </p:extLst>
  </p:cSld>
  <p:clrMapOvr>
    <a:masterClrMapping/>
  </p:clrMapOvr>
  <p:transition advTm="14278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658ACE24-AAF7-43E6-9A85-ABC62AB54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8575"/>
            <a:ext cx="7772400" cy="461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1.4 </a:t>
            </a:r>
            <a:r>
              <a:rPr lang="ko-KR" altLang="en-US" sz="2400" dirty="0" err="1"/>
              <a:t>패킷교환</a:t>
            </a:r>
            <a:r>
              <a:rPr lang="ko-KR" altLang="en-US" sz="2400" dirty="0"/>
              <a:t> 네트워크에서의 지연</a:t>
            </a:r>
            <a:r>
              <a:rPr lang="en-US" altLang="ko-KR" sz="2400" dirty="0"/>
              <a:t>, </a:t>
            </a:r>
            <a:r>
              <a:rPr lang="ko-KR" altLang="en-US" sz="2400" dirty="0"/>
              <a:t>손실과 처리율</a:t>
            </a:r>
            <a:r>
              <a:rPr lang="en-US" altLang="ko-KR" sz="2400" dirty="0"/>
              <a:t>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F3F0CDE-C882-4378-99AF-2C28F60EA4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4175" y="812800"/>
            <a:ext cx="8445500" cy="21145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ko-KR" altLang="en-US" sz="2400"/>
              <a:t>패킷은 라우터 버퍼에 큐잉됨</a:t>
            </a:r>
            <a:r>
              <a:rPr lang="en-US" altLang="ko-KR" sz="2400"/>
              <a:t> </a:t>
            </a:r>
            <a:endParaRPr lang="en-US" altLang="ko-KR" sz="2000"/>
          </a:p>
          <a:p>
            <a:pPr eaLnBrk="1" hangingPunct="1"/>
            <a:r>
              <a:rPr lang="ko-KR" altLang="en-US" sz="2000">
                <a:solidFill>
                  <a:srgbClr val="FF0000"/>
                </a:solidFill>
              </a:rPr>
              <a:t>패킷 도착율이 링크 출력용량을 초과할 때  </a:t>
            </a:r>
            <a:r>
              <a:rPr lang="en-US" altLang="ko-KR" sz="200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ko-KR" altLang="en-US" sz="2000"/>
              <a:t>버퍼에 큐잉되고 순서를 기다림</a:t>
            </a:r>
            <a:r>
              <a:rPr lang="en-US" altLang="ko-KR" sz="2000"/>
              <a:t> </a:t>
            </a:r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83701E80-650C-4B7D-B210-099C56E119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4775" y="4546600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07263" imgH="1084139" progId="">
                  <p:embed/>
                </p:oleObj>
              </mc:Choice>
              <mc:Fallback>
                <p:oleObj name="Clip" r:id="rId4" imgW="1307263" imgH="1084139" progId="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83701E80-650C-4B7D-B210-099C56E119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546600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Oval 5">
            <a:extLst>
              <a:ext uri="{FF2B5EF4-FFF2-40B4-BE49-F238E27FC236}">
                <a16:creationId xmlns:a16="http://schemas.microsoft.com/office/drawing/2014/main" id="{C952EE8B-E978-4264-B418-8DB340A18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175" y="4305300"/>
            <a:ext cx="1198563" cy="369888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0B1E8DE2-61E6-41F3-B737-3EA48C83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175" y="4237038"/>
            <a:ext cx="1198563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endParaRPr kumimoji="0" lang="ko-KR" altLang="ko-KR" b="0">
              <a:latin typeface="Times New Roman" panose="02020603050405020304" pitchFamily="18" charset="0"/>
            </a:endParaRPr>
          </a:p>
        </p:txBody>
      </p:sp>
      <p:sp>
        <p:nvSpPr>
          <p:cNvPr id="7175" name="Oval 7">
            <a:extLst>
              <a:ext uri="{FF2B5EF4-FFF2-40B4-BE49-F238E27FC236}">
                <a16:creationId xmlns:a16="http://schemas.microsoft.com/office/drawing/2014/main" id="{812A245A-FBB4-44C4-95C6-CFDD6D93C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4008438"/>
            <a:ext cx="1198563" cy="430212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7176" name="Group 8">
            <a:extLst>
              <a:ext uri="{FF2B5EF4-FFF2-40B4-BE49-F238E27FC236}">
                <a16:creationId xmlns:a16="http://schemas.microsoft.com/office/drawing/2014/main" id="{1F458CF0-0E42-46AA-AF15-A68EDEDD34EE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4038600"/>
            <a:ext cx="498475" cy="119063"/>
            <a:chOff x="2208" y="2184"/>
            <a:chExt cx="176" cy="69"/>
          </a:xfrm>
        </p:grpSpPr>
        <p:grpSp>
          <p:nvGrpSpPr>
            <p:cNvPr id="7219" name="Group 9">
              <a:extLst>
                <a:ext uri="{FF2B5EF4-FFF2-40B4-BE49-F238E27FC236}">
                  <a16:creationId xmlns:a16="http://schemas.microsoft.com/office/drawing/2014/main" id="{C3FBA517-CF26-4120-BE13-E29FB90ABF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7224" name="Line 10">
                <a:extLst>
                  <a:ext uri="{FF2B5EF4-FFF2-40B4-BE49-F238E27FC236}">
                    <a16:creationId xmlns:a16="http://schemas.microsoft.com/office/drawing/2014/main" id="{EEE897ED-F125-43B3-B48B-EB0522FDE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225" name="Line 11">
                <a:extLst>
                  <a:ext uri="{FF2B5EF4-FFF2-40B4-BE49-F238E27FC236}">
                    <a16:creationId xmlns:a16="http://schemas.microsoft.com/office/drawing/2014/main" id="{BF862264-B5B0-44C3-A794-7B42381EF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226" name="Line 12">
                <a:extLst>
                  <a:ext uri="{FF2B5EF4-FFF2-40B4-BE49-F238E27FC236}">
                    <a16:creationId xmlns:a16="http://schemas.microsoft.com/office/drawing/2014/main" id="{994BFDD0-CB32-49A7-A990-3495D112F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220" name="Group 13">
              <a:extLst>
                <a:ext uri="{FF2B5EF4-FFF2-40B4-BE49-F238E27FC236}">
                  <a16:creationId xmlns:a16="http://schemas.microsoft.com/office/drawing/2014/main" id="{DDA59AD7-9D9E-43FD-B5B7-691C708F89E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7221" name="Line 14">
                <a:extLst>
                  <a:ext uri="{FF2B5EF4-FFF2-40B4-BE49-F238E27FC236}">
                    <a16:creationId xmlns:a16="http://schemas.microsoft.com/office/drawing/2014/main" id="{7C39C8E8-648A-4D4E-BBE0-F553C480E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222" name="Line 15">
                <a:extLst>
                  <a:ext uri="{FF2B5EF4-FFF2-40B4-BE49-F238E27FC236}">
                    <a16:creationId xmlns:a16="http://schemas.microsoft.com/office/drawing/2014/main" id="{73C21306-917A-46C9-B2A2-6EC404C07F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223" name="Line 16">
                <a:extLst>
                  <a:ext uri="{FF2B5EF4-FFF2-40B4-BE49-F238E27FC236}">
                    <a16:creationId xmlns:a16="http://schemas.microsoft.com/office/drawing/2014/main" id="{8F9F0168-43FE-405A-B4E8-1722F47A6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177" name="Oval 17">
            <a:extLst>
              <a:ext uri="{FF2B5EF4-FFF2-40B4-BE49-F238E27FC236}">
                <a16:creationId xmlns:a16="http://schemas.microsoft.com/office/drawing/2014/main" id="{7C8A1BD3-663A-47EE-B74D-0EE42987E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0" y="4324350"/>
            <a:ext cx="1198563" cy="369888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7178" name="Line 18">
            <a:extLst>
              <a:ext uri="{FF2B5EF4-FFF2-40B4-BE49-F238E27FC236}">
                <a16:creationId xmlns:a16="http://schemas.microsoft.com/office/drawing/2014/main" id="{11FD830A-14EE-409D-8DA6-B05DECC6E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325" y="430371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9" name="Rectangle 19">
            <a:extLst>
              <a:ext uri="{FF2B5EF4-FFF2-40B4-BE49-F238E27FC236}">
                <a16:creationId xmlns:a16="http://schemas.microsoft.com/office/drawing/2014/main" id="{6DDF4B42-88D8-4D4D-BA08-BE32D5013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265613"/>
            <a:ext cx="1198563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endParaRPr kumimoji="0" lang="ko-KR" altLang="ko-KR" b="0">
              <a:latin typeface="Times New Roman" panose="02020603050405020304" pitchFamily="18" charset="0"/>
            </a:endParaRPr>
          </a:p>
        </p:txBody>
      </p:sp>
      <p:sp>
        <p:nvSpPr>
          <p:cNvPr id="7180" name="Oval 20">
            <a:extLst>
              <a:ext uri="{FF2B5EF4-FFF2-40B4-BE49-F238E27FC236}">
                <a16:creationId xmlns:a16="http://schemas.microsoft.com/office/drawing/2014/main" id="{BDECCF30-F5B8-4D1E-A9AF-AA3BBEA9E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0" y="4037013"/>
            <a:ext cx="1198563" cy="430212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aphicFrame>
        <p:nvGraphicFramePr>
          <p:cNvPr id="7181" name="Object 21">
            <a:extLst>
              <a:ext uri="{FF2B5EF4-FFF2-40B4-BE49-F238E27FC236}">
                <a16:creationId xmlns:a16="http://schemas.microsoft.com/office/drawing/2014/main" id="{E9757392-27A1-4BF1-A450-6D5326FB4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0450" y="3536950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263" imgH="1084139" progId="">
                  <p:embed/>
                </p:oleObj>
              </mc:Choice>
              <mc:Fallback>
                <p:oleObj name="Clip" r:id="rId6" imgW="1307263" imgH="1084139" progId="">
                  <p:embed/>
                  <p:pic>
                    <p:nvPicPr>
                      <p:cNvPr id="7181" name="Object 21">
                        <a:extLst>
                          <a:ext uri="{FF2B5EF4-FFF2-40B4-BE49-F238E27FC236}">
                            <a16:creationId xmlns:a16="http://schemas.microsoft.com/office/drawing/2014/main" id="{E9757392-27A1-4BF1-A450-6D5326FB4F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3536950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Line 22">
            <a:extLst>
              <a:ext uri="{FF2B5EF4-FFF2-40B4-BE49-F238E27FC236}">
                <a16:creationId xmlns:a16="http://schemas.microsoft.com/office/drawing/2014/main" id="{37308A85-D114-4008-94A0-F5D147F8B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5925" y="3943350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3" name="Line 23">
            <a:extLst>
              <a:ext uri="{FF2B5EF4-FFF2-40B4-BE49-F238E27FC236}">
                <a16:creationId xmlns:a16="http://schemas.microsoft.com/office/drawing/2014/main" id="{08143AEC-7342-4149-AAFB-E0BF9EA237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0725" y="4929188"/>
            <a:ext cx="195263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4" name="Line 24">
            <a:extLst>
              <a:ext uri="{FF2B5EF4-FFF2-40B4-BE49-F238E27FC236}">
                <a16:creationId xmlns:a16="http://schemas.microsoft.com/office/drawing/2014/main" id="{4D5B5273-ABEB-4C20-B997-006F6B2FE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9975" y="4362450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5" name="Line 25">
            <a:extLst>
              <a:ext uri="{FF2B5EF4-FFF2-40B4-BE49-F238E27FC236}">
                <a16:creationId xmlns:a16="http://schemas.microsoft.com/office/drawing/2014/main" id="{6795881A-9AD0-476D-B066-3140E2B783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0750" y="3933825"/>
            <a:ext cx="0" cy="1000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6" name="Line 26">
            <a:extLst>
              <a:ext uri="{FF2B5EF4-FFF2-40B4-BE49-F238E27FC236}">
                <a16:creationId xmlns:a16="http://schemas.microsoft.com/office/drawing/2014/main" id="{5525B760-A54A-4A71-B9F0-474A40A8F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0275" y="4367213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7" name="Rectangle 27">
            <a:extLst>
              <a:ext uri="{FF2B5EF4-FFF2-40B4-BE49-F238E27FC236}">
                <a16:creationId xmlns:a16="http://schemas.microsoft.com/office/drawing/2014/main" id="{8D3BE2C7-3EE5-4AA1-B2C5-4AF1CC889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338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endParaRPr kumimoji="0" lang="ko-KR" altLang="ko-KR" b="0">
              <a:latin typeface="Times New Roman" panose="02020603050405020304" pitchFamily="18" charset="0"/>
            </a:endParaRPr>
          </a:p>
        </p:txBody>
      </p:sp>
      <p:sp>
        <p:nvSpPr>
          <p:cNvPr id="7188" name="Rectangle 28">
            <a:extLst>
              <a:ext uri="{FF2B5EF4-FFF2-40B4-BE49-F238E27FC236}">
                <a16:creationId xmlns:a16="http://schemas.microsoft.com/office/drawing/2014/main" id="{D73B8BC7-1402-4E31-8F86-1417AA445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423386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7189" name="Rectangle 29">
            <a:extLst>
              <a:ext uri="{FF2B5EF4-FFF2-40B4-BE49-F238E27FC236}">
                <a16:creationId xmlns:a16="http://schemas.microsoft.com/office/drawing/2014/main" id="{A913A238-1F9B-462D-9757-57FC158A8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088" y="4133850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7190" name="Line 30">
            <a:extLst>
              <a:ext uri="{FF2B5EF4-FFF2-40B4-BE49-F238E27FC236}">
                <a16:creationId xmlns:a16="http://schemas.microsoft.com/office/drawing/2014/main" id="{4107E65B-305B-43FF-8881-429F87B70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4238625"/>
            <a:ext cx="2428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91" name="Line 31">
            <a:extLst>
              <a:ext uri="{FF2B5EF4-FFF2-40B4-BE49-F238E27FC236}">
                <a16:creationId xmlns:a16="http://schemas.microsoft.com/office/drawing/2014/main" id="{22858083-0AF1-48B7-90D7-41B1C96E3B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6925" y="4514850"/>
            <a:ext cx="0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92" name="Text Box 32">
            <a:extLst>
              <a:ext uri="{FF2B5EF4-FFF2-40B4-BE49-F238E27FC236}">
                <a16:creationId xmlns:a16="http://schemas.microsoft.com/office/drawing/2014/main" id="{7C4AAFA6-E11A-44A3-9731-917D2CEAA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3560763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chemeClr val="accent1"/>
                </a:solidFill>
                <a:latin typeface="Comic Sans MS" panose="030F0702030302020204" pitchFamily="66" charset="0"/>
              </a:rPr>
              <a:t>A</a:t>
            </a:r>
            <a:endParaRPr kumimoji="0" lang="en-US" altLang="ko-KR" b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3" name="Text Box 33">
            <a:extLst>
              <a:ext uri="{FF2B5EF4-FFF2-40B4-BE49-F238E27FC236}">
                <a16:creationId xmlns:a16="http://schemas.microsoft.com/office/drawing/2014/main" id="{46C7B3C1-BC3C-4A76-BDAD-68354D7E1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4579938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chemeClr val="accent2"/>
                </a:solidFill>
                <a:latin typeface="Comic Sans MS" panose="030F0702030302020204" pitchFamily="66" charset="0"/>
              </a:rPr>
              <a:t>B</a:t>
            </a:r>
            <a:endParaRPr kumimoji="0" lang="en-US" altLang="ko-KR" b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4" name="Rectangle 34">
            <a:extLst>
              <a:ext uri="{FF2B5EF4-FFF2-40B4-BE49-F238E27FC236}">
                <a16:creationId xmlns:a16="http://schemas.microsoft.com/office/drawing/2014/main" id="{79096982-3DB6-44E2-8257-AA22C0F79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3" y="4171950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5F0F6A48-039E-407F-902F-3DE4DFBCCB6E}"/>
              </a:ext>
            </a:extLst>
          </p:cNvPr>
          <p:cNvGrpSpPr>
            <a:grpSpLocks/>
          </p:cNvGrpSpPr>
          <p:nvPr/>
        </p:nvGrpSpPr>
        <p:grpSpPr bwMode="auto">
          <a:xfrm>
            <a:off x="3662363" y="2708275"/>
            <a:ext cx="4221162" cy="1454150"/>
            <a:chOff x="2259" y="2090"/>
            <a:chExt cx="2659" cy="916"/>
          </a:xfrm>
        </p:grpSpPr>
        <p:sp>
          <p:nvSpPr>
            <p:cNvPr id="7217" name="Text Box 36">
              <a:extLst>
                <a:ext uri="{FF2B5EF4-FFF2-40B4-BE49-F238E27FC236}">
                  <a16:creationId xmlns:a16="http://schemas.microsoft.com/office/drawing/2014/main" id="{6AC292D4-85F0-4E8F-B6D3-F69A84727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2" y="2090"/>
              <a:ext cx="2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packet being transmitted </a:t>
              </a:r>
              <a:r>
                <a:rPr kumimoji="0" lang="en-US" altLang="ko-KR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(delay)</a:t>
              </a:r>
            </a:p>
          </p:txBody>
        </p:sp>
        <p:sp>
          <p:nvSpPr>
            <p:cNvPr id="7218" name="Line 37">
              <a:extLst>
                <a:ext uri="{FF2B5EF4-FFF2-40B4-BE49-F238E27FC236}">
                  <a16:creationId xmlns:a16="http://schemas.microsoft.com/office/drawing/2014/main" id="{914D9A76-15E5-4891-8FC5-4B786837F1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59" y="2294"/>
              <a:ext cx="105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" name="Group 38">
            <a:extLst>
              <a:ext uri="{FF2B5EF4-FFF2-40B4-BE49-F238E27FC236}">
                <a16:creationId xmlns:a16="http://schemas.microsoft.com/office/drawing/2014/main" id="{09B3C376-299C-4A30-9C27-794C59EC457B}"/>
              </a:ext>
            </a:extLst>
          </p:cNvPr>
          <p:cNvGrpSpPr>
            <a:grpSpLocks/>
          </p:cNvGrpSpPr>
          <p:nvPr/>
        </p:nvGrpSpPr>
        <p:grpSpPr bwMode="auto">
          <a:xfrm>
            <a:off x="3414713" y="4492625"/>
            <a:ext cx="3462337" cy="804863"/>
            <a:chOff x="2103" y="3214"/>
            <a:chExt cx="2181" cy="507"/>
          </a:xfrm>
        </p:grpSpPr>
        <p:sp>
          <p:nvSpPr>
            <p:cNvPr id="7215" name="Text Box 39">
              <a:extLst>
                <a:ext uri="{FF2B5EF4-FFF2-40B4-BE49-F238E27FC236}">
                  <a16:creationId xmlns:a16="http://schemas.microsoft.com/office/drawing/2014/main" id="{D6B9F3C9-5F3E-4A72-8523-0930C2CF4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490"/>
              <a:ext cx="17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packets queueing</a:t>
              </a:r>
              <a:r>
                <a:rPr kumimoji="0" lang="en-US" altLang="ko-KR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 (delay)</a:t>
              </a:r>
              <a:endParaRPr kumimoji="0" lang="en-US" altLang="ko-KR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7216" name="Line 40">
              <a:extLst>
                <a:ext uri="{FF2B5EF4-FFF2-40B4-BE49-F238E27FC236}">
                  <a16:creationId xmlns:a16="http://schemas.microsoft.com/office/drawing/2014/main" id="{C97B7759-E8D4-4C4C-AEE4-74040F43D9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197" name="Group 41">
            <a:extLst>
              <a:ext uri="{FF2B5EF4-FFF2-40B4-BE49-F238E27FC236}">
                <a16:creationId xmlns:a16="http://schemas.microsoft.com/office/drawing/2014/main" id="{68240375-CD12-4966-9E33-F7386147FADF}"/>
              </a:ext>
            </a:extLst>
          </p:cNvPr>
          <p:cNvGrpSpPr>
            <a:grpSpLocks/>
          </p:cNvGrpSpPr>
          <p:nvPr/>
        </p:nvGrpSpPr>
        <p:grpSpPr bwMode="auto">
          <a:xfrm>
            <a:off x="5857875" y="4095750"/>
            <a:ext cx="498475" cy="119063"/>
            <a:chOff x="2208" y="2184"/>
            <a:chExt cx="176" cy="69"/>
          </a:xfrm>
        </p:grpSpPr>
        <p:grpSp>
          <p:nvGrpSpPr>
            <p:cNvPr id="7207" name="Group 42">
              <a:extLst>
                <a:ext uri="{FF2B5EF4-FFF2-40B4-BE49-F238E27FC236}">
                  <a16:creationId xmlns:a16="http://schemas.microsoft.com/office/drawing/2014/main" id="{EBB93F83-F1D2-4ABE-AB2D-04FD7417A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7212" name="Line 43">
                <a:extLst>
                  <a:ext uri="{FF2B5EF4-FFF2-40B4-BE49-F238E27FC236}">
                    <a16:creationId xmlns:a16="http://schemas.microsoft.com/office/drawing/2014/main" id="{1D7770B3-11FC-446B-AD7A-CB26410968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213" name="Line 44">
                <a:extLst>
                  <a:ext uri="{FF2B5EF4-FFF2-40B4-BE49-F238E27FC236}">
                    <a16:creationId xmlns:a16="http://schemas.microsoft.com/office/drawing/2014/main" id="{E95AEFFA-DE59-44AD-A65A-1FE540206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214" name="Line 45">
                <a:extLst>
                  <a:ext uri="{FF2B5EF4-FFF2-40B4-BE49-F238E27FC236}">
                    <a16:creationId xmlns:a16="http://schemas.microsoft.com/office/drawing/2014/main" id="{CD00C4DC-AAF5-4BEF-8B1E-EC393AC17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208" name="Group 46">
              <a:extLst>
                <a:ext uri="{FF2B5EF4-FFF2-40B4-BE49-F238E27FC236}">
                  <a16:creationId xmlns:a16="http://schemas.microsoft.com/office/drawing/2014/main" id="{0BDF1436-ADBE-4FF4-B4E3-D2526D6B240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7209" name="Line 47">
                <a:extLst>
                  <a:ext uri="{FF2B5EF4-FFF2-40B4-BE49-F238E27FC236}">
                    <a16:creationId xmlns:a16="http://schemas.microsoft.com/office/drawing/2014/main" id="{1D44B5E2-5601-4679-9915-B7EC72122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210" name="Line 48">
                <a:extLst>
                  <a:ext uri="{FF2B5EF4-FFF2-40B4-BE49-F238E27FC236}">
                    <a16:creationId xmlns:a16="http://schemas.microsoft.com/office/drawing/2014/main" id="{6F2CF8E7-15A2-4AF9-8B4A-81743C436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211" name="Line 49">
                <a:extLst>
                  <a:ext uri="{FF2B5EF4-FFF2-40B4-BE49-F238E27FC236}">
                    <a16:creationId xmlns:a16="http://schemas.microsoft.com/office/drawing/2014/main" id="{8A43FDB8-0558-4289-B272-0618470C4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198" name="Rectangle 50">
            <a:extLst>
              <a:ext uri="{FF2B5EF4-FFF2-40B4-BE49-F238E27FC236}">
                <a16:creationId xmlns:a16="http://schemas.microsoft.com/office/drawing/2014/main" id="{9E254F1D-4C6B-42BC-9F0D-97FFFF2A1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366236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7199" name="Line 51">
            <a:extLst>
              <a:ext uri="{FF2B5EF4-FFF2-40B4-BE49-F238E27FC236}">
                <a16:creationId xmlns:a16="http://schemas.microsoft.com/office/drawing/2014/main" id="{AABAC0CB-97C4-4A35-AF88-294B17FF0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600" y="3768725"/>
            <a:ext cx="2428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00" name="Rectangle 52">
            <a:extLst>
              <a:ext uri="{FF2B5EF4-FFF2-40B4-BE49-F238E27FC236}">
                <a16:creationId xmlns:a16="http://schemas.microsoft.com/office/drawing/2014/main" id="{DFA1D2E1-3777-4AA7-885A-7845BBEC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88" y="4692650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7201" name="Rectangle 53">
            <a:extLst>
              <a:ext uri="{FF2B5EF4-FFF2-40B4-BE49-F238E27FC236}">
                <a16:creationId xmlns:a16="http://schemas.microsoft.com/office/drawing/2014/main" id="{462730D7-3FF9-4007-ACC2-C56C407BF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00" y="4233863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endParaRPr kumimoji="0" lang="ko-KR" altLang="ko-KR" b="0">
              <a:latin typeface="Times New Roman" panose="02020603050405020304" pitchFamily="18" charset="0"/>
            </a:endParaRPr>
          </a:p>
        </p:txBody>
      </p:sp>
      <p:sp>
        <p:nvSpPr>
          <p:cNvPr id="7202" name="Rectangle 54">
            <a:extLst>
              <a:ext uri="{FF2B5EF4-FFF2-40B4-BE49-F238E27FC236}">
                <a16:creationId xmlns:a16="http://schemas.microsoft.com/office/drawing/2014/main" id="{93B5B115-4F93-4C8E-89F0-9DE3953E9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4233863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endParaRPr kumimoji="0" lang="ko-KR" altLang="ko-KR" b="0">
              <a:latin typeface="Times New Roman" panose="02020603050405020304" pitchFamily="18" charset="0"/>
            </a:endParaRPr>
          </a:p>
        </p:txBody>
      </p:sp>
      <p:sp>
        <p:nvSpPr>
          <p:cNvPr id="7203" name="Rectangle 55">
            <a:extLst>
              <a:ext uri="{FF2B5EF4-FFF2-40B4-BE49-F238E27FC236}">
                <a16:creationId xmlns:a16="http://schemas.microsoft.com/office/drawing/2014/main" id="{C6DEB57D-8130-4A88-B8F3-F9AC2DF3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4233863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endParaRPr kumimoji="0" lang="ko-KR" altLang="ko-KR" b="0">
              <a:latin typeface="Times New Roman" panose="02020603050405020304" pitchFamily="18" charset="0"/>
            </a:endParaRPr>
          </a:p>
        </p:txBody>
      </p:sp>
      <p:grpSp>
        <p:nvGrpSpPr>
          <p:cNvPr id="10" name="Group 56">
            <a:extLst>
              <a:ext uri="{FF2B5EF4-FFF2-40B4-BE49-F238E27FC236}">
                <a16:creationId xmlns:a16="http://schemas.microsoft.com/office/drawing/2014/main" id="{9A05CC12-3C64-4D9B-AEB8-812B3314EEAE}"/>
              </a:ext>
            </a:extLst>
          </p:cNvPr>
          <p:cNvGrpSpPr>
            <a:grpSpLocks/>
          </p:cNvGrpSpPr>
          <p:nvPr/>
        </p:nvGrpSpPr>
        <p:grpSpPr bwMode="auto">
          <a:xfrm>
            <a:off x="2593975" y="4454525"/>
            <a:ext cx="4621213" cy="1511300"/>
            <a:chOff x="1586" y="3190"/>
            <a:chExt cx="2911" cy="952"/>
          </a:xfrm>
        </p:grpSpPr>
        <p:sp>
          <p:nvSpPr>
            <p:cNvPr id="7205" name="Line 57">
              <a:extLst>
                <a:ext uri="{FF2B5EF4-FFF2-40B4-BE49-F238E27FC236}">
                  <a16:creationId xmlns:a16="http://schemas.microsoft.com/office/drawing/2014/main" id="{184FD15C-C360-40F9-B1A8-DF75445409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798" y="3190"/>
              <a:ext cx="105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06" name="Text Box 58">
              <a:extLst>
                <a:ext uri="{FF2B5EF4-FFF2-40B4-BE49-F238E27FC236}">
                  <a16:creationId xmlns:a16="http://schemas.microsoft.com/office/drawing/2014/main" id="{62CDB1B7-16D0-4C25-9F9D-B32CA0731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6" y="3738"/>
              <a:ext cx="291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free (available) buffers: arriving packets </a:t>
              </a: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latin typeface="Comic Sans MS" panose="030F0702030302020204" pitchFamily="66" charset="0"/>
                </a:rPr>
                <a:t>dropped (</a:t>
              </a:r>
              <a:r>
                <a:rPr kumimoji="0" lang="en-US" altLang="ko-KR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loss</a:t>
              </a:r>
              <a:r>
                <a:rPr kumimoji="0" lang="en-US" altLang="ko-KR" sz="1800" b="0">
                  <a:latin typeface="Comic Sans MS" panose="030F0702030302020204" pitchFamily="66" charset="0"/>
                </a:rPr>
                <a:t>) if no free buffers</a:t>
              </a:r>
              <a:endParaRPr kumimoji="0" lang="en-US" altLang="ko-KR" sz="1800" b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53F9599-44AB-4C07-A8EC-2D3AEFC72B3A}"/>
                  </a:ext>
                </a:extLst>
              </p14:cNvPr>
              <p14:cNvContentPartPr/>
              <p14:nvPr/>
            </p14:nvContentPartPr>
            <p14:xfrm>
              <a:off x="8593920" y="6427440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53F9599-44AB-4C07-A8EC-2D3AEFC72B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84560" y="6418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44561452"/>
      </p:ext>
    </p:extLst>
  </p:cSld>
  <p:clrMapOvr>
    <a:masterClrMapping/>
  </p:clrMapOvr>
  <p:transition advTm="527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F1D9A381-F54F-4C5A-9651-3ED40AA2E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7550" y="-33338"/>
            <a:ext cx="7772400" cy="58578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3200" dirty="0" err="1"/>
              <a:t>패킷지연</a:t>
            </a:r>
            <a:r>
              <a:rPr lang="ko-KR" altLang="en-US" sz="3200" dirty="0"/>
              <a:t> 유형</a:t>
            </a:r>
            <a:endParaRPr lang="en-US" altLang="ko-KR" sz="32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9DB954C-7ECE-443C-B33D-189E8583282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7363" y="701675"/>
            <a:ext cx="3640137" cy="1339850"/>
          </a:xfrm>
        </p:spPr>
        <p:txBody>
          <a:bodyPr/>
          <a:lstStyle/>
          <a:p>
            <a:pPr eaLnBrk="1" hangingPunct="1"/>
            <a:r>
              <a:rPr lang="en-US" altLang="ko-KR" sz="2000">
                <a:solidFill>
                  <a:srgbClr val="FF0000"/>
                </a:solidFill>
              </a:rPr>
              <a:t>1. </a:t>
            </a:r>
            <a:r>
              <a:rPr lang="ko-KR" altLang="en-US" sz="2000">
                <a:solidFill>
                  <a:srgbClr val="FF0000"/>
                </a:solidFill>
              </a:rPr>
              <a:t>노드처리지연</a:t>
            </a:r>
            <a:r>
              <a:rPr lang="en-US" altLang="ko-KR" sz="2000">
                <a:solidFill>
                  <a:srgbClr val="FF0000"/>
                </a:solidFill>
              </a:rPr>
              <a:t>:</a:t>
            </a:r>
            <a:r>
              <a:rPr lang="en-US" altLang="ko-KR" sz="2000"/>
              <a:t> </a:t>
            </a:r>
          </a:p>
          <a:p>
            <a:pPr lvl="1" eaLnBrk="1" hangingPunct="1"/>
            <a:r>
              <a:rPr lang="en-US" altLang="ko-KR" sz="1800"/>
              <a:t>check bit errors</a:t>
            </a:r>
          </a:p>
          <a:p>
            <a:pPr lvl="1" eaLnBrk="1" hangingPunct="1"/>
            <a:r>
              <a:rPr lang="en-US" altLang="ko-KR" sz="1800"/>
              <a:t>determine output link</a:t>
            </a: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A8E06DE0-F3C9-41CB-B144-0F23BC31A2F3}"/>
              </a:ext>
            </a:extLst>
          </p:cNvPr>
          <p:cNvGrpSpPr>
            <a:grpSpLocks/>
          </p:cNvGrpSpPr>
          <p:nvPr/>
        </p:nvGrpSpPr>
        <p:grpSpPr bwMode="auto">
          <a:xfrm>
            <a:off x="1081088" y="2998788"/>
            <a:ext cx="7026275" cy="2847975"/>
            <a:chOff x="494" y="2702"/>
            <a:chExt cx="3793" cy="1296"/>
          </a:xfrm>
        </p:grpSpPr>
        <p:graphicFrame>
          <p:nvGraphicFramePr>
            <p:cNvPr id="9222" name="Object 5">
              <a:extLst>
                <a:ext uri="{FF2B5EF4-FFF2-40B4-BE49-F238E27FC236}">
                  <a16:creationId xmlns:a16="http://schemas.microsoft.com/office/drawing/2014/main" id="{D9DF8C2D-4463-4651-80CD-6EB4BAAC13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4" y="3452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263" imgH="1084139" progId="">
                    <p:embed/>
                  </p:oleObj>
                </mc:Choice>
                <mc:Fallback>
                  <p:oleObj name="Clip" r:id="rId3" imgW="1307263" imgH="1084139" progId="">
                    <p:embed/>
                    <p:pic>
                      <p:nvPicPr>
                        <p:cNvPr id="9222" name="Object 5">
                          <a:extLst>
                            <a:ext uri="{FF2B5EF4-FFF2-40B4-BE49-F238E27FC236}">
                              <a16:creationId xmlns:a16="http://schemas.microsoft.com/office/drawing/2014/main" id="{D9DF8C2D-4463-4651-80CD-6EB4BAAC13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3452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3" name="Oval 6">
              <a:extLst>
                <a:ext uri="{FF2B5EF4-FFF2-40B4-BE49-F238E27FC236}">
                  <a16:creationId xmlns:a16="http://schemas.microsoft.com/office/drawing/2014/main" id="{39229032-4F36-407B-AB15-844A1E317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" y="3300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9224" name="Rectangle 7">
              <a:extLst>
                <a:ext uri="{FF2B5EF4-FFF2-40B4-BE49-F238E27FC236}">
                  <a16:creationId xmlns:a16="http://schemas.microsoft.com/office/drawing/2014/main" id="{3E639E88-6580-4155-A9A3-E37E7EA7B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" y="3257"/>
              <a:ext cx="755" cy="16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9225" name="Oval 8">
              <a:extLst>
                <a:ext uri="{FF2B5EF4-FFF2-40B4-BE49-F238E27FC236}">
                  <a16:creationId xmlns:a16="http://schemas.microsoft.com/office/drawing/2014/main" id="{0FDCC4F7-893F-442A-928A-059543DC2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3113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9226" name="Group 9">
              <a:extLst>
                <a:ext uri="{FF2B5EF4-FFF2-40B4-BE49-F238E27FC236}">
                  <a16:creationId xmlns:a16="http://schemas.microsoft.com/office/drawing/2014/main" id="{0060F0DD-100E-44DB-9B4D-AF3B6BA82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4" y="3132"/>
              <a:ext cx="314" cy="75"/>
              <a:chOff x="2208" y="2184"/>
              <a:chExt cx="176" cy="69"/>
            </a:xfrm>
          </p:grpSpPr>
          <p:grpSp>
            <p:nvGrpSpPr>
              <p:cNvPr id="9265" name="Group 10">
                <a:extLst>
                  <a:ext uri="{FF2B5EF4-FFF2-40B4-BE49-F238E27FC236}">
                    <a16:creationId xmlns:a16="http://schemas.microsoft.com/office/drawing/2014/main" id="{E66EA5CD-A8A6-4A97-8063-830E93BF5C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9270" name="Line 11">
                  <a:extLst>
                    <a:ext uri="{FF2B5EF4-FFF2-40B4-BE49-F238E27FC236}">
                      <a16:creationId xmlns:a16="http://schemas.microsoft.com/office/drawing/2014/main" id="{6A7C7256-13B5-486F-9668-72C8E2CD86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271" name="Line 12">
                  <a:extLst>
                    <a:ext uri="{FF2B5EF4-FFF2-40B4-BE49-F238E27FC236}">
                      <a16:creationId xmlns:a16="http://schemas.microsoft.com/office/drawing/2014/main" id="{4EF2B172-56F8-4ED7-AB4F-127292EE6A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272" name="Line 13">
                  <a:extLst>
                    <a:ext uri="{FF2B5EF4-FFF2-40B4-BE49-F238E27FC236}">
                      <a16:creationId xmlns:a16="http://schemas.microsoft.com/office/drawing/2014/main" id="{7BA4FB11-4DB4-4EAC-81A0-EBEDACD43F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66" name="Group 14">
                <a:extLst>
                  <a:ext uri="{FF2B5EF4-FFF2-40B4-BE49-F238E27FC236}">
                    <a16:creationId xmlns:a16="http://schemas.microsoft.com/office/drawing/2014/main" id="{BFEDC686-2A1D-4F16-B97F-F8633CF48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9267" name="Line 15">
                  <a:extLst>
                    <a:ext uri="{FF2B5EF4-FFF2-40B4-BE49-F238E27FC236}">
                      <a16:creationId xmlns:a16="http://schemas.microsoft.com/office/drawing/2014/main" id="{44D5B2BF-E00F-41A2-8C54-6F55F44981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268" name="Line 16">
                  <a:extLst>
                    <a:ext uri="{FF2B5EF4-FFF2-40B4-BE49-F238E27FC236}">
                      <a16:creationId xmlns:a16="http://schemas.microsoft.com/office/drawing/2014/main" id="{E1966F82-C358-4EA7-BCD9-63E80DA953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269" name="Line 17">
                  <a:extLst>
                    <a:ext uri="{FF2B5EF4-FFF2-40B4-BE49-F238E27FC236}">
                      <a16:creationId xmlns:a16="http://schemas.microsoft.com/office/drawing/2014/main" id="{C2E46926-C941-4F49-9D3A-6DFA27B596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9227" name="Oval 18">
              <a:extLst>
                <a:ext uri="{FF2B5EF4-FFF2-40B4-BE49-F238E27FC236}">
                  <a16:creationId xmlns:a16="http://schemas.microsoft.com/office/drawing/2014/main" id="{5DDC7B19-72E1-4BB7-B08F-D17291A2A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" y="3312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9228" name="Line 19">
              <a:extLst>
                <a:ext uri="{FF2B5EF4-FFF2-40B4-BE49-F238E27FC236}">
                  <a16:creationId xmlns:a16="http://schemas.microsoft.com/office/drawing/2014/main" id="{E63F6B89-E6BE-4163-8D09-0EEAAD06C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6" y="329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29" name="Rectangle 20">
              <a:extLst>
                <a:ext uri="{FF2B5EF4-FFF2-40B4-BE49-F238E27FC236}">
                  <a16:creationId xmlns:a16="http://schemas.microsoft.com/office/drawing/2014/main" id="{83C4D946-3C5A-41CA-80C2-7B926A2F5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3275"/>
              <a:ext cx="755" cy="16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9230" name="Oval 21">
              <a:extLst>
                <a:ext uri="{FF2B5EF4-FFF2-40B4-BE49-F238E27FC236}">
                  <a16:creationId xmlns:a16="http://schemas.microsoft.com/office/drawing/2014/main" id="{8AEEFEDA-05F4-4997-8F61-AA6C0137B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3131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aphicFrame>
          <p:nvGraphicFramePr>
            <p:cNvPr id="9231" name="Object 22">
              <a:extLst>
                <a:ext uri="{FF2B5EF4-FFF2-40B4-BE49-F238E27FC236}">
                  <a16:creationId xmlns:a16="http://schemas.microsoft.com/office/drawing/2014/main" id="{38F25F06-EACF-4F8A-9187-A900946D54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6" y="2816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263" imgH="1084139" progId="">
                    <p:embed/>
                  </p:oleObj>
                </mc:Choice>
                <mc:Fallback>
                  <p:oleObj name="Clip" r:id="rId5" imgW="1307263" imgH="1084139" progId="">
                    <p:embed/>
                    <p:pic>
                      <p:nvPicPr>
                        <p:cNvPr id="9231" name="Object 22">
                          <a:extLst>
                            <a:ext uri="{FF2B5EF4-FFF2-40B4-BE49-F238E27FC236}">
                              <a16:creationId xmlns:a16="http://schemas.microsoft.com/office/drawing/2014/main" id="{38F25F06-EACF-4F8A-9187-A900946D54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2816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2" name="Line 23">
              <a:extLst>
                <a:ext uri="{FF2B5EF4-FFF2-40B4-BE49-F238E27FC236}">
                  <a16:creationId xmlns:a16="http://schemas.microsoft.com/office/drawing/2014/main" id="{CFB7D050-39E2-4AA9-A6B9-F767B9B1F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3072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3" name="Line 24">
              <a:extLst>
                <a:ext uri="{FF2B5EF4-FFF2-40B4-BE49-F238E27FC236}">
                  <a16:creationId xmlns:a16="http://schemas.microsoft.com/office/drawing/2014/main" id="{649E3BDD-33A9-400D-B434-0D415F55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2" y="3693"/>
              <a:ext cx="12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4" name="Line 25">
              <a:extLst>
                <a:ext uri="{FF2B5EF4-FFF2-40B4-BE49-F238E27FC236}">
                  <a16:creationId xmlns:a16="http://schemas.microsoft.com/office/drawing/2014/main" id="{6F91CED8-C8CF-4FFF-9BF4-13C9B967E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2" y="3336"/>
              <a:ext cx="121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5" name="Line 26">
              <a:extLst>
                <a:ext uri="{FF2B5EF4-FFF2-40B4-BE49-F238E27FC236}">
                  <a16:creationId xmlns:a16="http://schemas.microsoft.com/office/drawing/2014/main" id="{DA08E285-F86A-488D-B5DA-B17F30BACA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" y="3066"/>
              <a:ext cx="0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6" name="Line 27">
              <a:extLst>
                <a:ext uri="{FF2B5EF4-FFF2-40B4-BE49-F238E27FC236}">
                  <a16:creationId xmlns:a16="http://schemas.microsoft.com/office/drawing/2014/main" id="{2D2AB169-2491-4A4D-BD7F-E62CCD889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3339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7" name="Rectangle 28">
              <a:extLst>
                <a:ext uri="{FF2B5EF4-FFF2-40B4-BE49-F238E27FC236}">
                  <a16:creationId xmlns:a16="http://schemas.microsoft.com/office/drawing/2014/main" id="{9AB82DFF-0941-40D6-90CF-03F6A5333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210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9238" name="Rectangle 29">
              <a:extLst>
                <a:ext uri="{FF2B5EF4-FFF2-40B4-BE49-F238E27FC236}">
                  <a16:creationId xmlns:a16="http://schemas.microsoft.com/office/drawing/2014/main" id="{DADF4BB4-C6E3-40A2-9D96-0DBD956C6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5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9239" name="Rectangle 30">
              <a:extLst>
                <a:ext uri="{FF2B5EF4-FFF2-40B4-BE49-F238E27FC236}">
                  <a16:creationId xmlns:a16="http://schemas.microsoft.com/office/drawing/2014/main" id="{221900A0-0C89-40B5-8B1B-CF3A989EC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" y="325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9240" name="Rectangle 31">
              <a:extLst>
                <a:ext uri="{FF2B5EF4-FFF2-40B4-BE49-F238E27FC236}">
                  <a16:creationId xmlns:a16="http://schemas.microsoft.com/office/drawing/2014/main" id="{1DCF3D7A-2514-42BD-A0C4-586426F0B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3192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9241" name="Line 32">
              <a:extLst>
                <a:ext uri="{FF2B5EF4-FFF2-40B4-BE49-F238E27FC236}">
                  <a16:creationId xmlns:a16="http://schemas.microsoft.com/office/drawing/2014/main" id="{3AEDB57E-35BF-4D95-BB60-981B58812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" y="3258"/>
              <a:ext cx="153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2" name="Line 33">
              <a:extLst>
                <a:ext uri="{FF2B5EF4-FFF2-40B4-BE49-F238E27FC236}">
                  <a16:creationId xmlns:a16="http://schemas.microsoft.com/office/drawing/2014/main" id="{C7DDB905-5AB4-40F8-BAFD-33FC0E843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0" y="343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3" name="Line 34">
              <a:extLst>
                <a:ext uri="{FF2B5EF4-FFF2-40B4-BE49-F238E27FC236}">
                  <a16:creationId xmlns:a16="http://schemas.microsoft.com/office/drawing/2014/main" id="{56DE56A7-EAC5-468C-87DF-C24B89F92F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7" y="3084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4" name="Text Box 35">
              <a:extLst>
                <a:ext uri="{FF2B5EF4-FFF2-40B4-BE49-F238E27FC236}">
                  <a16:creationId xmlns:a16="http://schemas.microsoft.com/office/drawing/2014/main" id="{5844FC88-AE91-4940-9B22-C81FCD056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" y="2831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solidFill>
                    <a:schemeClr val="accent1"/>
                  </a:solidFill>
                  <a:latin typeface="Comic Sans MS" panose="030F0702030302020204" pitchFamily="66" charset="0"/>
                </a:rPr>
                <a:t>A</a:t>
              </a:r>
              <a:endParaRPr kumimoji="0" lang="en-US" altLang="ko-KR" b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45" name="Text Box 36">
              <a:extLst>
                <a:ext uri="{FF2B5EF4-FFF2-40B4-BE49-F238E27FC236}">
                  <a16:creationId xmlns:a16="http://schemas.microsoft.com/office/drawing/2014/main" id="{00D06FB8-649A-4085-B1CD-8212CF709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" y="347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solidFill>
                    <a:schemeClr val="accent2"/>
                  </a:solidFill>
                  <a:latin typeface="Comic Sans MS" panose="030F0702030302020204" pitchFamily="66" charset="0"/>
                </a:rPr>
                <a:t>B</a:t>
              </a:r>
              <a:endParaRPr kumimoji="0" lang="en-US" altLang="ko-KR" b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46" name="Rectangle 37">
              <a:extLst>
                <a:ext uri="{FF2B5EF4-FFF2-40B4-BE49-F238E27FC236}">
                  <a16:creationId xmlns:a16="http://schemas.microsoft.com/office/drawing/2014/main" id="{B634D184-D31B-4832-A462-46E1F5456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3216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9247" name="Text Box 38">
              <a:extLst>
                <a:ext uri="{FF2B5EF4-FFF2-40B4-BE49-F238E27FC236}">
                  <a16:creationId xmlns:a16="http://schemas.microsoft.com/office/drawing/2014/main" id="{D2F7EECA-41EB-411D-9002-9D336CE01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" y="2966"/>
              <a:ext cx="921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4. propagation</a:t>
              </a:r>
              <a:endParaRPr kumimoji="0" lang="en-US" altLang="ko-KR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9248" name="Line 39">
              <a:extLst>
                <a:ext uri="{FF2B5EF4-FFF2-40B4-BE49-F238E27FC236}">
                  <a16:creationId xmlns:a16="http://schemas.microsoft.com/office/drawing/2014/main" id="{A134551B-C15C-4B3B-A6A4-1BBD1D2D17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385" y="3084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9" name="Text Box 40">
              <a:extLst>
                <a:ext uri="{FF2B5EF4-FFF2-40B4-BE49-F238E27FC236}">
                  <a16:creationId xmlns:a16="http://schemas.microsoft.com/office/drawing/2014/main" id="{CE4F78AC-9FD5-4855-9F18-2725C4E77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2702"/>
              <a:ext cx="97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3. transmission</a:t>
              </a:r>
              <a:endParaRPr kumimoji="0" lang="en-US" altLang="ko-KR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9250" name="Line 41">
              <a:extLst>
                <a:ext uri="{FF2B5EF4-FFF2-40B4-BE49-F238E27FC236}">
                  <a16:creationId xmlns:a16="http://schemas.microsoft.com/office/drawing/2014/main" id="{E13E6E1B-FDE9-4510-AA1D-C1575B9399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2022" y="2874"/>
              <a:ext cx="33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51" name="Text Box 42">
              <a:extLst>
                <a:ext uri="{FF2B5EF4-FFF2-40B4-BE49-F238E27FC236}">
                  <a16:creationId xmlns:a16="http://schemas.microsoft.com/office/drawing/2014/main" id="{A21BA16F-D6E9-4003-90CB-49A97A15D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" y="3668"/>
              <a:ext cx="711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1. nodal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processing</a:t>
              </a:r>
              <a:endParaRPr kumimoji="0" lang="en-US" altLang="ko-KR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9252" name="Line 43">
              <a:extLst>
                <a:ext uri="{FF2B5EF4-FFF2-40B4-BE49-F238E27FC236}">
                  <a16:creationId xmlns:a16="http://schemas.microsoft.com/office/drawing/2014/main" id="{0FFBC125-9BE3-4223-89E7-642A815A37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587" y="3696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53" name="Line 44">
              <a:extLst>
                <a:ext uri="{FF2B5EF4-FFF2-40B4-BE49-F238E27FC236}">
                  <a16:creationId xmlns:a16="http://schemas.microsoft.com/office/drawing/2014/main" id="{48C4FB31-CD06-4609-892B-696BAA601B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097" y="3546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54" name="Text Box 45">
              <a:extLst>
                <a:ext uri="{FF2B5EF4-FFF2-40B4-BE49-F238E27FC236}">
                  <a16:creationId xmlns:a16="http://schemas.microsoft.com/office/drawing/2014/main" id="{53AFB41A-C7BE-4880-ADFD-5A884F1AA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3830"/>
              <a:ext cx="741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2. queueing</a:t>
              </a:r>
              <a:endParaRPr kumimoji="0" lang="en-US" altLang="ko-KR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9255" name="Line 46">
              <a:extLst>
                <a:ext uri="{FF2B5EF4-FFF2-40B4-BE49-F238E27FC236}">
                  <a16:creationId xmlns:a16="http://schemas.microsoft.com/office/drawing/2014/main" id="{D0ADA29C-6890-4EEA-B6B6-99230293D5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99" y="3546"/>
              <a:ext cx="375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256" name="Group 47">
              <a:extLst>
                <a:ext uri="{FF2B5EF4-FFF2-40B4-BE49-F238E27FC236}">
                  <a16:creationId xmlns:a16="http://schemas.microsoft.com/office/drawing/2014/main" id="{0CCBCC9E-6281-430B-AF94-8AA91C812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8" y="3168"/>
              <a:ext cx="314" cy="75"/>
              <a:chOff x="2208" y="2184"/>
              <a:chExt cx="176" cy="69"/>
            </a:xfrm>
          </p:grpSpPr>
          <p:grpSp>
            <p:nvGrpSpPr>
              <p:cNvPr id="9257" name="Group 48">
                <a:extLst>
                  <a:ext uri="{FF2B5EF4-FFF2-40B4-BE49-F238E27FC236}">
                    <a16:creationId xmlns:a16="http://schemas.microsoft.com/office/drawing/2014/main" id="{2AA4C1D5-F31D-412B-8BC3-09260C6DF2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9262" name="Line 49">
                  <a:extLst>
                    <a:ext uri="{FF2B5EF4-FFF2-40B4-BE49-F238E27FC236}">
                      <a16:creationId xmlns:a16="http://schemas.microsoft.com/office/drawing/2014/main" id="{9A115930-AEE6-41E9-B5B8-5B5BFA2A0B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263" name="Line 50">
                  <a:extLst>
                    <a:ext uri="{FF2B5EF4-FFF2-40B4-BE49-F238E27FC236}">
                      <a16:creationId xmlns:a16="http://schemas.microsoft.com/office/drawing/2014/main" id="{4D270187-524A-4BF2-980B-C670616787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264" name="Line 51">
                  <a:extLst>
                    <a:ext uri="{FF2B5EF4-FFF2-40B4-BE49-F238E27FC236}">
                      <a16:creationId xmlns:a16="http://schemas.microsoft.com/office/drawing/2014/main" id="{501B253A-FEF1-40CA-9005-9782D8301F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58" name="Group 52">
                <a:extLst>
                  <a:ext uri="{FF2B5EF4-FFF2-40B4-BE49-F238E27FC236}">
                    <a16:creationId xmlns:a16="http://schemas.microsoft.com/office/drawing/2014/main" id="{B4636E14-7E13-4DC5-A489-D86E08D42C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9259" name="Line 53">
                  <a:extLst>
                    <a:ext uri="{FF2B5EF4-FFF2-40B4-BE49-F238E27FC236}">
                      <a16:creationId xmlns:a16="http://schemas.microsoft.com/office/drawing/2014/main" id="{4CC4EB38-485D-4759-8949-3D5849A820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260" name="Line 54">
                  <a:extLst>
                    <a:ext uri="{FF2B5EF4-FFF2-40B4-BE49-F238E27FC236}">
                      <a16:creationId xmlns:a16="http://schemas.microsoft.com/office/drawing/2014/main" id="{7CEEAB0D-C482-43A5-8518-BE3BC76580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261" name="Line 55">
                  <a:extLst>
                    <a:ext uri="{FF2B5EF4-FFF2-40B4-BE49-F238E27FC236}">
                      <a16:creationId xmlns:a16="http://schemas.microsoft.com/office/drawing/2014/main" id="{A4507AD4-3818-4501-9DAE-4A30B377B9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9221" name="Rectangle 56">
            <a:extLst>
              <a:ext uri="{FF2B5EF4-FFF2-40B4-BE49-F238E27FC236}">
                <a16:creationId xmlns:a16="http://schemas.microsoft.com/office/drawing/2014/main" id="{7D800618-8F7C-4410-935F-B1B6E7330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363" y="701675"/>
            <a:ext cx="381000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FF0000"/>
                </a:solidFill>
              </a:rPr>
              <a:t>2. </a:t>
            </a:r>
            <a:r>
              <a:rPr lang="ko-KR" altLang="en-US" sz="2000">
                <a:solidFill>
                  <a:srgbClr val="FF0000"/>
                </a:solidFill>
              </a:rPr>
              <a:t>큐잉지연</a:t>
            </a:r>
            <a:endParaRPr lang="en-US" altLang="ko-KR" sz="200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ko-KR" sz="1800" b="0"/>
              <a:t>time waiting at output link for transmission </a:t>
            </a:r>
          </a:p>
          <a:p>
            <a:pPr lvl="1" eaLnBrk="1" hangingPunct="1"/>
            <a:r>
              <a:rPr lang="en-US" altLang="ko-KR" sz="1800" b="0"/>
              <a:t>depends on congestion level of router</a:t>
            </a:r>
          </a:p>
        </p:txBody>
      </p:sp>
    </p:spTree>
    <p:extLst>
      <p:ext uri="{BB962C8B-B14F-4D97-AF65-F5344CB8AC3E}">
        <p14:creationId xmlns:p14="http://schemas.microsoft.com/office/powerpoint/2010/main" val="3241919453"/>
      </p:ext>
    </p:extLst>
  </p:cSld>
  <p:clrMapOvr>
    <a:masterClrMapping/>
  </p:clrMapOvr>
  <p:transition advTm="6661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>
            <a:extLst>
              <a:ext uri="{FF2B5EF4-FFF2-40B4-BE49-F238E27FC236}">
                <a16:creationId xmlns:a16="http://schemas.microsoft.com/office/drawing/2014/main" id="{2F9B04FF-4055-48DD-9BD6-EB184B2C3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-33338"/>
            <a:ext cx="7772400" cy="523876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패킷지연</a:t>
            </a:r>
            <a:r>
              <a:rPr lang="ko-KR" altLang="en-US" dirty="0"/>
              <a:t> 유형</a:t>
            </a:r>
            <a:r>
              <a:rPr lang="en-US" altLang="ko-KR" dirty="0"/>
              <a:t>(2)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15938A3-410D-45E3-8F95-D14C9F92DF2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6575" y="990600"/>
            <a:ext cx="3810000" cy="25050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</a:rPr>
              <a:t>3. </a:t>
            </a:r>
            <a:r>
              <a:rPr lang="ko-KR" altLang="en-US" sz="2000">
                <a:solidFill>
                  <a:srgbClr val="FF0000"/>
                </a:solidFill>
              </a:rPr>
              <a:t>전송지연</a:t>
            </a:r>
            <a:r>
              <a:rPr lang="en-US" altLang="ko-KR" sz="2000">
                <a:solidFill>
                  <a:srgbClr val="FF0000"/>
                </a:solidFill>
              </a:rPr>
              <a:t>:</a:t>
            </a:r>
            <a:endParaRPr lang="en-US" altLang="ko-KR" sz="2000"/>
          </a:p>
          <a:p>
            <a:pPr eaLnBrk="1" hangingPunct="1"/>
            <a:r>
              <a:rPr lang="en-US" altLang="ko-KR" sz="2000"/>
              <a:t>R=link bandwidth (bps)</a:t>
            </a:r>
          </a:p>
          <a:p>
            <a:pPr eaLnBrk="1" hangingPunct="1"/>
            <a:r>
              <a:rPr lang="en-US" altLang="ko-KR" sz="2000"/>
              <a:t>L=packet length (bits)</a:t>
            </a:r>
          </a:p>
          <a:p>
            <a:pPr eaLnBrk="1" hangingPunct="1"/>
            <a:r>
              <a:rPr lang="en-US" altLang="ko-KR" sz="2000"/>
              <a:t>time to send bits into link = L/R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6685E73-7900-4C72-86BC-4D9DAF636E8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56113" y="917575"/>
            <a:ext cx="4152900" cy="2914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</a:rPr>
              <a:t>4. </a:t>
            </a:r>
            <a:r>
              <a:rPr lang="ko-KR" altLang="en-US" sz="2000">
                <a:solidFill>
                  <a:srgbClr val="FF0000"/>
                </a:solidFill>
              </a:rPr>
              <a:t>전파지연</a:t>
            </a:r>
            <a:r>
              <a:rPr lang="en-US" altLang="ko-KR" sz="2000">
                <a:solidFill>
                  <a:srgbClr val="FF0000"/>
                </a:solidFill>
              </a:rPr>
              <a:t>:</a:t>
            </a:r>
          </a:p>
          <a:p>
            <a:pPr eaLnBrk="1" hangingPunct="1"/>
            <a:r>
              <a:rPr lang="en-US" altLang="ko-KR" sz="2000"/>
              <a:t>d = length of physical link</a:t>
            </a:r>
          </a:p>
          <a:p>
            <a:pPr eaLnBrk="1" hangingPunct="1"/>
            <a:r>
              <a:rPr lang="en-US" altLang="ko-KR" sz="2000"/>
              <a:t>s = propagation speed in medium (~2x10</a:t>
            </a:r>
            <a:r>
              <a:rPr lang="en-US" altLang="ko-KR" sz="2000" baseline="30000"/>
              <a:t>8</a:t>
            </a:r>
            <a:r>
              <a:rPr lang="en-US" altLang="ko-KR" sz="2000"/>
              <a:t> m/sec)</a:t>
            </a:r>
          </a:p>
          <a:p>
            <a:pPr eaLnBrk="1" hangingPunct="1"/>
            <a:r>
              <a:rPr lang="en-US" altLang="ko-KR" sz="2000"/>
              <a:t>propagation delay = d/s</a:t>
            </a:r>
          </a:p>
        </p:txBody>
      </p:sp>
      <p:grpSp>
        <p:nvGrpSpPr>
          <p:cNvPr id="11269" name="Group 4">
            <a:extLst>
              <a:ext uri="{FF2B5EF4-FFF2-40B4-BE49-F238E27FC236}">
                <a16:creationId xmlns:a16="http://schemas.microsoft.com/office/drawing/2014/main" id="{838EA2FB-94D7-457D-9C29-D407DE5AF53E}"/>
              </a:ext>
            </a:extLst>
          </p:cNvPr>
          <p:cNvGrpSpPr>
            <a:grpSpLocks/>
          </p:cNvGrpSpPr>
          <p:nvPr/>
        </p:nvGrpSpPr>
        <p:grpSpPr bwMode="auto">
          <a:xfrm>
            <a:off x="1081088" y="3182938"/>
            <a:ext cx="7026275" cy="2663825"/>
            <a:chOff x="494" y="2702"/>
            <a:chExt cx="3793" cy="1296"/>
          </a:xfrm>
        </p:grpSpPr>
        <p:graphicFrame>
          <p:nvGraphicFramePr>
            <p:cNvPr id="11270" name="Object 5">
              <a:extLst>
                <a:ext uri="{FF2B5EF4-FFF2-40B4-BE49-F238E27FC236}">
                  <a16:creationId xmlns:a16="http://schemas.microsoft.com/office/drawing/2014/main" id="{2AC7FA2E-16A5-433E-88D6-A9A25FA27D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4" y="3452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263" imgH="1084139" progId="">
                    <p:embed/>
                  </p:oleObj>
                </mc:Choice>
                <mc:Fallback>
                  <p:oleObj name="Clip" r:id="rId3" imgW="1307263" imgH="1084139" progId="">
                    <p:embed/>
                    <p:pic>
                      <p:nvPicPr>
                        <p:cNvPr id="11270" name="Object 5">
                          <a:extLst>
                            <a:ext uri="{FF2B5EF4-FFF2-40B4-BE49-F238E27FC236}">
                              <a16:creationId xmlns:a16="http://schemas.microsoft.com/office/drawing/2014/main" id="{2AC7FA2E-16A5-433E-88D6-A9A25FA27D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3452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1" name="Oval 6">
              <a:extLst>
                <a:ext uri="{FF2B5EF4-FFF2-40B4-BE49-F238E27FC236}">
                  <a16:creationId xmlns:a16="http://schemas.microsoft.com/office/drawing/2014/main" id="{F803E753-FCFD-4A63-83CD-2E1BC952C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" y="3300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1272" name="Rectangle 7">
              <a:extLst>
                <a:ext uri="{FF2B5EF4-FFF2-40B4-BE49-F238E27FC236}">
                  <a16:creationId xmlns:a16="http://schemas.microsoft.com/office/drawing/2014/main" id="{2D8FDAEB-D58F-415D-9089-43F518347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" y="3257"/>
              <a:ext cx="755" cy="16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1273" name="Oval 8">
              <a:extLst>
                <a:ext uri="{FF2B5EF4-FFF2-40B4-BE49-F238E27FC236}">
                  <a16:creationId xmlns:a16="http://schemas.microsoft.com/office/drawing/2014/main" id="{C4023A91-1D75-493E-960E-F0B048C0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3113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11274" name="Group 9">
              <a:extLst>
                <a:ext uri="{FF2B5EF4-FFF2-40B4-BE49-F238E27FC236}">
                  <a16:creationId xmlns:a16="http://schemas.microsoft.com/office/drawing/2014/main" id="{847AC8F0-CE5F-4793-9B64-DEF7703C2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4" y="3132"/>
              <a:ext cx="314" cy="75"/>
              <a:chOff x="2208" y="2184"/>
              <a:chExt cx="176" cy="69"/>
            </a:xfrm>
          </p:grpSpPr>
          <p:grpSp>
            <p:nvGrpSpPr>
              <p:cNvPr id="11313" name="Group 10">
                <a:extLst>
                  <a:ext uri="{FF2B5EF4-FFF2-40B4-BE49-F238E27FC236}">
                    <a16:creationId xmlns:a16="http://schemas.microsoft.com/office/drawing/2014/main" id="{3C490CE9-E69F-4B56-B007-A961513C02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1318" name="Line 11">
                  <a:extLst>
                    <a:ext uri="{FF2B5EF4-FFF2-40B4-BE49-F238E27FC236}">
                      <a16:creationId xmlns:a16="http://schemas.microsoft.com/office/drawing/2014/main" id="{C2A17B64-C47C-4E92-92AE-70A9779CCA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1319" name="Line 12">
                  <a:extLst>
                    <a:ext uri="{FF2B5EF4-FFF2-40B4-BE49-F238E27FC236}">
                      <a16:creationId xmlns:a16="http://schemas.microsoft.com/office/drawing/2014/main" id="{3E2CECDF-2A09-4194-B21B-0883FA4FA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1320" name="Line 13">
                  <a:extLst>
                    <a:ext uri="{FF2B5EF4-FFF2-40B4-BE49-F238E27FC236}">
                      <a16:creationId xmlns:a16="http://schemas.microsoft.com/office/drawing/2014/main" id="{8511E3D7-C13A-4AF4-AD32-178428E6DB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314" name="Group 14">
                <a:extLst>
                  <a:ext uri="{FF2B5EF4-FFF2-40B4-BE49-F238E27FC236}">
                    <a16:creationId xmlns:a16="http://schemas.microsoft.com/office/drawing/2014/main" id="{B88609BA-0EA9-433E-A063-D2AA1FE5ED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1315" name="Line 15">
                  <a:extLst>
                    <a:ext uri="{FF2B5EF4-FFF2-40B4-BE49-F238E27FC236}">
                      <a16:creationId xmlns:a16="http://schemas.microsoft.com/office/drawing/2014/main" id="{AE3C2079-FAFA-471B-96C3-865315345C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1316" name="Line 16">
                  <a:extLst>
                    <a:ext uri="{FF2B5EF4-FFF2-40B4-BE49-F238E27FC236}">
                      <a16:creationId xmlns:a16="http://schemas.microsoft.com/office/drawing/2014/main" id="{8C132E6B-8E77-4E3B-A71C-EA7FD0ED7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1317" name="Line 17">
                  <a:extLst>
                    <a:ext uri="{FF2B5EF4-FFF2-40B4-BE49-F238E27FC236}">
                      <a16:creationId xmlns:a16="http://schemas.microsoft.com/office/drawing/2014/main" id="{6859C218-D509-48BC-AA51-378C69A94F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1275" name="Oval 18">
              <a:extLst>
                <a:ext uri="{FF2B5EF4-FFF2-40B4-BE49-F238E27FC236}">
                  <a16:creationId xmlns:a16="http://schemas.microsoft.com/office/drawing/2014/main" id="{47C7A190-5BA9-4FA3-94EE-5C150718C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" y="3312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1276" name="Line 19">
              <a:extLst>
                <a:ext uri="{FF2B5EF4-FFF2-40B4-BE49-F238E27FC236}">
                  <a16:creationId xmlns:a16="http://schemas.microsoft.com/office/drawing/2014/main" id="{D8CE0EE4-4793-4149-8B3B-068D53A90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6" y="329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7" name="Rectangle 20">
              <a:extLst>
                <a:ext uri="{FF2B5EF4-FFF2-40B4-BE49-F238E27FC236}">
                  <a16:creationId xmlns:a16="http://schemas.microsoft.com/office/drawing/2014/main" id="{2C598C9D-91D8-48AC-8E3A-14A1B0013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3275"/>
              <a:ext cx="755" cy="16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ko-KR" altLang="ko-KR" b="0">
                <a:latin typeface="Times New Roman" panose="02020603050405020304" pitchFamily="18" charset="0"/>
              </a:endParaRPr>
            </a:p>
          </p:txBody>
        </p:sp>
        <p:sp>
          <p:nvSpPr>
            <p:cNvPr id="11278" name="Oval 21">
              <a:extLst>
                <a:ext uri="{FF2B5EF4-FFF2-40B4-BE49-F238E27FC236}">
                  <a16:creationId xmlns:a16="http://schemas.microsoft.com/office/drawing/2014/main" id="{73584074-F03C-4F72-B75D-D48D05B71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3131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aphicFrame>
          <p:nvGraphicFramePr>
            <p:cNvPr id="11279" name="Object 22">
              <a:extLst>
                <a:ext uri="{FF2B5EF4-FFF2-40B4-BE49-F238E27FC236}">
                  <a16:creationId xmlns:a16="http://schemas.microsoft.com/office/drawing/2014/main" id="{A77F07DF-656F-4E7A-967B-CFA7D19DB2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6" y="2816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263" imgH="1084139" progId="">
                    <p:embed/>
                  </p:oleObj>
                </mc:Choice>
                <mc:Fallback>
                  <p:oleObj name="Clip" r:id="rId5" imgW="1307263" imgH="1084139" progId="">
                    <p:embed/>
                    <p:pic>
                      <p:nvPicPr>
                        <p:cNvPr id="11279" name="Object 22">
                          <a:extLst>
                            <a:ext uri="{FF2B5EF4-FFF2-40B4-BE49-F238E27FC236}">
                              <a16:creationId xmlns:a16="http://schemas.microsoft.com/office/drawing/2014/main" id="{A77F07DF-656F-4E7A-967B-CFA7D19DB2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2816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0" name="Line 23">
              <a:extLst>
                <a:ext uri="{FF2B5EF4-FFF2-40B4-BE49-F238E27FC236}">
                  <a16:creationId xmlns:a16="http://schemas.microsoft.com/office/drawing/2014/main" id="{8BE51263-AA9B-4635-B53B-D88E0D8AE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3072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1" name="Line 24">
              <a:extLst>
                <a:ext uri="{FF2B5EF4-FFF2-40B4-BE49-F238E27FC236}">
                  <a16:creationId xmlns:a16="http://schemas.microsoft.com/office/drawing/2014/main" id="{EEB370FC-45B6-4929-B0A7-75760BE25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2" y="3693"/>
              <a:ext cx="12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2" name="Line 25">
              <a:extLst>
                <a:ext uri="{FF2B5EF4-FFF2-40B4-BE49-F238E27FC236}">
                  <a16:creationId xmlns:a16="http://schemas.microsoft.com/office/drawing/2014/main" id="{01672611-2275-479F-80CD-7FB017802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2" y="3336"/>
              <a:ext cx="121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3" name="Line 26">
              <a:extLst>
                <a:ext uri="{FF2B5EF4-FFF2-40B4-BE49-F238E27FC236}">
                  <a16:creationId xmlns:a16="http://schemas.microsoft.com/office/drawing/2014/main" id="{36C91C38-2B80-4C4A-BAD1-2284FCA0E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" y="3066"/>
              <a:ext cx="0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4" name="Line 27">
              <a:extLst>
                <a:ext uri="{FF2B5EF4-FFF2-40B4-BE49-F238E27FC236}">
                  <a16:creationId xmlns:a16="http://schemas.microsoft.com/office/drawing/2014/main" id="{6B98A94A-C176-481D-B147-45016EE12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3339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5" name="Rectangle 28">
              <a:extLst>
                <a:ext uri="{FF2B5EF4-FFF2-40B4-BE49-F238E27FC236}">
                  <a16:creationId xmlns:a16="http://schemas.microsoft.com/office/drawing/2014/main" id="{9A41C5AC-4550-4929-A384-DF80CD2FD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210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1286" name="Rectangle 29">
              <a:extLst>
                <a:ext uri="{FF2B5EF4-FFF2-40B4-BE49-F238E27FC236}">
                  <a16:creationId xmlns:a16="http://schemas.microsoft.com/office/drawing/2014/main" id="{26850E11-1965-4D2A-99D0-907B628DD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5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1287" name="Rectangle 30">
              <a:extLst>
                <a:ext uri="{FF2B5EF4-FFF2-40B4-BE49-F238E27FC236}">
                  <a16:creationId xmlns:a16="http://schemas.microsoft.com/office/drawing/2014/main" id="{FC5F3A49-4362-45E7-8C10-2C52C6376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" y="325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1288" name="Rectangle 31">
              <a:extLst>
                <a:ext uri="{FF2B5EF4-FFF2-40B4-BE49-F238E27FC236}">
                  <a16:creationId xmlns:a16="http://schemas.microsoft.com/office/drawing/2014/main" id="{6DE18E67-DAFF-4A66-B6C7-52CBBBCF7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3192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1289" name="Line 32">
              <a:extLst>
                <a:ext uri="{FF2B5EF4-FFF2-40B4-BE49-F238E27FC236}">
                  <a16:creationId xmlns:a16="http://schemas.microsoft.com/office/drawing/2014/main" id="{969866B3-AC04-4874-A404-40C8D14F0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" y="3258"/>
              <a:ext cx="153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90" name="Line 33">
              <a:extLst>
                <a:ext uri="{FF2B5EF4-FFF2-40B4-BE49-F238E27FC236}">
                  <a16:creationId xmlns:a16="http://schemas.microsoft.com/office/drawing/2014/main" id="{A671B97B-A8EE-42FF-BF51-24E1E2E78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0" y="343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91" name="Line 34">
              <a:extLst>
                <a:ext uri="{FF2B5EF4-FFF2-40B4-BE49-F238E27FC236}">
                  <a16:creationId xmlns:a16="http://schemas.microsoft.com/office/drawing/2014/main" id="{710DE40E-302C-489F-967F-AB5D910E52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7" y="3084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92" name="Text Box 35">
              <a:extLst>
                <a:ext uri="{FF2B5EF4-FFF2-40B4-BE49-F238E27FC236}">
                  <a16:creationId xmlns:a16="http://schemas.microsoft.com/office/drawing/2014/main" id="{3A7584B5-C80B-4CE4-8650-4A05E3EFB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" y="2831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solidFill>
                    <a:schemeClr val="accent1"/>
                  </a:solidFill>
                  <a:latin typeface="Comic Sans MS" panose="030F0702030302020204" pitchFamily="66" charset="0"/>
                </a:rPr>
                <a:t>A</a:t>
              </a:r>
              <a:endParaRPr kumimoji="0" lang="en-US" altLang="ko-KR" b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93" name="Text Box 36">
              <a:extLst>
                <a:ext uri="{FF2B5EF4-FFF2-40B4-BE49-F238E27FC236}">
                  <a16:creationId xmlns:a16="http://schemas.microsoft.com/office/drawing/2014/main" id="{C55175AA-FC46-4F54-A175-93BF16718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" y="347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solidFill>
                    <a:schemeClr val="accent2"/>
                  </a:solidFill>
                  <a:latin typeface="Comic Sans MS" panose="030F0702030302020204" pitchFamily="66" charset="0"/>
                </a:rPr>
                <a:t>B</a:t>
              </a:r>
              <a:endParaRPr kumimoji="0" lang="en-US" altLang="ko-KR" b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94" name="Rectangle 37">
              <a:extLst>
                <a:ext uri="{FF2B5EF4-FFF2-40B4-BE49-F238E27FC236}">
                  <a16:creationId xmlns:a16="http://schemas.microsoft.com/office/drawing/2014/main" id="{F58B013A-CCFE-4A47-8D6A-D4AFEBA66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3216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1295" name="Text Box 38">
              <a:extLst>
                <a:ext uri="{FF2B5EF4-FFF2-40B4-BE49-F238E27FC236}">
                  <a16:creationId xmlns:a16="http://schemas.microsoft.com/office/drawing/2014/main" id="{1657C903-142C-4D30-8651-0977E786B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" y="2966"/>
              <a:ext cx="921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4. propagation</a:t>
              </a:r>
              <a:endParaRPr kumimoji="0" lang="en-US" altLang="ko-KR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11296" name="Line 39">
              <a:extLst>
                <a:ext uri="{FF2B5EF4-FFF2-40B4-BE49-F238E27FC236}">
                  <a16:creationId xmlns:a16="http://schemas.microsoft.com/office/drawing/2014/main" id="{83FF50E3-E0AD-4478-A353-CDA0CF0F7F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385" y="3084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97" name="Text Box 40">
              <a:extLst>
                <a:ext uri="{FF2B5EF4-FFF2-40B4-BE49-F238E27FC236}">
                  <a16:creationId xmlns:a16="http://schemas.microsoft.com/office/drawing/2014/main" id="{5722C9C0-F600-4010-9360-4FFFEC65A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2702"/>
              <a:ext cx="97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3. transmission</a:t>
              </a:r>
              <a:endParaRPr kumimoji="0" lang="en-US" altLang="ko-KR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11298" name="Line 41">
              <a:extLst>
                <a:ext uri="{FF2B5EF4-FFF2-40B4-BE49-F238E27FC236}">
                  <a16:creationId xmlns:a16="http://schemas.microsoft.com/office/drawing/2014/main" id="{8AA74FA0-3D12-4847-8F2B-2DB34CDB4C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2022" y="2874"/>
              <a:ext cx="33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99" name="Text Box 42">
              <a:extLst>
                <a:ext uri="{FF2B5EF4-FFF2-40B4-BE49-F238E27FC236}">
                  <a16:creationId xmlns:a16="http://schemas.microsoft.com/office/drawing/2014/main" id="{5C75E2A2-C3DA-47D0-BE2C-052AEFF6F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" y="3668"/>
              <a:ext cx="711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1. node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processing</a:t>
              </a:r>
              <a:endParaRPr kumimoji="0" lang="en-US" altLang="ko-KR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11300" name="Line 43">
              <a:extLst>
                <a:ext uri="{FF2B5EF4-FFF2-40B4-BE49-F238E27FC236}">
                  <a16:creationId xmlns:a16="http://schemas.microsoft.com/office/drawing/2014/main" id="{C8135A01-38C6-4F7D-82EB-EC74373134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587" y="3696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01" name="Line 44">
              <a:extLst>
                <a:ext uri="{FF2B5EF4-FFF2-40B4-BE49-F238E27FC236}">
                  <a16:creationId xmlns:a16="http://schemas.microsoft.com/office/drawing/2014/main" id="{B788239B-5FDD-4B75-9753-BFC8710F2A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097" y="3546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02" name="Text Box 45">
              <a:extLst>
                <a:ext uri="{FF2B5EF4-FFF2-40B4-BE49-F238E27FC236}">
                  <a16:creationId xmlns:a16="http://schemas.microsoft.com/office/drawing/2014/main" id="{D7ECB62E-B681-4260-B6C0-AAA9D3936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3830"/>
              <a:ext cx="741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800" b="0">
                  <a:solidFill>
                    <a:srgbClr val="FF0000"/>
                  </a:solidFill>
                  <a:latin typeface="Comic Sans MS" panose="030F0702030302020204" pitchFamily="66" charset="0"/>
                </a:rPr>
                <a:t>2. queueing</a:t>
              </a:r>
              <a:endParaRPr kumimoji="0" lang="en-US" altLang="ko-KR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11303" name="Line 46">
              <a:extLst>
                <a:ext uri="{FF2B5EF4-FFF2-40B4-BE49-F238E27FC236}">
                  <a16:creationId xmlns:a16="http://schemas.microsoft.com/office/drawing/2014/main" id="{045C2788-C605-4E3E-B84A-A876CB7DFB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99" y="3546"/>
              <a:ext cx="375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304" name="Group 47">
              <a:extLst>
                <a:ext uri="{FF2B5EF4-FFF2-40B4-BE49-F238E27FC236}">
                  <a16:creationId xmlns:a16="http://schemas.microsoft.com/office/drawing/2014/main" id="{E129F207-2C95-4A4C-ABBC-77A537A7B9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8" y="3168"/>
              <a:ext cx="314" cy="75"/>
              <a:chOff x="2208" y="2184"/>
              <a:chExt cx="176" cy="69"/>
            </a:xfrm>
          </p:grpSpPr>
          <p:grpSp>
            <p:nvGrpSpPr>
              <p:cNvPr id="11305" name="Group 48">
                <a:extLst>
                  <a:ext uri="{FF2B5EF4-FFF2-40B4-BE49-F238E27FC236}">
                    <a16:creationId xmlns:a16="http://schemas.microsoft.com/office/drawing/2014/main" id="{E38DE5E5-62AE-4303-A650-93FBEF072F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1310" name="Line 49">
                  <a:extLst>
                    <a:ext uri="{FF2B5EF4-FFF2-40B4-BE49-F238E27FC236}">
                      <a16:creationId xmlns:a16="http://schemas.microsoft.com/office/drawing/2014/main" id="{8FE08FA5-4E7D-4E57-8F89-641FC6DEDA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1311" name="Line 50">
                  <a:extLst>
                    <a:ext uri="{FF2B5EF4-FFF2-40B4-BE49-F238E27FC236}">
                      <a16:creationId xmlns:a16="http://schemas.microsoft.com/office/drawing/2014/main" id="{8683E05D-179B-4BD8-B9C3-3851299D75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1312" name="Line 51">
                  <a:extLst>
                    <a:ext uri="{FF2B5EF4-FFF2-40B4-BE49-F238E27FC236}">
                      <a16:creationId xmlns:a16="http://schemas.microsoft.com/office/drawing/2014/main" id="{D6F02876-8609-45E7-ADCA-1558C4E543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306" name="Group 52">
                <a:extLst>
                  <a:ext uri="{FF2B5EF4-FFF2-40B4-BE49-F238E27FC236}">
                    <a16:creationId xmlns:a16="http://schemas.microsoft.com/office/drawing/2014/main" id="{CF1C47D9-42D9-44B0-A80B-E455C5D0AB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1307" name="Line 53">
                  <a:extLst>
                    <a:ext uri="{FF2B5EF4-FFF2-40B4-BE49-F238E27FC236}">
                      <a16:creationId xmlns:a16="http://schemas.microsoft.com/office/drawing/2014/main" id="{694B0055-7C04-40A4-8D46-31C62BC12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1308" name="Line 54">
                  <a:extLst>
                    <a:ext uri="{FF2B5EF4-FFF2-40B4-BE49-F238E27FC236}">
                      <a16:creationId xmlns:a16="http://schemas.microsoft.com/office/drawing/2014/main" id="{7DBF4BC4-FE59-4D96-9317-9C834BC367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1309" name="Line 55">
                  <a:extLst>
                    <a:ext uri="{FF2B5EF4-FFF2-40B4-BE49-F238E27FC236}">
                      <a16:creationId xmlns:a16="http://schemas.microsoft.com/office/drawing/2014/main" id="{91D75B3A-97D4-4647-95B5-7D5613FFDB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EB95914-CFA1-48E6-A920-42FEF78C94C9}"/>
                  </a:ext>
                </a:extLst>
              </p14:cNvPr>
              <p14:cNvContentPartPr/>
              <p14:nvPr/>
            </p14:nvContentPartPr>
            <p14:xfrm>
              <a:off x="829080" y="3014280"/>
              <a:ext cx="877320" cy="961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EB95914-CFA1-48E6-A920-42FEF78C94C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9720" y="3004920"/>
                <a:ext cx="8960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7711583-EBB4-4E96-9DF7-ED6AB4B6B70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262640" y="2982600"/>
              <a:ext cx="693720" cy="241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7711583-EBB4-4E96-9DF7-ED6AB4B6B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53280" y="2973240"/>
                <a:ext cx="71244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4428708"/>
      </p:ext>
    </p:extLst>
  </p:cSld>
  <p:clrMapOvr>
    <a:masterClrMapping/>
  </p:clrMapOvr>
  <p:transition advTm="1485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0" descr="queueDelay">
            <a:extLst>
              <a:ext uri="{FF2B5EF4-FFF2-40B4-BE49-F238E27FC236}">
                <a16:creationId xmlns:a16="http://schemas.microsoft.com/office/drawing/2014/main" id="{3AD95664-896B-4E0B-ADA9-1EA60315A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519113"/>
            <a:ext cx="433705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E1F8F9A-6DC8-4FE5-AA21-7952DFF9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큐잉지연</a:t>
            </a:r>
            <a:endParaRPr lang="ko-KR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2F2978C-06D2-4196-97BB-8ACE64C55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1235075"/>
            <a:ext cx="38100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45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m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Ä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SzPct val="75000"/>
              <a:defRPr/>
            </a:pPr>
            <a:r>
              <a:rPr lang="en-US" altLang="ko-KR" i="1" kern="0" dirty="0"/>
              <a:t>R:</a:t>
            </a:r>
            <a:r>
              <a:rPr lang="en-US" altLang="ko-KR" kern="0" dirty="0"/>
              <a:t> </a:t>
            </a:r>
            <a:r>
              <a:rPr lang="ko-KR" altLang="en-US" kern="0" dirty="0"/>
              <a:t>링크 대역폭</a:t>
            </a:r>
            <a:r>
              <a:rPr lang="en-US" altLang="ko-KR" kern="0" dirty="0"/>
              <a:t>(bps)</a:t>
            </a:r>
          </a:p>
          <a:p>
            <a:pPr eaLnBrk="1" hangingPunct="1">
              <a:buSzPct val="75000"/>
              <a:defRPr/>
            </a:pPr>
            <a:r>
              <a:rPr lang="en-US" altLang="ko-KR" i="1" kern="0" dirty="0"/>
              <a:t>L:</a:t>
            </a:r>
            <a:r>
              <a:rPr lang="en-US" altLang="ko-KR" kern="0" dirty="0"/>
              <a:t> </a:t>
            </a:r>
            <a:r>
              <a:rPr lang="ko-KR" altLang="en-US" kern="0" dirty="0" err="1"/>
              <a:t>패킷길이</a:t>
            </a:r>
            <a:r>
              <a:rPr lang="en-US" altLang="ko-KR" kern="0" dirty="0"/>
              <a:t>(bits)</a:t>
            </a:r>
          </a:p>
          <a:p>
            <a:pPr eaLnBrk="1" hangingPunct="1">
              <a:buSzPct val="75000"/>
              <a:defRPr/>
            </a:pPr>
            <a:r>
              <a:rPr lang="en-US" altLang="ko-KR" kern="0" dirty="0"/>
              <a:t>a: </a:t>
            </a:r>
            <a:r>
              <a:rPr lang="ko-KR" altLang="en-US" kern="0" dirty="0" err="1"/>
              <a:t>패킷</a:t>
            </a:r>
            <a:r>
              <a:rPr lang="ko-KR" altLang="en-US" kern="0" dirty="0"/>
              <a:t> </a:t>
            </a:r>
            <a:r>
              <a:rPr lang="ko-KR" altLang="en-US" kern="0" dirty="0" err="1"/>
              <a:t>도착률</a:t>
            </a:r>
            <a:endParaRPr lang="en-US" altLang="ko-KR" kern="0" dirty="0"/>
          </a:p>
        </p:txBody>
      </p:sp>
      <p:sp>
        <p:nvSpPr>
          <p:cNvPr id="13317" name="Rectangle 61">
            <a:extLst>
              <a:ext uri="{FF2B5EF4-FFF2-40B4-BE49-F238E27FC236}">
                <a16:creationId xmlns:a16="http://schemas.microsoft.com/office/drawing/2014/main" id="{A8675A60-02FA-4A22-BF03-BAE5C32FE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3008313"/>
            <a:ext cx="5711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99"/>
                </a:solidFill>
                <a:latin typeface="Tahoma" panose="020B0604030504040204" pitchFamily="34" charset="0"/>
              </a:rPr>
              <a:t>traffic intensity 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99"/>
                </a:solidFill>
                <a:latin typeface="Tahoma" panose="020B0604030504040204" pitchFamily="34" charset="0"/>
              </a:rPr>
              <a:t>= La/R</a:t>
            </a:r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3F4C0B5B-FB20-4795-B9A5-2F67FDF17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3843338"/>
            <a:ext cx="69723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ko-KR" sz="2000" i="1" dirty="0">
                <a:latin typeface="+mn-ea"/>
                <a:ea typeface="+mn-ea"/>
              </a:rPr>
              <a:t>La/R</a:t>
            </a:r>
            <a:r>
              <a:rPr lang="en-US" altLang="ko-KR" sz="2000" dirty="0">
                <a:latin typeface="+mn-ea"/>
                <a:ea typeface="+mn-ea"/>
              </a:rPr>
              <a:t> = 0: </a:t>
            </a:r>
            <a:r>
              <a:rPr lang="ko-KR" altLang="en-US" sz="2000" dirty="0" err="1">
                <a:latin typeface="+mn-ea"/>
                <a:ea typeface="+mn-ea"/>
              </a:rPr>
              <a:t>큐잉지연이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ko-KR" altLang="en-US" sz="2000" dirty="0" err="1">
                <a:latin typeface="+mn-ea"/>
                <a:ea typeface="+mn-ea"/>
              </a:rPr>
              <a:t>없슴</a:t>
            </a:r>
            <a:endParaRPr lang="en-US" altLang="ko-KR" sz="2000" dirty="0"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endParaRPr lang="en-US" altLang="ko-KR" sz="2000" i="1" dirty="0">
              <a:latin typeface="+mn-ea"/>
              <a:ea typeface="+mn-ea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ko-KR" sz="2000" i="1" dirty="0">
                <a:latin typeface="+mn-ea"/>
                <a:ea typeface="+mn-ea"/>
              </a:rPr>
              <a:t>La/R </a:t>
            </a:r>
            <a:r>
              <a:rPr lang="ko-KR" altLang="en-US" sz="2000" dirty="0">
                <a:latin typeface="+mn-ea"/>
                <a:ea typeface="+mn-ea"/>
              </a:rPr>
              <a:t>값이 </a:t>
            </a:r>
            <a:r>
              <a:rPr lang="en-US" altLang="ko-KR" sz="2000" dirty="0">
                <a:latin typeface="+mn-ea"/>
                <a:ea typeface="+mn-ea"/>
              </a:rPr>
              <a:t>1</a:t>
            </a:r>
            <a:r>
              <a:rPr lang="ko-KR" altLang="en-US" sz="2000" dirty="0">
                <a:latin typeface="+mn-ea"/>
                <a:ea typeface="+mn-ea"/>
              </a:rPr>
              <a:t>로 접근</a:t>
            </a:r>
            <a:r>
              <a:rPr lang="en-US" altLang="ko-KR" sz="2000" dirty="0">
                <a:latin typeface="+mn-ea"/>
                <a:ea typeface="+mn-ea"/>
              </a:rPr>
              <a:t>:  </a:t>
            </a:r>
            <a:r>
              <a:rPr lang="ko-KR" altLang="en-US" sz="2000" dirty="0">
                <a:latin typeface="+mn-ea"/>
                <a:ea typeface="+mn-ea"/>
              </a:rPr>
              <a:t>지연이 점차 커짐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</a:p>
          <a:p>
            <a:pPr marL="342900" indent="-342900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endParaRPr lang="en-US" altLang="ko-KR" sz="2000" i="1" dirty="0">
              <a:latin typeface="+mn-ea"/>
              <a:ea typeface="+mn-ea"/>
            </a:endParaRPr>
          </a:p>
          <a:p>
            <a:pPr marL="342900" indent="-342900" eaLnBrk="1" latin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r>
              <a:rPr lang="en-US" altLang="ko-KR" sz="2000" i="1" dirty="0">
                <a:latin typeface="+mn-ea"/>
                <a:ea typeface="+mn-ea"/>
              </a:rPr>
              <a:t>La/R </a:t>
            </a:r>
            <a:r>
              <a:rPr lang="en-US" altLang="ko-KR" sz="2000" dirty="0">
                <a:latin typeface="+mn-ea"/>
                <a:ea typeface="+mn-ea"/>
              </a:rPr>
              <a:t>&gt; 1:  </a:t>
            </a:r>
            <a:r>
              <a:rPr lang="ko-KR" altLang="en-US" sz="2000" dirty="0">
                <a:latin typeface="+mn-ea"/>
                <a:ea typeface="+mn-ea"/>
              </a:rPr>
              <a:t>지연이 무한대</a:t>
            </a:r>
            <a:r>
              <a:rPr lang="en-US" altLang="ko-KR" sz="2000" dirty="0">
                <a:latin typeface="+mn-ea"/>
                <a:ea typeface="+mn-ea"/>
              </a:rPr>
              <a:t>(</a:t>
            </a:r>
            <a:r>
              <a:rPr lang="ko-KR" altLang="en-US" sz="2000" dirty="0">
                <a:latin typeface="+mn-ea"/>
                <a:ea typeface="+mn-ea"/>
              </a:rPr>
              <a:t>발산</a:t>
            </a:r>
            <a:r>
              <a:rPr lang="en-US" altLang="ko-KR" sz="2000" dirty="0">
                <a:latin typeface="+mn-ea"/>
                <a:ea typeface="+mn-ea"/>
              </a:rPr>
              <a:t>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endParaRPr lang="en-US" altLang="ko-KR" dirty="0">
              <a:latin typeface="Gill Sans MT" pitchFamily="34" charset="0"/>
            </a:endParaRPr>
          </a:p>
        </p:txBody>
      </p:sp>
      <p:sp>
        <p:nvSpPr>
          <p:cNvPr id="13319" name="Rectangle 61">
            <a:extLst>
              <a:ext uri="{FF2B5EF4-FFF2-40B4-BE49-F238E27FC236}">
                <a16:creationId xmlns:a16="http://schemas.microsoft.com/office/drawing/2014/main" id="{D1039B8E-3BD5-4B30-825B-6FD3CEB6EA9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667919" y="1608931"/>
            <a:ext cx="24336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99"/>
                </a:solidFill>
                <a:latin typeface="Tahoma" panose="020B0604030504040204" pitchFamily="34" charset="0"/>
              </a:rPr>
              <a:t>average  queueing delay</a:t>
            </a:r>
          </a:p>
        </p:txBody>
      </p:sp>
      <p:pic>
        <p:nvPicPr>
          <p:cNvPr id="13320" name="Picture 13">
            <a:extLst>
              <a:ext uri="{FF2B5EF4-FFF2-40B4-BE49-F238E27FC236}">
                <a16:creationId xmlns:a16="http://schemas.microsoft.com/office/drawing/2014/main" id="{AE6D02E1-6330-4AD2-A3A8-188944A39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8" y="4665663"/>
            <a:ext cx="154622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4">
            <a:extLst>
              <a:ext uri="{FF2B5EF4-FFF2-40B4-BE49-F238E27FC236}">
                <a16:creationId xmlns:a16="http://schemas.microsoft.com/office/drawing/2014/main" id="{FB13B812-CCD8-4792-86EB-651E5AE7D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927475"/>
            <a:ext cx="14811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Text Box 15">
            <a:extLst>
              <a:ext uri="{FF2B5EF4-FFF2-40B4-BE49-F238E27FC236}">
                <a16:creationId xmlns:a16="http://schemas.microsoft.com/office/drawing/2014/main" id="{9B6E91B6-317B-46BB-9682-2D7DA2129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888" y="3871913"/>
            <a:ext cx="1054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</a:rPr>
              <a:t>La/R ~ 0</a:t>
            </a:r>
          </a:p>
        </p:txBody>
      </p:sp>
      <p:sp>
        <p:nvSpPr>
          <p:cNvPr id="13323" name="Text Box 16">
            <a:extLst>
              <a:ext uri="{FF2B5EF4-FFF2-40B4-BE49-F238E27FC236}">
                <a16:creationId xmlns:a16="http://schemas.microsoft.com/office/drawing/2014/main" id="{3E0F6B5D-DC7A-4139-A309-60D3EA067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088" y="5840413"/>
            <a:ext cx="1130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ＭＳ Ｐゴシック" panose="020B0600070205080204" pitchFamily="34" charset="-128"/>
              </a:rPr>
              <a:t>La/R -&gt;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EBB81F0-BE80-45CD-B2AD-3EACCC33D8D6}"/>
                  </a:ext>
                </a:extLst>
              </p14:cNvPr>
              <p14:cNvContentPartPr/>
              <p14:nvPr/>
            </p14:nvContentPartPr>
            <p14:xfrm>
              <a:off x="733320" y="1523160"/>
              <a:ext cx="6314400" cy="4689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EBB81F0-BE80-45CD-B2AD-3EACCC33D8D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3960" y="1513800"/>
                <a:ext cx="6333120" cy="47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AC9A630-2761-4C32-8580-EE0D78AD3EA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126920" y="1228320"/>
              <a:ext cx="119880" cy="4147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AC9A630-2761-4C32-8580-EE0D78AD3E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17560" y="1218960"/>
                <a:ext cx="13860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180560"/>
      </p:ext>
    </p:extLst>
  </p:cSld>
  <p:clrMapOvr>
    <a:masterClrMapping/>
  </p:clrMapOvr>
  <p:transition advTm="4364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557DEFD0-9C5A-4D0A-A9C4-BAC9A87AC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400">
                <a:latin typeface="Comic Sans MS"/>
              </a:rPr>
              <a:t>“</a:t>
            </a:r>
            <a:r>
              <a:rPr lang="en-US" altLang="ko-KR" sz="2400"/>
              <a:t>Real</a:t>
            </a:r>
            <a:r>
              <a:rPr lang="en-US" altLang="ko-KR" sz="2400">
                <a:latin typeface="Comic Sans MS"/>
              </a:rPr>
              <a:t>”</a:t>
            </a:r>
            <a:r>
              <a:rPr lang="en-US" altLang="ko-KR" sz="2400"/>
              <a:t> Internet delays and routes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AC9FC113-6F1A-4F65-AD8F-F86D93151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2338388"/>
            <a:ext cx="822960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1  cs-gw (128.119.240.254)  1 ms  1 ms  2 ms</a:t>
            </a:r>
          </a:p>
          <a:p>
            <a:pPr latinLnBrk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2  border1-rt-fa5-1-0.gw.umass.edu (128.119.3.145)  1 ms  1 ms  2 ms</a:t>
            </a:r>
          </a:p>
          <a:p>
            <a:pPr latinLnBrk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3  cht-vbns.gw.umass.edu (128.119.3.130)  6 ms 5 ms 5 ms</a:t>
            </a:r>
          </a:p>
          <a:p>
            <a:pPr latinLnBrk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4  jn1-at1-0-0-19.wor.vbns.net (204.147.132.129)  16 ms 11 ms 13 ms </a:t>
            </a:r>
          </a:p>
          <a:p>
            <a:pPr latinLnBrk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5  jn1-so7-0-0-0.wae.vbns.net (204.147.136.136)  21 ms 18 ms 18 ms </a:t>
            </a:r>
          </a:p>
          <a:p>
            <a:pPr latinLnBrk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6  abilene-vbns.abilene.ucaid.edu (198.32.11.9)  22 ms  18 ms  22 ms</a:t>
            </a:r>
          </a:p>
          <a:p>
            <a:pPr latinLnBrk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7  nycm-wash.abilene.ucaid.edu (198.32.8.46)  22 ms  22 ms  22 ms</a:t>
            </a:r>
          </a:p>
          <a:p>
            <a:pPr latinLnBrk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8  62.40.103.253 (62.40.103.253)  104 ms 109 ms 106 ms</a:t>
            </a:r>
          </a:p>
          <a:p>
            <a:pPr latinLnBrk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9  de2-1.de1.de.geant.net (62.40.96.129)  109 ms 102 ms 104 ms</a:t>
            </a:r>
          </a:p>
          <a:p>
            <a:pPr latinLnBrk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10  de.fr1.fr.geant.net (62.40.96.50)  113 ms 121 ms 114 ms</a:t>
            </a:r>
          </a:p>
          <a:p>
            <a:pPr latinLnBrk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11  renater-gw.fr1.fr.geant.net (62.40.103.54)  112 ms  114 ms  112 ms</a:t>
            </a:r>
          </a:p>
          <a:p>
            <a:pPr latinLnBrk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12  nio-n2.cssi.renater.fr (193.51.206.13)  111 ms  114 ms  116 ms</a:t>
            </a:r>
          </a:p>
          <a:p>
            <a:pPr latinLnBrk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13  nice.cssi.renater.fr (195.220.98.102)  123 ms  125 ms  124 ms</a:t>
            </a:r>
          </a:p>
          <a:p>
            <a:pPr latinLnBrk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14  r3t2-nice.cssi.renater.fr (195.220.98.110)  126 ms  126 ms  124 ms</a:t>
            </a:r>
          </a:p>
          <a:p>
            <a:pPr latinLnBrk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15  eurecom-valbonne.r3t2.ft.net (193.48.50.54)  135 ms  128 ms  133 ms</a:t>
            </a:r>
          </a:p>
          <a:p>
            <a:pPr latinLnBrk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16  194.214.211.25 (194.214.211.25)  126 ms  128 ms  126 ms</a:t>
            </a:r>
          </a:p>
          <a:p>
            <a:pPr latinLnBrk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17  * * *</a:t>
            </a:r>
          </a:p>
          <a:p>
            <a:pPr latinLnBrk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18  * * *</a:t>
            </a:r>
          </a:p>
          <a:p>
            <a:pPr latinLnBrk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Arial" panose="020B0604020202020204" pitchFamily="34" charset="0"/>
              </a:rPr>
              <a:t>19  fantasia.eurecom.fr (193.55.113.142)  132 ms  128 ms  136</a:t>
            </a:r>
            <a:r>
              <a:rPr kumimoji="0" lang="en-US" altLang="ko-KR" b="0">
                <a:latin typeface="Times New Roman" panose="02020603050405020304" pitchFamily="18" charset="0"/>
              </a:rPr>
              <a:t> </a:t>
            </a:r>
            <a:r>
              <a:rPr kumimoji="0" lang="en-US" altLang="ko-KR" sz="1600" b="0">
                <a:latin typeface="Times New Roman" panose="02020603050405020304" pitchFamily="18" charset="0"/>
              </a:rPr>
              <a:t>ms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9F66D32A-3948-4C58-A795-AAF6AB83D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1312863"/>
            <a:ext cx="819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FF0000"/>
                </a:solidFill>
                <a:latin typeface="Comic Sans MS" panose="030F0702030302020204" pitchFamily="66" charset="0"/>
              </a:rPr>
              <a:t>tracert:</a:t>
            </a:r>
            <a:r>
              <a:rPr kumimoji="0" lang="en-US" altLang="ko-KR" b="0">
                <a:latin typeface="Comic Sans MS" panose="030F0702030302020204" pitchFamily="66" charset="0"/>
              </a:rPr>
              <a:t> gaia.cs.umass.edu to www.eurecom.fr</a:t>
            </a:r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id="{7D56BCBD-50F9-48A9-B52D-7B76EE797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1313" y="5634038"/>
            <a:ext cx="1231900" cy="84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6A5A081D-E446-4DB6-982E-B7A9A3FD2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350" y="1738313"/>
            <a:ext cx="4565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solidFill>
                  <a:srgbClr val="FF0000"/>
                </a:solidFill>
                <a:latin typeface="Comic Sans MS" panose="030F0702030302020204" pitchFamily="66" charset="0"/>
              </a:rPr>
              <a:t>Three delay measements from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solidFill>
                  <a:srgbClr val="FF0000"/>
                </a:solidFill>
                <a:latin typeface="Comic Sans MS" panose="030F0702030302020204" pitchFamily="66" charset="0"/>
              </a:rPr>
              <a:t>gaia.cs.umass.edu to cs-gw.cs.umass.edu </a:t>
            </a:r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4A61EC5D-B2EE-4E0A-9D39-DAF5604CB4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1863" y="1965325"/>
            <a:ext cx="671512" cy="412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25AE9155-8E71-4828-A7E3-5026376DDD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1613" y="1954213"/>
            <a:ext cx="139700" cy="4048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4A2746D8-C970-4A96-A4C7-E115DD665B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46550" y="1963738"/>
            <a:ext cx="366713" cy="390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774734FD-534C-49FC-A9EB-C0FA419C13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8613" y="1970088"/>
            <a:ext cx="37782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60C64191-7BA9-4082-A15B-B9658BEEE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513" y="5564188"/>
            <a:ext cx="60277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800" b="0">
                <a:solidFill>
                  <a:srgbClr val="FF0000"/>
                </a:solidFill>
                <a:latin typeface="Comic Sans MS" panose="030F0702030302020204" pitchFamily="66" charset="0"/>
              </a:rPr>
              <a:t>* means no reponse (probe lost, router not replying)</a:t>
            </a:r>
          </a:p>
        </p:txBody>
      </p:sp>
      <p:sp>
        <p:nvSpPr>
          <p:cNvPr id="14348" name="Freeform 12">
            <a:extLst>
              <a:ext uri="{FF2B5EF4-FFF2-40B4-BE49-F238E27FC236}">
                <a16:creationId xmlns:a16="http://schemas.microsoft.com/office/drawing/2014/main" id="{9B7BCD81-9391-4BE1-A687-1D0D9209E043}"/>
              </a:ext>
            </a:extLst>
          </p:cNvPr>
          <p:cNvSpPr>
            <a:spLocks/>
          </p:cNvSpPr>
          <p:nvPr/>
        </p:nvSpPr>
        <p:spPr bwMode="auto">
          <a:xfrm>
            <a:off x="6092825" y="3651250"/>
            <a:ext cx="1012825" cy="246063"/>
          </a:xfrm>
          <a:custGeom>
            <a:avLst/>
            <a:gdLst>
              <a:gd name="T0" fmla="*/ 2147483646 w 638"/>
              <a:gd name="T1" fmla="*/ 0 h 155"/>
              <a:gd name="T2" fmla="*/ 2147483646 w 638"/>
              <a:gd name="T3" fmla="*/ 2147483646 h 155"/>
              <a:gd name="T4" fmla="*/ 2147483646 w 638"/>
              <a:gd name="T5" fmla="*/ 2147483646 h 155"/>
              <a:gd name="T6" fmla="*/ 2147483646 w 638"/>
              <a:gd name="T7" fmla="*/ 2147483646 h 155"/>
              <a:gd name="T8" fmla="*/ 0 w 638"/>
              <a:gd name="T9" fmla="*/ 2147483646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"/>
              <a:gd name="T16" fmla="*/ 0 h 155"/>
              <a:gd name="T17" fmla="*/ 638 w 638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" h="155">
                <a:moveTo>
                  <a:pt x="593" y="0"/>
                </a:moveTo>
                <a:cubicBezTo>
                  <a:pt x="607" y="9"/>
                  <a:pt x="621" y="18"/>
                  <a:pt x="623" y="38"/>
                </a:cubicBezTo>
                <a:cubicBezTo>
                  <a:pt x="625" y="58"/>
                  <a:pt x="638" y="104"/>
                  <a:pt x="608" y="123"/>
                </a:cubicBezTo>
                <a:cubicBezTo>
                  <a:pt x="578" y="142"/>
                  <a:pt x="547" y="153"/>
                  <a:pt x="446" y="154"/>
                </a:cubicBezTo>
                <a:cubicBezTo>
                  <a:pt x="345" y="155"/>
                  <a:pt x="72" y="133"/>
                  <a:pt x="0" y="13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5EB12610-D926-45F3-8A91-5D35E4429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3436938"/>
            <a:ext cx="1787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solidFill>
                  <a:srgbClr val="FF0000"/>
                </a:solidFill>
                <a:latin typeface="Comic Sans MS" panose="030F0702030302020204" pitchFamily="66" charset="0"/>
              </a:rPr>
              <a:t>trans-oceanic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solidFill>
                  <a:srgbClr val="FF0000"/>
                </a:solidFill>
                <a:latin typeface="Comic Sans MS" panose="030F0702030302020204" pitchFamily="66" charset="0"/>
              </a:rPr>
              <a:t>link</a:t>
            </a:r>
            <a:endParaRPr kumimoji="0" lang="en-US" altLang="ko-KR" sz="20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14525"/>
      </p:ext>
    </p:extLst>
  </p:cSld>
  <p:clrMapOvr>
    <a:masterClrMapping/>
  </p:clrMapOvr>
  <p:transition advTm="12772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B8CE6D3B-FCD3-4EA4-A447-CF4FF52C5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1.5 </a:t>
            </a:r>
            <a:r>
              <a:rPr lang="ko-KR" altLang="en-US" dirty="0"/>
              <a:t>프로토콜 계층과 서비스 모델</a:t>
            </a:r>
            <a:endParaRPr lang="en-US" altLang="ko-KR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1D04582-2904-4EEF-9157-B4B54C37E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6100" y="1346200"/>
            <a:ext cx="7772400" cy="4648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/>
              <a:t>인터넷은 </a:t>
            </a:r>
            <a:r>
              <a:rPr lang="ko-KR" altLang="en-US" sz="2000" dirty="0" err="1"/>
              <a:t>매우복잡한</a:t>
            </a:r>
            <a:r>
              <a:rPr lang="ko-KR" altLang="en-US" sz="2000" dirty="0"/>
              <a:t> 시스템</a:t>
            </a:r>
            <a:r>
              <a:rPr lang="en-US" altLang="ko-KR" sz="2000" dirty="0"/>
              <a:t>:</a:t>
            </a:r>
          </a:p>
          <a:p>
            <a:pPr lvl="1" eaLnBrk="1" hangingPunct="1">
              <a:defRPr/>
            </a:pPr>
            <a:r>
              <a:rPr lang="en-US" altLang="ko-KR" sz="1600" dirty="0"/>
              <a:t> </a:t>
            </a:r>
            <a:r>
              <a:rPr lang="ko-KR" altLang="en-US" sz="1600" dirty="0"/>
              <a:t>항공기 여행과정의 예</a:t>
            </a:r>
            <a:endParaRPr lang="en-US" altLang="ko-KR" sz="1600" dirty="0"/>
          </a:p>
          <a:p>
            <a:pPr eaLnBrk="1" hangingPunct="1">
              <a:defRPr/>
            </a:pPr>
            <a:r>
              <a:rPr lang="ko-KR" altLang="en-US" sz="2000" dirty="0"/>
              <a:t>프로토콜을 계층으로 조직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1800" dirty="0"/>
              <a:t>한 계층이 상위계층으로 제공하는 서비스 </a:t>
            </a:r>
            <a:r>
              <a:rPr lang="en-US" altLang="ko-KR" sz="1800" dirty="0"/>
              <a:t>: </a:t>
            </a:r>
            <a:r>
              <a:rPr lang="ko-KR" altLang="en-US" sz="1800" dirty="0"/>
              <a:t>서비스 모델</a:t>
            </a:r>
            <a:endParaRPr lang="en-US" altLang="ko-KR" sz="1800" dirty="0"/>
          </a:p>
          <a:p>
            <a:pPr eaLnBrk="1" hangingPunct="1">
              <a:defRPr/>
            </a:pPr>
            <a:r>
              <a:rPr lang="en-US" altLang="ko-KR" sz="2000" dirty="0"/>
              <a:t> </a:t>
            </a:r>
            <a:r>
              <a:rPr lang="ko-KR" altLang="en-US" sz="2000" dirty="0"/>
              <a:t>프로토콜 계층화의 장점 및 단점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ko-KR" altLang="en-US" sz="1800" dirty="0"/>
              <a:t>장점 </a:t>
            </a:r>
            <a:r>
              <a:rPr lang="en-US" altLang="ko-KR" sz="1800" dirty="0"/>
              <a:t>: </a:t>
            </a:r>
            <a:r>
              <a:rPr lang="ko-KR" altLang="en-US" sz="1800" dirty="0"/>
              <a:t>시스템 구성요소의 갱신을 용이하게 함</a:t>
            </a:r>
            <a:endParaRPr lang="en-US" altLang="ko-KR" sz="1800" dirty="0"/>
          </a:p>
          <a:p>
            <a:pPr lvl="1" eaLnBrk="1" hangingPunct="1">
              <a:defRPr/>
            </a:pPr>
            <a:r>
              <a:rPr lang="ko-KR" altLang="en-US" sz="1800" dirty="0"/>
              <a:t>단점 </a:t>
            </a:r>
            <a:r>
              <a:rPr lang="en-US" altLang="ko-KR" sz="1800" dirty="0"/>
              <a:t>: </a:t>
            </a:r>
            <a:r>
              <a:rPr lang="ko-KR" altLang="en-US" sz="1800" dirty="0"/>
              <a:t>한 계층의 기능이 하위계층과 중복됨</a:t>
            </a:r>
            <a:endParaRPr lang="en-US" altLang="ko-KR" sz="1800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800" dirty="0"/>
              <a:t>             </a:t>
            </a:r>
            <a:r>
              <a:rPr lang="ko-KR" altLang="en-US" sz="1800" dirty="0"/>
              <a:t>한 계층에서 타 계층에서의 정보가 필요</a:t>
            </a:r>
            <a:endParaRPr lang="en-US" altLang="ko-KR" sz="1800" dirty="0"/>
          </a:p>
          <a:p>
            <a:pPr eaLnBrk="1" hangingPunct="1">
              <a:defRPr/>
            </a:pPr>
            <a:r>
              <a:rPr lang="ko-KR" altLang="en-US" sz="2000" dirty="0"/>
              <a:t>프로토콜 </a:t>
            </a:r>
            <a:r>
              <a:rPr lang="ko-KR" altLang="en-US" sz="2000" dirty="0" err="1"/>
              <a:t>스택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ko-KR" altLang="en-US" sz="1800" dirty="0"/>
              <a:t>인터넷 </a:t>
            </a:r>
            <a:r>
              <a:rPr lang="en-US" altLang="ko-KR" sz="1800" dirty="0"/>
              <a:t>: </a:t>
            </a:r>
            <a:r>
              <a:rPr lang="ko-KR" altLang="en-US" sz="1800" dirty="0"/>
              <a:t>애플리케이션</a:t>
            </a:r>
            <a:r>
              <a:rPr lang="en-US" altLang="ko-KR" sz="1800" dirty="0"/>
              <a:t>, </a:t>
            </a:r>
            <a:r>
              <a:rPr lang="ko-KR" altLang="en-US" sz="1800" dirty="0"/>
              <a:t>트랜스포트</a:t>
            </a:r>
            <a:r>
              <a:rPr lang="en-US" altLang="ko-KR" sz="1800" dirty="0"/>
              <a:t>, </a:t>
            </a:r>
            <a:r>
              <a:rPr lang="ko-KR" altLang="en-US" sz="1800" dirty="0"/>
              <a:t>네트워크</a:t>
            </a:r>
            <a:r>
              <a:rPr lang="en-US" altLang="ko-KR" sz="1800" dirty="0"/>
              <a:t>, </a:t>
            </a:r>
            <a:r>
              <a:rPr lang="ko-KR" altLang="en-US" sz="1800" dirty="0"/>
              <a:t>링크</a:t>
            </a:r>
            <a:r>
              <a:rPr lang="en-US" altLang="ko-KR" sz="1800" dirty="0"/>
              <a:t>, </a:t>
            </a:r>
            <a:r>
              <a:rPr lang="ko-KR" altLang="en-US" sz="1800" dirty="0"/>
              <a:t>물리계층</a:t>
            </a:r>
            <a:endParaRPr lang="en-US" altLang="ko-KR" sz="1800" dirty="0"/>
          </a:p>
          <a:p>
            <a:pPr lvl="1" eaLnBrk="1" hangingPunct="1">
              <a:defRPr/>
            </a:pPr>
            <a:r>
              <a:rPr lang="en-US" altLang="ko-KR" sz="1800" dirty="0"/>
              <a:t>OSI 7</a:t>
            </a:r>
            <a:r>
              <a:rPr lang="ko-KR" altLang="en-US" sz="1800" dirty="0"/>
              <a:t>계층</a:t>
            </a:r>
            <a:endParaRPr lang="en-US" altLang="ko-KR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8CA79F3-8BC3-4850-B5CF-B238B8898610}"/>
                  </a:ext>
                </a:extLst>
              </p14:cNvPr>
              <p14:cNvContentPartPr/>
              <p14:nvPr/>
            </p14:nvContentPartPr>
            <p14:xfrm>
              <a:off x="2351880" y="5366880"/>
              <a:ext cx="5437080" cy="561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8CA79F3-8BC3-4850-B5CF-B238B88986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2520" y="5357520"/>
                <a:ext cx="5455800" cy="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2469216"/>
      </p:ext>
    </p:extLst>
  </p:cSld>
  <p:clrMapOvr>
    <a:masterClrMapping/>
  </p:clrMapOvr>
  <p:transition advTm="8734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CE720CD-8D4B-49D8-9D3E-CC752A6FD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17145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AF912B9F-A0BC-4FA3-BF47-01189E9E1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인터넷 프로토콜 </a:t>
            </a:r>
            <a:r>
              <a:rPr lang="ko-KR" altLang="en-US" dirty="0" err="1"/>
              <a:t>스택</a:t>
            </a:r>
            <a:endParaRPr lang="en-US" altLang="ko-KR" dirty="0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9B9FAA8C-EBB5-4CB7-B376-96A2F2FDCC4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422400"/>
            <a:ext cx="5715000" cy="4648200"/>
          </a:xfrm>
        </p:spPr>
        <p:txBody>
          <a:bodyPr/>
          <a:lstStyle/>
          <a:p>
            <a:pPr eaLnBrk="1" hangingPunct="1"/>
            <a:r>
              <a:rPr lang="en-US" altLang="ko-KR" sz="2000">
                <a:solidFill>
                  <a:srgbClr val="FF0000"/>
                </a:solidFill>
              </a:rPr>
              <a:t>application:</a:t>
            </a:r>
            <a:r>
              <a:rPr lang="en-US" altLang="ko-KR" sz="2000"/>
              <a:t> supporting network applications</a:t>
            </a:r>
          </a:p>
          <a:p>
            <a:pPr lvl="1" eaLnBrk="1" hangingPunct="1"/>
            <a:r>
              <a:rPr lang="en-US" altLang="ko-KR" sz="1800"/>
              <a:t>FTP, SMTP, HTTP</a:t>
            </a:r>
          </a:p>
          <a:p>
            <a:pPr eaLnBrk="1" hangingPunct="1"/>
            <a:r>
              <a:rPr lang="en-US" altLang="ko-KR" sz="2000">
                <a:solidFill>
                  <a:srgbClr val="FF0000"/>
                </a:solidFill>
              </a:rPr>
              <a:t>transport:</a:t>
            </a:r>
            <a:r>
              <a:rPr lang="en-US" altLang="ko-KR" sz="2000"/>
              <a:t> host-host data transfer</a:t>
            </a:r>
          </a:p>
          <a:p>
            <a:pPr lvl="1" eaLnBrk="1" hangingPunct="1"/>
            <a:r>
              <a:rPr lang="en-US" altLang="ko-KR" sz="1800"/>
              <a:t>TCP, UDP</a:t>
            </a:r>
          </a:p>
          <a:p>
            <a:pPr eaLnBrk="1" hangingPunct="1"/>
            <a:r>
              <a:rPr lang="en-US" altLang="ko-KR" sz="2000">
                <a:solidFill>
                  <a:srgbClr val="FF0000"/>
                </a:solidFill>
              </a:rPr>
              <a:t>network:</a:t>
            </a:r>
            <a:r>
              <a:rPr lang="en-US" altLang="ko-KR" sz="2000"/>
              <a:t> </a:t>
            </a:r>
            <a:r>
              <a:rPr lang="ko-KR" altLang="en-US" sz="2000"/>
              <a:t>출발지와 목적지간 데이터그램 라우팅</a:t>
            </a:r>
            <a:r>
              <a:rPr lang="en-US" altLang="ko-KR" sz="2000"/>
              <a:t> </a:t>
            </a:r>
          </a:p>
          <a:p>
            <a:pPr lvl="1" eaLnBrk="1" hangingPunct="1"/>
            <a:r>
              <a:rPr lang="en-US" altLang="ko-KR" sz="1800"/>
              <a:t>IP, routing protocols</a:t>
            </a:r>
          </a:p>
          <a:p>
            <a:pPr eaLnBrk="1" hangingPunct="1"/>
            <a:r>
              <a:rPr lang="en-US" altLang="ko-KR" sz="2000">
                <a:solidFill>
                  <a:srgbClr val="FF0000"/>
                </a:solidFill>
              </a:rPr>
              <a:t>link:</a:t>
            </a:r>
            <a:r>
              <a:rPr lang="en-US" altLang="ko-KR" sz="2000"/>
              <a:t> </a:t>
            </a:r>
            <a:r>
              <a:rPr lang="ko-KR" altLang="en-US" sz="2000"/>
              <a:t>이웃노드간 데이터 프레임 이동</a:t>
            </a:r>
            <a:endParaRPr lang="en-US" altLang="ko-KR" sz="2000"/>
          </a:p>
          <a:p>
            <a:pPr lvl="1" eaLnBrk="1" hangingPunct="1"/>
            <a:r>
              <a:rPr lang="en-US" altLang="ko-KR" sz="1400"/>
              <a:t>PPP, Ethernet</a:t>
            </a:r>
          </a:p>
          <a:p>
            <a:pPr eaLnBrk="1" hangingPunct="1"/>
            <a:r>
              <a:rPr lang="en-US" altLang="ko-KR" sz="2000">
                <a:solidFill>
                  <a:srgbClr val="FF0000"/>
                </a:solidFill>
              </a:rPr>
              <a:t>physical:</a:t>
            </a:r>
            <a:r>
              <a:rPr lang="en-US" altLang="ko-KR" sz="2000"/>
              <a:t> </a:t>
            </a:r>
            <a:r>
              <a:rPr lang="ko-KR" altLang="en-US" sz="2000"/>
              <a:t>내부의 각 비트의 노드간 이동</a:t>
            </a:r>
            <a:endParaRPr lang="en-US" altLang="ko-KR" sz="2000"/>
          </a:p>
        </p:txBody>
      </p:sp>
      <p:grpSp>
        <p:nvGrpSpPr>
          <p:cNvPr id="18437" name="Group 5">
            <a:extLst>
              <a:ext uri="{FF2B5EF4-FFF2-40B4-BE49-F238E27FC236}">
                <a16:creationId xmlns:a16="http://schemas.microsoft.com/office/drawing/2014/main" id="{A9CB654A-ED07-4E38-8DB8-C306F986788A}"/>
              </a:ext>
            </a:extLst>
          </p:cNvPr>
          <p:cNvGrpSpPr>
            <a:grpSpLocks/>
          </p:cNvGrpSpPr>
          <p:nvPr/>
        </p:nvGrpSpPr>
        <p:grpSpPr bwMode="auto">
          <a:xfrm>
            <a:off x="6508750" y="1828800"/>
            <a:ext cx="1898650" cy="3530600"/>
            <a:chOff x="3076" y="888"/>
            <a:chExt cx="1196" cy="2224"/>
          </a:xfrm>
        </p:grpSpPr>
        <p:sp>
          <p:nvSpPr>
            <p:cNvPr id="18438" name="Rectangle 6">
              <a:extLst>
                <a:ext uri="{FF2B5EF4-FFF2-40B4-BE49-F238E27FC236}">
                  <a16:creationId xmlns:a16="http://schemas.microsoft.com/office/drawing/2014/main" id="{BFAE66C9-1330-4E98-9B2B-F809770CC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18439" name="Text Box 7">
              <a:extLst>
                <a:ext uri="{FF2B5EF4-FFF2-40B4-BE49-F238E27FC236}">
                  <a16:creationId xmlns:a16="http://schemas.microsoft.com/office/drawing/2014/main" id="{22FF6911-A097-4C66-B9C1-7258A1FD8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949"/>
              <a:ext cx="1070" cy="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latin typeface="Comic Sans MS" panose="030F0702030302020204" pitchFamily="66" charset="0"/>
                </a:rPr>
                <a:t>application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en-US" altLang="ko-KR" b="0">
                <a:latin typeface="Comic Sans MS" panose="030F0702030302020204" pitchFamily="66" charset="0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latin typeface="Comic Sans MS" panose="030F0702030302020204" pitchFamily="66" charset="0"/>
                </a:rPr>
                <a:t>transport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en-US" altLang="ko-KR" b="0">
                <a:latin typeface="Comic Sans MS" panose="030F0702030302020204" pitchFamily="66" charset="0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latin typeface="Comic Sans MS" panose="030F0702030302020204" pitchFamily="66" charset="0"/>
                </a:rPr>
                <a:t>network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en-US" altLang="ko-KR" b="0">
                <a:latin typeface="Comic Sans MS" panose="030F0702030302020204" pitchFamily="66" charset="0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latin typeface="Comic Sans MS" panose="030F0702030302020204" pitchFamily="66" charset="0"/>
                </a:rPr>
                <a:t>link</a:t>
              </a:r>
            </a:p>
            <a:p>
              <a:pPr algn="ctr" latinLnBrk="0">
                <a:spcBef>
                  <a:spcPct val="0"/>
                </a:spcBef>
                <a:buFontTx/>
                <a:buNone/>
              </a:pPr>
              <a:endParaRPr kumimoji="0" lang="en-US" altLang="ko-KR" b="0">
                <a:latin typeface="Comic Sans MS" panose="030F0702030302020204" pitchFamily="66" charset="0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kumimoji="0" lang="en-US" altLang="ko-KR" b="0">
                  <a:latin typeface="Comic Sans MS" panose="030F0702030302020204" pitchFamily="66" charset="0"/>
                </a:rPr>
                <a:t>physical</a:t>
              </a:r>
            </a:p>
          </p:txBody>
        </p:sp>
        <p:sp>
          <p:nvSpPr>
            <p:cNvPr id="18440" name="Line 8">
              <a:extLst>
                <a:ext uri="{FF2B5EF4-FFF2-40B4-BE49-F238E27FC236}">
                  <a16:creationId xmlns:a16="http://schemas.microsoft.com/office/drawing/2014/main" id="{F5262729-DE4C-4237-8C48-17EA5F550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1" name="Line 9">
              <a:extLst>
                <a:ext uri="{FF2B5EF4-FFF2-40B4-BE49-F238E27FC236}">
                  <a16:creationId xmlns:a16="http://schemas.microsoft.com/office/drawing/2014/main" id="{2C64B269-B945-425E-B129-12667FB44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2" name="Line 10">
              <a:extLst>
                <a:ext uri="{FF2B5EF4-FFF2-40B4-BE49-F238E27FC236}">
                  <a16:creationId xmlns:a16="http://schemas.microsoft.com/office/drawing/2014/main" id="{442B53FD-9571-4B69-93C8-ECF01AD15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3" name="Line 11">
              <a:extLst>
                <a:ext uri="{FF2B5EF4-FFF2-40B4-BE49-F238E27FC236}">
                  <a16:creationId xmlns:a16="http://schemas.microsoft.com/office/drawing/2014/main" id="{296399D0-EB56-41C3-ABB5-A428B4B3F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849268"/>
      </p:ext>
    </p:extLst>
  </p:cSld>
  <p:clrMapOvr>
    <a:masterClrMapping/>
  </p:clrMapOvr>
  <p:transition advTm="111258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reeform 2">
            <a:extLst>
              <a:ext uri="{FF2B5EF4-FFF2-40B4-BE49-F238E27FC236}">
                <a16:creationId xmlns:a16="http://schemas.microsoft.com/office/drawing/2014/main" id="{571E0D46-E3F7-4761-AB90-7DC3DBD6B506}"/>
              </a:ext>
            </a:extLst>
          </p:cNvPr>
          <p:cNvSpPr>
            <a:spLocks/>
          </p:cNvSpPr>
          <p:nvPr/>
        </p:nvSpPr>
        <p:spPr bwMode="auto">
          <a:xfrm>
            <a:off x="3856038" y="1854200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3" name="Freeform 3">
            <a:extLst>
              <a:ext uri="{FF2B5EF4-FFF2-40B4-BE49-F238E27FC236}">
                <a16:creationId xmlns:a16="http://schemas.microsoft.com/office/drawing/2014/main" id="{873E8D3A-216F-4FEE-A60E-A75E67527E4F}"/>
              </a:ext>
            </a:extLst>
          </p:cNvPr>
          <p:cNvSpPr>
            <a:spLocks/>
          </p:cNvSpPr>
          <p:nvPr/>
        </p:nvSpPr>
        <p:spPr bwMode="auto">
          <a:xfrm>
            <a:off x="7167563" y="2652713"/>
            <a:ext cx="638175" cy="852487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4" name="Text Box 8">
            <a:extLst>
              <a:ext uri="{FF2B5EF4-FFF2-40B4-BE49-F238E27FC236}">
                <a16:creationId xmlns:a16="http://schemas.microsoft.com/office/drawing/2014/main" id="{44D929C1-7A2D-434E-BE5E-C0D3B6056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713" y="528638"/>
            <a:ext cx="112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solidFill>
                  <a:schemeClr val="accent2"/>
                </a:solidFill>
                <a:latin typeface="Comic Sans MS" panose="030F0702030302020204" pitchFamily="66" charset="0"/>
              </a:rPr>
              <a:t>source</a:t>
            </a:r>
          </a:p>
        </p:txBody>
      </p:sp>
      <p:graphicFrame>
        <p:nvGraphicFramePr>
          <p:cNvPr id="20485" name="Object 2">
            <a:extLst>
              <a:ext uri="{FF2B5EF4-FFF2-40B4-BE49-F238E27FC236}">
                <a16:creationId xmlns:a16="http://schemas.microsoft.com/office/drawing/2014/main" id="{A0755A20-FF5C-429E-9354-6C8DEE5CD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7025" y="16081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20485" name="Object 2">
                        <a:extLst>
                          <a:ext uri="{FF2B5EF4-FFF2-40B4-BE49-F238E27FC236}">
                            <a16:creationId xmlns:a16="http://schemas.microsoft.com/office/drawing/2014/main" id="{A0755A20-FF5C-429E-9354-6C8DEE5CDF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025" y="1608138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Freeform 10">
            <a:extLst>
              <a:ext uri="{FF2B5EF4-FFF2-40B4-BE49-F238E27FC236}">
                <a16:creationId xmlns:a16="http://schemas.microsoft.com/office/drawing/2014/main" id="{1878A927-848B-492C-9134-0E714EBDCCA7}"/>
              </a:ext>
            </a:extLst>
          </p:cNvPr>
          <p:cNvSpPr>
            <a:spLocks/>
          </p:cNvSpPr>
          <p:nvPr/>
        </p:nvSpPr>
        <p:spPr bwMode="auto">
          <a:xfrm>
            <a:off x="3906838" y="1060450"/>
            <a:ext cx="360362" cy="1577975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0487" name="Group 11">
            <a:extLst>
              <a:ext uri="{FF2B5EF4-FFF2-40B4-BE49-F238E27FC236}">
                <a16:creationId xmlns:a16="http://schemas.microsoft.com/office/drawing/2014/main" id="{F720BD61-B256-4343-913E-1C10774EFBB8}"/>
              </a:ext>
            </a:extLst>
          </p:cNvPr>
          <p:cNvGrpSpPr>
            <a:grpSpLocks/>
          </p:cNvGrpSpPr>
          <p:nvPr/>
        </p:nvGrpSpPr>
        <p:grpSpPr bwMode="auto">
          <a:xfrm>
            <a:off x="7526338" y="3233738"/>
            <a:ext cx="976312" cy="277812"/>
            <a:chOff x="198" y="3765"/>
            <a:chExt cx="693" cy="287"/>
          </a:xfrm>
        </p:grpSpPr>
        <p:sp>
          <p:nvSpPr>
            <p:cNvPr id="20618" name="Freeform 12">
              <a:extLst>
                <a:ext uri="{FF2B5EF4-FFF2-40B4-BE49-F238E27FC236}">
                  <a16:creationId xmlns:a16="http://schemas.microsoft.com/office/drawing/2014/main" id="{48D3D563-1887-453E-AC9D-E46157FC2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19" name="Freeform 13">
              <a:extLst>
                <a:ext uri="{FF2B5EF4-FFF2-40B4-BE49-F238E27FC236}">
                  <a16:creationId xmlns:a16="http://schemas.microsoft.com/office/drawing/2014/main" id="{0E7B367A-7879-4583-AC53-92CD78088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20" name="Freeform 14">
              <a:extLst>
                <a:ext uri="{FF2B5EF4-FFF2-40B4-BE49-F238E27FC236}">
                  <a16:creationId xmlns:a16="http://schemas.microsoft.com/office/drawing/2014/main" id="{29228FA4-993E-435F-A8EC-7E199CDA0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0621" name="Group 15">
              <a:extLst>
                <a:ext uri="{FF2B5EF4-FFF2-40B4-BE49-F238E27FC236}">
                  <a16:creationId xmlns:a16="http://schemas.microsoft.com/office/drawing/2014/main" id="{B0EB6276-59BA-4F6E-8A46-B715E363A2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20626" name="Line 16">
                <a:extLst>
                  <a:ext uri="{FF2B5EF4-FFF2-40B4-BE49-F238E27FC236}">
                    <a16:creationId xmlns:a16="http://schemas.microsoft.com/office/drawing/2014/main" id="{D273F6E4-6B7E-44E0-8737-9A890F432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627" name="Line 17">
                <a:extLst>
                  <a:ext uri="{FF2B5EF4-FFF2-40B4-BE49-F238E27FC236}">
                    <a16:creationId xmlns:a16="http://schemas.microsoft.com/office/drawing/2014/main" id="{B3D55EC4-9A79-4855-AAC9-09D7DBF86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628" name="Line 18">
                <a:extLst>
                  <a:ext uri="{FF2B5EF4-FFF2-40B4-BE49-F238E27FC236}">
                    <a16:creationId xmlns:a16="http://schemas.microsoft.com/office/drawing/2014/main" id="{38F41E4C-01E6-4429-B541-D6C852AE5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0622" name="Group 19">
              <a:extLst>
                <a:ext uri="{FF2B5EF4-FFF2-40B4-BE49-F238E27FC236}">
                  <a16:creationId xmlns:a16="http://schemas.microsoft.com/office/drawing/2014/main" id="{5EB97988-EC63-464A-AB37-6D4F415FE53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20623" name="Line 20">
                <a:extLst>
                  <a:ext uri="{FF2B5EF4-FFF2-40B4-BE49-F238E27FC236}">
                    <a16:creationId xmlns:a16="http://schemas.microsoft.com/office/drawing/2014/main" id="{C249BABD-6DF7-4536-A278-C160154F1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624" name="Line 21">
                <a:extLst>
                  <a:ext uri="{FF2B5EF4-FFF2-40B4-BE49-F238E27FC236}">
                    <a16:creationId xmlns:a16="http://schemas.microsoft.com/office/drawing/2014/main" id="{175324C0-2DEE-44C3-B4EA-1EDA6102C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625" name="Line 22">
                <a:extLst>
                  <a:ext uri="{FF2B5EF4-FFF2-40B4-BE49-F238E27FC236}">
                    <a16:creationId xmlns:a16="http://schemas.microsoft.com/office/drawing/2014/main" id="{115EE9A5-55FD-4263-9B21-05910E6EE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0488" name="Rectangle 23">
            <a:extLst>
              <a:ext uri="{FF2B5EF4-FFF2-40B4-BE49-F238E27FC236}">
                <a16:creationId xmlns:a16="http://schemas.microsoft.com/office/drawing/2014/main" id="{A53CDEC2-A19A-4A16-9883-01BCE29BB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10668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0489" name="Rectangle 24">
            <a:extLst>
              <a:ext uri="{FF2B5EF4-FFF2-40B4-BE49-F238E27FC236}">
                <a16:creationId xmlns:a16="http://schemas.microsoft.com/office/drawing/2014/main" id="{8D4C6C84-D547-436E-8D42-7E3839AED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11382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0490" name="Line 25">
            <a:extLst>
              <a:ext uri="{FF2B5EF4-FFF2-40B4-BE49-F238E27FC236}">
                <a16:creationId xmlns:a16="http://schemas.microsoft.com/office/drawing/2014/main" id="{0ABBB03A-B405-4B6C-870B-39371B00E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5250" y="145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1" name="Text Box 26">
            <a:extLst>
              <a:ext uri="{FF2B5EF4-FFF2-40B4-BE49-F238E27FC236}">
                <a16:creationId xmlns:a16="http://schemas.microsoft.com/office/drawing/2014/main" id="{4A5B2F45-5A57-4D9E-AE58-3EBF75B01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388" y="1104900"/>
            <a:ext cx="13874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mic Sans MS" panose="030F0702030302020204" pitchFamily="66" charset="0"/>
              </a:rPr>
              <a:t>application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mic Sans MS" panose="030F0702030302020204" pitchFamily="66" charset="0"/>
              </a:rPr>
              <a:t>transport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mic Sans MS" panose="030F0702030302020204" pitchFamily="66" charset="0"/>
              </a:rPr>
              <a:t>network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mic Sans MS" panose="030F0702030302020204" pitchFamily="66" charset="0"/>
              </a:rPr>
              <a:t>link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mic Sans MS" panose="030F0702030302020204" pitchFamily="66" charset="0"/>
              </a:rPr>
              <a:t>physical</a:t>
            </a:r>
          </a:p>
        </p:txBody>
      </p:sp>
      <p:sp>
        <p:nvSpPr>
          <p:cNvPr id="20492" name="Line 27">
            <a:extLst>
              <a:ext uri="{FF2B5EF4-FFF2-40B4-BE49-F238E27FC236}">
                <a16:creationId xmlns:a16="http://schemas.microsoft.com/office/drawing/2014/main" id="{9666D9E9-250B-4991-9E62-90138D42D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3188" y="177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3" name="Line 28">
            <a:extLst>
              <a:ext uri="{FF2B5EF4-FFF2-40B4-BE49-F238E27FC236}">
                <a16:creationId xmlns:a16="http://schemas.microsoft.com/office/drawing/2014/main" id="{5AFCA665-880E-40A2-B05F-9212C3DD2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20574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4" name="Line 29">
            <a:extLst>
              <a:ext uri="{FF2B5EF4-FFF2-40B4-BE49-F238E27FC236}">
                <a16:creationId xmlns:a16="http://schemas.microsoft.com/office/drawing/2014/main" id="{6AA73B80-55F7-47D9-9ED4-09C3F2C32E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23336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" name="Group 39">
            <a:extLst>
              <a:ext uri="{FF2B5EF4-FFF2-40B4-BE49-F238E27FC236}">
                <a16:creationId xmlns:a16="http://schemas.microsoft.com/office/drawing/2014/main" id="{9B6BB280-2991-45E6-B833-743B6F478CB7}"/>
              </a:ext>
            </a:extLst>
          </p:cNvPr>
          <p:cNvGrpSpPr>
            <a:grpSpLocks/>
          </p:cNvGrpSpPr>
          <p:nvPr/>
        </p:nvGrpSpPr>
        <p:grpSpPr bwMode="auto">
          <a:xfrm>
            <a:off x="1257300" y="1774825"/>
            <a:ext cx="1208088" cy="303213"/>
            <a:chOff x="501" y="1990"/>
            <a:chExt cx="761" cy="191"/>
          </a:xfrm>
        </p:grpSpPr>
        <p:sp>
          <p:nvSpPr>
            <p:cNvPr id="20612" name="Rectangle 40">
              <a:extLst>
                <a:ext uri="{FF2B5EF4-FFF2-40B4-BE49-F238E27FC236}">
                  <a16:creationId xmlns:a16="http://schemas.microsoft.com/office/drawing/2014/main" id="{4DB81CEB-B480-47BB-A9B1-DC58DFE22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0613" name="Rectangle 41">
              <a:extLst>
                <a:ext uri="{FF2B5EF4-FFF2-40B4-BE49-F238E27FC236}">
                  <a16:creationId xmlns:a16="http://schemas.microsoft.com/office/drawing/2014/main" id="{29FC8814-A12D-4BE3-9D91-012856C0A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H</a:t>
              </a:r>
              <a:r>
                <a:rPr lang="en-US" altLang="ko-KR" sz="1800" baseline="-25000"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614" name="Rectangle 42">
              <a:extLst>
                <a:ext uri="{FF2B5EF4-FFF2-40B4-BE49-F238E27FC236}">
                  <a16:creationId xmlns:a16="http://schemas.microsoft.com/office/drawing/2014/main" id="{149E745B-538A-4C95-B3F4-453CD2C8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H</a:t>
              </a:r>
              <a:r>
                <a:rPr lang="en-US" altLang="ko-KR" sz="1800" baseline="-25000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0615" name="Rectangle 43">
              <a:extLst>
                <a:ext uri="{FF2B5EF4-FFF2-40B4-BE49-F238E27FC236}">
                  <a16:creationId xmlns:a16="http://schemas.microsoft.com/office/drawing/2014/main" id="{50734995-8BC2-4A61-B3D0-6972F3195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M</a:t>
              </a:r>
              <a:endParaRPr lang="en-US" altLang="ko-KR" sz="1400">
                <a:latin typeface="Tahoma" panose="020B0604030504040204" pitchFamily="34" charset="0"/>
              </a:endParaRPr>
            </a:p>
          </p:txBody>
        </p:sp>
        <p:sp>
          <p:nvSpPr>
            <p:cNvPr id="20616" name="Line 44">
              <a:extLst>
                <a:ext uri="{FF2B5EF4-FFF2-40B4-BE49-F238E27FC236}">
                  <a16:creationId xmlns:a16="http://schemas.microsoft.com/office/drawing/2014/main" id="{9256517B-9E73-47D4-8576-1949581CD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17" name="Line 45">
              <a:extLst>
                <a:ext uri="{FF2B5EF4-FFF2-40B4-BE49-F238E27FC236}">
                  <a16:creationId xmlns:a16="http://schemas.microsoft.com/office/drawing/2014/main" id="{5775EC1A-2BAB-4211-A3EE-FEED6846A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2645" name="Text Box 5">
            <a:extLst>
              <a:ext uri="{FF2B5EF4-FFF2-40B4-BE49-F238E27FC236}">
                <a16:creationId xmlns:a16="http://schemas.microsoft.com/office/drawing/2014/main" id="{D455568A-D400-4655-8338-B39BFE14B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1403350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FF0000"/>
                </a:solidFill>
                <a:latin typeface="Comic Sans MS" panose="030F0702030302020204" pitchFamily="66" charset="0"/>
              </a:rPr>
              <a:t>segment</a:t>
            </a:r>
            <a:endParaRPr lang="en-US" altLang="ko-KR" sz="16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6" name="Group 178">
            <a:extLst>
              <a:ext uri="{FF2B5EF4-FFF2-40B4-BE49-F238E27FC236}">
                <a16:creationId xmlns:a16="http://schemas.microsoft.com/office/drawing/2014/main" id="{57F5FED7-97A4-45E1-AAC7-3606F28FEDE6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1439863"/>
            <a:ext cx="301625" cy="292100"/>
            <a:chOff x="1962" y="2058"/>
            <a:chExt cx="190" cy="184"/>
          </a:xfrm>
        </p:grpSpPr>
        <p:sp>
          <p:nvSpPr>
            <p:cNvPr id="20610" name="Rectangle 47">
              <a:extLst>
                <a:ext uri="{FF2B5EF4-FFF2-40B4-BE49-F238E27FC236}">
                  <a16:creationId xmlns:a16="http://schemas.microsoft.com/office/drawing/2014/main" id="{B58919D7-F382-41BC-8A2B-C607857EB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0611" name="Rectangle 48">
              <a:extLst>
                <a:ext uri="{FF2B5EF4-FFF2-40B4-BE49-F238E27FC236}">
                  <a16:creationId xmlns:a16="http://schemas.microsoft.com/office/drawing/2014/main" id="{93ACFABC-8D5C-43F8-8418-F822A1C94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H</a:t>
              </a:r>
              <a:r>
                <a:rPr lang="en-US" altLang="ko-KR" sz="1800" baseline="-25000">
                  <a:latin typeface="Comic Sans MS" panose="030F0702030302020204" pitchFamily="66" charset="0"/>
                </a:rPr>
                <a:t>t</a:t>
              </a:r>
            </a:p>
          </p:txBody>
        </p:sp>
      </p:grpSp>
      <p:sp>
        <p:nvSpPr>
          <p:cNvPr id="112644" name="Text Box 4">
            <a:extLst>
              <a:ext uri="{FF2B5EF4-FFF2-40B4-BE49-F238E27FC236}">
                <a16:creationId xmlns:a16="http://schemas.microsoft.com/office/drawing/2014/main" id="{5BEBCD16-5D2F-4B7B-B173-DFDE1C049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1743075"/>
            <a:ext cx="1076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FF0000"/>
                </a:solidFill>
                <a:latin typeface="Comic Sans MS" panose="030F0702030302020204" pitchFamily="66" charset="0"/>
              </a:rPr>
              <a:t>datagram</a:t>
            </a:r>
            <a:endParaRPr lang="en-US" altLang="ko-KR" sz="16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20499" name="Text Box 54">
            <a:extLst>
              <a:ext uri="{FF2B5EF4-FFF2-40B4-BE49-F238E27FC236}">
                <a16:creationId xmlns:a16="http://schemas.microsoft.com/office/drawing/2014/main" id="{EC215E53-9A5F-4DA2-8A9A-1D2F0F32B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4564063"/>
            <a:ext cx="150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accent2"/>
                </a:solidFill>
                <a:latin typeface="Comic Sans MS" panose="030F0702030302020204" pitchFamily="66" charset="0"/>
              </a:rPr>
              <a:t>destination</a:t>
            </a:r>
          </a:p>
        </p:txBody>
      </p:sp>
      <p:graphicFrame>
        <p:nvGraphicFramePr>
          <p:cNvPr id="20500" name="Object 3">
            <a:extLst>
              <a:ext uri="{FF2B5EF4-FFF2-40B4-BE49-F238E27FC236}">
                <a16:creationId xmlns:a16="http://schemas.microsoft.com/office/drawing/2014/main" id="{A1275F49-4EAB-4BE7-BEDC-815D7541A2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8025" y="54943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20500" name="Object 3">
                        <a:extLst>
                          <a:ext uri="{FF2B5EF4-FFF2-40B4-BE49-F238E27FC236}">
                            <a16:creationId xmlns:a16="http://schemas.microsoft.com/office/drawing/2014/main" id="{A1275F49-4EAB-4BE7-BEDC-815D7541A2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5494338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Freeform 56">
            <a:extLst>
              <a:ext uri="{FF2B5EF4-FFF2-40B4-BE49-F238E27FC236}">
                <a16:creationId xmlns:a16="http://schemas.microsoft.com/office/drawing/2014/main" id="{66281090-4A39-4DEE-9B9C-F3CCBC5051FB}"/>
              </a:ext>
            </a:extLst>
          </p:cNvPr>
          <p:cNvSpPr>
            <a:spLocks/>
          </p:cNvSpPr>
          <p:nvPr/>
        </p:nvSpPr>
        <p:spPr bwMode="auto">
          <a:xfrm>
            <a:off x="3017838" y="4946650"/>
            <a:ext cx="360362" cy="1577975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02" name="Rectangle 57">
            <a:extLst>
              <a:ext uri="{FF2B5EF4-FFF2-40B4-BE49-F238E27FC236}">
                <a16:creationId xmlns:a16="http://schemas.microsoft.com/office/drawing/2014/main" id="{431EE2BA-775C-4009-AB34-848A2B53C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49530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0503" name="Rectangle 58">
            <a:extLst>
              <a:ext uri="{FF2B5EF4-FFF2-40B4-BE49-F238E27FC236}">
                <a16:creationId xmlns:a16="http://schemas.microsoft.com/office/drawing/2014/main" id="{82262AF2-7EEE-43BB-9936-03295256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0" y="50244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0504" name="Line 59">
            <a:extLst>
              <a:ext uri="{FF2B5EF4-FFF2-40B4-BE49-F238E27FC236}">
                <a16:creationId xmlns:a16="http://schemas.microsoft.com/office/drawing/2014/main" id="{389A4289-760A-4C1D-85F3-7079BE9C1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6250" y="5341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5" name="Text Box 60">
            <a:extLst>
              <a:ext uri="{FF2B5EF4-FFF2-40B4-BE49-F238E27FC236}">
                <a16:creationId xmlns:a16="http://schemas.microsoft.com/office/drawing/2014/main" id="{464085C8-F111-4818-9D92-B7303D8F7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4991100"/>
            <a:ext cx="13906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mic Sans MS" panose="030F0702030302020204" pitchFamily="66" charset="0"/>
              </a:rPr>
              <a:t>application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mic Sans MS" panose="030F0702030302020204" pitchFamily="66" charset="0"/>
              </a:rPr>
              <a:t>transport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mic Sans MS" panose="030F0702030302020204" pitchFamily="66" charset="0"/>
              </a:rPr>
              <a:t>network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mic Sans MS" panose="030F0702030302020204" pitchFamily="66" charset="0"/>
              </a:rPr>
              <a:t>link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mic Sans MS" panose="030F0702030302020204" pitchFamily="66" charset="0"/>
              </a:rPr>
              <a:t>physical</a:t>
            </a:r>
          </a:p>
        </p:txBody>
      </p:sp>
      <p:sp>
        <p:nvSpPr>
          <p:cNvPr id="20506" name="Line 61">
            <a:extLst>
              <a:ext uri="{FF2B5EF4-FFF2-40B4-BE49-F238E27FC236}">
                <a16:creationId xmlns:a16="http://schemas.microsoft.com/office/drawing/2014/main" id="{40D70302-9981-45D7-92B6-A40B4E173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4188" y="5662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7" name="Line 62">
            <a:extLst>
              <a:ext uri="{FF2B5EF4-FFF2-40B4-BE49-F238E27FC236}">
                <a16:creationId xmlns:a16="http://schemas.microsoft.com/office/drawing/2014/main" id="{63E83C4D-CE89-4506-8C0D-81490F497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59436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08" name="Line 63">
            <a:extLst>
              <a:ext uri="{FF2B5EF4-FFF2-40B4-BE49-F238E27FC236}">
                <a16:creationId xmlns:a16="http://schemas.microsoft.com/office/drawing/2014/main" id="{27963C7C-9F24-42A4-9E4A-D77222446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62198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509" name="Group 64">
            <a:extLst>
              <a:ext uri="{FF2B5EF4-FFF2-40B4-BE49-F238E27FC236}">
                <a16:creationId xmlns:a16="http://schemas.microsoft.com/office/drawing/2014/main" id="{AFB58BBF-A931-49F5-A9C4-B96E988F9B6B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5934075"/>
            <a:ext cx="1479550" cy="303213"/>
            <a:chOff x="332" y="2224"/>
            <a:chExt cx="932" cy="191"/>
          </a:xfrm>
        </p:grpSpPr>
        <p:sp>
          <p:nvSpPr>
            <p:cNvPr id="20602" name="Rectangle 65">
              <a:extLst>
                <a:ext uri="{FF2B5EF4-FFF2-40B4-BE49-F238E27FC236}">
                  <a16:creationId xmlns:a16="http://schemas.microsoft.com/office/drawing/2014/main" id="{ED2A8FCB-8FD1-44FE-93DB-EAA0AEB68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0603" name="Rectangle 66">
              <a:extLst>
                <a:ext uri="{FF2B5EF4-FFF2-40B4-BE49-F238E27FC236}">
                  <a16:creationId xmlns:a16="http://schemas.microsoft.com/office/drawing/2014/main" id="{7D9A90DF-C6A6-4CAD-BB04-5C7DBCE49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H</a:t>
              </a:r>
              <a:r>
                <a:rPr lang="en-US" altLang="ko-KR" sz="1800" baseline="-25000"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604" name="Rectangle 67">
              <a:extLst>
                <a:ext uri="{FF2B5EF4-FFF2-40B4-BE49-F238E27FC236}">
                  <a16:creationId xmlns:a16="http://schemas.microsoft.com/office/drawing/2014/main" id="{0A574185-95ED-4368-9BFC-3FD8AAA19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H</a:t>
              </a:r>
              <a:r>
                <a:rPr lang="en-US" altLang="ko-KR" sz="1800" baseline="-25000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0605" name="Rectangle 68">
              <a:extLst>
                <a:ext uri="{FF2B5EF4-FFF2-40B4-BE49-F238E27FC236}">
                  <a16:creationId xmlns:a16="http://schemas.microsoft.com/office/drawing/2014/main" id="{47265DAD-8935-45E1-8479-1236EB199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H</a:t>
              </a:r>
              <a:r>
                <a:rPr lang="en-US" altLang="ko-KR" sz="1800" baseline="-25000">
                  <a:latin typeface="Comic Sans MS" panose="030F0702030302020204" pitchFamily="66" charset="0"/>
                </a:rPr>
                <a:t>l</a:t>
              </a:r>
            </a:p>
          </p:txBody>
        </p:sp>
        <p:sp>
          <p:nvSpPr>
            <p:cNvPr id="20606" name="Rectangle 69">
              <a:extLst>
                <a:ext uri="{FF2B5EF4-FFF2-40B4-BE49-F238E27FC236}">
                  <a16:creationId xmlns:a16="http://schemas.microsoft.com/office/drawing/2014/main" id="{A340C6A4-5598-4080-98D4-F2BC9CD6D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M</a:t>
              </a:r>
              <a:endParaRPr lang="en-US" altLang="ko-KR" sz="1400">
                <a:latin typeface="Tahoma" panose="020B0604030504040204" pitchFamily="34" charset="0"/>
              </a:endParaRPr>
            </a:p>
          </p:txBody>
        </p:sp>
        <p:sp>
          <p:nvSpPr>
            <p:cNvPr id="20607" name="Line 70">
              <a:extLst>
                <a:ext uri="{FF2B5EF4-FFF2-40B4-BE49-F238E27FC236}">
                  <a16:creationId xmlns:a16="http://schemas.microsoft.com/office/drawing/2014/main" id="{5394B9A6-2E62-412A-8271-AFDCDE823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08" name="Line 71">
              <a:extLst>
                <a:ext uri="{FF2B5EF4-FFF2-40B4-BE49-F238E27FC236}">
                  <a16:creationId xmlns:a16="http://schemas.microsoft.com/office/drawing/2014/main" id="{1C385F2E-6A22-4E8D-8436-7C89D6002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09" name="Line 72">
              <a:extLst>
                <a:ext uri="{FF2B5EF4-FFF2-40B4-BE49-F238E27FC236}">
                  <a16:creationId xmlns:a16="http://schemas.microsoft.com/office/drawing/2014/main" id="{C84978CB-8340-4E98-8257-BE7A8ADB9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0510" name="Group 73">
            <a:extLst>
              <a:ext uri="{FF2B5EF4-FFF2-40B4-BE49-F238E27FC236}">
                <a16:creationId xmlns:a16="http://schemas.microsoft.com/office/drawing/2014/main" id="{C92BDA41-5799-4AA9-8984-0C8F33217EEE}"/>
              </a:ext>
            </a:extLst>
          </p:cNvPr>
          <p:cNvGrpSpPr>
            <a:grpSpLocks/>
          </p:cNvGrpSpPr>
          <p:nvPr/>
        </p:nvGrpSpPr>
        <p:grpSpPr bwMode="auto">
          <a:xfrm>
            <a:off x="458788" y="5635625"/>
            <a:ext cx="1208087" cy="303213"/>
            <a:chOff x="501" y="1990"/>
            <a:chExt cx="761" cy="191"/>
          </a:xfrm>
        </p:grpSpPr>
        <p:sp>
          <p:nvSpPr>
            <p:cNvPr id="20596" name="Rectangle 74">
              <a:extLst>
                <a:ext uri="{FF2B5EF4-FFF2-40B4-BE49-F238E27FC236}">
                  <a16:creationId xmlns:a16="http://schemas.microsoft.com/office/drawing/2014/main" id="{905E623F-B6D7-4C19-A03A-EF96E00ED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0597" name="Rectangle 75">
              <a:extLst>
                <a:ext uri="{FF2B5EF4-FFF2-40B4-BE49-F238E27FC236}">
                  <a16:creationId xmlns:a16="http://schemas.microsoft.com/office/drawing/2014/main" id="{37D7A2C0-93FB-43A9-A05A-CE1FEF507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H</a:t>
              </a:r>
              <a:r>
                <a:rPr lang="en-US" altLang="ko-KR" sz="1800" baseline="-25000"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598" name="Rectangle 76">
              <a:extLst>
                <a:ext uri="{FF2B5EF4-FFF2-40B4-BE49-F238E27FC236}">
                  <a16:creationId xmlns:a16="http://schemas.microsoft.com/office/drawing/2014/main" id="{C3EBE68A-F3BE-455E-92AB-9D11AEAC5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H</a:t>
              </a:r>
              <a:r>
                <a:rPr lang="en-US" altLang="ko-KR" sz="1800" baseline="-25000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0599" name="Rectangle 77">
              <a:extLst>
                <a:ext uri="{FF2B5EF4-FFF2-40B4-BE49-F238E27FC236}">
                  <a16:creationId xmlns:a16="http://schemas.microsoft.com/office/drawing/2014/main" id="{DF50E704-F671-44F8-B704-1766C5D04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M</a:t>
              </a:r>
              <a:endParaRPr lang="en-US" altLang="ko-KR" sz="1400">
                <a:latin typeface="Tahoma" panose="020B0604030504040204" pitchFamily="34" charset="0"/>
              </a:endParaRPr>
            </a:p>
          </p:txBody>
        </p:sp>
        <p:sp>
          <p:nvSpPr>
            <p:cNvPr id="20600" name="Line 78">
              <a:extLst>
                <a:ext uri="{FF2B5EF4-FFF2-40B4-BE49-F238E27FC236}">
                  <a16:creationId xmlns:a16="http://schemas.microsoft.com/office/drawing/2014/main" id="{113DFE88-03E6-4718-81A2-BB17D105F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01" name="Line 79">
              <a:extLst>
                <a:ext uri="{FF2B5EF4-FFF2-40B4-BE49-F238E27FC236}">
                  <a16:creationId xmlns:a16="http://schemas.microsoft.com/office/drawing/2014/main" id="{A4A08A7A-33B5-4A49-B645-0DBEDBACE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0511" name="Group 80">
            <a:extLst>
              <a:ext uri="{FF2B5EF4-FFF2-40B4-BE49-F238E27FC236}">
                <a16:creationId xmlns:a16="http://schemas.microsoft.com/office/drawing/2014/main" id="{5A5FF130-786C-4D60-B337-E35DCA34176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27650"/>
            <a:ext cx="890588" cy="303213"/>
            <a:chOff x="645" y="1734"/>
            <a:chExt cx="561" cy="191"/>
          </a:xfrm>
        </p:grpSpPr>
        <p:sp>
          <p:nvSpPr>
            <p:cNvPr id="20592" name="Rectangle 81">
              <a:extLst>
                <a:ext uri="{FF2B5EF4-FFF2-40B4-BE49-F238E27FC236}">
                  <a16:creationId xmlns:a16="http://schemas.microsoft.com/office/drawing/2014/main" id="{5847F302-F75A-4DA8-B95A-360244D78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0593" name="Rectangle 82">
              <a:extLst>
                <a:ext uri="{FF2B5EF4-FFF2-40B4-BE49-F238E27FC236}">
                  <a16:creationId xmlns:a16="http://schemas.microsoft.com/office/drawing/2014/main" id="{94FD4AA7-3507-4B65-B307-FEAEC81F6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H</a:t>
              </a:r>
              <a:r>
                <a:rPr lang="en-US" altLang="ko-KR" sz="1800" baseline="-25000"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594" name="Rectangle 83">
              <a:extLst>
                <a:ext uri="{FF2B5EF4-FFF2-40B4-BE49-F238E27FC236}">
                  <a16:creationId xmlns:a16="http://schemas.microsoft.com/office/drawing/2014/main" id="{492C9081-0F5A-498B-ABB3-883B5368C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M</a:t>
              </a:r>
              <a:endParaRPr lang="en-US" altLang="ko-KR" sz="1400">
                <a:latin typeface="Tahoma" panose="020B0604030504040204" pitchFamily="34" charset="0"/>
              </a:endParaRPr>
            </a:p>
          </p:txBody>
        </p:sp>
        <p:sp>
          <p:nvSpPr>
            <p:cNvPr id="20595" name="Line 84">
              <a:extLst>
                <a:ext uri="{FF2B5EF4-FFF2-40B4-BE49-F238E27FC236}">
                  <a16:creationId xmlns:a16="http://schemas.microsoft.com/office/drawing/2014/main" id="{F52B489C-B39B-47DF-958B-3837CD360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0512" name="Group 85">
            <a:extLst>
              <a:ext uri="{FF2B5EF4-FFF2-40B4-BE49-F238E27FC236}">
                <a16:creationId xmlns:a16="http://schemas.microsoft.com/office/drawing/2014/main" id="{159F7BB0-E615-4BE3-91DC-CA8FD488E164}"/>
              </a:ext>
            </a:extLst>
          </p:cNvPr>
          <p:cNvGrpSpPr>
            <a:grpSpLocks/>
          </p:cNvGrpSpPr>
          <p:nvPr/>
        </p:nvGrpSpPr>
        <p:grpSpPr bwMode="auto">
          <a:xfrm>
            <a:off x="968375" y="5016500"/>
            <a:ext cx="679450" cy="301625"/>
            <a:chOff x="780" y="1553"/>
            <a:chExt cx="428" cy="190"/>
          </a:xfrm>
        </p:grpSpPr>
        <p:sp>
          <p:nvSpPr>
            <p:cNvPr id="20590" name="Rectangle 86">
              <a:extLst>
                <a:ext uri="{FF2B5EF4-FFF2-40B4-BE49-F238E27FC236}">
                  <a16:creationId xmlns:a16="http://schemas.microsoft.com/office/drawing/2014/main" id="{280D61C5-66BD-41B6-8C1C-EBF06A85B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0591" name="Rectangle 87">
              <a:extLst>
                <a:ext uri="{FF2B5EF4-FFF2-40B4-BE49-F238E27FC236}">
                  <a16:creationId xmlns:a16="http://schemas.microsoft.com/office/drawing/2014/main" id="{CE77D087-7B51-4697-ACED-2BEF4A2F8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M</a:t>
              </a:r>
              <a:endParaRPr lang="en-US" altLang="ko-KR" sz="1400">
                <a:latin typeface="Tahoma" panose="020B0604030504040204" pitchFamily="34" charset="0"/>
              </a:endParaRPr>
            </a:p>
          </p:txBody>
        </p:sp>
      </p:grpSp>
      <p:grpSp>
        <p:nvGrpSpPr>
          <p:cNvPr id="20513" name="Group 88">
            <a:extLst>
              <a:ext uri="{FF2B5EF4-FFF2-40B4-BE49-F238E27FC236}">
                <a16:creationId xmlns:a16="http://schemas.microsoft.com/office/drawing/2014/main" id="{A2AE3A7D-C65A-4AF2-ABEB-688D2033F771}"/>
              </a:ext>
            </a:extLst>
          </p:cNvPr>
          <p:cNvGrpSpPr>
            <a:grpSpLocks/>
          </p:cNvGrpSpPr>
          <p:nvPr/>
        </p:nvGrpSpPr>
        <p:grpSpPr bwMode="auto">
          <a:xfrm>
            <a:off x="5692775" y="4570413"/>
            <a:ext cx="1387475" cy="1035050"/>
            <a:chOff x="3601" y="168"/>
            <a:chExt cx="874" cy="652"/>
          </a:xfrm>
        </p:grpSpPr>
        <p:sp>
          <p:nvSpPr>
            <p:cNvPr id="20585" name="Rectangle 89">
              <a:extLst>
                <a:ext uri="{FF2B5EF4-FFF2-40B4-BE49-F238E27FC236}">
                  <a16:creationId xmlns:a16="http://schemas.microsoft.com/office/drawing/2014/main" id="{58A1760D-1379-4C1C-9334-AD5C1FE93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0586" name="Rectangle 90">
              <a:extLst>
                <a:ext uri="{FF2B5EF4-FFF2-40B4-BE49-F238E27FC236}">
                  <a16:creationId xmlns:a16="http://schemas.microsoft.com/office/drawing/2014/main" id="{1154C685-D67D-4711-95EA-571922CF6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0587" name="Line 91">
              <a:extLst>
                <a:ext uri="{FF2B5EF4-FFF2-40B4-BE49-F238E27FC236}">
                  <a16:creationId xmlns:a16="http://schemas.microsoft.com/office/drawing/2014/main" id="{56A33C54-E97F-4AB5-BCEF-73131F122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88" name="Text Box 92">
              <a:extLst>
                <a:ext uri="{FF2B5EF4-FFF2-40B4-BE49-F238E27FC236}">
                  <a16:creationId xmlns:a16="http://schemas.microsoft.com/office/drawing/2014/main" id="{D2CD0B42-4DDE-4171-B2C6-604365DEB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Comic Sans MS" panose="030F0702030302020204" pitchFamily="66" charset="0"/>
                </a:rPr>
                <a:t>network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Comic Sans MS" panose="030F0702030302020204" pitchFamily="66" charset="0"/>
                </a:rPr>
                <a:t>link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Comic Sans MS" panose="030F0702030302020204" pitchFamily="66" charset="0"/>
                </a:rPr>
                <a:t>physical</a:t>
              </a:r>
            </a:p>
          </p:txBody>
        </p:sp>
        <p:sp>
          <p:nvSpPr>
            <p:cNvPr id="20589" name="Line 93">
              <a:extLst>
                <a:ext uri="{FF2B5EF4-FFF2-40B4-BE49-F238E27FC236}">
                  <a16:creationId xmlns:a16="http://schemas.microsoft.com/office/drawing/2014/main" id="{B0F8A707-7682-4B4D-AFDA-AF60CFCC0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514" name="Group 94">
            <a:extLst>
              <a:ext uri="{FF2B5EF4-FFF2-40B4-BE49-F238E27FC236}">
                <a16:creationId xmlns:a16="http://schemas.microsoft.com/office/drawing/2014/main" id="{0E6C88D3-9B05-4F84-8A5B-339F02A1EA36}"/>
              </a:ext>
            </a:extLst>
          </p:cNvPr>
          <p:cNvGrpSpPr>
            <a:grpSpLocks/>
          </p:cNvGrpSpPr>
          <p:nvPr/>
        </p:nvGrpSpPr>
        <p:grpSpPr bwMode="auto">
          <a:xfrm>
            <a:off x="5859463" y="2678113"/>
            <a:ext cx="1387475" cy="733425"/>
            <a:chOff x="4696" y="597"/>
            <a:chExt cx="874" cy="462"/>
          </a:xfrm>
        </p:grpSpPr>
        <p:sp>
          <p:nvSpPr>
            <p:cNvPr id="20581" name="Rectangle 95">
              <a:extLst>
                <a:ext uri="{FF2B5EF4-FFF2-40B4-BE49-F238E27FC236}">
                  <a16:creationId xmlns:a16="http://schemas.microsoft.com/office/drawing/2014/main" id="{0AFD8F8E-5AF0-4D15-974D-7A25E0008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0582" name="Rectangle 96">
              <a:extLst>
                <a:ext uri="{FF2B5EF4-FFF2-40B4-BE49-F238E27FC236}">
                  <a16:creationId xmlns:a16="http://schemas.microsoft.com/office/drawing/2014/main" id="{9015DEFB-B914-49DD-BD50-2F129879A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0583" name="Line 97">
              <a:extLst>
                <a:ext uri="{FF2B5EF4-FFF2-40B4-BE49-F238E27FC236}">
                  <a16:creationId xmlns:a16="http://schemas.microsoft.com/office/drawing/2014/main" id="{0157F8A5-B6FD-4BC0-BBFD-A7A60917E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84" name="Text Box 98">
              <a:extLst>
                <a:ext uri="{FF2B5EF4-FFF2-40B4-BE49-F238E27FC236}">
                  <a16:creationId xmlns:a16="http://schemas.microsoft.com/office/drawing/2014/main" id="{1DF02D21-890E-4190-8369-7D289D982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Comic Sans MS" panose="030F0702030302020204" pitchFamily="66" charset="0"/>
                </a:rPr>
                <a:t>link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Comic Sans MS" panose="030F0702030302020204" pitchFamily="66" charset="0"/>
                </a:rPr>
                <a:t>physical</a:t>
              </a:r>
            </a:p>
          </p:txBody>
        </p:sp>
      </p:grpSp>
      <p:sp>
        <p:nvSpPr>
          <p:cNvPr id="20515" name="Freeform 99">
            <a:extLst>
              <a:ext uri="{FF2B5EF4-FFF2-40B4-BE49-F238E27FC236}">
                <a16:creationId xmlns:a16="http://schemas.microsoft.com/office/drawing/2014/main" id="{2F61E4A9-2B52-4176-BD00-912C84837E22}"/>
              </a:ext>
            </a:extLst>
          </p:cNvPr>
          <p:cNvSpPr>
            <a:spLocks/>
          </p:cNvSpPr>
          <p:nvPr/>
        </p:nvSpPr>
        <p:spPr bwMode="auto">
          <a:xfrm>
            <a:off x="7016750" y="4562475"/>
            <a:ext cx="655638" cy="1135063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0516" name="Group 100">
            <a:extLst>
              <a:ext uri="{FF2B5EF4-FFF2-40B4-BE49-F238E27FC236}">
                <a16:creationId xmlns:a16="http://schemas.microsoft.com/office/drawing/2014/main" id="{C73F4CE3-1BA8-4EA1-B3EC-3CB8DBE811BD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5389563"/>
            <a:ext cx="766763" cy="433387"/>
            <a:chOff x="3600" y="219"/>
            <a:chExt cx="360" cy="175"/>
          </a:xfrm>
        </p:grpSpPr>
        <p:sp>
          <p:nvSpPr>
            <p:cNvPr id="20568" name="Oval 101">
              <a:extLst>
                <a:ext uri="{FF2B5EF4-FFF2-40B4-BE49-F238E27FC236}">
                  <a16:creationId xmlns:a16="http://schemas.microsoft.com/office/drawing/2014/main" id="{99DF16CE-627C-4628-B6F4-CC8849206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0569" name="Line 102">
              <a:extLst>
                <a:ext uri="{FF2B5EF4-FFF2-40B4-BE49-F238E27FC236}">
                  <a16:creationId xmlns:a16="http://schemas.microsoft.com/office/drawing/2014/main" id="{5CBBF681-C104-40D7-9BFC-069476B0A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70" name="Line 103">
              <a:extLst>
                <a:ext uri="{FF2B5EF4-FFF2-40B4-BE49-F238E27FC236}">
                  <a16:creationId xmlns:a16="http://schemas.microsoft.com/office/drawing/2014/main" id="{4B0B73A7-AA39-4E96-841E-F300A641F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71" name="Rectangle 104">
              <a:extLst>
                <a:ext uri="{FF2B5EF4-FFF2-40B4-BE49-F238E27FC236}">
                  <a16:creationId xmlns:a16="http://schemas.microsoft.com/office/drawing/2014/main" id="{F41A7CCF-95B0-4F2D-B476-21AB62654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ahoma" panose="020B0604030504040204" pitchFamily="34" charset="0"/>
              </a:endParaRPr>
            </a:p>
          </p:txBody>
        </p:sp>
        <p:sp>
          <p:nvSpPr>
            <p:cNvPr id="20572" name="Oval 105">
              <a:extLst>
                <a:ext uri="{FF2B5EF4-FFF2-40B4-BE49-F238E27FC236}">
                  <a16:creationId xmlns:a16="http://schemas.microsoft.com/office/drawing/2014/main" id="{590D9C15-D22A-4083-829A-05D043C96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20573" name="Group 106">
              <a:extLst>
                <a:ext uri="{FF2B5EF4-FFF2-40B4-BE49-F238E27FC236}">
                  <a16:creationId xmlns:a16="http://schemas.microsoft.com/office/drawing/2014/main" id="{DD8A686E-4F0A-4CE3-AFA0-A0CAB6B1B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0578" name="Line 107">
                <a:extLst>
                  <a:ext uri="{FF2B5EF4-FFF2-40B4-BE49-F238E27FC236}">
                    <a16:creationId xmlns:a16="http://schemas.microsoft.com/office/drawing/2014/main" id="{620FD7C4-E188-4025-8C98-E6EE7FF24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79" name="Line 108">
                <a:extLst>
                  <a:ext uri="{FF2B5EF4-FFF2-40B4-BE49-F238E27FC236}">
                    <a16:creationId xmlns:a16="http://schemas.microsoft.com/office/drawing/2014/main" id="{1B6DDF39-4701-41AF-96A3-2DDF73896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80" name="Line 109">
                <a:extLst>
                  <a:ext uri="{FF2B5EF4-FFF2-40B4-BE49-F238E27FC236}">
                    <a16:creationId xmlns:a16="http://schemas.microsoft.com/office/drawing/2014/main" id="{1FFE4A2E-7103-4DA7-90DF-D293F37C2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0574" name="Group 110">
              <a:extLst>
                <a:ext uri="{FF2B5EF4-FFF2-40B4-BE49-F238E27FC236}">
                  <a16:creationId xmlns:a16="http://schemas.microsoft.com/office/drawing/2014/main" id="{A982ACB3-B892-474D-9934-F82AB39400F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0575" name="Line 111">
                <a:extLst>
                  <a:ext uri="{FF2B5EF4-FFF2-40B4-BE49-F238E27FC236}">
                    <a16:creationId xmlns:a16="http://schemas.microsoft.com/office/drawing/2014/main" id="{585A4984-9AE4-427F-9A43-B26629182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76" name="Line 112">
                <a:extLst>
                  <a:ext uri="{FF2B5EF4-FFF2-40B4-BE49-F238E27FC236}">
                    <a16:creationId xmlns:a16="http://schemas.microsoft.com/office/drawing/2014/main" id="{96695CC2-A372-4986-9B71-BEE07022A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577" name="Line 113">
                <a:extLst>
                  <a:ext uri="{FF2B5EF4-FFF2-40B4-BE49-F238E27FC236}">
                    <a16:creationId xmlns:a16="http://schemas.microsoft.com/office/drawing/2014/main" id="{32949396-006A-4270-84A8-9E595209A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0517" name="Freeform 114">
            <a:extLst>
              <a:ext uri="{FF2B5EF4-FFF2-40B4-BE49-F238E27FC236}">
                <a16:creationId xmlns:a16="http://schemas.microsoft.com/office/drawing/2014/main" id="{E0806009-41F2-4A97-ABAA-0542856DCD04}"/>
              </a:ext>
            </a:extLst>
          </p:cNvPr>
          <p:cNvSpPr>
            <a:spLocks/>
          </p:cNvSpPr>
          <p:nvPr/>
        </p:nvSpPr>
        <p:spPr bwMode="auto">
          <a:xfrm>
            <a:off x="1866900" y="939800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518" name="Group 115">
            <a:extLst>
              <a:ext uri="{FF2B5EF4-FFF2-40B4-BE49-F238E27FC236}">
                <a16:creationId xmlns:a16="http://schemas.microsoft.com/office/drawing/2014/main" id="{0741EDEA-8578-446A-8DCD-66C861C9AD7B}"/>
              </a:ext>
            </a:extLst>
          </p:cNvPr>
          <p:cNvGrpSpPr>
            <a:grpSpLocks/>
          </p:cNvGrpSpPr>
          <p:nvPr/>
        </p:nvGrpSpPr>
        <p:grpSpPr bwMode="auto">
          <a:xfrm>
            <a:off x="4276725" y="4953000"/>
            <a:ext cx="1479550" cy="303213"/>
            <a:chOff x="332" y="2224"/>
            <a:chExt cx="932" cy="191"/>
          </a:xfrm>
        </p:grpSpPr>
        <p:sp>
          <p:nvSpPr>
            <p:cNvPr id="20560" name="Rectangle 116">
              <a:extLst>
                <a:ext uri="{FF2B5EF4-FFF2-40B4-BE49-F238E27FC236}">
                  <a16:creationId xmlns:a16="http://schemas.microsoft.com/office/drawing/2014/main" id="{E2C4AC84-A4F0-47EA-B0BD-FDE51A4E3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0561" name="Rectangle 117">
              <a:extLst>
                <a:ext uri="{FF2B5EF4-FFF2-40B4-BE49-F238E27FC236}">
                  <a16:creationId xmlns:a16="http://schemas.microsoft.com/office/drawing/2014/main" id="{E5F23046-1728-4C25-AEA8-F2DA31A4E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H</a:t>
              </a:r>
              <a:r>
                <a:rPr lang="en-US" altLang="ko-KR" sz="1800" baseline="-25000"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562" name="Rectangle 118">
              <a:extLst>
                <a:ext uri="{FF2B5EF4-FFF2-40B4-BE49-F238E27FC236}">
                  <a16:creationId xmlns:a16="http://schemas.microsoft.com/office/drawing/2014/main" id="{9347D89E-84A9-4853-8CA6-4BD783697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H</a:t>
              </a:r>
              <a:r>
                <a:rPr lang="en-US" altLang="ko-KR" sz="1800" baseline="-25000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0563" name="Rectangle 119">
              <a:extLst>
                <a:ext uri="{FF2B5EF4-FFF2-40B4-BE49-F238E27FC236}">
                  <a16:creationId xmlns:a16="http://schemas.microsoft.com/office/drawing/2014/main" id="{8CD86CB2-F0D5-4BAC-97DB-C42015105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H</a:t>
              </a:r>
              <a:r>
                <a:rPr lang="en-US" altLang="ko-KR" sz="1800" baseline="-25000">
                  <a:latin typeface="Comic Sans MS" panose="030F0702030302020204" pitchFamily="66" charset="0"/>
                </a:rPr>
                <a:t>l</a:t>
              </a:r>
            </a:p>
          </p:txBody>
        </p:sp>
        <p:sp>
          <p:nvSpPr>
            <p:cNvPr id="20564" name="Rectangle 120">
              <a:extLst>
                <a:ext uri="{FF2B5EF4-FFF2-40B4-BE49-F238E27FC236}">
                  <a16:creationId xmlns:a16="http://schemas.microsoft.com/office/drawing/2014/main" id="{7E3FEBB9-D81E-421E-9A14-0CEA65510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M</a:t>
              </a:r>
              <a:endParaRPr lang="en-US" altLang="ko-KR" sz="1400">
                <a:latin typeface="Tahoma" panose="020B0604030504040204" pitchFamily="34" charset="0"/>
              </a:endParaRPr>
            </a:p>
          </p:txBody>
        </p:sp>
        <p:sp>
          <p:nvSpPr>
            <p:cNvPr id="20565" name="Line 121">
              <a:extLst>
                <a:ext uri="{FF2B5EF4-FFF2-40B4-BE49-F238E27FC236}">
                  <a16:creationId xmlns:a16="http://schemas.microsoft.com/office/drawing/2014/main" id="{33007ECF-8ED3-4FC6-967D-C279AC970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66" name="Line 122">
              <a:extLst>
                <a:ext uri="{FF2B5EF4-FFF2-40B4-BE49-F238E27FC236}">
                  <a16:creationId xmlns:a16="http://schemas.microsoft.com/office/drawing/2014/main" id="{E77B6428-F4FC-46D4-858F-7452A6A77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67" name="Line 123">
              <a:extLst>
                <a:ext uri="{FF2B5EF4-FFF2-40B4-BE49-F238E27FC236}">
                  <a16:creationId xmlns:a16="http://schemas.microsoft.com/office/drawing/2014/main" id="{E12CB217-CA17-4393-8140-02B34438E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0519" name="Group 124">
            <a:extLst>
              <a:ext uri="{FF2B5EF4-FFF2-40B4-BE49-F238E27FC236}">
                <a16:creationId xmlns:a16="http://schemas.microsoft.com/office/drawing/2014/main" id="{8213C445-F727-4009-9085-7A0F89196301}"/>
              </a:ext>
            </a:extLst>
          </p:cNvPr>
          <p:cNvGrpSpPr>
            <a:grpSpLocks/>
          </p:cNvGrpSpPr>
          <p:nvPr/>
        </p:nvGrpSpPr>
        <p:grpSpPr bwMode="auto">
          <a:xfrm>
            <a:off x="4535488" y="4646613"/>
            <a:ext cx="1208087" cy="303212"/>
            <a:chOff x="501" y="1990"/>
            <a:chExt cx="761" cy="191"/>
          </a:xfrm>
        </p:grpSpPr>
        <p:sp>
          <p:nvSpPr>
            <p:cNvPr id="20554" name="Rectangle 125">
              <a:extLst>
                <a:ext uri="{FF2B5EF4-FFF2-40B4-BE49-F238E27FC236}">
                  <a16:creationId xmlns:a16="http://schemas.microsoft.com/office/drawing/2014/main" id="{C309E450-57E3-403E-8AD8-2C873915B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0555" name="Rectangle 126">
              <a:extLst>
                <a:ext uri="{FF2B5EF4-FFF2-40B4-BE49-F238E27FC236}">
                  <a16:creationId xmlns:a16="http://schemas.microsoft.com/office/drawing/2014/main" id="{61057EE5-08D3-4CC7-86ED-BB5FCB3FE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H</a:t>
              </a:r>
              <a:r>
                <a:rPr lang="en-US" altLang="ko-KR" sz="1800" baseline="-25000"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556" name="Rectangle 127">
              <a:extLst>
                <a:ext uri="{FF2B5EF4-FFF2-40B4-BE49-F238E27FC236}">
                  <a16:creationId xmlns:a16="http://schemas.microsoft.com/office/drawing/2014/main" id="{6DEE79BD-F699-4457-A7CF-EFAA184E4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H</a:t>
              </a:r>
              <a:r>
                <a:rPr lang="en-US" altLang="ko-KR" sz="1800" baseline="-25000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0557" name="Rectangle 128">
              <a:extLst>
                <a:ext uri="{FF2B5EF4-FFF2-40B4-BE49-F238E27FC236}">
                  <a16:creationId xmlns:a16="http://schemas.microsoft.com/office/drawing/2014/main" id="{FBA9FBB0-1850-4940-B546-5D0948D7E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M</a:t>
              </a:r>
              <a:endParaRPr lang="en-US" altLang="ko-KR" sz="1400">
                <a:latin typeface="Tahoma" panose="020B0604030504040204" pitchFamily="34" charset="0"/>
              </a:endParaRPr>
            </a:p>
          </p:txBody>
        </p:sp>
        <p:sp>
          <p:nvSpPr>
            <p:cNvPr id="20558" name="Line 129">
              <a:extLst>
                <a:ext uri="{FF2B5EF4-FFF2-40B4-BE49-F238E27FC236}">
                  <a16:creationId xmlns:a16="http://schemas.microsoft.com/office/drawing/2014/main" id="{4A83042A-E706-4D2D-9634-B95895CB5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59" name="Line 130">
              <a:extLst>
                <a:ext uri="{FF2B5EF4-FFF2-40B4-BE49-F238E27FC236}">
                  <a16:creationId xmlns:a16="http://schemas.microsoft.com/office/drawing/2014/main" id="{F8DF4B2A-B17A-4C09-BC4F-24037A2D8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8" name="Group 140">
            <a:extLst>
              <a:ext uri="{FF2B5EF4-FFF2-40B4-BE49-F238E27FC236}">
                <a16:creationId xmlns:a16="http://schemas.microsoft.com/office/drawing/2014/main" id="{2A8E6371-F605-4235-8073-CEBC4A08CAF1}"/>
              </a:ext>
            </a:extLst>
          </p:cNvPr>
          <p:cNvGrpSpPr>
            <a:grpSpLocks/>
          </p:cNvGrpSpPr>
          <p:nvPr/>
        </p:nvGrpSpPr>
        <p:grpSpPr bwMode="auto">
          <a:xfrm>
            <a:off x="7307263" y="5013325"/>
            <a:ext cx="1208087" cy="303213"/>
            <a:chOff x="501" y="1990"/>
            <a:chExt cx="761" cy="191"/>
          </a:xfrm>
        </p:grpSpPr>
        <p:sp>
          <p:nvSpPr>
            <p:cNvPr id="20548" name="Rectangle 141">
              <a:extLst>
                <a:ext uri="{FF2B5EF4-FFF2-40B4-BE49-F238E27FC236}">
                  <a16:creationId xmlns:a16="http://schemas.microsoft.com/office/drawing/2014/main" id="{F04FBBB1-F5AC-4514-9055-E6C6600CB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0549" name="Rectangle 142">
              <a:extLst>
                <a:ext uri="{FF2B5EF4-FFF2-40B4-BE49-F238E27FC236}">
                  <a16:creationId xmlns:a16="http://schemas.microsoft.com/office/drawing/2014/main" id="{62018955-9A1B-40D7-AE7B-4DBBDF3FA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H</a:t>
              </a:r>
              <a:r>
                <a:rPr lang="en-US" altLang="ko-KR" sz="1800" baseline="-25000"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550" name="Rectangle 143">
              <a:extLst>
                <a:ext uri="{FF2B5EF4-FFF2-40B4-BE49-F238E27FC236}">
                  <a16:creationId xmlns:a16="http://schemas.microsoft.com/office/drawing/2014/main" id="{F974B2B1-7BB8-4681-983C-DFECF3DDE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H</a:t>
              </a:r>
              <a:r>
                <a:rPr lang="en-US" altLang="ko-KR" sz="1800" baseline="-25000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0551" name="Rectangle 144">
              <a:extLst>
                <a:ext uri="{FF2B5EF4-FFF2-40B4-BE49-F238E27FC236}">
                  <a16:creationId xmlns:a16="http://schemas.microsoft.com/office/drawing/2014/main" id="{CED64D50-8917-483C-9FCD-06C599F18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M</a:t>
              </a:r>
              <a:endParaRPr lang="en-US" altLang="ko-KR" sz="1400">
                <a:latin typeface="Tahoma" panose="020B0604030504040204" pitchFamily="34" charset="0"/>
              </a:endParaRPr>
            </a:p>
          </p:txBody>
        </p:sp>
        <p:sp>
          <p:nvSpPr>
            <p:cNvPr id="20552" name="Line 145">
              <a:extLst>
                <a:ext uri="{FF2B5EF4-FFF2-40B4-BE49-F238E27FC236}">
                  <a16:creationId xmlns:a16="http://schemas.microsoft.com/office/drawing/2014/main" id="{4AF3E391-F1EB-42F1-81C2-530A6C8F0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53" name="Line 146">
              <a:extLst>
                <a:ext uri="{FF2B5EF4-FFF2-40B4-BE49-F238E27FC236}">
                  <a16:creationId xmlns:a16="http://schemas.microsoft.com/office/drawing/2014/main" id="{E0352906-BB33-4FD0-8776-EFC3D38D7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9" name="Group 156">
            <a:extLst>
              <a:ext uri="{FF2B5EF4-FFF2-40B4-BE49-F238E27FC236}">
                <a16:creationId xmlns:a16="http://schemas.microsoft.com/office/drawing/2014/main" id="{13BA3840-99D6-4811-B786-8DB7B6E3676E}"/>
              </a:ext>
            </a:extLst>
          </p:cNvPr>
          <p:cNvGrpSpPr>
            <a:grpSpLocks/>
          </p:cNvGrpSpPr>
          <p:nvPr/>
        </p:nvGrpSpPr>
        <p:grpSpPr bwMode="auto">
          <a:xfrm>
            <a:off x="976313" y="2071688"/>
            <a:ext cx="1479550" cy="303212"/>
            <a:chOff x="332" y="2224"/>
            <a:chExt cx="932" cy="191"/>
          </a:xfrm>
        </p:grpSpPr>
        <p:sp>
          <p:nvSpPr>
            <p:cNvPr id="20540" name="Rectangle 157">
              <a:extLst>
                <a:ext uri="{FF2B5EF4-FFF2-40B4-BE49-F238E27FC236}">
                  <a16:creationId xmlns:a16="http://schemas.microsoft.com/office/drawing/2014/main" id="{0D7D161A-319C-4E6D-AB48-120F04C36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0541" name="Rectangle 158">
              <a:extLst>
                <a:ext uri="{FF2B5EF4-FFF2-40B4-BE49-F238E27FC236}">
                  <a16:creationId xmlns:a16="http://schemas.microsoft.com/office/drawing/2014/main" id="{D1CD707A-9587-4FA6-B9D5-7D8C6E4BF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H</a:t>
              </a:r>
              <a:r>
                <a:rPr lang="en-US" altLang="ko-KR" sz="1800" baseline="-25000"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542" name="Rectangle 159">
              <a:extLst>
                <a:ext uri="{FF2B5EF4-FFF2-40B4-BE49-F238E27FC236}">
                  <a16:creationId xmlns:a16="http://schemas.microsoft.com/office/drawing/2014/main" id="{7B4C74B3-EFD7-47C1-BB22-BC6457935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H</a:t>
              </a:r>
              <a:r>
                <a:rPr lang="en-US" altLang="ko-KR" sz="1800" baseline="-25000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0543" name="Rectangle 160">
              <a:extLst>
                <a:ext uri="{FF2B5EF4-FFF2-40B4-BE49-F238E27FC236}">
                  <a16:creationId xmlns:a16="http://schemas.microsoft.com/office/drawing/2014/main" id="{138A6944-88A4-4076-9B14-A40E9C2A0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H</a:t>
              </a:r>
              <a:r>
                <a:rPr lang="en-US" altLang="ko-KR" sz="1800" baseline="-25000">
                  <a:latin typeface="Comic Sans MS" panose="030F0702030302020204" pitchFamily="66" charset="0"/>
                </a:rPr>
                <a:t>l</a:t>
              </a:r>
            </a:p>
          </p:txBody>
        </p:sp>
        <p:sp>
          <p:nvSpPr>
            <p:cNvPr id="20544" name="Rectangle 161">
              <a:extLst>
                <a:ext uri="{FF2B5EF4-FFF2-40B4-BE49-F238E27FC236}">
                  <a16:creationId xmlns:a16="http://schemas.microsoft.com/office/drawing/2014/main" id="{0D8B5ABB-C5A2-45D1-8D4E-D0EB7AF0D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M</a:t>
              </a:r>
              <a:endParaRPr lang="en-US" altLang="ko-KR" sz="1400">
                <a:latin typeface="Tahoma" panose="020B0604030504040204" pitchFamily="34" charset="0"/>
              </a:endParaRPr>
            </a:p>
          </p:txBody>
        </p:sp>
        <p:sp>
          <p:nvSpPr>
            <p:cNvPr id="20545" name="Line 162">
              <a:extLst>
                <a:ext uri="{FF2B5EF4-FFF2-40B4-BE49-F238E27FC236}">
                  <a16:creationId xmlns:a16="http://schemas.microsoft.com/office/drawing/2014/main" id="{899899B6-88DA-4786-87F0-B0A77A4E1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6" name="Line 163">
              <a:extLst>
                <a:ext uri="{FF2B5EF4-FFF2-40B4-BE49-F238E27FC236}">
                  <a16:creationId xmlns:a16="http://schemas.microsoft.com/office/drawing/2014/main" id="{0BAAC970-8577-4515-86A0-9DDADCA21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7" name="Line 164">
              <a:extLst>
                <a:ext uri="{FF2B5EF4-FFF2-40B4-BE49-F238E27FC236}">
                  <a16:creationId xmlns:a16="http://schemas.microsoft.com/office/drawing/2014/main" id="{D315CE35-DF40-47A5-BFBC-738EBB4D4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22" name="Text Box 166">
            <a:extLst>
              <a:ext uri="{FF2B5EF4-FFF2-40B4-BE49-F238E27FC236}">
                <a16:creationId xmlns:a16="http://schemas.microsoft.com/office/drawing/2014/main" id="{2BDEEF37-F2B2-4DFD-841A-46625FC90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725" y="5818188"/>
            <a:ext cx="879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mic Sans MS" panose="030F0702030302020204" pitchFamily="66" charset="0"/>
              </a:rPr>
              <a:t>router</a:t>
            </a:r>
          </a:p>
        </p:txBody>
      </p:sp>
      <p:sp>
        <p:nvSpPr>
          <p:cNvPr id="20523" name="Text Box 167">
            <a:extLst>
              <a:ext uri="{FF2B5EF4-FFF2-40B4-BE49-F238E27FC236}">
                <a16:creationId xmlns:a16="http://schemas.microsoft.com/office/drawing/2014/main" id="{AB5727C2-CAEF-4F94-B8A4-5FF5F3ED6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3" y="3505200"/>
            <a:ext cx="873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omic Sans MS" panose="030F0702030302020204" pitchFamily="66" charset="0"/>
              </a:rPr>
              <a:t>switch</a:t>
            </a:r>
          </a:p>
        </p:txBody>
      </p:sp>
      <p:sp>
        <p:nvSpPr>
          <p:cNvPr id="112808" name="Rectangle 168">
            <a:extLst>
              <a:ext uri="{FF2B5EF4-FFF2-40B4-BE49-F238E27FC236}">
                <a16:creationId xmlns:a16="http://schemas.microsoft.com/office/drawing/2014/main" id="{408DE2B2-6FD7-4BAF-AF57-6BF67FF0E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0"/>
            <a:ext cx="3805237" cy="5334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Encapsulation</a:t>
            </a:r>
          </a:p>
        </p:txBody>
      </p:sp>
      <p:sp>
        <p:nvSpPr>
          <p:cNvPr id="112814" name="Text Box 174">
            <a:extLst>
              <a:ext uri="{FF2B5EF4-FFF2-40B4-BE49-F238E27FC236}">
                <a16:creationId xmlns:a16="http://schemas.microsoft.com/office/drawing/2014/main" id="{C9F5886B-BE64-4F10-8F88-D7119118B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1098550"/>
            <a:ext cx="973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FF0000"/>
                </a:solidFill>
                <a:latin typeface="Comic Sans MS" panose="030F0702030302020204" pitchFamily="66" charset="0"/>
              </a:rPr>
              <a:t>message</a:t>
            </a:r>
            <a:endParaRPr lang="en-US" altLang="ko-KR" sz="16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0" name="Group 175">
            <a:extLst>
              <a:ext uri="{FF2B5EF4-FFF2-40B4-BE49-F238E27FC236}">
                <a16:creationId xmlns:a16="http://schemas.microsoft.com/office/drawing/2014/main" id="{0968A4B9-8355-498D-A405-F7DF81D97575}"/>
              </a:ext>
            </a:extLst>
          </p:cNvPr>
          <p:cNvGrpSpPr>
            <a:grpSpLocks/>
          </p:cNvGrpSpPr>
          <p:nvPr/>
        </p:nvGrpSpPr>
        <p:grpSpPr bwMode="auto">
          <a:xfrm>
            <a:off x="1801813" y="1125538"/>
            <a:ext cx="679450" cy="301625"/>
            <a:chOff x="780" y="1553"/>
            <a:chExt cx="428" cy="190"/>
          </a:xfrm>
        </p:grpSpPr>
        <p:sp>
          <p:nvSpPr>
            <p:cNvPr id="20538" name="Rectangle 176">
              <a:extLst>
                <a:ext uri="{FF2B5EF4-FFF2-40B4-BE49-F238E27FC236}">
                  <a16:creationId xmlns:a16="http://schemas.microsoft.com/office/drawing/2014/main" id="{61211E61-DFD4-493D-BEA2-25856E900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0539" name="Rectangle 177">
              <a:extLst>
                <a:ext uri="{FF2B5EF4-FFF2-40B4-BE49-F238E27FC236}">
                  <a16:creationId xmlns:a16="http://schemas.microsoft.com/office/drawing/2014/main" id="{C7332CBD-1E3D-44B9-B840-69200D518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M</a:t>
              </a:r>
              <a:endParaRPr lang="en-US" altLang="ko-KR" sz="1400">
                <a:latin typeface="Tahoma" panose="020B0604030504040204" pitchFamily="34" charset="0"/>
              </a:endParaRPr>
            </a:p>
          </p:txBody>
        </p:sp>
      </p:grpSp>
      <p:grpSp>
        <p:nvGrpSpPr>
          <p:cNvPr id="21" name="Group 185">
            <a:extLst>
              <a:ext uri="{FF2B5EF4-FFF2-40B4-BE49-F238E27FC236}">
                <a16:creationId xmlns:a16="http://schemas.microsoft.com/office/drawing/2014/main" id="{5CA97423-80B5-46B4-93C7-D7783A826454}"/>
              </a:ext>
            </a:extLst>
          </p:cNvPr>
          <p:cNvGrpSpPr>
            <a:grpSpLocks/>
          </p:cNvGrpSpPr>
          <p:nvPr/>
        </p:nvGrpSpPr>
        <p:grpSpPr bwMode="auto">
          <a:xfrm>
            <a:off x="1566863" y="1446213"/>
            <a:ext cx="903287" cy="301625"/>
            <a:chOff x="1851" y="2046"/>
            <a:chExt cx="569" cy="190"/>
          </a:xfrm>
        </p:grpSpPr>
        <p:grpSp>
          <p:nvGrpSpPr>
            <p:cNvPr id="20532" name="Group 179">
              <a:extLst>
                <a:ext uri="{FF2B5EF4-FFF2-40B4-BE49-F238E27FC236}">
                  <a16:creationId xmlns:a16="http://schemas.microsoft.com/office/drawing/2014/main" id="{4802B2D9-02D7-45DF-B235-F75EDBA74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20536" name="Rectangle 180">
                <a:extLst>
                  <a:ext uri="{FF2B5EF4-FFF2-40B4-BE49-F238E27FC236}">
                    <a16:creationId xmlns:a16="http://schemas.microsoft.com/office/drawing/2014/main" id="{5216E51F-AD29-4CFC-B99F-FDEFB72C0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0537" name="Rectangle 181">
                <a:extLst>
                  <a:ext uri="{FF2B5EF4-FFF2-40B4-BE49-F238E27FC236}">
                    <a16:creationId xmlns:a16="http://schemas.microsoft.com/office/drawing/2014/main" id="{ED9F8F61-6331-48D4-B39C-73B43DDCC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400">
                    <a:latin typeface="Comic Sans MS" panose="030F0702030302020204" pitchFamily="66" charset="0"/>
                  </a:rPr>
                  <a:t>H</a:t>
                </a:r>
                <a:r>
                  <a:rPr lang="en-US" altLang="ko-KR" sz="1800" baseline="-25000">
                    <a:latin typeface="Comic Sans MS" panose="030F0702030302020204" pitchFamily="66" charset="0"/>
                  </a:rPr>
                  <a:t>t</a:t>
                </a:r>
              </a:p>
            </p:txBody>
          </p:sp>
        </p:grpSp>
        <p:grpSp>
          <p:nvGrpSpPr>
            <p:cNvPr id="20533" name="Group 182">
              <a:extLst>
                <a:ext uri="{FF2B5EF4-FFF2-40B4-BE49-F238E27FC236}">
                  <a16:creationId xmlns:a16="http://schemas.microsoft.com/office/drawing/2014/main" id="{0F91A49E-FBDA-4191-B1BC-089EDF4A2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20534" name="Rectangle 183">
                <a:extLst>
                  <a:ext uri="{FF2B5EF4-FFF2-40B4-BE49-F238E27FC236}">
                    <a16:creationId xmlns:a16="http://schemas.microsoft.com/office/drawing/2014/main" id="{D209D274-111D-4355-A736-CFF8A13B8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0535" name="Rectangle 184">
                <a:extLst>
                  <a:ext uri="{FF2B5EF4-FFF2-40B4-BE49-F238E27FC236}">
                    <a16:creationId xmlns:a16="http://schemas.microsoft.com/office/drawing/2014/main" id="{CBDC3665-2005-40E9-AADC-C0394D0E8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400">
                    <a:latin typeface="Comic Sans MS" panose="030F0702030302020204" pitchFamily="66" charset="0"/>
                  </a:rPr>
                  <a:t>M</a:t>
                </a:r>
                <a:endParaRPr lang="en-US" altLang="ko-KR" sz="1400">
                  <a:latin typeface="Tahoma" panose="020B0604030504040204" pitchFamily="34" charset="0"/>
                </a:endParaRPr>
              </a:p>
            </p:txBody>
          </p:sp>
        </p:grpSp>
      </p:grpSp>
      <p:grpSp>
        <p:nvGrpSpPr>
          <p:cNvPr id="24" name="Group 187">
            <a:extLst>
              <a:ext uri="{FF2B5EF4-FFF2-40B4-BE49-F238E27FC236}">
                <a16:creationId xmlns:a16="http://schemas.microsoft.com/office/drawing/2014/main" id="{BF77D1B8-247B-41B4-AAF1-B4A64330234E}"/>
              </a:ext>
            </a:extLst>
          </p:cNvPr>
          <p:cNvGrpSpPr>
            <a:grpSpLocks/>
          </p:cNvGrpSpPr>
          <p:nvPr/>
        </p:nvGrpSpPr>
        <p:grpSpPr bwMode="auto">
          <a:xfrm>
            <a:off x="1273175" y="1770063"/>
            <a:ext cx="301625" cy="292100"/>
            <a:chOff x="1962" y="2058"/>
            <a:chExt cx="190" cy="184"/>
          </a:xfrm>
        </p:grpSpPr>
        <p:sp>
          <p:nvSpPr>
            <p:cNvPr id="20530" name="Rectangle 188">
              <a:extLst>
                <a:ext uri="{FF2B5EF4-FFF2-40B4-BE49-F238E27FC236}">
                  <a16:creationId xmlns:a16="http://schemas.microsoft.com/office/drawing/2014/main" id="{3213E321-FE15-4DBC-9662-EB6ECF269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0531" name="Rectangle 189">
              <a:extLst>
                <a:ext uri="{FF2B5EF4-FFF2-40B4-BE49-F238E27FC236}">
                  <a16:creationId xmlns:a16="http://schemas.microsoft.com/office/drawing/2014/main" id="{DAE893BF-01A3-444D-9C28-3AB24513C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latin typeface="Comic Sans MS" panose="030F0702030302020204" pitchFamily="66" charset="0"/>
                </a:rPr>
                <a:t>H</a:t>
              </a:r>
              <a:r>
                <a:rPr lang="en-US" altLang="ko-KR" sz="1800" baseline="-25000">
                  <a:latin typeface="Comic Sans MS" panose="030F0702030302020204" pitchFamily="66" charset="0"/>
                </a:rPr>
                <a:t>n</a:t>
              </a:r>
            </a:p>
          </p:txBody>
        </p:sp>
      </p:grpSp>
      <p:sp>
        <p:nvSpPr>
          <p:cNvPr id="112647" name="Text Box 7">
            <a:extLst>
              <a:ext uri="{FF2B5EF4-FFF2-40B4-BE49-F238E27FC236}">
                <a16:creationId xmlns:a16="http://schemas.microsoft.com/office/drawing/2014/main" id="{82C245FE-32F6-41E5-B4C8-AA05EDC02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2049463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FF0000"/>
                </a:solidFill>
                <a:latin typeface="Comic Sans MS" panose="030F0702030302020204" pitchFamily="66" charset="0"/>
              </a:rPr>
              <a:t>frame</a:t>
            </a:r>
            <a:endParaRPr lang="en-US" altLang="ko-KR" sz="16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7356174"/>
      </p:ext>
    </p:extLst>
  </p:cSld>
  <p:clrMapOvr>
    <a:masterClrMapping/>
  </p:clrMapOvr>
  <p:transition advTm="4678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77" y="2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9|3.1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4|3.2|16.9|21.7|43.4|3.3|38.5|246.5|1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8|3.3|11"/>
</p:tagLst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5039</TotalTime>
  <Words>1082</Words>
  <Application>Microsoft Office PowerPoint</Application>
  <PresentationFormat>화면 슬라이드 쇼(4:3)</PresentationFormat>
  <Paragraphs>237</Paragraphs>
  <Slides>15</Slides>
  <Notes>11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HY견고딕</vt:lpstr>
      <vt:lpstr>HY헤드라인M</vt:lpstr>
      <vt:lpstr>ZapfDingbats</vt:lpstr>
      <vt:lpstr>굴림</vt:lpstr>
      <vt:lpstr>Arial</vt:lpstr>
      <vt:lpstr>Comic Sans MS</vt:lpstr>
      <vt:lpstr>Gill Sans MT</vt:lpstr>
      <vt:lpstr>Tahoma</vt:lpstr>
      <vt:lpstr>Times New Roman</vt:lpstr>
      <vt:lpstr>Wingdings</vt:lpstr>
      <vt:lpstr>기본 디자인</vt:lpstr>
      <vt:lpstr>Clip</vt:lpstr>
      <vt:lpstr>ClipArt</vt:lpstr>
      <vt:lpstr>PowerPoint 프레젠테이션</vt:lpstr>
      <vt:lpstr>1.4 패킷교환 네트워크에서의 지연, 손실과 처리율 </vt:lpstr>
      <vt:lpstr>패킷지연 유형</vt:lpstr>
      <vt:lpstr>패킷지연 유형(2)</vt:lpstr>
      <vt:lpstr>큐잉지연</vt:lpstr>
      <vt:lpstr>“Real” Internet delays and routes</vt:lpstr>
      <vt:lpstr>1.5 프로토콜 계층과 서비스 모델</vt:lpstr>
      <vt:lpstr>인터넷 프로토콜 스택</vt:lpstr>
      <vt:lpstr>Encapsulation</vt:lpstr>
      <vt:lpstr>1.6  공격받는 네트워크</vt:lpstr>
      <vt:lpstr>공격받는 네트워크(2)</vt:lpstr>
      <vt:lpstr>공격받는 네트워크(3)</vt:lpstr>
      <vt:lpstr>1.7 인터넷 역사</vt:lpstr>
      <vt:lpstr>인터넷 역사(2)</vt:lpstr>
      <vt:lpstr>인터넷 역사(3)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300</cp:revision>
  <cp:lastPrinted>2016-09-12T03:21:55Z</cp:lastPrinted>
  <dcterms:created xsi:type="dcterms:W3CDTF">2002-03-23T01:01:44Z</dcterms:created>
  <dcterms:modified xsi:type="dcterms:W3CDTF">2021-03-22T07:20:51Z</dcterms:modified>
</cp:coreProperties>
</file>