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ink/inkAction1.xml" ContentType="application/vnd.ms-office.inkAction+xml"/>
  <Override PartName="/ppt/notesSlides/notesSlide2.xml" ContentType="application/vnd.openxmlformats-officedocument.presentationml.notesSlide+xml"/>
  <Override PartName="/ppt/ink/inkAction2.xml" ContentType="application/vnd.ms-office.inkAct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Action3.xml" ContentType="application/vnd.ms-office.inkAction+xml"/>
  <Override PartName="/ppt/notesSlides/notesSlide6.xml" ContentType="application/vnd.openxmlformats-officedocument.presentationml.notesSlide+xml"/>
  <Override PartName="/ppt/ink/inkAction4.xml" ContentType="application/vnd.ms-office.inkAction+xml"/>
  <Override PartName="/ppt/notesSlides/notesSlide7.xml" ContentType="application/vnd.openxmlformats-officedocument.presentationml.notesSlide+xml"/>
  <Override PartName="/ppt/ink/inkAction5.xml" ContentType="application/vnd.ms-office.inkAction+xml"/>
  <Override PartName="/ppt/notesSlides/notesSlide8.xml" ContentType="application/vnd.openxmlformats-officedocument.presentationml.notesSlide+xml"/>
  <Override PartName="/ppt/ink/inkAction6.xml" ContentType="application/vnd.ms-office.inkAction+xml"/>
  <Override PartName="/ppt/notesSlides/notesSlide9.xml" ContentType="application/vnd.openxmlformats-officedocument.presentationml.notesSlide+xml"/>
  <Override PartName="/ppt/ink/inkAction7.xml" ContentType="application/vnd.ms-office.inkAction+xml"/>
  <Override PartName="/ppt/notesSlides/notesSlide10.xml" ContentType="application/vnd.openxmlformats-officedocument.presentationml.notesSlide+xml"/>
  <Override PartName="/ppt/ink/inkAction8.xml" ContentType="application/vnd.ms-office.inkAction+xml"/>
  <Override PartName="/ppt/notesSlides/notesSlide11.xml" ContentType="application/vnd.openxmlformats-officedocument.presentationml.notesSlide+xml"/>
  <Override PartName="/ppt/ink/inkAction9.xml" ContentType="application/vnd.ms-office.inkAction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304" r:id="rId2"/>
    <p:sldId id="342" r:id="rId3"/>
    <p:sldId id="343" r:id="rId4"/>
    <p:sldId id="344" r:id="rId5"/>
    <p:sldId id="345" r:id="rId6"/>
    <p:sldId id="347" r:id="rId7"/>
    <p:sldId id="351" r:id="rId8"/>
    <p:sldId id="352" r:id="rId9"/>
    <p:sldId id="353" r:id="rId10"/>
    <p:sldId id="354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9" r:id="rId21"/>
    <p:sldId id="328" r:id="rId22"/>
    <p:sldId id="330" r:id="rId23"/>
    <p:sldId id="331" r:id="rId24"/>
    <p:sldId id="332" r:id="rId25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99"/>
    <a:srgbClr val="FF66C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8BD309A-5276-4CAC-A27A-5D09EF041D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288C203-5F15-4F0F-B5AC-830F73D83B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2006B7AE-B5FC-4C6A-A007-56D13D0F9A2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E6DF334C-859A-4B28-9FE9-35765E4FE4C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F5A1C156-33B7-45C2-9781-8C7D21D82C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3T09:15:45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4426">
    <iact:property name="dataType"/>
    <iact:actionData xml:id="d0">
      <inkml:trace xmlns:inkml="http://www.w3.org/2003/InkML" xml:id="stk0" contextRef="#ctx0" brushRef="#br0">2015 4187 0,'22'0'133,"0"0"-117,23 0 0,-23 0-3,66 0 0,23 0 7,0 0-7,22 0 7,-67 0-19,1 0 11,110 0 9,-111 0-4,-44 0-5,45 0 9,-45 0-9,0 0 9,22 0-21,-22 0 16,67 0-3,-23 22 8,1-22-8,22 22 7,-23-22-7,-44 0-12,133 22 19,-88-22-7,88 0 7,-89 0-6,-22 0 5,67 0-18,-22 0 11,21 0 9,1 0-9,0 0 9,-1 0-8,23 0 8,-88 0-9,21 0-11,133 0 19,-154 0-8,176 0 9,-154 0-8,154 0 7,-66 0-7,0-22 8,22 22-9,0 0 9,23 0-8,-1 0 8,-110 0-9,21 0-11,112 0 19,-156 0-7,111 0 7,-88 0-7,110 0 7,-44 0-7,22 22 8,-22-22-8,0 0 7,0 0-7,0 0 8,-66 0-6,110 0-14,-132 0 12,132 0 7,-133 0-7,112 22 8,-134-22-8,0 0 7,67 0-19,-23 0 11,-21 0 8,-23 0-3,23 0-4,-1-22 8,0 22-9,-43 0-11,65 0 19</inkml:trace>
    </iact:actionData>
  </iact:action>
  <iact:action type="add" startTime="170183">
    <iact:property name="dataType"/>
    <iact:actionData xml:id="d1">
      <inkml:trace xmlns:inkml="http://www.w3.org/2003/InkML" xml:id="stk1" contextRef="#ctx0" brushRef="#br0">2369 6225 0,'45'0'184,"-1"0"-176,0 0 0,1 0 0,21 0 4,45 0 1,-1 0 8,-21 0-8,0 0 8,-45 0-21,44 0 16,-65 0-3,109 0 7,-87 0-7,66 0 8,-67 0-9,0 0 9,45 22-8,-23-22 7,23 22-7,-23-22 8,45 0-8,22 0 7,-45 0-4,-43 0-3,65 0 8,-88 0-9,89 0 9,-67 0-8,1 0-13,65 0 21,23 44-9,-44-44 9,-1 0-8,-21 22 7,-23-22-7,1 23-13,132-23 21,-111 22-9,156-22 9,-134 0-8,156 0 7,-156 0-7,-21 0 7,132 0-19,-66 0 11,-22 0 9,-1 0-5,-43 0-3,44-22 8,-45 22-5,0 0-3,67-23 8,22 1-5,-66 22-3,-45 0 8,133-44-21,-66 22 13,-45 0 7,1 22-7,-1-22 8,-21 22-9,43-23 9,-44 23-5,45 0 19,-23 0-19,-43 0-4,21 0 9,44 0-21,1 0 12,-22 0 9,-23 0-8,-22 0 8</inkml:trace>
    </iact:actionData>
  </iact:action>
  <iact:action type="add" startTime="192743">
    <iact:property name="dataType"/>
    <iact:actionData xml:id="d2">
      <inkml:trace xmlns:inkml="http://www.w3.org/2003/InkML" xml:id="stk2" contextRef="#ctx0" brushRef="#br0">2104 7443 0,'22'0'184,"0"0"-176,22 0 8,1 0-8,21 0 0,67-22 12,0 22-8,22 0 9,22 0-8,-22 0 7,0-22-3,0 22-1,-89 0-15,23 0 11,155-22 9,-178 22-8,133 0 8,-154 0-9,-1 0 8,44 0-19,-21-23 12,21 23 7,23 0-7,-22 0 8,-23-22-9,45 22 9,-67 0-9,23 0 9,-45 0-8,66 0 8,-66 0-9,1 0 8,43 0-19,23 0 11,-23 0 9,23 0-8,-23 0 8,23 0-9,-1 0 9,-43 0-21,-1-22 12,89 22 9,-45 0-5,-43 0-2,87 0 6,-87 0-7,-1 0 7,22 0-19,-21 0 11,21 0 9,1 22-9,-1-22 9,-22 0-8,1 0-13,43 0 20,-44 0-4,1 0 2,-23 0 4,0 0-11,0 0 50</inkml:trace>
    </iact:actionData>
  </iact:action>
  <iact:action type="add" startTime="216959">
    <iact:property name="dataType"/>
    <iact:actionData xml:id="d3">
      <inkml:trace xmlns:inkml="http://www.w3.org/2003/InkML" xml:id="stk3" contextRef="#ctx0" brushRef="#br0">2547 8728 0,'0'-22'120,"44"22"-72,-22 0-40,22-22 0,23 22 0,-23-23 0,0 23 0,111 0 12,-88-22-8,-1 22-12,67 0 16,22 0 1,0 0 0,-22 0-1,0 0 1,22 0 0,22 0-1,-44 0 1,22 22 0,-67-22-1,1 0 1,0 23 0,-45-23-1,22 0-15,23 0 15,-23 22 1,45-22-1,0 0 1,22 0 0,-23 0-1,-21 0 1,0 0 0,-1 0-1,1 22 1,-1-22 0,-66 0-1,67 0-15,44 0 15,-22 0 1,66 0 0,44 0-1,-21 0 1,21 0-1,-44 0 1,-22 0 0,-44 0-1,0 0 1,-23 0 0,-44 0-1,45 0-15,0 0 15,-23-22 1,23 22-1,-1 0 1,1 0 0,-45 0-1,-44 44 1,22-44 0,22 0-1,23 0 1,-1 0 0,-21 0-1,21 0-15,1 0 15,-23 0 1,0 0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3T09:15:45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4501">
    <iact:property name="dataType"/>
    <iact:actionData xml:id="d0">
      <inkml:trace xmlns:inkml="http://www.w3.org/2003/InkML" xml:id="stk0" contextRef="#ctx0" brushRef="#br0">18114 6934 0,'-22'0'24,"0"0"0,-22 0-8,-1-23-8,-65-21 11,-45 22-2,-22-44-3,-23-1 5,23 23-6,44-45 8,0 23-9,23-1 9,65 45-21,1-22 13,-45-23 7,67 45-7,-44-89 8,22 67-8,21 22 6,-43-89-18,44 45 12,-22 21 7,44 23-7,0-22 7,-23 22-7,1-22 8,22 21-9,22-21 9,-22 22-8,45-45 8,-1 45-5,0 0-3,-22 0 7,23 22-19,-1-22 11,0 22 9,45-22-5,44 22-3,-22 0 8,-45 0-9,23 0-11,198 0 19,46 0-3,21 22 0,0-22-1,-44 44 1,-66-22-1,-67 0-2,0 23 6,-44-1-2,-67 0-7,1-21-10,110 21 19,-111 0-8,1-22-11,132 89 19,-132-67-7,132 89 8,-110-88-8,-23-1 7,23 67-20,21-23 14,1 23 5,0 0-6,-23-23 8,1 23-9,-23 22 9,-44-111-20,23 45 10,43 66 10,-43-89-8,21 67 8,-44-67-8,-22-22 7,22 22-20,0 23 13,1-1 7,-23-21-7,0-1 7,0-22-7,0 0 8,-23 22-9,23-21-11,-66 21 19,44 0-4,-22-22-2,-45 23 6,45-23-7,-1 0-12,-110 44 18,23-43-5,-23 43 6,0-44-7,44-22 7,22 0-7,1-22 8,65 22-9,-87 0 9,65 0-9,-65-22 9,65 0-7,1 22-14,-44-22 20,21-1-4,-66 1-3,67-22 7,-45 22-7,45 0 8,21 0-4,1 22-2,22-23 3,0 23-6,0 0 9,0-22 9,-1 0-9,1 0-9,-22 22 8,0-44-7,-1-23 8,23 23-21,0 0 16,0 21-15,-22-21 11,-45-67 9,67 89-8,-22 0 7,22 0-7,22 0 11,-45 22 56</inkml:trace>
    </iact:actionData>
  </iact:action>
  <iact:action type="add" startTime="217293">
    <iact:property name="dataType"/>
    <iact:actionData xml:id="d1">
      <inkml:trace xmlns:inkml="http://www.w3.org/2003/InkML" xml:id="stk1" contextRef="#ctx0" brushRef="#br0">19199 9127 0,'-66'-23'8,"44"23"0,-45-22 9,23 0-5,-22 0 4,-45-22 1,-44-1 0,-67 23-1,1-44 1,132 21-16,-132-21 15,44 0 0,22-1 1,0 23 0,0-23-1,66 1 1,-21 22 0,21-23-1,0 23 1,23-23 0,-23 23-1,67 22 1,-44-22-16,-1-1 15,23-21 0,-22-1 1,-1 1 0,1-23-1,-1 1 1,23-1 0,0 0-1,22 1 1,-23 21 0,45 1-1,0 44 1,-22-22-16,0-1 14,22 1 2,0 22 0,0-23 0,0 23-1,22 0 5,0 0 3,0 22-16,1 0 6,21-22 3,22 0-1,-21 22 1,-23-22-17,88 22 17,-21 0 0,22 0-1,-1 0 1,1 0-1,-22 22 1,22 0 0,-23 0-1,1 0 1,-1 22 0,23 1-1,-45-23 0,89 0-15,0 22 16,0 23-1,-66-45 1,-45 0-1,23 0 1,21 23 0,23-1 0,-22 0-1,-1 0 1,-21 1 0,-1-23-1,23 44 1,-45-43-1,22 21-15,1-22 15,21 0 1,1 45 0,44-1-1,0 1 1,0-1-1,-45-22 1,-21 1 0,21-1 0,1 0-1,-1 23 1,-43-45-1,21 22-15,-22 0 15,89-66 1,-66 67-1,-1-23 1,-22 0 0,1 22 0,-1-22-1,-22-22 1,22 22-1,-21 1 1,-1-23 0,-22 22-1,22 0 19,-22 0-19,44 0 0,-44 23 1,0-23 0,22 0-1,-22 22 1,0 0 1,22-44-3,-22 45 2,0-23-17,0 22 17,-22 0 6,22-21-7,0-1-6,-22 22 7,22-22 0,0 23 0,0-23-1,-22 0 1,0 0 0,22 0 0,0 0 16,-44 0-17,21 1 7,1-23-12,-22 44 5,-22-22 1,-1 22 0,1-22-1,-1-22 1,-21 23 0,21-23-1,-21 22 1,21-22-16,-21 22 15,21-22 0,-21 0 1,21 0 0,1 0-1,-23 0 1,1 0 0,21-22-1,1 22 1,44 0 0,-45-22-1,45-1 1,-22 23-16,22-44 15,-23 44 0,23-44 1,0 22 0,0 22 0,0-22-1,22-1 4,-22 1-4,-1 22-2,23-22 3,-22 0-1,0 0 1,22 0-17,-44-23 17,22 23-1,0 0 1,-45 0 17,45 0-18,-22 0 1,44-1-1,-67 1 1,45 22 0,0-22-1,0 22 1,22-22-17,-22 22 17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3T09:15:45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644">
    <iact:property name="dataType"/>
    <iact:actionData xml:id="d0">
      <inkml:trace xmlns:inkml="http://www.w3.org/2003/InkML" xml:id="stk0" contextRef="#ctx0" brushRef="#br0">10209 5782 0,'44'0'201,"45"0"-186,-45 0-7,0 0 10,23 0-16,43 0 14,23 0 0,-44 0-4,21 22 9,1-22-8,44 0 8,-22 22-5,-22-22-3,44 0 7,-89 0-7,45 0 8,-67 0-8,67 0 7,-22 0-4,-67 0-3,22 0-12,45-22 19,-1 22-7,1-22 8,21 0-9,1-1 9,-67 23-9,23-22-11,66 0 19,-67 22-7,67-22 8,-111 0-9,22 22 9,-21 0-8,-1 0 10</inkml:trace>
    </iact:actionData>
  </iact:action>
  <iact:action type="add" startTime="23812">
    <iact:property name="dataType"/>
    <iact:actionData xml:id="d1">
      <inkml:trace xmlns:inkml="http://www.w3.org/2003/InkML" xml:id="stk1" contextRef="#ctx0" brushRef="#br0">2347 6402 0,'22'0'17,"1"0"-10,-1 0 10,0 0-4,89-22 7,-89 22-7,66-22 8,-21 22-5,21 0-3,1 0 8,-23 0-9,45 0 9,0 0-8,44 0 7,-67 0-6,90 0 7,-112 0-10,45 0 10,-67 0-8,-22 0-13,45 0 21,-1 0-9,23 0 9,21 0-9,-43 0 6,-1 0 2,-44 0-8,0 0-11,1 22 19,-1-22-8</inkml:trace>
    </iact:actionData>
  </iact:action>
  <iact:action type="add" startTime="26044">
    <iact:property name="dataType"/>
    <iact:actionData xml:id="d2">
      <inkml:trace xmlns:inkml="http://www.w3.org/2003/InkML" xml:id="stk2" contextRef="#ctx0" brushRef="#br0">15014 8440 0,'22'-22'88,"0"22"-80,0 0 1,1 0-2,-23-22 7,66 22-2,-22-23 9,1 1-5,21 0-3,67 22 8,-89 0-8,111-22 7,-22 22-3,-66 0-4,132 0 8,-88 0-9,21 22 9,-21-22-8,44 0 7,22 0-7,1 22 7,-112-22-7,111-22 8,-133 22-8,111 0 7,-88 22-7,132-22 8,-88 0-9,-23 0 9,1 0-9,44 0 9,0 22-8,88-22 7,-132 0-7,88 23 8,-133-23-9,111 0 9,-133 0-8,45 0 7,44 0-19,-1 22 11,23-22 9,0 0-9,0 22 9,22-22-8,88 0 7,-176 0-7,110 22 8,-88-22-5,-23 0-3,89 0 8,-22 22-8,0-22 7,22 0-7,0 0 8,-22 22-9,0-22 9,-67 0-9,-22 0-11,133 0 19,-110 0-7,88 0 7,-111 0-7,89 0 8,-89 0-8,23 0 7,-1 0-4,1 0-3,-1 0 8,23 0-8,44-22 7,-111 22-7,155 0 8,-133 0-9,133 0 9,-110 0-8,-1 0 7,67-22-19,0 0 11,-22 22 9,-1 0-9,-65-22 9,-23 22-8,22 0 7,23 0 15,-23 0-19,0 0-4,45 0 9,-67 0-9,0 0-11,0 0 22,0 0 1</inkml:trace>
    </iact:actionData>
  </iact:action>
  <iact:action type="add" startTime="33948">
    <iact:property name="dataType"/>
    <iact:actionData xml:id="d3">
      <inkml:trace xmlns:inkml="http://www.w3.org/2003/InkML" xml:id="stk3" contextRef="#ctx0" brushRef="#br0">1373 9680 0,'0'-22'48,"22"22"-16,22 0-8,-22 0-16,45 0 2,-23 0 2,156 0 9,-134 0-8,23 0 7,21 0-19,-43 0 11,-23 0 9,-22 0-5</inkml:trace>
    </iact:actionData>
  </iact:action>
  <iact:action type="add" startTime="35540">
    <iact:property name="dataType"/>
    <iact:actionData xml:id="d4">
      <inkml:trace xmlns:inkml="http://www.w3.org/2003/InkML" xml:id="stk4" contextRef="#ctx0" brushRef="#br0">2790 11054 0,'22'0'72,"0"0"-24,1-22-40,-1 22 0,0 0 0,0-23 0,44 23 3,-21 0 2,-1-22-13,67 0 21,-1 22-9,23 0 9,0 0-8,-22 0 7,0 0-4,-1 0-3,90-22 8,-134 22-8,156-22 7,-112 22-3,-43 0-5,43 0 9,-21 0-8,0 0 8,-1 0-9,1 0 9,-23 0-8,1 0 7,-1 0 14,-22 0-17,-21 0-5,43 0 9,23 0-9,21 0 9,1 0-8,22 22 7,-22-22-3,21 0-1,1 0-2,67 22 6,-134-22-8,111 44 9,-133-44-8,156 0 8,-89 23-9,-1-1 9,45-22-5,-22 0-3,-22 22 8,22-22-8,22 22 7,-89-22-7,111 22 8,-132-22-9,176 0 9,-177 0-9,134 0 9,-68 22-8,23-22 8,0 22-9,0 1 9,0-23-8,0 0 7,-89 0-7,44 0 7,-43 0-7,-1 0 8,-22 0-9,22 0 9,-21 0-8,21 0 8,-22 0-9,0-23 9,0 23-4,0 0-1,-22-22 8,23 22-15,-1 0 6,0 0 65,-22-22 64</inkml:trace>
    </iact:actionData>
  </iact:action>
  <iact:action type="add" startTime="37981">
    <iact:property name="dataType"/>
    <iact:actionData xml:id="d5">
      <inkml:trace xmlns:inkml="http://www.w3.org/2003/InkML" xml:id="stk5" contextRef="#ctx0" brushRef="#br0">7662 9481 0,'66'0'71,"-21"0"-55,21 0-8,1 0 0,88 0 11,-67 0-6,23 0-13,110 0 20,-110 0-7,310 22 8,-133-22-9,0 22 10,-133-22-11,0 0-10,199 0 19,-265 0-7,110 22 7,-155-22-7,45 0 8,-67 0-8,0 0 7,44 0-19,1 0 11,-1 0 9,1 0-9,66 0 9,-1 0-9,90 0 9,-156 0-8,111 0 7,-66 0-3,-44 0-4,132 23 7,-88-23-3,22 0-4,-23 0 8,-21 0-5,-1 0-3,-21 0 8,-45 0-9,22 22-11,1-22 19,-23 0-7,22 0 7,-22 0 2,0 0-11,0 0 10,1 0-5</inkml:trace>
    </iact:actionData>
  </iact:action>
  <iact:action type="add" startTime="48092">
    <iact:property name="dataType"/>
    <iact:actionData xml:id="d6">
      <inkml:trace xmlns:inkml="http://www.w3.org/2003/InkML" xml:id="stk6" contextRef="#ctx0" brushRef="#br0">12689 9592 0,'-22'-45'128,"22"23"-120,0-22 0,0 22 0,-22-23 1,22 1 3,-23-67 10,23 67-10,-22-22 9,22 44-9,-22-1-11,22-21 19,-22 22-7,22-22 8,0-1-9,-22 1 9,22 22-9,0 0-11,0 0 19,-44 22 323,-1 0-327,1 0-8,-22 0 4,-178 0 9,178 0-7,-178 22 5,111-22-1,67 0-7,-67 0 10,66-22-8,1 22 8,-1 0-9,1 0 9,22 0-8,-1 0 7,23 0-20,0 0 13,-89-23 8,67 23-9,-44 0 9,43-22-8,1 22 7,-22 0-19,21 0 11,-21 0 9,-1-22-5,1 22-3,0 0 7,21 0-7,-88 0 8,89 0-8,-67-22 7,89 22-7,-89 0 8,67 0-9,22 0 9,-44 0-21,-1-22 12,-21 22 9,-23-22-5,0 22-2,-88-22 6,132-1-7,-154 1 8,155 22-9,-156-44 9,178 44-8,0 0 7,-45 0-19,0 0 14,23-22-1,22 22 6,-45 0-3,23 0-5,-45-22 9,67 22-8,-89-23 8,88 23-9,-87-22 9,65 22-8,45-22 7,-67 22-19,23-22 15,-23 22-3,23-22 7,22 22-3,-45-22-5,23 22 10,44 0-10,-67-22 8,45 22-7,-23 0 8,45 0-9,-22 0 9,-45 0 14,23 22-19,-1-22 0,23 0-3,-22 22 7,43-22-7,-21 0 8,22 0-7,0 0 5,0 22-7,0-22 9,22 22 111,0 22-124,0 1 0,-23-1 0,1 0 3,0 23 2,0 44 7,0-1-7,-22 23 8,21-44-9,23-23 9,-22-21-4,22-23-5,0 22 9,0-22-8,0 0 7,0 0 2,0 1 90,0-1-104,0 0 0,0 0 8,22 0 0,1-22 136,-1 0-144,0 0 0,0 0 0,0 0 1,22 0 3,67-22 9,-22 22-4,-23 0-5,133 0 9,-66 0-8,0 0 8,0 0-9,22 0 9,-22 0-5,-67-22-3,1 0 8,-45 22-9,0 0 9,0 0-8,45-22 7,-23 22-6,-22 0 6,22-23-8,-21 23 9,21 0-8,-22 0 7,0 0-7,22 0 8,-21 0-6,-1 0 3,0 0-5,22 0 8,0 0-9,-21 0 9,-1 0-8,0 0 9</inkml:trace>
    </iact:actionData>
  </iact:action>
  <iact:action type="add" startTime="80101">
    <iact:property name="dataType"/>
    <iact:actionData xml:id="d7">
      <inkml:trace xmlns:inkml="http://www.w3.org/2003/InkML" xml:id="stk7" contextRef="#ctx0" brushRef="#br0">16697 12117 0,'22'0'119,"22"0"-95,1 0-16,21 0 0,1 0 0,132-22 10,-66 22-5,199 0 7,-111 0-7,-21 0 8,-45 22-8,-22-22 7,22 22-6,-22-22 6,-89 0-8,22 0-12,89 22 21,-88-22-9,88 0 9,-89 0-8,45-22 7,-89 22-7,22 0 7,23 0-19,21 0 12,-21 0 7,21 0-7,23 22 8,-67-22-9,23 0-11,132 0 19,-133 0-7,156 0 7,-67 0-4,-44 0 1,22 0 0,-23 0-4,-21 0 7,-23 0-7,23 0 8,22 0-8,-1 0 7,-65 0-4,65 0-15,-43-22 11,66 22 9,-89 0-8,67 0 8,-67 0-9,0 0-11,23 0 19,-1 0-4,-22 0-3,1 0 8,-23 0-5,22 0-3,23 0 8,-67-22-9,44 22 9,-22 0-8,0 0 7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3T09:15:45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139">
    <iact:property name="dataType"/>
    <iact:actionData xml:id="d0">
      <inkml:trace xmlns:inkml="http://www.w3.org/2003/InkML" xml:id="stk0" contextRef="#ctx0" brushRef="#br0">4517 7133 0,'23'0'192,"-1"-22"-184,0 22 0,0-22 0,22 22 5,23 0-1,-1-45 5,23 45-1,-1 0 1,1-22 0,-23 0-1,1 22 1,-1 0 0,1-22-1,21 22 1,23-22 0,-45 22-17,45 0 16,-22 0 1,-1 0 0,-43 0-1,-1 0 1,0 0 0,23 22-1,-1-22 1,0 0 0,1 0-1,-1 0 1,1 0 0,-45 0-1,44 0-15,23 0 15,-23 0 1,23 22 0,-23-22-1,23 0 1,-23 0-1,1 0 1,21 0 0,-21 0-1,21 0 1,1 0 0,-45 0-1,45 0-15,22 0 15,-1 0 1,1 0-1,0 0 1,-1 22 0,-21-22-1,-23 0 1,-21 0 0,43 0-1,-21 0 1,21 0 0,-21 0-1,44 0-15,21 0 15,46 0 1,-1 22-1,-22-22 1,0 0 0,0 0-1,-45 0 1,1 0 0,0 0-1,-23 0 1,-21 0 0,-45 0-1,22 0-15,-21 0 15</inkml:trace>
    </iact:actionData>
  </iact:action>
  <iact:action type="add" startTime="12036">
    <iact:property name="dataType"/>
    <iact:actionData xml:id="d1">
      <inkml:trace xmlns:inkml="http://www.w3.org/2003/InkML" xml:id="stk1" contextRef="#ctx0" brushRef="#br0">3986 7709 0,'0'0'1,"22"0"11,22-22 2,-21 22 3,-1 0 0,22 0-1,-22 0 1,22-22 0,-21 22-17,43 0 16,0 0 1,45 0 0,-22 0-1,21 0 1,-43 0 0,-1 0-1,23 22 1,-1-22 0,1 0-1,0 22 1,66-22 0,-89 0-1,89 22-15,0-22 15,22 0 1,0 0-1,45 0 1,21 0 0,1 0-1,-22 0 1,-45 0 0,-44 22-1,-67 0 1,-22 0-1,23 1-15,43-1 15,1-22 1,22 0 0,0 0-1,-45 0 1,1 0 0,-45 0 0,1 0-1,-1 0 1,0 0-1,-22 0 1,0 0-1,23 0-15,-1 0 15,23 0 1,-1 0 0,-44 0 5,0 0 18</inkml:trace>
    </iact:actionData>
  </iact:action>
  <iact:action type="add" startTime="13523">
    <iact:property name="dataType"/>
    <iact:actionData xml:id="d2">
      <inkml:trace xmlns:inkml="http://www.w3.org/2003/InkML" xml:id="stk2" contextRef="#ctx0" brushRef="#br0">5027 8506 0,'0'0'1,"0"-22"6,44 22 1,0-22 0,45 0 9,22 0-1,22 0 1,-1 22 0,46-23-1,-46 23 1,23-22 0,-44 22-1,0 0 1,-23 0 0,1 0-1,44 0 1,-67 0 0,23 0-1,0 0 1,21 0 0,-21 0-1,44 0 5,-89 0-8,111 0 8,-111 0-9,45 0 5,-1 0 0,-65 0-17,21 0 16,22 0 1,-21 0 0,-1 0 3,0 0-7,0 0 3,-21 0 1,-1 0 0,0 0 17</inkml:trace>
    </iact:actionData>
  </iact:action>
  <iact:action type="add" startTime="46795">
    <iact:property name="dataType"/>
    <iact:actionData xml:id="d3">
      <inkml:trace xmlns:inkml="http://www.w3.org/2003/InkML" xml:id="stk3" contextRef="#ctx0" brushRef="#br0">15656 4940 0,'22'0'224,"1"0"-216,21 0 0,-44 22 8,44-22-3,89 0 8,-89 0-9,111 0 9,-66 0-8,-45 0-13,67 0 20,0 0-3,-45 0-4,0 0 7,1 0-3,-1 0-4,45 0 7,-89 0-7,89 0 8,-67 0-9,45-22 9,-45 22-8,23 0 7,-23 22-6,0-22 6,-22 22-4,45-22-3,-1 0 8,-44 0-5,45 0-15,-45 0 11,66 0 9,-43 0-9,43 22 9,-21-22-4,-23 0-5,22 0 9,-21 0-9,-1 0 9,22 0-7,-21 0 6,-1 0-4,22 0-15,-43 23 11,87-23 9,-43 0-5,-45 0-3,89 0 8,-45 0-8,23 0 7,-1 0-6,1 0 5,-23 0-2,23 0-5,44 22 9,-111-22-7,89 0 6,-67 0-7,44-22 7,-21 22-3,-1 0-5,1 0 9,21 0-8,-21 0 7,43 0-7,-21 0 8,-45 0-8,1 0-12,87 0 18,-65 0-2,-23 0-4,89 0 7,-44 0-3,-23 0-5,1 0 9,-1 0-7,23 0 5,-1 0-6,1 22 8,-23-22-5,45 0-15,-67 0 11,111 0 9,-111 0-9,111-22 9,-88-1-8,-1 23-13,45 0 21,0 0-9,-23-22 9,23 22-4,-22 0-1,-1 0-4,23-22 9,-67 22-8,89-22 8,-89 22-8,67-22 7,-22 22-3,-1 0-5,-21-22 9,-23 22-8,-22 0 7,22 0-7,-21 0 8,-1 0-9,22 0 9,-22 0-8,22-22 7,1 22-7,21 0 8,-22 0-9,23 0 9,-1-23-8,23 23 7,-45 0-6,1 0 6,-1 0-8,-22 0-12,22 0 21,-22 0-8,23 0 7,-1 0 15,-22 0-16,0 0 5,0 0 0</inkml:trace>
    </iact:actionData>
  </iact:action>
  <iact:action type="add" startTime="50075">
    <iact:property name="dataType"/>
    <iact:actionData xml:id="d4">
      <inkml:trace xmlns:inkml="http://www.w3.org/2003/InkML" xml:id="stk4" contextRef="#ctx0" brushRef="#br0">15191 5604 0,'-44'0'48,"66"0"-40,45 0 136,-23 0-136,0 0 0,23 0 0,-1 0 0,0 0 3,1 0 1,176 0 9,-65 0-8,-1 0 8,0 0-9,-22 0 9,-67 0-8,1 0-12,155 0 18,-134 0-2,-43 0 0,-1 0-1,-21 0 1,-1 0-4,-22 0 7,0 0-7,0 0 10,0 0 17</inkml:trace>
    </iact:actionData>
  </iact:action>
  <iact:action type="add" startTime="63891">
    <iact:property name="dataType"/>
    <iact:actionData xml:id="d5">
      <inkml:trace xmlns:inkml="http://www.w3.org/2003/InkML" xml:id="stk5" contextRef="#ctx0" brushRef="#br0">4185 10788 0,'22'0'144,"1"0"-136,-1 0 8,44 0-7,45 0 7,-45 0-3,178 0 8,-111 0-4,22 0-5,-22 0 9,44 0-4,0 0-5,-22-22 9,-44 22-5,-67 0-3,0 0-12,67 0 19,-67 0-7,133 0 7,-110 0-6,21 0 5,67 0-18,0 0 11,-22 0 9,45 0-8,-1 0 7,22 0-3,22 0-4,67 22 7,-111-22-3,-110 0-5,88 0 9,-44 0-4,-45 0-4,1 0 7,21 0-19,23 0 15,0 0-3,-1 0 7,1 0-3,22 0-4,88 0 7,-21 0-3,-134 0-5,222 0 9,-111 0-4,-88 0-4,-23 0 7,67 0-19,-44 0 15,21-22-3,1 22 7,22 0-3,22 0-4,66-22 7,-110 22-7,155 0 8,-178 0-9,156-23 9,-178 23-9,-21 0 9,43 0-20,1 0 11,-23 0 9,1 0-8,-1 0 7,-22 0-3,-21 0-5,-1 0-12,0-22 21,0 22-9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3T09:15:45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5122">
    <iact:property name="dataType"/>
    <iact:actionData xml:id="d0">
      <inkml:trace xmlns:inkml="http://www.w3.org/2003/InkML" xml:id="stk0" contextRef="#ctx0" brushRef="#br0">18889 8085 0,'-44'0'143,"0"0"-103,22-22-16,0 22-8,-1 0 8,23-22-8,-22 0 0,0 0 0,22 0 8,0 0-8,-22 22 0,22-23-8,0 1 10,0 0-2,0 0-3,0 0 8,22 22 47,-22-22-52,22 22-8,0 0 0,-22 44 152,23-22-152,-1 0 0,0-22 0,0 0 8,0 22-4,-22 1-12,22-1 21,0-22-9</inkml:trace>
    </iact:actionData>
  </iact:action>
  <iact:action type="add" startTime="27082">
    <iact:property name="dataType"/>
    <iact:actionData xml:id="d1">
      <inkml:trace xmlns:inkml="http://www.w3.org/2003/InkML" xml:id="stk1" contextRef="#ctx0" brushRef="#br0">18845 9503 0,'0'22'40,"-22"-44"247,22-22-271,0 22-8,0-23 7,0 1-2,22-45 8,-22 67-9,0-22 9,0 22-7,22 0 6,-22 0-7,22 22 7,1-23-8,-23 1 11,22 22-12,0 0 58,0 0-5,-22 22 48,0 1-104,0 21 0,0-22 8,0 0-6,0 0 4,0 0 10,0 1 8,0-1-16,0 0 32,0 0-16,0 0-16,0 0 2,0 0 116,-22-22-102,22 23-24,-22-23 264,22 22-264,-22 0 8,-1-22-2,23 22 2</inkml:trace>
    </iact:actionData>
  </iact:action>
  <iact:action type="add" startTime="35482">
    <iact:property name="dataType"/>
    <iact:actionData xml:id="d2">
      <inkml:trace xmlns:inkml="http://www.w3.org/2003/InkML" xml:id="stk2" contextRef="#ctx0" brushRef="#br0">19487 10943 0,'-44'0'159,"0"0"-143,22 0-8,-1 0 0,1 0 0,-22-22 10,0 22-2,22 0-3,-1 0 8,1-22-10,0 22 6,0 0-16,0-23 22,0 23-7,0 0-6,22-22 7,0 0 12,-23 0 3,1 0-8,22 0-8,0 0 0,0-1 0,0 1-16,0 0 17,0-22-1,0 0 1,22 21 0,1 1 0,-1 0-1,-22 0 1,22 22-1,0 0 43,0 0 21,22 22 8,-44 0-80,23-22 0,-23 22 0,22 1 0,0-23 0,0 22 9,0-22 6,-22 22-13,22-22 7,-22 22 0,22-22-1,-22 22 4,23 0-4,-23 0-2,44 23 3,-44-23 0,22 0-1,-22 0 1,0 0 6,0 0 1,0 1 24,0-1-32,0 0 0,0 0 0,-22-22 16,22 22 32</inkml:trace>
    </iact:actionData>
  </iact:action>
  <iact:action type="add" startTime="37914">
    <iact:property name="dataType"/>
    <iact:actionData xml:id="d3">
      <inkml:trace xmlns:inkml="http://www.w3.org/2003/InkML" xml:id="stk3" contextRef="#ctx0" brushRef="#br0">19465 12316 0,'-44'0'136,"0"0"-105,21-22-7,1 0-8,0 22 0,0-22-8,0 22 8,0-22 0,0 0-15,-1-1 15,1 23 0,22-22 1,0 0 5,-22 22-10,22-44 4,0-23 1,0 23-1,0 22 1,0-45 0,22 1 0,-22 22-1,22 22-15,-22-1 15,23 23 0,-1 0 7,0-22 9,0 22-16,0 0 8,0 0 0,0 0 16,-22 22-8,0 1-8,0-1-8,23-22-8,-1 22 8,0 0 0,-22 0 0,22-22-2,-22 22 2,0 0 1,0 23 0,22-23-1,-22 0-16,0 0 17,22 45-1,-22-45 1,22 22 0,-22-22 0,0 23-1,0-1 1,0-22-1,0 0 1,0 0 1</inkml:trace>
    </iact:actionData>
  </iact:action>
  <iact:action type="add" startTime="45578">
    <iact:property name="dataType"/>
    <iact:actionData xml:id="d4">
      <inkml:trace xmlns:inkml="http://www.w3.org/2003/InkML" xml:id="stk4" contextRef="#ctx0" brushRef="#br0">14726 9127 0,'44'0'144,"1"0"-129,21 0 1,1 0 0,-45 0-7,66 22 11,23-22-7,-44 0 3,21 0 1,-21 0 0,-1 0-1,0 0 1,1 0-1,-23 0 1,45 0 0,-67 0 0,22 0-1,-44 22 1,22-22 0,0 0 0,23 0-1,-23 0 1,0 0-1,0 0 1,0 0 0,0 0-1,1 0 1,21 0 0,-22 0-1,0 0-15,0 0 15,23 0 1,-1 0-1,44 0 1,-43 0 0,-1 0-1,-22 0 1,0 0 0</inkml:trace>
    </iact:actionData>
  </iact:action>
  <iact:action type="add" startTime="50314">
    <iact:property name="dataType"/>
    <iact:actionData xml:id="d5">
      <inkml:trace xmlns:inkml="http://www.w3.org/2003/InkML" xml:id="stk5" contextRef="#ctx0" brushRef="#br0">9456 4785 0,'22'0'63,"0"0"-55,22 0 0,1 0 0,21 0 6,89 0-1,66 0 4,45 22-1,-44-22 1,-1 22-1,-44-22 1,0 22 0,1-22 3,-112 0-7,-22 0-13,23 0 17,21 0-1,-21 0 1,-1 0 0,1 0 0,-45 0-1,44 0 1,-21 0-1,-23 0 5,0 0-9</inkml:trace>
    </iact:actionData>
  </iact:action>
  <iact:action type="add" startTime="52009">
    <iact:property name="dataType"/>
    <iact:actionData xml:id="d6">
      <inkml:trace xmlns:inkml="http://www.w3.org/2003/InkML" xml:id="stk6" contextRef="#ctx0" brushRef="#br0">2613 5627 0,'0'0'1,"89"-23"6,-1 1 8,1 22 2,21-22-16,-43 0 10,132 0 10,-132 0-8,66-23 7,-89 45-7,89 0 8,-89 0-9,-22 0 9,67 0-21,-23-22 16,23 22-3,-23 0 8,1-22-5,-23 22-3,44-22 8,-43 22-5,-1 0-1,0 0 4,1 0-7,43 0 9,-44 0-4,23 0-1,-23 0-3,0 22 8,23-22-5,-23 0-3,23 0 8,-45 0-9,22 0 9,-22 0-7,0 0 5,23 0-18,-23 0 11,22 0-11,0 22 19,1-22-7,21 0 7,-22 0-6,-21 0 5,-23 22-6,22-22 8</inkml:trace>
    </iact:actionData>
  </iact:action>
  <iact:action type="add" startTime="66962">
    <iact:property name="dataType"/>
    <iact:actionData xml:id="d7">
      <inkml:trace xmlns:inkml="http://www.w3.org/2003/InkML" xml:id="stk7" contextRef="#ctx0" brushRef="#br0">3587 11475 0,'23'0'168,"-1"0"-161,0 0 1,22 0 0,0 0 5,67 0-1,0 0 9,0 0-9,-23 22 10,45-22-5,-67 0-1,23 22 0,-67-22-3,111 0 7,-44 0-3,-45 0-5,67 0 9,-23 0-8,1 0 8,-1 0-5,23 0 1,44 0 0,22 0-5,111 0 9,-199 0-9,132 0 9,-154 0-8,132 0 8,-133 0-9,1 0-11,88 0 19,-22 22-4,-23-22-3,1 0 8,0 0-8,22 0 7,-89 0-19,0 0 12,133 0 6,-66 0-2,22 0 0,-67 0-5,156-44 9,-89 44-7,0 0 6,22 0-8,-45 0 9,45-22-8,-22 22 7,-66 0-4,88 0-15,-89 0 11,89-23 9,-44 23-4,-67 0-5,155-22 10,-88 0-9,-22-22 6,-1 44-2,-43-22 0,21-1-5,-22 23 9,1 0-8,-23 0-12,66-22 18,-43 22-6,-1-22 5,-22 22 1,22 0-18,-21-22 15,-1 22-3,0 0 7</inkml:trace>
    </iact:actionData>
  </iact:action>
  <iact:action type="add" startTime="76618">
    <iact:property name="dataType"/>
    <iact:actionData xml:id="d8">
      <inkml:trace xmlns:inkml="http://www.w3.org/2003/InkML" xml:id="stk8" contextRef="#ctx0" brushRef="#br0">22831 10301 0,'44'0'40,"1"0"-33,-1 0 9,-22 0-8,0 0 8,-44 22 208,-22 0-216,44 0 0,-22 0 0,0 22 4,-1 1 1,1-23 8,22 0-9,-22 0 18,22-44 178</inkml:trace>
    </iact:actionData>
  </iact:action>
  <iact:action type="add" startTime="77882">
    <iact:property name="dataType"/>
    <iact:actionData xml:id="d9">
      <inkml:trace xmlns:inkml="http://www.w3.org/2003/InkML" xml:id="stk9" contextRef="#ctx0" brushRef="#br0">23075 10212 0,'0'22'95,"0"0"-87,0 23 2,0-1 10,22 0-3</inkml:trace>
    </iact:actionData>
  </iact:action>
  <iact:action type="add" startTime="78593">
    <iact:property name="dataType"/>
    <iact:actionData xml:id="d10">
      <inkml:trace xmlns:inkml="http://www.w3.org/2003/InkML" xml:id="stk10" contextRef="#ctx0" brushRef="#br0">23141 10301 0,'44'0'145,"-21"0"-138,21 0 1,0 0 8,-22 0-3,0 0-1,1 0 9,-1 0 45</inkml:trace>
    </iact:actionData>
  </iact:action>
  <iact:action type="add" startTime="79273">
    <iact:property name="dataType"/>
    <iact:actionData xml:id="d11">
      <inkml:trace xmlns:inkml="http://www.w3.org/2003/InkML" xml:id="stk11" contextRef="#ctx0" brushRef="#br0">23385 10278 0,'-22'0'40,"22"23"40,0 21-72,0 0 0,-23-22 0,23 0 7,-22 23-3,22-1 9</inkml:trace>
    </iact:actionData>
  </iact:action>
  <iact:action type="add" startTime="80314">
    <iact:property name="dataType"/>
    <iact:actionData xml:id="d12">
      <inkml:trace xmlns:inkml="http://www.w3.org/2003/InkML" xml:id="stk12" contextRef="#ctx0" brushRef="#br0">23008 10699 0,'22'0'96,"23"-22"-89,-1 22 1,-22 0 0,0-22 4,23 22 9,-23 0-9,22 0 8,-22 0-2,0 0-2,-22 22 197,0 0-181,22 23-24,1-1 0,-1 22 0,0-21 6,0 21-1,-22-44 8,22-44 43,-22 0 49</inkml:trace>
    </iact:actionData>
  </iact:action>
  <iact:action type="add" startTime="81842">
    <iact:property name="dataType"/>
    <iact:actionData xml:id="d13">
      <inkml:trace xmlns:inkml="http://www.w3.org/2003/InkML" xml:id="stk13" contextRef="#ctx0" brushRef="#br0">23673 10101 0</inkml:trace>
    </iact:actionData>
  </iact:action>
  <iact:action type="add" startTime="82666">
    <iact:property name="dataType"/>
    <iact:actionData xml:id="d14">
      <inkml:trace xmlns:inkml="http://www.w3.org/2003/InkML" xml:id="stk14" contextRef="#ctx0" brushRef="#br0">23584 10389 0,'22'0'103,"22"-22"-87,1 0-8,-23 22 0,0-22 7,22 22 1,-21 0 33,-1 0-17,22 0-16,0 0 3,-44 22 74,0 22-85,0-22 0,-22 23 1,-22 65 7,22-65-4,0 88 9,-1-89-8,1 44 7,-22-43-3,22-1-4,22-22 7,-22-22-3,22-22 137,0-22-146</inkml:trace>
    </iact:actionData>
  </iact:action>
  <iact:action type="add" startTime="83658">
    <iact:property name="dataType"/>
    <iact:actionData xml:id="d15">
      <inkml:trace xmlns:inkml="http://www.w3.org/2003/InkML" xml:id="stk15" contextRef="#ctx0" brushRef="#br0">23783 10699 0,'23'22'119,"-1"1"-111,-22-1 0,22-22 8,0 22-8,-22 0 8,22 0 0,0-22-4,0 22 9</inkml:trace>
    </iact:actionData>
  </iact:action>
  <iact:action type="add" startTime="84361">
    <iact:property name="dataType"/>
    <iact:actionData xml:id="d16">
      <inkml:trace xmlns:inkml="http://www.w3.org/2003/InkML" xml:id="stk16" contextRef="#ctx0" brushRef="#br0">23916 10655 0,'22'0'24,"1"0"40,21-22-56,-22 22 0,22-44 0,-22 44 0,67-45 5,0-21 3,-45 44 1,0-1 0,-44 1 0</inkml:trace>
    </iact:actionData>
  </iact:action>
  <iact:action type="add" startTime="85114">
    <iact:property name="dataType"/>
    <iact:actionData xml:id="d17">
      <inkml:trace xmlns:inkml="http://www.w3.org/2003/InkML" xml:id="stk17" contextRef="#ctx0" brushRef="#br0">24403 10212 0,'0'22'127,"0"0"-119,0 0 0,23 1 0,-23 21 0,0-22 0,0 22 5,22 45 3,0 22 1,-22-23 0,22-43-1,-22-23 1,0-44 192</inkml:trace>
    </iact:actionData>
  </iact:action>
  <iact:action type="add" startTime="85945">
    <iact:property name="dataType"/>
    <iact:actionData xml:id="d18">
      <inkml:trace xmlns:inkml="http://www.w3.org/2003/InkML" xml:id="stk18" contextRef="#ctx0" brushRef="#br0">24669 9990 0,'0'23'24,"22"21"9,-22-22-26,0 22 1,22 1 2,1 43 7,-1 23-1,0 22 1,22-22 0,-22 22-1,0-45 1,1-21 0,-23-45-1</inkml:trace>
    </iact:actionData>
  </iact:action>
  <iact:action type="add" startTime="141194">
    <iact:property name="dataType"/>
    <iact:actionData xml:id="d19">
      <inkml:trace xmlns:inkml="http://www.w3.org/2003/InkML" xml:id="stk19" contextRef="#ctx0" brushRef="#br0">21547 2548 0,'0'22'152,"0"0"-97,0 44-39,0-43-8,0 21 0,-22-22 7,22 44 2,0-21-4,0-1 7,-23-44 3,23 22-12,45 0 394,-23-22-397,0 23 0,0-23 0,0 0 0,0 0 4,23 0 1,-1 0 8,0 0-4,-22 22-4,23-22 7,-23 0-7,0 22 7,0-22-7,45 22 8,-45 0 0,0-22-13,22 0 12,-22 0-6,67 22 6,-45-22-4,23 0-3,-1 22 8,-44-22-21,23 0 16,-1 0 1,0 0-4,45 0 8,-67 0-9,0 0 9,0 0 15,0 0 60,-22 23-72,22-23 24,1 0-24,-1 0-16,0 0 0,0 0 8,0 0-8,-22-23 80</inkml:trace>
    </iact:actionData>
  </iact:action>
  <iact:action type="add" startTime="143890">
    <iact:property name="dataType"/>
    <iact:actionData xml:id="d20">
      <inkml:trace xmlns:inkml="http://www.w3.org/2003/InkML" xml:id="stk20" contextRef="#ctx0" brushRef="#br0">21547 2592 0,'22'0'72,"0"0"-49,22 0-7,-22 0-5,45 0 9,-23 0-18,0 0 13,1 0-3,-23 0-11,89 22 19,-67-22-8,89 44 9,-67-44-8,67 23 7,-44-1-3,-67-22-5,22 22 9,-22-22-20,0 0 11,23 0 9,-1 0-9,0 22 9,-22-22-5,45 0-15,-45 0 11,67 0 9,-67 0-5,0 0 6,-22 22 266,0 0-255,0 23-25,0-1-1,0-22 1,0 22 10,0-21-5,0 21 7,0-22-7,0 0 8,-44-22 302</inkml:trace>
    </iact:actionData>
  </iact:action>
  <iact:action type="add" startTime="156201">
    <iact:property name="dataType"/>
    <iact:actionData xml:id="d21">
      <inkml:trace xmlns:inkml="http://www.w3.org/2003/InkML" xml:id="stk21" contextRef="#ctx0" brushRef="#br0">5713 11475 0,'0'-23'96,"0"1"-80,0 0-8,0 0 0,22-45 11,-22 1-2,0 0-1,0-1-3,0 23 8,0 0-8,0-23 7,0 23-7,0-1 7,0 1-2,23 44-6,-23-44 8,0 22-7,22-23 8,-22 1-8,0-22 7,22 21-6,0 1 6,-22 22-8,0 0 9,0 0-9,22-23 9,0 45-6,-22-22 4,0 0-6,0 0 20,22 22-13,-22-22-6,23 22 5,-1 0 80,0 0-92,0 0 1,0 0 0,0 0 4,67-22 1,44 22 7,44 0-7,22 0 8,23 0-4,-112 0-5,1-23-12,177 23 21,-199 0-9,132 0 9,-132 0-4,-23 0-5,155 23 9,-110-23-8,0 0 7,0 0-7,-1 0 7,23 0-7,44 0 8,-66 0-5,133 0-15,-134 0 11,156 0 9,-199-23-8,43 23 7,-65 0-3,-1 0-5,-22 0-11,44 0 19,-21 0-7,-1 0 7,0 0-6,1 0 6,-23 0-8,0 0-11,22 0 19,-22 0-5,-22 23 177,23-23-168,-23 22 32,0 44-48,0-22 0,0 1 0,0-1 0,0 23 7,0 43 1,0 1-3,-45 22 8,45-89-9,0 1 4,0-1 1,0 0 0,0-22 8,0 0-9,0 23 10,0-23-9,0 0-1,0 0 5,0 0 11</inkml:trace>
    </iact:actionData>
  </iact:action>
  <iact:action type="add" startTime="160274">
    <iact:property name="dataType"/>
    <iact:actionData xml:id="d22">
      <inkml:trace xmlns:inkml="http://www.w3.org/2003/InkML" xml:id="stk22" contextRef="#ctx0" brushRef="#br0">20661 2681 0,'0'22'96,"0"44"-89,0-22 1,0 1 1,0-1-2,0 0 2,-22 45 8,22 0 0,-22-1-1,22-21 1,-22-45 0,22 0-1,0 0 11,0-44 77,22 22 152,0 0-248,22 0 0,-22 0 0,23 0 0,-1 0 6,22 0 3,1 0 0,-45 0-1,22 0-15,0-22 15,-21 22 7</inkml:trace>
    </iact:actionData>
  </iact:action>
  <iact:action type="add" startTime="164370">
    <iact:property name="dataType"/>
    <iact:actionData xml:id="d23">
      <inkml:trace xmlns:inkml="http://www.w3.org/2003/InkML" xml:id="stk23" contextRef="#ctx0" brushRef="#br0">18159 5472 0,'-23'22'119,"23"0"-102,0 22-6,23-44 3,-23 44-1,0-21 8,44 21-4,-44-22-5,44-22 9,-22 0 5,0 0-2,1 0 0,-23-22-16,22 22 8,-22-22-2,22 22 4,-22-22 22,0-1-16,0 1 0,0 0 8,-22 22-20,0-22 72,-1 22-76,1 0 8,22-22-7,-22 22 7,0-22 7,0 22 153,66 0-72,0 0-96,1 0 0,43 0 0,1 0 0,177 0 8,177 22 8,-288-22-15,22 22 7,-22-22 1,-45 0 0,-21 0 0,0 0-1,43 0 1,1 0-1,45 0 1,-23 0-1,-23-22 1,1 0 0,-111 0-1,23-1 1,-45 46 310,-22-23-254,22 66-66,-23-44 1,23 0 0,-22 0 2,22 1 7,-22-23 0,22 22 3,-22-22 4,22 22-16,-22-22 6,0 0 44,22 22-49,-22 0-2,22 0 3,-45 1 6</inkml:trace>
    </iact:actionData>
  </iact:action>
  <iact:action type="add" startTime="167298">
    <iact:property name="dataType"/>
    <iact:actionData xml:id="d24">
      <inkml:trace xmlns:inkml="http://www.w3.org/2003/InkML" xml:id="stk24" contextRef="#ctx0" brushRef="#br0">18269 5693 0,'22'0'96,"23"0"-65,-1 0-23,22 0 0,1 0 0,22 0 3,88 0 6,0 0 0,0 0-1,-22 0 1,-22 22-1,0-22 1,0 0 0,-67 0-1,23 0-15,-23 22 15,-22-22 1,1 23-1,21-23 1,0 0 0,-21 0-1,21 0 1,-22 0 0,23 0 0,-23 0-1,1 0 1,-23 0-1,44 22-15,1-22 15,-45 0 1,22 0-1,-22 0 6</inkml:trace>
    </iact:actionData>
  </iact:action>
  <iact:action type="add" startTime="168561">
    <iact:property name="dataType"/>
    <iact:actionData xml:id="d25">
      <inkml:trace xmlns:inkml="http://www.w3.org/2003/InkML" xml:id="stk25" contextRef="#ctx0" brushRef="#br0">19199 5848 0,'0'44'129,"0"45"-122,0-22 1,0-1 0,0-22 0,0 45 0,0-45 7,0 67 1,0-45 1,0-43-16,0-46 182,0-21-175,0 0 0,0-1 0,0 1 5,0 0-1</inkml:trace>
    </iact:actionData>
  </iact:action>
  <iact:action type="add" startTime="169370">
    <iact:property name="dataType"/>
    <iact:actionData xml:id="d26">
      <inkml:trace xmlns:inkml="http://www.w3.org/2003/InkML" xml:id="stk26" contextRef="#ctx0" brushRef="#br0">19288 5981 0,'0'-22'8,"22"22"-1,0 0 9,0 0 0,-22-22-6,45 22 7,-23 0 12,0 0-21,-22 22 8,44-22-2,-22 22 6,-22 0-7,0 0 20,-44 1-16,0 21 0,-23 0 3,-21 0-7,44 1 4,-1-23 0,45 0-1,-22-22 91,22 22-99,22-22 232,0 0-192,1 22-32,-1-22-8,22 22 2,-22 1 3,89 21 7,-67-22-7,-22-22-12,45 44 19,-1 1-8,1-23 9,-45 0-8,0 0 4</inkml:trace>
    </iact:actionData>
  </iact:action>
  <iact:action type="add" startTime="175578">
    <iact:property name="dataType"/>
    <iact:actionData xml:id="d27">
      <inkml:trace xmlns:inkml="http://www.w3.org/2003/InkML" xml:id="stk27" contextRef="#ctx0" brushRef="#br0">7418 12073 0,'0'22'103,"0"0"-95,0 0 0,23 22 0,-23-21 2,22 21 3,0 44 7,0-43-3,-22-23-5,0 0-11,22-22 254,-22-22-247,44 22 0,1 0 0,-1 0 0,45-22 4,132 22 9,-177-22-8,67 22 8,-89 0 48</inkml:trace>
    </iact:actionData>
  </iact:action>
  <iact:action type="add" startTime="176794">
    <iact:property name="dataType"/>
    <iact:actionData xml:id="d28">
      <inkml:trace xmlns:inkml="http://www.w3.org/2003/InkML" xml:id="stk28" contextRef="#ctx0" brushRef="#br0">7352 12693 0,'0'0'0,"22"0"16,0 0 15,23-22-23,-1 22 8,0 0-15,45 0 14,21 0-2,1 0-12,332 0 19,-288 0-7,89 0 7,-200 0-7,-44-22 7,22 22-19</inkml:trace>
    </iact:actionData>
  </iact:action>
  <iact:action type="add" startTime="177666">
    <iact:property name="dataType"/>
    <iact:actionData xml:id="d29">
      <inkml:trace xmlns:inkml="http://www.w3.org/2003/InkML" xml:id="stk29" contextRef="#ctx0" brushRef="#br0">7596 12937 0,'0'22'31,"0"0"-23,22 44 0,-22-21 0,22-1 3,-22 89 5,22-45 1,0 23-1,-22-67-3,0-21 8,0-1-8,0-67 56,0 23-61,0 0 0,0 0 0</inkml:trace>
    </iact:actionData>
  </iact:action>
  <iact:action type="add" startTime="178426">
    <iact:property name="dataType"/>
    <iact:actionData xml:id="d30">
      <inkml:trace xmlns:inkml="http://www.w3.org/2003/InkML" xml:id="stk30" contextRef="#ctx0" brushRef="#br0">7662 12914 0,'22'0'8,"0"0"6,45 0-1,43 0 8,-43 0-9,110 0 9,-111 45-5,-21-45 1,-45 22-4,22-22 8,-22 22-9,0 0 9,0 22-5,-22-21-3,-67 65 8,45-66-9,-23 0-11,-132 67 19,88-45-3,23-44-1,44 0 1,21 0-4,23 23 283,23-23-288,-1 0 8,0 0 1,0 0-4,22 0 8,-22-23-8,1 23 11,21-22 0,-22 22 16,-22-22-25,22 22 50,0 0-25,0 0-32,-22 22 0,23-22 0,-1 0 16,0 0-14,-22 22 11,22 1-9,22-23 9,-22 22-8,23 0 7,-45 0-5,44-22 3,-22 22-4,0-22 6,0 22-8,1-22-11,-1 22 19,0-22-1,0 23-5,22-23 4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3T09:15:45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5888">
    <iact:property name="dataType"/>
    <iact:actionData xml:id="d0">
      <inkml:trace xmlns:inkml="http://www.w3.org/2003/InkML" xml:id="stk0" contextRef="#ctx0" brushRef="#br0">14261 5073 0,'22'0'216,"-22"-22"-209,22 22 2,1 0-1,21 0 0,0 0 5,45-22 4,21-1-4,1 23 7,-44 0-19,65 0 15,-43 0-3,110 0 7,-66 0-3,-22 0 0,-45 0-5,-21 0 8,21 0-19,1 0 12,-23 0 7,0 0-3,23 0 0,-23 0-5,111 0 9,-133 0-8,133 0 7,-66 0-3,-23 0-4,133 0 7,-44 0-6,23 0 6,-23 0-8,22 0 9,0 0-8,-22 0 7,-89 0-4,89 0-15,-110-22 11,132 22 9,-89 0-4,-43 0-5,87 0 9,-43 0-8,0 0 8,-1 0-9,1 0 9,-23 0-8,23 0 7,-67 0-7,22 0-13,45 0 21,-67 0-7,0 0 5,-22-22 2</inkml:trace>
    </iact:actionData>
  </iact:action>
  <iact:action type="add" startTime="90616">
    <iact:property name="dataType"/>
    <iact:actionData xml:id="d1">
      <inkml:trace xmlns:inkml="http://www.w3.org/2003/InkML" xml:id="stk1" contextRef="#ctx0" brushRef="#br0">19797 6291 0,'0'22'128,"0"23"-120,0-1-1,0 67 2,-22-23 2,22 134 10,0-111-21,0 132 16,0-21 0,22-112-2,45 134 6,-45-200-7,-22 178 8,0-89-9,0 0 8,0 0-7,0 22 8,22-67-8,0 67 8,-22-110-9,0 110 8,0-89-6,22 156 6,0-178-8,1 133 9,-23-88-7,0 22 5,0-23-6,0 1 8,0 22-5,0-23-3,22 23 8,-22-67-9,0 23 9,0-45-8,0 44 7,0 1-3,0-1 0,0-44-5,0 23 9,22-23-8,-22 44 7,0 23-7,0 22 8,0-45-5,-22-22 19,22-21-19,0-68 125,22-43-133</inkml:trace>
    </iact:actionData>
  </iact:action>
  <iact:action type="add" startTime="92368">
    <iact:property name="dataType"/>
    <iact:actionData xml:id="d2">
      <inkml:trace xmlns:inkml="http://www.w3.org/2003/InkML" xml:id="stk2" contextRef="#ctx0" brushRef="#br0">23540 6180 0,'0'23'120,"0"87"-112,0 1-1,0 0 2,0 0-2,0 22 6,-22 132 0,22-21 8,0 22-5,0-23 1,22-43-4,-22 88 7,0-111-3,0-88-4,22 154 8,-22-66-5,0-21 1,0 21-1,0 0 1,0 22 0,0-44-1,0 0 1,0-22-4,0 0 7,0-88-6,0 65 6,0-88-8,0 89 9,0-44-8,0-1 7,0-22-7,0 1 8,0 43-8,0 1 7,0-45-19,0 1 11,22 43 8,-22-44-7,0 23 8,0-45-8,0 0 7,0 22-7,22 45 8,-22 22-4,0 0-1,0-45-3,-22-44 7,22 0-19,0-44 39,0 0-32,-22-111 10,22-88-2,22-112 1</inkml:trace>
    </iact:actionData>
  </iact:action>
  <iact:action type="add" startTime="94040">
    <iact:property name="dataType"/>
    <iact:actionData xml:id="d3">
      <inkml:trace xmlns:inkml="http://www.w3.org/2003/InkML" xml:id="stk3" contextRef="#ctx0" brushRef="#br0">19864 5627 0,'-45'0'144,"45"22"-129,-44-22 18,22 0 15,0 22-41,0 0 18,22 22-18,-22-21 3,-1 65 10,1-21-7,0-1 7,0 1-6,22-23 6,0-22-4,0 0 16,22-22 32,0 0-33,0 0-23,1 0 0,21-22 0,-22 22 9,0 0-17,0-22 12,45 22 8,-45 0-3,0-22-4,22 22 7,-22 0-7</inkml:trace>
    </iact:actionData>
  </iact:action>
  <iact:action type="add" startTime="95664">
    <iact:property name="dataType"/>
    <iact:actionData xml:id="d4">
      <inkml:trace xmlns:inkml="http://www.w3.org/2003/InkML" xml:id="stk4" contextRef="#ctx0" brushRef="#br0">23872 5361 0,'-44'0'8,"-1"0"16,1 0 16,44-22-25,-44 22 1,-23 0 9,23 0-1,0 0 0,44 22-16,-22 0 16,22 0-9,-23 0 1,23 0 1,0 1-8,0-1 11,0 22-3,23 0 1,21 23-2,0-1 0,-44-44-3,44 67 7,-44-67-3,23-22-4,-23 22 12,-23-22 21,-21 22-29,0 1-16,22-1 10,-45-22 9,67 22-8,-44-22-11,-67 22 20,67-22-9,0 0 9,22-22-5,-1 0 22,1 0-30,0-1 13,0 23-2,22-22-4,0 0 50</inkml:trace>
    </iact:actionData>
  </iact:action>
  <iact:action type="add" startTime="98112">
    <iact:property name="dataType"/>
    <iact:actionData xml:id="d5">
      <inkml:trace xmlns:inkml="http://www.w3.org/2003/InkML" xml:id="stk5" contextRef="#ctx0" brushRef="#br0">19930 6734 0,'67'0'128,"-1"0"-120,45 0-1,-23 0 2,200 0 7,44 22 0,1 1 4,-68-1-7,-65-22 7,-90 22-7,1 0 7,22 0-6,88 0 6,-154-22-7,132 22 7,-110-22-7,199 23 7,-200-23-7,111 22 8,-154-22-5,-23 0 2,22 0-6,23 22 8,-1 0-6,23-22 6,-45 0-4,-44 22 128</inkml:trace>
    </iact:actionData>
  </iact:action>
  <iact:action type="add" startTime="99448">
    <iact:property name="dataType"/>
    <iact:actionData xml:id="d6">
      <inkml:trace xmlns:inkml="http://www.w3.org/2003/InkML" xml:id="stk6" contextRef="#ctx0" brushRef="#br0">23208 6712 0,'22'22'128,"0"0"-120,22-22-1,-22 45 1,0-45 9,1 22-17,-1 0 16,-22 0 32,22-22-40,0 0 8,-22 22-4,44 23 4,-22-45 4,-44 22 76,22 0 16,0 0-96,-44 22 0,22-44-8,-22 22 8,-23 23 0,23-23-3,0 44 8,21-43-4,23-1 4</inkml:trace>
    </iact:actionData>
  </iact:action>
  <iact:action type="add" startTime="101000">
    <iact:property name="dataType"/>
    <iact:actionData xml:id="d7">
      <inkml:trace xmlns:inkml="http://www.w3.org/2003/InkML" xml:id="stk7" contextRef="#ctx0" brushRef="#br0">23429 7465 0,'-44'0'104,"-23"22"-96,23 0-1,-45 23 1,23-23 0,-45 22 6,-88 45 4,88-45-17,1-22 13,-156 67-1,-111 22 8,267-67-8,-178 45 7,221-67-6,-176 22 6,110-22-3,44 0-5,1 0 9,21 23-9,-43-23 9,-1-22-5,0 22-3,-44 22 8,133-21-8,-111 21 8,111-44-9,-89 44 8,67-44-7,22 22 7,0-22-19,-23 22 15,23-22-2</inkml:trace>
    </iact:actionData>
  </iact:action>
  <iact:action type="add" startTime="102104">
    <iact:property name="dataType"/>
    <iact:actionData xml:id="d8">
      <inkml:trace xmlns:inkml="http://www.w3.org/2003/InkML" xml:id="stk8" contextRef="#ctx0" brushRef="#br0">20129 8130 0,'-44'22'72,"44"0"-64,-44 22 7,22-22-2,-67 67 8,67-45-5,22-21-3,-66-1 7,66 0-6,-23 0 6,23 0-4,0 0 4,23-22 156,-1 0-169,0 22 2,0 1-1,0-23 6,45 22-1,-1 22 7,23 0-7,21 1 8,-88-45-5,1 0-3,-1 0 8,0 0 16,-22 22-22,44-44 106,-22-23-113</inkml:trace>
    </iact:actionData>
  </iact:action>
  <iact:action type="add" startTime="103776">
    <iact:property name="dataType"/>
    <iact:actionData xml:id="d9">
      <inkml:trace xmlns:inkml="http://www.w3.org/2003/InkML" xml:id="stk9" contextRef="#ctx0" brushRef="#br0">20705 6225 0,'22'0'64,"1"0"-56,21 0-1,22-22 2,45-1-2,-45 1 4,23 22 2,22-22 8,-89 0-9</inkml:trace>
    </iact:actionData>
  </iact:action>
  <iact:action type="add" startTime="104256">
    <iact:property name="dataType"/>
    <iact:actionData xml:id="d10">
      <inkml:trace xmlns:inkml="http://www.w3.org/2003/InkML" xml:id="stk10" contextRef="#ctx0" brushRef="#br0">21104 6180 0,'0'23'56,"0"21"-48,22 0-1,-22 0 1,22 1 6,-22 43-1,0-43 7,22-45-7,-22 22 8,22-22-5,-22 22 1</inkml:trace>
    </iact:actionData>
  </iact:action>
  <iact:action type="add" startTime="105184">
    <iact:property name="dataType"/>
    <iact:actionData xml:id="d11">
      <inkml:trace xmlns:inkml="http://www.w3.org/2003/InkML" xml:id="stk11" contextRef="#ctx0" brushRef="#br0">21525 6180 0,'-23'0'72,"1"0"-56,0 0 8,0 0-8,-22 23 4,-1-1-3,23 0 0,0 0-1,0 22-3,-22 67 8,22-89-9,22 45 9,0-45-7,0 0 11,22-22 31,0 0-40,0 0-9,0 0 9,0 0-4,111-44 9,-89-1-9,23 1 9,-45 44-8,-22-22 7</inkml:trace>
    </iact:actionData>
  </iact:action>
  <iact:action type="add" startTime="106192">
    <iact:property name="dataType"/>
    <iact:actionData xml:id="d12">
      <inkml:trace xmlns:inkml="http://www.w3.org/2003/InkML" xml:id="stk12" contextRef="#ctx0" brushRef="#br0">21657 6114 0,'23'0'32,"-23"89"40,0-23-65,0 23 2,0-1-2,0 45 6,44 22 0,-44 0 8,0-88-9,0-45 9,0-44 140,0 0-154,-22-23 1,22 1 0,0 0 9,0-23-17</inkml:trace>
    </iact:actionData>
  </iact:action>
  <iact:action type="add" startTime="106952">
    <iact:property name="dataType"/>
    <iact:actionData xml:id="d13">
      <inkml:trace xmlns:inkml="http://www.w3.org/2003/InkML" xml:id="stk13" contextRef="#ctx0" brushRef="#br0">21702 6048 0,'22'0'80,"0"0"-24,0 0-16,-22 22 8,0 0-32,22-22-8,-22 22 4,0 44 9,0-21-5,0-23-2,-22 0 5,22 0-6,-22 22 8,-22 23-21,22-1 16,-1-43 1</inkml:trace>
    </iact:actionData>
  </iact:action>
  <iact:action type="add" startTime="126744">
    <iact:property name="dataType"/>
    <iact:actionData xml:id="d14">
      <inkml:trace xmlns:inkml="http://www.w3.org/2003/InkML" xml:id="stk14" contextRef="#ctx0" brushRef="#br0">19930 8883 0,'22'0'128,"0"0"-120,23 0 0,-1 0 0,0 0-1,23 0 6,110 0 0,22 22 7,1-22-8,-1 44 9,0-22-8,-22 23 8,-66-23-21,66 22 16,-88-44-3,154 89 8,-154-45-9,177 67 9,-67-23-7,-22-43 5,-22-1-5,-22 23 6,44-45-4,0 44 2,-132-44-2,-1 0 0,22-22-16,-44 0 13,45 23 8,-45-23-9,0 0 9,0 0-7</inkml:trace>
    </iact:actionData>
  </iact:action>
  <iact:action type="add" startTime="128032">
    <iact:property name="dataType"/>
    <iact:actionData xml:id="d15">
      <inkml:trace xmlns:inkml="http://www.w3.org/2003/InkML" xml:id="stk15" contextRef="#ctx0" brushRef="#br0">23252 9437 0,'0'22'72,"22"0"-24,0 0-41,22 0 2,-21 0-1,21 1-1,0 21 5,111 67 9,-44-23-5,-67-66-3,1 23 8,-90-45 193,1 0-206,22 22 0,-23-22-1,1 0 6,-67 22 3,1 0-2,-1 0 6,0-22-4,23 22 1,66-22-5,-23 0-11,-21 0 19,22 0-2</inkml:trace>
    </iact:actionData>
  </iact:action>
  <iact:action type="add" startTime="129584">
    <iact:property name="dataType"/>
    <iact:actionData xml:id="d16">
      <inkml:trace xmlns:inkml="http://www.w3.org/2003/InkML" xml:id="stk16" contextRef="#ctx0" brushRef="#br0">21015 8396 0,'0'22'24,"22"22"16,-22 22-33,23-21 2,-1 21-1,-22-21 2,0-23 3,22 133 8,-22-111-8,0 0 7,0-22-7,22-22 7,-22-22 78,22-22-91,0 22 2,23 0-2,-1 0 6,-22-1-1,0 23 9,0 0-8,0 0 57,1 0-14,-1 0-48,-22 45-1,0-23 10,0 0-5,0 22 1,0 1 7,0-23 7</inkml:trace>
    </iact:actionData>
  </iact:action>
  <iact:action type="add" startTime="130824">
    <iact:property name="dataType"/>
    <iact:actionData xml:id="d17">
      <inkml:trace xmlns:inkml="http://www.w3.org/2003/InkML" xml:id="stk17" contextRef="#ctx0" brushRef="#br0">21569 8373 0,'0'45'64,"0"21"-56,0-22-1,22 1 2,-22 21-1,0 1 0,22 21 9,0-43-1,-22-23 1,0 0 5,22-22 82,1 0-96,-1 0 0,22 0 0,-22 0 0,0 0 0,-22-22 24</inkml:trace>
    </iact:actionData>
  </iact:action>
  <iact:action type="add" startTime="131856">
    <iact:property name="dataType"/>
    <iact:actionData xml:id="d18">
      <inkml:trace xmlns:inkml="http://www.w3.org/2003/InkML" xml:id="stk18" contextRef="#ctx0" brushRef="#br0">21480 8617 0,'22'0'112,"23"0"-104,-1 0 0,0 0-1,1 0 2,-23 0 2,22 0 6</inkml:trace>
    </iact:actionData>
  </iact:action>
  <iact:action type="add" startTime="132768">
    <iact:property name="dataType"/>
    <iact:actionData xml:id="d19">
      <inkml:trace xmlns:inkml="http://www.w3.org/2003/InkML" xml:id="stk19" contextRef="#ctx0" brushRef="#br0">21812 8373 0,'0'23'72,"0"43"-64,23-22 0,-23 1 0,22 21-1,-22 1 1,0-23 7,0 44 2,0 45 0,22-133 119,22 0-128,-22 0 0,45 0-1,-45-22 10,0 22-9,0-22 8</inkml:trace>
    </iact:actionData>
  </iact:action>
  <iact:action type="add" startTime="133681">
    <iact:property name="dataType"/>
    <iact:actionData xml:id="d20">
      <inkml:trace xmlns:inkml="http://www.w3.org/2003/InkML" xml:id="stk20" contextRef="#ctx0" brushRef="#br0">21857 8595 0,'0'0'2,"88"0"11,-66 0 2,67 0 2,-22 0-1,21 0 1,-21 0 0,-23 0-1</inkml:trace>
    </iact:actionData>
  </iact:action>
  <iact:action type="add" startTime="134272">
    <iact:property name="dataType"/>
    <iact:actionData xml:id="d21">
      <inkml:trace xmlns:inkml="http://www.w3.org/2003/InkML" xml:id="stk21" contextRef="#ctx0" brushRef="#br0">22410 8528 0,'0'23'40,"0"-1"-32,0 22 0,0-22-1,0 45 2,23 66 8,-23-1 0,22-21-1,-22 0 1,0 0 0,0-45 0,-22-88 194,-1-22-203,23-23 0</inkml:trace>
    </iact:actionData>
  </iact:action>
  <iact:action type="add" startTime="135048">
    <iact:property name="dataType"/>
    <iact:actionData xml:id="d22">
      <inkml:trace xmlns:inkml="http://www.w3.org/2003/InkML" xml:id="stk22" contextRef="#ctx0" brushRef="#br0">22410 8639 0,'0'0'1,"23"0"12,21 0 4,0 0-1,0 0 4,-21 0-7,-1 0 4,0 0 6,0 0 73,-22-22-64,0 44-24,0 0-1,22-22 10,-22 23 4,0-1-9,0 0 6,0 0-2,-22 44 4,0-21-19,22-1 11,-44 45 9,21-89-9,23 22 5,-44-22 57</inkml:trace>
    </iact:actionData>
  </iact:action>
  <iact:action type="add" startTime="136680">
    <iact:property name="dataType"/>
    <iact:actionData xml:id="d23">
      <inkml:trace xmlns:inkml="http://www.w3.org/2003/InkML" xml:id="stk23" contextRef="#ctx0" brushRef="#br0">22875 8905 0</inkml:trace>
    </iact:actionData>
  </iact:action>
  <iact:action type="add" startTime="137312">
    <iact:property name="dataType"/>
    <iact:actionData xml:id="d24">
      <inkml:trace xmlns:inkml="http://www.w3.org/2003/InkML" xml:id="stk24" contextRef="#ctx0" brushRef="#br0">23119 8595 0,'0'22'8,"0"22"32,0 1-32,0-1 0,22-22-1,-22 0 6,0 23 7,0-68 76,0 1-72,22 0-16,-22-22 0,0 22 6,45-67-2,-23 0 9,22 23-5,-22 66 1,0 0-4</inkml:trace>
    </iact:actionData>
  </iact:action>
  <iact:action type="add" startTime="138080">
    <iact:property name="dataType"/>
    <iact:actionData xml:id="d25">
      <inkml:trace xmlns:inkml="http://www.w3.org/2003/InkML" xml:id="stk25" contextRef="#ctx0" brushRef="#br0">23274 8794 0,'22'0'72,"0"-22"-56,23 0-9,-23 22 2,22 0 6,0 0-3,1-22-11,-1-22 19,-44 21 52,0 1-64,0 0 8,-44 22 104,-1 0-72,45 22-41,-22-22 2,22 22 7,-44-22 0,44 23-8,0-1 8,0 0 0,-22-22-5,22 22 74,0 0-53,22-22 8,0 0-16,0 0-16,0 0 0,0 0-1,1 0 6,21 0 7,0 0-4,-22 0 1,0 0-4,23 0 8,-23 0-5,0 0-2,0 0 6,0 0-7,1-22 7,-1 22-7</inkml:trace>
    </iact:actionData>
  </iact:action>
  <iact:action type="add" startTime="139512">
    <iact:property name="dataType"/>
    <iact:actionData xml:id="d26">
      <inkml:trace xmlns:inkml="http://www.w3.org/2003/InkML" xml:id="stk26" contextRef="#ctx0" brushRef="#br0">23938 8617 0,'-44'0'64,"0"0"-32,0 0 8,44 22-16,-23-22-16,1 0 0,0 22-1,22 1 98,22-23-41,0 0-57,1 0 10,-1 0-1,0 0-9,0 0 10,0 0-1,0-23 1,0 1 6,-22 0-13,23 22 7,-23-22 4,0 44 131,0 0-145,-23 23 2,23 21-1,-44 0 0,22 1 4,-22 66 4,-1 0 1,1-23 0,0-43-1,22-1 1,22-21-1,0-23-15,-23 0 15,23-44 88,0 0-96,0-1 0,23-21-1,-23 0 2,0 0 5,0-45 3,0 67-1,0-22-15,0 21 15,0 1 1,0-22 0,22 22 133,0 22-142,22 0 0,-22-22-1,45-1 3,-23 1 7,-22 22-1,-22 22 30,-22-22-39,44 0 418,0 0-417</inkml:trace>
    </iact:actionData>
  </iact:action>
  <iact:action type="add" startTime="141664">
    <iact:property name="dataType"/>
    <iact:actionData xml:id="d27">
      <inkml:trace xmlns:inkml="http://www.w3.org/2003/InkML" xml:id="stk27" contextRef="#ctx0" brushRef="#br0">23961 8971 0,'0'0'0,"-45"0"16,23 0 0,-44 45-1,44-45 2,-1 0-17,1 0 17,-22 22-1,22 22 1,0-22-1,-23 23 1,1 21 0,44-22-1,-22-21 1,22 21 0,0-22 0,0 0-1,0 0 65,22-22-65,0 0-8,0 22-1,0-22 10,1-22 7,-1 0-8,0 0 0,-22 0-1,22-22 2,0-23 0,-22 45-1,22-44 1,1 43-1,-1-21 1,0-22 0,0 21 3,-22 23-4,0 0 32</inkml:trace>
    </iact:actionData>
  </iact:action>
  <iact:action type="add" startTime="149096">
    <iact:property name="dataType"/>
    <iact:actionData xml:id="d28">
      <inkml:trace xmlns:inkml="http://www.w3.org/2003/InkML" xml:id="stk28" contextRef="#ctx0" brushRef="#br0">23518 10411 0,'-23'0'96,"1"0"-80,0 0-8,0 0-1,0 0 2,-22 0 5,-45-44 6,45 44-8,-111 0 9,44 22-8,0 0 7,-22 0-3,-22-22-1,45 23 1,-23-1-4,0 0 8,67-22-21,21 0 12,-110 22 9,44 0-5,1 0 1,-45 1 0,22-23 0,0 0-5,22 22 9,23 0-8,-1 0 8,23-22-9,-1 22 9,23-22-21,-45 0 16,-21 0 1,-23 22-1,44-22 1,45 0-3,22 0 6,0 0-8,-23 0 36,23 0 296,22 22-328,-22-22-8,0 0 0,0 0 6,22 23-2,-45-23 9,23 0-4,22 22-1</inkml:trace>
    </iact:actionData>
  </iact:action>
  <iact:action type="add" startTime="150864">
    <iact:property name="dataType"/>
    <iact:actionData xml:id="d29">
      <inkml:trace xmlns:inkml="http://www.w3.org/2003/InkML" xml:id="stk29" contextRef="#ctx0" brushRef="#br0">20395 10478 0,'0'22'40,"-44"-22"-16,22 22-16,-23-22 0,23 22 0,-22 0 6,-45 23-2,23 43 9,0-43-8,21 43 7,-21-44-3,110-44 334,0 0-327,1 0-8,-1 0 8,0 23-8,-22-23-8,23 0 0,-1 22 11,45 0-6,-23 22 8,1-44-5,-1 22 1,-22-22 0,-22 23-5,23-1 9</inkml:trace>
    </iact:actionData>
  </iact:action>
  <iact:action type="add" startTime="153648">
    <iact:property name="dataType"/>
    <iact:actionData xml:id="d30">
      <inkml:trace xmlns:inkml="http://www.w3.org/2003/InkML" xml:id="stk30" contextRef="#ctx0" brushRef="#br0">20019 10876 0,'0'23'120,"0"-1"-104,22 0-9,-22 0 2,22 22 7,-22 1-4,0 43 9,22 1-5,-22 22 1,0-45-4,0-22 7,0 45-19,0 0 11,0-23 9,0 23-7,0-23 5,22 1-6,-22-1 8,0-22-21,0-22 16,0 45 1,0-23-1,0 23 1,0 21 0,0 23-1,-22-22-2,-22 21 6,22-21-8,0 22 9,-1-23-4,-21 1-5,22 22 9,0-89-7,0 66 6,22-65-4,-22 21 1,22-22-5,-23 0-11,23 23 19,0-1-7,-22 0 8,22 23-9,0-45 9,-22 44-7,0 23 5,22-67-6,0 44 8,-22-43-9,22 43 9,0-44-8,0 0 7,22-22 248,0 0-228,-22 22-32,22 1 0,0-1 0,-22 0 0,0 0 2,0 0 3,23 23 7,-23-23-7,22 0-13,-22 44 16,22 1 1,-22-23 0,22 0-1,0-21 6,-22-1-10,22 22 4,-22 45 1,0-1 0,22-21-1,-22-23 1,23 0 0,-23-22-17,0 23 16,0-1 1,0-22 0,0 0-1,0 0 1</inkml:trace>
    </iact:actionData>
  </iact:action>
  <iact:action type="add" startTime="157176">
    <iact:property name="dataType"/>
    <iact:actionData xml:id="d31">
      <inkml:trace xmlns:inkml="http://www.w3.org/2003/InkML" xml:id="stk31" contextRef="#ctx0" brushRef="#br0">23628 11630 0,'0'66'168,"0"-22"-160,0 45 0,0-23 0,0 1 2,0 66 6,0 22 1,0-22 0,0 0-1,0-23 1,0 23 0,0-22-1,0-44 1,0-23 0,0 0-17,0 0 16,0 23 1,0 21 0,0-21-1,-22 22 1,22-1 0,0 1-1,-22 22 1,22-23 0,0 1-1,0 21 1,0-87-1,-22 65-15,22-21 15,0-1 1,0 1 0,0-1-1,0 1 1,0-23 0,0 0-1,-22 23 1,22-23 0,0 0-1,0-22 1,0 45 0,0-45-17,0 22 16,0 1 1,0-1 0,0-22-1,0 22 1,0 1 0,0-1-1,0 0 1,0 0 0,0-21-1,0-1 1,0 0 0</inkml:trace>
    </iact:actionData>
  </iact:action>
  <iact:action type="add" startTime="163520">
    <iact:property name="dataType"/>
    <iact:actionData xml:id="d32">
      <inkml:trace xmlns:inkml="http://www.w3.org/2003/InkML" xml:id="stk32" contextRef="#ctx0" brushRef="#br0">19310 11275 0,'-22'0'80,"0"0"-64,0 0-8,0-22 24,22 0-16,0 0-6,-23 0 7,23-1-1,0-21 1,0-22-4,23-23 8,-1 45-9,22-23 9,0 23-5,1 0-3,-23 22-12,44-45 19,1 45-4,-1-44 1,-22 66 0,-22 22-4,1-22 7,21 0-19,-22 0 11,44 0 9,1 44-8,21-22 7,23 45-7,0 21 7,-67-66-7,67 67 8,-67-67-9,1 45 9,-23-23-8,0 0 7,0 0-3,0 23-4,-22-45 7,22 0-7,-22 0 8,-22 23-4,-22 21-1,-23-22 0,45 1-3,-66 21 8,-1-22-4,23-21-5,-23 21 9,-22-22-8,67 0 7,-22 0-7,-23 1 8,67-23-5,-45 22-15,1-22 15,44 22-3,0-22 7,0 0-3,-1-22 20,1 22-21,-22-22-5,-22-1 8,-1-43-5,23-23 6,0 67-20,21-66 17,-21-1-1,22 45-3,0-67 7,22 67-3,-22-1-4,22 1 7,0 0-3,0-1-4,0 23 97</inkml:trace>
    </iact:actionData>
  </iact:action>
  <iact:action type="add" startTime="167496">
    <iact:property name="dataType"/>
    <iact:actionData xml:id="d33">
      <inkml:trace xmlns:inkml="http://www.w3.org/2003/InkML" xml:id="stk33" contextRef="#ctx0" brushRef="#br0">17893 10389 0,'22'-22'16,"44"0"-8,-21-22 4,65-1 1,-21 23 7,-67 0-6</inkml:trace>
    </iact:actionData>
  </iact:action>
  <iact:action type="add" startTime="167928">
    <iact:property name="dataType"/>
    <iact:actionData xml:id="d34">
      <inkml:trace xmlns:inkml="http://www.w3.org/2003/InkML" xml:id="stk34" contextRef="#ctx0" brushRef="#br0">18181 10389 0,'0'0'0,"0"22"8,0 0 2,0 1 9,0 21-2,0-22-4,0 22 8,0-21 83</inkml:trace>
    </iact:actionData>
  </iact:action>
  <iact:action type="add" startTime="168976">
    <iact:property name="dataType"/>
    <iact:actionData xml:id="d35">
      <inkml:trace xmlns:inkml="http://www.w3.org/2003/InkML" xml:id="stk35" contextRef="#ctx0" brushRef="#br0">18092 10389 0,'0'22'48,"0"0"-32,0 1-8,0-1 0,0 0 2,0 0 4,0 0 10,0 0 24,0 1 0,0-1-32</inkml:trace>
    </iact:actionData>
  </iact:action>
  <iact:action type="add" startTime="169504">
    <iact:property name="dataType"/>
    <iact:actionData xml:id="d36">
      <inkml:trace xmlns:inkml="http://www.w3.org/2003/InkML" xml:id="stk36" contextRef="#ctx0" brushRef="#br0">18026 10677 0,'44'-22'80,"-22"22"-72,0-22 0,23 0 0,-23 22 0,22-22 4,-22-1 4,0 23 1,0 0-1</inkml:trace>
    </iact:actionData>
  </iact:action>
  <iact:action type="add" startTime="170080">
    <iact:property name="dataType"/>
    <iact:actionData xml:id="d37">
      <inkml:trace xmlns:inkml="http://www.w3.org/2003/InkML" xml:id="stk37" contextRef="#ctx0" brushRef="#br0">18380 9990 0,'0'23'40,"0"21"-24,0 22-8,0-21 0,0-1 1,0 111 8,0 0-1,0 44 1,0-21-1,-22-45 1,22-45 0,0-66 0,0-44 57,0 0-66,0 0 0,0-22 0,0 21 0,22-21 2,-22-45 6</inkml:trace>
    </iact:actionData>
  </iact:action>
  <iact:action type="add" startTime="170704">
    <iact:property name="dataType"/>
    <iact:actionData xml:id="d38">
      <inkml:trace xmlns:inkml="http://www.w3.org/2003/InkML" xml:id="stk38" contextRef="#ctx0" brushRef="#br0">18402 10500 0,'22'0'56,"0"0"32,1 0-80,-23-44 0,44 44 0,-22-23 0,0 23 6,0-22 3</inkml:trace>
    </iact:actionData>
  </iact:action>
  <iact:action type="add" startTime="171336">
    <iact:property name="dataType"/>
    <iact:actionData xml:id="d39">
      <inkml:trace xmlns:inkml="http://www.w3.org/2003/InkML" xml:id="stk39" contextRef="#ctx0" brushRef="#br0">18889 10145 0,'-22'23'24,"0"-23"-16,0 22 0,0 0 0,-22 22 2,-23 23 7,23-23 0,0 0-1,44-22 1</inkml:trace>
    </iact:actionData>
  </iact:action>
  <iact:action type="add" startTime="171768">
    <iact:property name="dataType"/>
    <iact:actionData xml:id="d40">
      <inkml:trace xmlns:inkml="http://www.w3.org/2003/InkML" xml:id="stk40" contextRef="#ctx0" brushRef="#br0">18734 10278 0,'23'0'64,"-1"0"88,-22 23-144,0-1 16,22-22-16,-22 22 8,22-22 192,0 0 48,-22 22-248</inkml:trace>
    </iact:actionData>
  </iact:action>
  <iact:action type="add" startTime="173152">
    <iact:property name="dataType"/>
    <iact:actionData xml:id="d41">
      <inkml:trace xmlns:inkml="http://www.w3.org/2003/InkML" xml:id="stk41" contextRef="#ctx0" brushRef="#br0">19067 10013 0,'-23'44'88,"23"0"-80,0-22 0,0 23 0,0-1 0,0 0 0,0-22 6,0 45 3,0-45-1,0 0-15</inkml:trace>
    </iact:actionData>
  </iact:action>
  <iact:action type="add" startTime="173712">
    <iact:property name="dataType"/>
    <iact:actionData xml:id="d42">
      <inkml:trace xmlns:inkml="http://www.w3.org/2003/InkML" xml:id="stk42" contextRef="#ctx0" brushRef="#br0">18912 10788 0,'0'0'0,"-23"0"16,23-22 56,-44 22-32,44-22 56,0-1-88,0 1 0,22-22 0,-22 22 0,45 0 6,-45 0-1,22-1 4,0 23 19,0 0-20,0 0 8,0 45 64,-22-23-72,0 0-8,0 0 8,0 0-4,0 23 8,0-23-7,-22-22 4,22 22 0,0 0 0,-44-22 7,0 0 32,44 22-32</inkml:trace>
    </iact:actionData>
  </iact:action>
  <iact:action type="add" startTime="192152">
    <iact:property name="dataType"/>
    <iact:actionData xml:id="d43">
      <inkml:trace xmlns:inkml="http://www.w3.org/2003/InkML" xml:id="stk43" contextRef="#ctx0" brushRef="#br0">11227 11009 0,'0'-22'216,"-22"0"-208,22 0 0,-22 0 0,22 0 0,0-1 4,-44-65 8,44 44-6,0-45 5,0 0-2,0 45-3,0 0 5,0 22-2,22-23-1,0 45 1,0-22 0,0 22 0,45 0 0,-67-22-5,22 22 9,0 0-8,22 22 8,-44 22-5,22 1-4,1-23-11,-1 44 19,0-21-3,0-1-1,-22 22-2,0-21 6,0-1-7,0 67 7,0-67-6,-44 45 6,22-45-4,-23-22 1,45 0-4,-22-44 59,0 22-56,0-22 0,0 22 0,22-22-3,0 0 14,0 0-11,0-1-5,0-43 2,0-1 7,0 23-4,0-22-2,0 21 6,0 23-7,0 0 136,22 22-133,-22 22 208</inkml:trace>
    </iact:actionData>
  </iact:action>
  <iact:action type="add" startTime="195528">
    <iact:property name="dataType"/>
    <iact:actionData xml:id="d44">
      <inkml:trace xmlns:inkml="http://www.w3.org/2003/InkML" xml:id="stk44" contextRef="#ctx0" brushRef="#br0">20041 11253 0</inkml:trace>
    </iact:actionData>
  </iact:action>
  <iact:action type="add" startTime="197728">
    <iact:property name="dataType"/>
    <iact:actionData xml:id="d45">
      <inkml:trace xmlns:inkml="http://www.w3.org/2003/InkML" xml:id="stk45" contextRef="#ctx0" brushRef="#br0">12047 7044 0,'-22'0'24,"-1"22"-8,1-22-2,0 0 3,-22 0-1,22 0-2,-45 0 5,45-44-6,-67 0 8,67 44-9,-22-22 9,-22-23-7,66 1 6,-23-22-4,1 21-3,22 1 8,0 0-5,0 22 1,0-23-1,22 23 0,1 0 2,-1 22-5,44-22 7,-22 22-3,-21 0 3,-1 0-4,0 22 96,0 22-104,0 1 0,-22-23 0,0 22 3,0 0 2,0 1 8,0-1-8,0-22 7,0 0-4,0 0-3,-22-22 8,0 23-5,22-1 16,-44-22 32</inkml:trace>
    </iact:actionData>
  </iact:action>
  <iact:action type="add" startTime="200912">
    <iact:property name="dataType"/>
    <iact:actionData xml:id="d46">
      <inkml:trace xmlns:inkml="http://www.w3.org/2003/InkML" xml:id="stk46" contextRef="#ctx0" brushRef="#br0">20063 11231 0,'44'0'208,"-22"0"-200,1 0 0,-1 0 0,0 0 0,0 0 6,22 0 2,-22 0 0,23 0-2,43 66 6,-21-66-7,132 45 7,-44-23-3,-88 0-4,220 22 7,-109-44-7,21 45 8,0-23-9,-22 0 9,-22-22-8,23 44 7,-90-44-19,89 0 15,0 0 1,-110 0-5,110 22 9,-155-22-8,89 22 8,-45-22-9,1 0 9,-23 0-9,0 0 9,1 23-5,-1-23-2,22 0 6,-44 22-4,1-22 1,-1 0-3,0 0 6,0 0 1,-22 22 11,22-22-19,0 0 4,-44-44 201</inkml:trace>
    </iact:actionData>
  </iact:action>
  <iact:action type="add" startTime="202296">
    <iact:property name="dataType"/>
    <iact:actionData xml:id="d47">
      <inkml:trace xmlns:inkml="http://www.w3.org/2003/InkML" xml:id="stk47" contextRef="#ctx0" brushRef="#br0">23318 11342 0,'0'22'120,"22"22"-72,1-22-40,-1 23 0,0-23 0,0 0 3,44 44 2,-21-21 7,-23-23-7,22 22 7,-22-22-3,-66-22 313,0 22-322,-1 1 0,-21-23 0,44 22 5,-67 22-1,23-22 9,22 0-8,-1 0 7</inkml:trace>
    </iact:actionData>
  </iact:action>
  <iact:action type="add" startTime="204136">
    <iact:property name="dataType"/>
    <iact:actionData xml:id="d48">
      <inkml:trace xmlns:inkml="http://www.w3.org/2003/InkML" xml:id="stk48" contextRef="#ctx0" brushRef="#br0">23429 12250 0,'-44'0'168,"-45"0"-160,23 44 0,-45 0 0,45-21 0,-67 21 4,-133 22 1,22 45 8,1-67-8,43 23 7,134-23-19,0-44 11,-156 22 9,67 0-4,-66-22-1,110 0-2,45 0 5,-112 0-18,46 0 11,43 0 9,-22 0-9,23 23 9,-23-23-7,22 0 5,23 0-6,-1 0-12,-88 0 19,111 0-7,-22 0 7,21 0 34,45-23 186</inkml:trace>
    </iact:actionData>
  </iact:action>
  <iact:action type="add" startTime="205568">
    <iact:property name="dataType"/>
    <iact:actionData xml:id="d49">
      <inkml:trace xmlns:inkml="http://www.w3.org/2003/InkML" xml:id="stk49" contextRef="#ctx0" brushRef="#br0">20240 12560 0,'-66'0'88,"-1"22"-72,45 0-8,-22-22 0,22 0 2,0 22 3,-1 1 7,1-1-19,22 0 12,0 0 106,22-22 33,1 22-144,21 0 0,-44 0 0,44 1 8,-22 21-8,45 22 10,-45-43-5,44 43 7,-44-66 17</inkml:trace>
    </iact:actionData>
  </iact:action>
  <iact:action type="add" startTime="207200">
    <iact:property name="dataType"/>
    <iact:actionData xml:id="d50">
      <inkml:trace xmlns:inkml="http://www.w3.org/2003/InkML" xml:id="stk50" contextRef="#ctx0" brushRef="#br0">19908 13357 0,'22'0'112,"0"0"-104,67 0 0,-1 0 0,23 0 1,199 23 11,45 21-3,43-22-1,-110 22-2,-67 1 6,-198-45-7,43 44 7,-22-22-7,111 0 8,-66 0-8,0-22-13,110 23 20,-44-1-7,-67-22 7,1 22-6,-45-22 6,23 22-4,-45-22-3,44 22 8,-44-22-9,89 22 9,-44-22-8,43 22 7,-65-22-7,21 0 8,23 23-9,-45-1 9,22-22-5,-44 0-2</inkml:trace>
    </iact:actionData>
  </iact:action>
  <iact:action type="add" startTime="208304">
    <iact:property name="dataType"/>
    <iact:actionData xml:id="d51">
      <inkml:trace xmlns:inkml="http://www.w3.org/2003/InkML" xml:id="stk51" contextRef="#ctx0" brushRef="#br0">23318 13623 0,'22'22'112,"1"1"-104,-1 21 0,22-44 0,-22 22 1,22-22 3,23 44 4,-1 23 1,-21-45 0,-23 0-1,-44-22 201,-1 22-209,-21 0 0,0 23 0,0-1 1,-23 0 14,45-44-12,-44 45 5,21-23 1,1 0 0,0-22 10,44 22-19,-45-22 32</inkml:trace>
    </iact:actionData>
  </iact:action>
  <iact:action type="add" startTime="209728">
    <iact:property name="dataType"/>
    <iact:actionData xml:id="d52">
      <inkml:trace xmlns:inkml="http://www.w3.org/2003/InkML" xml:id="stk52" contextRef="#ctx0" brushRef="#br0">23385 14399 0,'-45'0'160,"-43"0"-144,44 22-8,-23-22 0,1 22 0,-111 44 8,-45-21 1,-21 43-1,-45 1 1,0-45 0,44 0-1,67 1 1,44-23 0,22-22-1,23 0 1,-1 0 0,45 0-16,0 22 15,-23-22 0,-21 0-15,-1 22 15,1-22 1,21 22-1,23-22 1,0 0-1,21 0 1,1 0 0,-22 0-1,22 0 19,0 0-19,-1 22 96,1-22-104,0 0 16,22 23-16</inkml:trace>
    </iact:actionData>
  </iact:action>
  <iact:action type="add" startTime="211032">
    <iact:property name="dataType"/>
    <iact:actionData xml:id="d53">
      <inkml:trace xmlns:inkml="http://www.w3.org/2003/InkML" xml:id="stk53" contextRef="#ctx0" brushRef="#br0">20550 14598 0,'-22'0'24,"0"22"32,0-22-48,-22 44 0,21-44 0,-43 45 0,-23-1 9,-44 22-1,45-21 1,21 21 0,45-44-1,44-22 229,-22 22-237,45 23 0,-23-23 0,0 0 0,0-22 0,0 44 7,23-22-14,21 1 15,-22 21 1,1-22 0,-1-22-1,-22 22 6,0-22-11,-22 22 10,22-22-8,1 0 3,-1 0 27,0 0 29,-22 23-64,44-23 0,-22 0 0,0 0 0,45 0 0,-23 0 4</inkml:trace>
    </iact:actionData>
  </iact:action>
  <iact:action type="add" startTime="217512">
    <iact:property name="dataType"/>
    <iact:actionData xml:id="d54">
      <inkml:trace xmlns:inkml="http://www.w3.org/2003/InkML" xml:id="stk54" contextRef="#ctx0" brushRef="#br0">20727 12206 0,'0'0'1,"23"0"126,-1 0-95,0 0 0,-22 22 64,0 0-80,0 0 0,0 0 1,-22 0-5,0 67 9,-1-45-9,23 1 5,-22-1-1</inkml:trace>
    </iact:actionData>
  </iact:action>
  <iact:action type="add" startTime="218568">
    <iact:property name="dataType"/>
    <iact:actionData xml:id="d55">
      <inkml:trace xmlns:inkml="http://www.w3.org/2003/InkML" xml:id="stk55" contextRef="#ctx0" brushRef="#br0">20882 12117 0,'23'22'128,"-1"0"-112,-22 0 0,0 1 8,22-23-8,-22 44 0,22-22 0,-22 0-6,0 0 7,0-44 148</inkml:trace>
    </iact:actionData>
  </iact:action>
  <iact:action type="add" startTime="219224">
    <iact:property name="dataType"/>
    <iact:actionData xml:id="d56">
      <inkml:trace xmlns:inkml="http://www.w3.org/2003/InkML" xml:id="stk56" contextRef="#ctx0" brushRef="#br0">20993 12272 0,'22'0'120,"-22"-22"-96,0 0-8,22 22-6,1-22 12,-1-1-6,-22 1 0,22 22-3</inkml:trace>
    </iact:actionData>
  </iact:action>
  <iact:action type="add" startTime="219936">
    <iact:property name="dataType"/>
    <iact:actionData xml:id="d57">
      <inkml:trace xmlns:inkml="http://www.w3.org/2003/InkML" xml:id="stk57" contextRef="#ctx0" brushRef="#br0">21104 12161 0,'0'45'136,"0"-23"-120,0 0 0,0 0 8,0 0 16,22-22-24,-22 22-6,0 0 84,0 1-86,0-1 8,22-22 40</inkml:trace>
    </iact:actionData>
  </iact:action>
  <iact:action type="add" startTime="220720">
    <iact:property name="dataType"/>
    <iact:actionData xml:id="d58">
      <inkml:trace xmlns:inkml="http://www.w3.org/2003/InkML" xml:id="stk58" contextRef="#ctx0" brushRef="#br0">20838 12649 0,'0'-23'72,"22"1"-32,0 22-16,-22-22-16,45 22 88,-23-22-88,22 0 0,0 0 0,-21 22 2,21-22 7,-22-1-1,-22 46 149,0-1-157,0 0 0,0 0 0,22-22 0,-22 22 0,0 0 8,22 0-3,-22 45 4,22-45-1,-22 22 1</inkml:trace>
    </iact:actionData>
  </iact:action>
  <iact:action type="add" startTime="222056">
    <iact:property name="dataType"/>
    <iact:actionData xml:id="d59">
      <inkml:trace xmlns:inkml="http://www.w3.org/2003/InkML" xml:id="stk59" contextRef="#ctx0" brushRef="#br0">21303 12117 0</inkml:trace>
    </iact:actionData>
  </iact:action>
  <iact:action type="add" startTime="222608">
    <iact:property name="dataType"/>
    <iact:actionData xml:id="d60">
      <inkml:trace xmlns:inkml="http://www.w3.org/2003/InkML" xml:id="stk60" contextRef="#ctx0" brushRef="#br0">21259 12316 0,'0'0'0,"22"0"16,-22-22-8,22 22 8,0 0 1,-22-22-4,22 22 29,-22 22 158,-22 22-192,22 23 0,0-23 0,0 1 0,0-1 5,-44 44 0,22-21 3,22-45 1,0 0 0,0-44 195,0 0-196,0 0-8,0-23 0</inkml:trace>
    </iact:actionData>
  </iact:action>
  <iact:action type="add" startTime="223448">
    <iact:property name="dataType"/>
    <iact:actionData xml:id="d61">
      <inkml:trace xmlns:inkml="http://www.w3.org/2003/InkML" xml:id="stk61" contextRef="#ctx0" brushRef="#br0">21325 12516 0,'22'0'144,"-22"22"-96,23 0-40,-1-22 0,-22 22 0</inkml:trace>
    </iact:actionData>
  </iact:action>
  <iact:action type="add" startTime="224392">
    <iact:property name="dataType"/>
    <iact:actionData xml:id="d62">
      <inkml:trace xmlns:inkml="http://www.w3.org/2003/InkML" xml:id="stk62" contextRef="#ctx0" brushRef="#br0">21458 12471 0,'44'-22'152,"1"-22"-144,-23 22 0,0 0 0,0-1 6,0 1-2,0 22 5</inkml:trace>
    </iact:actionData>
  </iact:action>
  <iact:action type="add" startTime="225096">
    <iact:property name="dataType"/>
    <iact:actionData xml:id="d63">
      <inkml:trace xmlns:inkml="http://www.w3.org/2003/InkML" xml:id="stk63" contextRef="#ctx0" brushRef="#br0">21635 12228 0,'0'44'152,"0"0"-144,0-22 0,0 23 0,0-1 0,0-22 6,0 23 3,22-90 232</inkml:trace>
    </iact:actionData>
  </iact:action>
  <iact:action type="add" startTime="225792">
    <iact:property name="dataType"/>
    <iact:actionData xml:id="d64">
      <inkml:trace xmlns:inkml="http://www.w3.org/2003/InkML" xml:id="stk64" contextRef="#ctx0" brushRef="#br0">21790 11984 0,'22'22'144,"-22"22"-136,0 1 0,0-1 0,0 0 0,0 23 1,45-23 8,-45 67 0,0-45-1,0-43 1,22-1 0,-22 0-1,0 0 1,0 0 17</inkml:trace>
    </iact:actionData>
  </iact:action>
  <iact:action type="add" startTime="227184">
    <iact:property name="dataType"/>
    <iact:actionData xml:id="d65">
      <inkml:trace xmlns:inkml="http://www.w3.org/2003/InkML" xml:id="stk65" contextRef="#ctx0" brushRef="#br0">22167 12050 0,'0'23'232,"0"-1"-216,0 0-8,0 0 0,0 0 5,0 23 3,22-1 1,-22-22-1,22 0 1,-22 0-1,0 0-15,0 1 16</inkml:trace>
    </iact:actionData>
  </iact:action>
  <iact:action type="add" startTime="228736">
    <iact:property name="dataType"/>
    <iact:actionData xml:id="d66">
      <inkml:trace xmlns:inkml="http://www.w3.org/2003/InkML" xml:id="stk66" contextRef="#ctx0" brushRef="#br0">20395 14376 0,'22'0'128,"1"0"-72,-23 23-48,0-1 0,22-22 0,-22 22 8,22-22-8,0 0 32,0 0-8,0 0-24,23 0 9,-23 0-4,-22-22 3,22 22 1</inkml:trace>
    </iact:actionData>
  </iact:action>
  <iact:action type="add" startTime="230408">
    <iact:property name="dataType"/>
    <iact:actionData xml:id="d67">
      <inkml:trace xmlns:inkml="http://www.w3.org/2003/InkML" xml:id="stk67" contextRef="#ctx0" brushRef="#br0">22322 14088 0,'0'-44'120,"22"44"-112,-22-22 0,22 0 0,22 0 5,45-45 0,22 23 8,-67 22-9,0 22 9,-22 0-5,-22 22-3,23 66 8,-23-65-8,0 87 7,-23 1-6,-43-22 6,-23-23-8,1 1 9,-23-45-5,67 0-3,0-22 8,44 22-8,22-22 94,22-22-91,-22 22-8,22-22 0,-21 22 7,43-22-3,23 0 9,-67 22-9,0 0 9,0 0-8,0 0 8,0 0-8,0 0 7</inkml:trace>
    </iact:actionData>
  </iact:action>
  <iact:action type="add" startTime="247848">
    <iact:property name="dataType"/>
    <iact:actionData xml:id="d68">
      <inkml:trace xmlns:inkml="http://www.w3.org/2003/InkML" xml:id="stk68" contextRef="#ctx0" brushRef="#br0">1395 11076 0,'0'22'56,"0"22"0,0 1-48,-22-1 0,22 22 0,0-21 3,0 110 9,0-67-8,0 1-11,22 221 20,-22-199-8,66 155 7,-43-178-8,109 200 9,-21-66-8,0-45 7,0 0-7,-1-44 9,23 22-10,0-22 8,-66-89-7,-1 23-13,200 132 21,-178-132-8,244 154 7,-221-154-8,266 132 9,-112-66-8,-21-22 8,66-1-9,22-43 9,67 43-8,-45-21 7,-177-45-8,-22 23-11,222 132 20,-222-177-9,221 67 9,-199-89-9,377 22 9,-155-22-8,21 22 8,-110-22-8,-110 0 7,-67 0-7,-67 0 7,-44 0-7,0 0 8</inkml:trace>
    </iact:actionData>
  </iact:action>
  <iact:action type="add" startTime="249192">
    <iact:property name="dataType"/>
    <iact:actionData xml:id="d69">
      <inkml:trace xmlns:inkml="http://www.w3.org/2003/InkML" xml:id="stk69" contextRef="#ctx0" brushRef="#br0">8791 15573 0</inkml:trace>
    </iact:actionData>
  </iact:action>
  <iact:action type="add" startTime="249344">
    <iact:property name="dataType"/>
    <iact:actionData xml:id="d70">
      <inkml:trace xmlns:inkml="http://www.w3.org/2003/InkML" xml:id="stk70" contextRef="#ctx0" brushRef="#br0">8747 15550 0,'44'0'168,"1"23"-136,-1-23-24,0 44 0,23-22 0,-1 22 6,67 23-1,-44-23 7,-67-22-3,0-22-16,0 0 10,-22 22 10,-44-22 170,-1 0-183,1 0 8,0 22 0,22-22 0,22 23 4,-45-1-8,23 0 12,0-22-14,-22 44 11,44-22-9,-22 1 9</inkml:trace>
    </iact:actionData>
  </iact:action>
  <iact:action type="add" startTime="250704">
    <iact:property name="dataType"/>
    <iact:actionData xml:id="d71">
      <inkml:trace xmlns:inkml="http://www.w3.org/2003/InkML" xml:id="stk71" contextRef="#ctx0" brushRef="#br0">11892 13579 0,'0'22'128,"0"22"-120,0 23 0,22-23 0,-22 45 1,0-1 4,44 200 8,-22-66-5,23-1-3,-1 23 8,22-23-9,-66 45 9,22-66-9,-22-1 9,23-110-20,-1 66 16,-22-45-5,22 201 8,-22-223-7,0 178 8,0-200-8,0 1 7,0 66-20,0 0 12,0-23 9,0-21-7,0-22 6,0-1-8,0 45 9,0-89-9,0 89 9,0-67-8,0 22 8,-22-43-9,22 21 8,0 0-19,-22 23 11,22-1 9,0-22-8,0-21 7,0 21-7,0-22 8,0 0-9,0 45 9,0-23 12,0 0-31,0-22 14,-23 0 4,23 1 4,0-46 88,-22-43-104,22 0 0,45-45 0</inkml:trace>
    </iact:actionData>
  </iact:action>
  <iact:action type="add" startTime="252472">
    <iact:property name="dataType"/>
    <iact:actionData xml:id="d72">
      <inkml:trace xmlns:inkml="http://www.w3.org/2003/InkML" xml:id="stk72" contextRef="#ctx0" brushRef="#br0">15368 13557 0,'0'22'104,"0"0"-96,23 45 0,-23-1 0,0 0 7,0 23-3,0 22-11,0 265 20,0-221-9,22 355 9,-22-333-8,22 310 7,0-243-6,-22-45 6,0-21-4,0-23-3,0 0 8,0 0-9,0 88 9,0-176-8,0 177 7,0-178-7,44 133 7,-44-110-6,0-23 5,0 67-18,0-22 13,22-44 5,-22-23-6,0-22 7,0 0-7,0 0 8,0 1-5,0 21-16,0-22 40,23-22-32,-23 22 16,0 0-8,-23-66 64,1-67-72,22 0 0,-44-66 0,0 0 0</inkml:trace>
    </iact:actionData>
  </iact:action>
  <iact:action type="add" startTime="254208">
    <iact:property name="dataType"/>
    <iact:actionData xml:id="d73">
      <inkml:trace xmlns:inkml="http://www.w3.org/2003/InkML" xml:id="stk73" contextRef="#ctx0" brushRef="#br0">12047 12981 0,'0'0'0,"-45"0"24,1 0-8,0 0 0,0 0 8,21 0-16,-21 22 12,22-22-4,0 0-4,22 22 10,-67 22-10,1 23 9,44-1-8,0-21 7,-1-23-4,23 0-3,0 22 8,0-22-7,23 23 5,-1-1-6,22 0 8,0 1-9,-22-23 9,45-22-4,-23-22-1,45-23-3,-23-43 8,-44 66-9,45-23 9,-45 45-7,0 0 5,0 0-6</inkml:trace>
    </iact:actionData>
  </iact:action>
  <iact:action type="add" startTime="255512">
    <iact:property name="dataType"/>
    <iact:actionData xml:id="d74">
      <inkml:trace xmlns:inkml="http://www.w3.org/2003/InkML" xml:id="stk74" contextRef="#ctx0" brushRef="#br0">16055 13092 0,'0'0'1,"-22"0"22,22-23-15,-22 23 0,-23 0 24,1 0-16,0 0 0,22 23-5,-67 21 6,67-22 0,-22 0-1,44 0 1,-23 0 1,23 1-3,0-1 42,23 0-41,-1-22-6,22 22 7,0 0 0,-22 0 0,1 1-1,-1-23 1,-22 22 9,0 22-2,-22 22-8,22-21 1,-45 21 0,1-44 0,0 23-1,-23-23 1,23-22 0,22 0-1,-22 0 1,21 0 0,1 0-1</inkml:trace>
    </iact:actionData>
  </iact:action>
  <iact:action type="add" startTime="257520">
    <iact:property name="dataType"/>
    <iact:actionData xml:id="d75">
      <inkml:trace xmlns:inkml="http://www.w3.org/2003/InkML" xml:id="stk75" contextRef="#ctx0" brushRef="#br0">12290 13933 0</inkml:trace>
    </iact:actionData>
  </iact:action>
  <iact:action type="add" startTime="258240">
    <iact:property name="dataType"/>
    <iact:actionData xml:id="d76">
      <inkml:trace xmlns:inkml="http://www.w3.org/2003/InkML" xml:id="stk76" contextRef="#ctx0" brushRef="#br0">12025 13823 0,'22'0'56,"22"0"-48,22 0 0,45 0 0,22 0 0,177 22 8,-22 0 0,-67 0 1,-66 0 0,-22 22-1,22-21 1,45 21 0,-23-22-1,0-22 1,-22 0 0,-22 22-1,-23-22 1,68 0 0,-68 0-1,23 0 1,-44 0 0,-45 0 0,0 0-1,-21 0 5,-1 0-5,0 22-3,0-22 4,0 0-1,-22 23 42</inkml:trace>
    </iact:actionData>
  </iact:action>
  <iact:action type="add" startTime="259760">
    <iact:property name="dataType"/>
    <iact:actionData xml:id="d77">
      <inkml:trace xmlns:inkml="http://www.w3.org/2003/InkML" xml:id="stk77" contextRef="#ctx0" brushRef="#br0">14948 13845 0,'0'22'56,"22"-22"-32,-22 22 0,22-22-16,0 22 8,22 0-8,-22 0 7,23 23 2,21-23-17,-21 0 16,-23-22 24,-22 22-30,22-22 7,22 22 0,-22 1-1,-22-1 156,-44-22-124,22 22-40,0 0 0,0-22 0,-1 22 0,-21 0 11,22 0-6,-22 1 3</inkml:trace>
    </iact:actionData>
  </iact:action>
  <iact:action type="add" startTime="260920">
    <iact:property name="dataType"/>
    <iact:actionData xml:id="d78">
      <inkml:trace xmlns:inkml="http://www.w3.org/2003/InkML" xml:id="stk78" contextRef="#ctx0" brushRef="#br0">15368 14554 0,'-22'0'64,"0"0"-32,-22 0-16,0 0-8,-23 0 0,-88 44 9,44-22-4,-243 67 8,243-45-9,-199 45 5,133-45 3,22 0-7,0 0 4,-22-21-1,22 21 1,-44-22 0,-23 0-1,-66 22 5,266-44-9,-44 23 5,44-23 0,-1 0 0,-21 0 3,0 22-7,0-22 7,-1 0-7,-21 22 4,22-22 0,21 0 0,1 0 3</inkml:trace>
    </iact:actionData>
  </iact:action>
  <iact:action type="add" startTime="261904">
    <iact:property name="dataType"/>
    <iact:actionData xml:id="d79">
      <inkml:trace xmlns:inkml="http://www.w3.org/2003/InkML" xml:id="stk79" contextRef="#ctx0" brushRef="#br0">12423 14974 0,'-22'45'72,"-22"-45"-64,22 44 0,-1-22 0,1 0 3,-22 23 6,0-23-1,-1 0 5,45 0-8,0 0 237,45-22-234,-1 0-8,0 22 1,67 1 11,-45-1-7,1-22 4,-45 22 0,22-22-1,1 22 1,-1-22 3,-22 0 3,0 0 1,-22 22 32,0-44-16,0-44-24</inkml:trace>
    </iact:actionData>
  </iact:action>
  <iact:action type="add" startTime="263600">
    <iact:property name="dataType"/>
    <iact:actionData xml:id="d80">
      <inkml:trace xmlns:inkml="http://www.w3.org/2003/InkML" xml:id="stk80" contextRef="#ctx0" brushRef="#br0">12622 13402 0,'23'0'96,"-1"0"-88,22 0 0,0 0 0,45 0 3,66 0 2,22 0 8,-66 0-8,-89 0 7</inkml:trace>
    </iact:actionData>
  </iact:action>
  <iact:action type="add" startTime="264512">
    <iact:property name="dataType"/>
    <iact:actionData xml:id="d81">
      <inkml:trace xmlns:inkml="http://www.w3.org/2003/InkML" xml:id="stk81" contextRef="#ctx0" brushRef="#br0">12999 13446 0,'0'22'120,"0"22"-112,0 1 0,0 21 0,0 1 1,0 21 5,22 89 6,-22-88-4,0-67-3,22-44 187</inkml:trace>
    </iact:actionData>
  </iact:action>
  <iact:action type="add" startTime="265536">
    <iact:property name="dataType"/>
    <iact:actionData xml:id="d82">
      <inkml:trace xmlns:inkml="http://www.w3.org/2003/InkML" xml:id="stk82" contextRef="#ctx0" brushRef="#br0">13508 13402 0,'-44'0'40,"0"0"-8,-1 0-16,1 0 8,22 0-11,0 44 8,22-22-5,-22 0-3,-1 45 8,23-23-9,-22-22 9,22 23-7,22-45 55,-22 22-61,45 0 0,-1 22 0,22-22 2,-21 23 2,198-23 9,-154 0-8,0-66 7,-1-45-3,-21 23 0,-45 21-5,0 45 9,-66 22 188</inkml:trace>
    </iact:actionData>
  </iact:action>
  <iact:action type="add" startTime="266912">
    <iact:property name="dataType"/>
    <iact:actionData xml:id="d83">
      <inkml:trace xmlns:inkml="http://www.w3.org/2003/InkML" xml:id="stk83" contextRef="#ctx0" brushRef="#br0">13995 13380 0,'0'22'120,"0"44"-112,0-22 0,0 23 0,0-1 1,23-21 4,-23 88 8,22-111-8,-22 0-13,0 44 20,0-44-6,0-44 192,0-22-198,-22 0 0</inkml:trace>
    </iact:actionData>
  </iact:action>
  <iact:action type="add" startTime="267688">
    <iact:property name="dataType"/>
    <iact:actionData xml:id="d84">
      <inkml:trace xmlns:inkml="http://www.w3.org/2003/InkML" xml:id="stk84" contextRef="#ctx0" brushRef="#br0">13995 13335 0,'0'22'112,"23"-22"56,-1 0-152,22 0-8,-22 0 0,22-22 7,23 22-2,-23 0-12,111 0 18,-133 0-6,0 22 46,-22 1-51,0-1 8,0 0-8,0 0 5,-22 0 3,-22 22-2,0-21 6,-45 21-4,23-44-3,-45 66 8,67-66-8,22 23 8</inkml:trace>
    </iact:actionData>
  </iact:action>
  <iact:action type="add" startTime="272800">
    <iact:property name="dataType"/>
    <iact:actionData xml:id="d85">
      <inkml:trace xmlns:inkml="http://www.w3.org/2003/InkML" xml:id="stk85" contextRef="#ctx0" brushRef="#br0">12202 15683 0,'44'0'224,"45"0"-216,-23 0 0,0 22 0,45-22 0,-22 0 1,-1 0 4,156 23 7,-178-23-7,134 22 8,-90 0-7,1 0 6,0 22-5,22-44-2,22 22 8,-89-22-9,1 0-11,110 45 20,-89-23-9,112 0 9,-134 0-8,0-22 7,45 0-19,-44 0 11,21 0 9,-21 0-9,-23 22 9,0-22-9,0 0 9,-21 0-8,-1 0-13,66 0 21,-43 0-6,-1 0 3,-22 0-5,45 0 7,-45 0-7,22 0 7,-22 0 48,0 0-44</inkml:trace>
    </iact:actionData>
  </iact:action>
  <iact:action type="add" startTime="274208">
    <iact:property name="dataType"/>
    <iact:actionData xml:id="d86">
      <inkml:trace xmlns:inkml="http://www.w3.org/2003/InkML" xml:id="stk86" contextRef="#ctx0" brushRef="#br0">15258 15794 0,'0'22'176,"22"0"-144,-22 0-24,0 1 5,22-1-2,0-22 1,-22 22 5,0 0 2,0 0 77,22 0-72,-22 1-16,22-23 152,1 22-136,-46-22 240,1 0-256,0 0 8,22 22-8,-44-22 8,44 22-8,-44-22 8,-1 0 40</inkml:trace>
    </iact:actionData>
  </iact:action>
  <iact:action type="add" startTime="275984">
    <iact:property name="dataType"/>
    <iact:actionData xml:id="d87">
      <inkml:trace xmlns:inkml="http://www.w3.org/2003/InkML" xml:id="stk87" contextRef="#ctx0" brushRef="#br0">15391 16459 0,'-23'0'144,"-21"0"-136,22 0 0,0 0 0,-45 0 1,-88 22 7,0 0 1,0 0-1,-22 0 1,22 0 0,44 0 0,23-22-1,21 23 1,1-23-1,-23 22 1,45-22-1,-22 22-15,-1 0 16,1-22-1,-23 0 1,-21 22 0,-23 0-1,22-22 1,22 0 0,1 23-1,-23-23 1,45 22-1,-1 0 1,45-22-1,-22 0-15,22 0 16,-23 0-1,1 22 1,-22-22-1,21 22 1,1-22 0,22 22-1,-45-22 1,1 22 0,22-22 0,22 0-1,-1 0 1,1 0 15,0 0-8</inkml:trace>
    </iact:actionData>
  </iact:action>
  <iact:action type="add" startTime="277408">
    <iact:property name="dataType"/>
    <iact:actionData xml:id="d88">
      <inkml:trace xmlns:inkml="http://www.w3.org/2003/InkML" xml:id="stk88" contextRef="#ctx0" brushRef="#br0">12512 16658 0,'-67'0'112,"45"44"-104,-44-22 0,21 1 0,1-1 0,-22 22 0,-1-22 9,45 22 0,0-44-1,22 23 6,22-23 250,22 0-264,-21 0 0,-1 0 0,0 0 0,22 0 0,0-23 9,23 23-1,-45 0 1,44 0-1,1 23 1,-23-1 0,0-22-1,-21 22 1,-1-22 0,0 0 17,0 0 62</inkml:trace>
    </iact:actionData>
  </iact:action>
  <iact:action type="add" startTime="278864">
    <iact:property name="dataType"/>
    <iact:actionData xml:id="d89">
      <inkml:trace xmlns:inkml="http://www.w3.org/2003/InkML" xml:id="stk89" contextRef="#ctx0" brushRef="#br0">11360 17101 0,'-44'-22'136,"22"22"-120,22-22 0,-22-1-4,22 1 5,-23-44 0,23 22-1,0-23 1,23-21 0,-1 43-17,66-43 16,-43 21 1,-1 45 0,-22 22 3,0-22-7,22 0 8,-21 22-21,-1 0 12,22 0 5,45 0 0,-23 22-1,1 0 1,21 22 4,-66-22-9,0 1 5,1-1 0,21-22 0,-44 22 3,22 0-3,0-22-5,-22 22 16,0 0-20,0 1 6,0 43 3,-22 23 0,0-45-17,22-22 16,0 0 1,-44-22 14,44 22-23,-45-22 24,45 22-20,-22-22 5,0 45 0,0-45-1,0 0 26</inkml:trace>
    </iact:actionData>
  </iact:action>
  <iact:action type="add" startTime="280032">
    <iact:property name="dataType"/>
    <iact:actionData xml:id="d90">
      <inkml:trace xmlns:inkml="http://www.w3.org/2003/InkML" xml:id="stk90" contextRef="#ctx0" brushRef="#br0">11870 17079 0,'22'22'128,"-22"22"-120,0 1 0,0-23 0,0 0 6,-22 22-1,22-22 4,0-44 187,22 0-188,22 22 0,-44-22-3,44 0 8,-44 0-7,22 22 6,1 0 0,-23-23 20</inkml:trace>
    </iact:actionData>
  </iact:action>
  <iact:action type="add" startTime="289504">
    <iact:property name="dataType"/>
    <iact:actionData xml:id="d91">
      <inkml:trace xmlns:inkml="http://www.w3.org/2003/InkML" xml:id="stk91" contextRef="#ctx0" brushRef="#br0">12290 17101 0,'0'-22'8,"22"22"240,1 0-232,-1-22-8,22 22 6,45-23 3,-1 1-4,45 0 7,-111 22-7,89 0 8,-67 0-8,67 0 7,-45 0-7,23 0 7,22 0-7,-23 22 8,23-22-5,22 0-3,66 22 8,-132-22-8,110 0 7,-133 0-7,111 23 7,-89-23-7,1 0 7,66 0-19,-45 0 11,-21 0 9,21 22-8,-21-22 7,-1 0-7,1 22 8,-45-22-8,66 0 7,-66 0-7,45 22 8,-45-22-9,22 0 9,-21 0-9,21 0 9,-22 0-8,0 0 7,0 0-7,0 0 8,1 0-8,-1 0 7,-22 22 11</inkml:trace>
    </iact:actionData>
  </iact:action>
  <iact:action type="add" startTime="291216">
    <iact:property name="dataType"/>
    <iact:actionData xml:id="d92">
      <inkml:trace xmlns:inkml="http://www.w3.org/2003/InkML" xml:id="stk92" contextRef="#ctx0" brushRef="#br0">15302 16990 0,'22'0'168,"0"22"-160,0 0 16,1-22 8,-23 23 40,0-1-56,22-22-8,0 0 8,-22 22 160,0 0-168,-22 0 0,0 0 8,-1 1-2,1-1 4,0-22-2,22 22-3,-44 0 7,22 0-8,-67 22 9,89-21-8,-44-1 7,44 0-7</inkml:trace>
    </iact:actionData>
  </iact:action>
  <iact:action type="add" startTime="292792">
    <iact:property name="dataType"/>
    <iact:actionData xml:id="d93">
      <inkml:trace xmlns:inkml="http://www.w3.org/2003/InkML" xml:id="stk93" contextRef="#ctx0" brushRef="#br0">12268 17278 0,'22'0'56,"0"0"-48,23 0 0,21 0 0,23 0 0,44 0 7,-23 0 5,178 22-19,-44-22 14,-89 0-2,-67 0 8,-21 22-8,-1-22 7,45 45-7,66-45 8,-88 22-21,66-22 16,-111 0-2,111 0 6,-111 0-8,89 0 9,-44 0-8,21 22 7,-21-22-7,22 0 8,-23 0-8,1 0 7,-45 0-7,1 0-13,87 0 20,-109 0-7,21-22 8</inkml:trace>
    </iact:actionData>
  </iact:action>
  <iact:action type="add" startTime="293816">
    <iact:property name="dataType"/>
    <iact:actionData xml:id="d94">
      <inkml:trace xmlns:inkml="http://www.w3.org/2003/InkML" xml:id="stk94" contextRef="#ctx0" brushRef="#br0">15147 17212 0,'0'0'0,"0"22"136,22-22-112,0 22-16,-22 0 0,22 0 0,23 0 2,-23 1 7,22-1 0,-44 0-1,22-22 1,-22 22 186,-44-22-155,44 44-32,-44-44 0,-1 23 1,23-23 0,-22 0-1,22 0 1,-23 22 0,1-22-1,22 0 4,0 0-6,22 22 2</inkml:trace>
    </iact:actionData>
  </iact:action>
  <iact:action type="add" startTime="296232">
    <iact:property name="dataType"/>
    <iact:actionData xml:id="d95">
      <inkml:trace xmlns:inkml="http://www.w3.org/2003/InkML" xml:id="stk95" contextRef="#ctx0" brushRef="#br0">12246 17544 0,'22'0'88,"22"0"-80,1-22 0,-1 22 0,22 0 0,1 0 0,88 0 9,22 0 0,0 22-1,0-22 1,-22 22 0,23 0-1,-23 0 1,-23 1 0,23-23-1,-22 22 1,-22-22 0,-67 0-17,45 0 16,-1 0 1,-21 0 0,-23 0-1,45 0 1,-1 0 0,1 0 0,-1 0-1,-21 0 1,-45-22 0,44 22-1,-21 0 1,-1 0-1,23 0-15,-23 0 15,-22 0 1,0-23-1,0 23 14,0 0-22,1 0 8,-1 0 0</inkml:trace>
    </iact:actionData>
  </iact:action>
  <iact:action type="add" startTime="297440">
    <iact:property name="dataType"/>
    <iact:actionData xml:id="d96">
      <inkml:trace xmlns:inkml="http://www.w3.org/2003/InkML" xml:id="stk96" contextRef="#ctx0" brushRef="#br0">15236 17522 0,'0'22'176,"22"0"-160,-22 0 0,22-22-3,0 45 3,0-23 1,0-22 0,-22 22 48,22-22 23,-22 22-72,0 0-8,-44-22 352,44 22-344</inkml:trace>
    </iact:actionData>
  </iact:action>
  <iact:action type="add" startTime="299080">
    <iact:property name="dataType"/>
    <iact:actionData xml:id="d97">
      <inkml:trace xmlns:inkml="http://www.w3.org/2003/InkML" xml:id="stk97" contextRef="#ctx0" brushRef="#br0">15501 17012 0,'-22'22'88,"0"1"-72,0-23-8,0 0 0,22 22 7,-45 0-3,-21 22 6,-45 23 2,89-45-8,-44 0 5,-45 22 4,67-22-9,-1 1-11,-21-1 15,-1 22 1,-21 0 3,-1-21-7,23-1 4,-23 22 0,1-22-1,-67 0 5,88 0-9,-88 23 9,133-23-8,-66-22 4,43 22-1,-21 0-16,-23 0 17,1 0 3,-1 23-7,23-23 4,-23 22 0,23-44-1,-89 45 5,110-45-9,-110 66 9,111-66-8,-22 22 4,21 0-1,-43 0-16,-1 1 17,23-23 3,21 0-7,-21 22 4,22 0-1,-45 0 1,1 22 4,65-44-9,-65 23 9,44-1-8,-23 0 4,45-22-1,22 22 1,-22-44 142,0 22-151,22-22 0,22 22 0</inkml:trace>
    </iact:actionData>
  </iact:action>
  <iact:action type="add" startTime="300600">
    <iact:property name="dataType"/>
    <iact:actionData xml:id="d98">
      <inkml:trace xmlns:inkml="http://www.w3.org/2003/InkML" xml:id="stk98" contextRef="#ctx0" brushRef="#br0">12290 17987 0,'-22'22'88,"22"0"-80,-22 23 0,0-1 8,22-22 0,-22 0-8,22 0 12,-22 1 0,66-23 204,-22 0-216,44 22 0,-43-22 0,65 0 0,-44 0 0,89 22 8,-88-22-3,87 44 8,-87-44-8,-1 0 4,-22 22-16,0-22 14,0 0 33,1-22 0,-1 22-40,0 0 0</inkml:trace>
    </iact:actionData>
  </iact:action>
  <iact:action type="add" startTime="302016">
    <iact:property name="dataType"/>
    <iact:actionData xml:id="d99">
      <inkml:trace xmlns:inkml="http://www.w3.org/2003/InkML" xml:id="stk99" contextRef="#ctx0" brushRef="#br0">15280 17544 0,'-22'22'104,"-23"0"-96,-21 23 0,22-23 0,-23 22 0,1 0 4,-134 67 1,1 0 8,-89-23-8,0 1 3,23 0 1,88-67 0,66 22 3,89-44-7,-23 44 4,-21-44 3,44 23-7,0-1 4,-23-22 14,1 0-15,0 22-8,22-22 7,-45 22-2,-21 0 4,-45 0 3,66-22-7,1 22 4,-23 1-1,1 43 1,21-66 0,45 22-1,-22-22 5,44 22-9,-44-22 42,-1-22 122</inkml:trace>
    </iact:actionData>
  </iact:action>
  <iact:action type="add" startTime="303080">
    <iact:property name="dataType"/>
    <iact:actionData xml:id="d100">
      <inkml:trace xmlns:inkml="http://www.w3.org/2003/InkML" xml:id="stk100" contextRef="#ctx0" brushRef="#br0">12312 18430 0,'23'0'56,"-23"22"-40,22-22-8,-22 22 0,22 0 1,-22 23 12,0-1-8,-22 0 3,22-21 1,-22-1 0,22 0 106,22-22-99,0 0-16,22 0 0,0 22 0,1 0 4,132-22 5,44 0 3,-199 0-7,45-22 4,-45 22-1,0 0 1,0 0-16,0 0 15,-22 22 0</inkml:trace>
    </iact:actionData>
  </iact:action>
  <iact:action type="add" startTime="304656">
    <iact:property name="dataType"/>
    <iact:actionData xml:id="d101">
      <inkml:trace xmlns:inkml="http://www.w3.org/2003/InkML" xml:id="stk101" contextRef="#ctx0" brushRef="#br0">15413 17898 0,'-22'0'64,"-1"0"-56,1 0 0,-22 23 0,-22-1 0,-1 22 5,-44 0 4,-22 23-5,1-1 9,-1-21-8,-89 65 8,156-88-8,-67 45 7,67-23-3,21-44-4,23 22-13,-66 0 19,21 23-6,1-23 9,-1 0-10,-21 22 8,21-21-6,1-1 6,44-22-8,-23 22-12,-88 0 21,23 0-5,21 0-3,-154 23 8,154-45-8,0 0 7,-66 0-19,45 44 11,65-44 9,1 0-9,22 0 9,0 0-5,0 0 33</inkml:trace>
    </iact:actionData>
  </iact:action>
  <iact:action type="add" startTime="305728">
    <iact:property name="dataType"/>
    <iact:actionData xml:id="d102">
      <inkml:trace xmlns:inkml="http://www.w3.org/2003/InkML" xml:id="stk102" contextRef="#ctx0" brushRef="#br0">12490 18629 0,'0'23'48,"0"-1"-8,0 0-32,-23 0 8,23 0-8,-22 0 5,-22 23 7,22-23-3,44-22 109,0 0-118,0 0 0,23 0 0,-1 0 0,22 0 0,45 0 10,22 0-2,-67 0-3,1 0 7,-1 0-19,-22 0 11,-21 0 9,-1-22 14,22-23 5,0 45-32,23-66 9,-23 44-5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3T09:15:45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4955">
    <iact:property name="dataType"/>
    <iact:actionData xml:id="d0">
      <inkml:trace xmlns:inkml="http://www.w3.org/2003/InkML" xml:id="stk0" contextRef="#ctx0" brushRef="#br0">664 8240 0,'22'0'160,"1"0"-152,-1 0 0,0 0 0,0 0 0,22 0 2,45 0 11,22 23-8,66-1 7,-44-22-3,-23 22-4,112 0 8,-89-22-5,-89 22-3,0 0-13,67 1 21,0-23-8,-45 0 7,1 0-7,21 0 7,1 0-3,-45 0-5,0 0-11,67 22 19,-67-22-7,89 0 8,-44 0-5,-45 0-3,0 0 7,45 0-19,-1-22 11,1 22 9,-23-23-9,-21 23 9,-1 0-8,0 0 8,-21-22-9,65 22 9,-66 0-8,111-22 7,-111 22-7,23 0 7,21 0-19,0 0 11,1 0 9,-1-22-9,-44 22 9,23 0-8,65 0 8,-65 0-9,88 0 9,-67 0-8,45 0 7,-67 0-7,-22 0 7,45 0-19,21 0 11,-21-22 9,21 22-8,-21-22 7,21 22-2,-66-23-6,1 23 8,-1 0-7,-22-22 165,0 0-90,0-22-80</inkml:trace>
    </iact:actionData>
  </iact:action>
  <iact:action type="add" startTime="28187">
    <iact:property name="dataType"/>
    <iact:actionData xml:id="d1">
      <inkml:trace xmlns:inkml="http://www.w3.org/2003/InkML" xml:id="stk1" contextRef="#ctx0" brushRef="#br0">4318 11585 0,'22'0'152,"0"0"-144,23 0 0,-1 0 0,0 0 4,89 0 8,-66 0-20,21 0 13,244 0 7,-199 0-6,332 0 6,-332 0-8,199 22 9,-177 1-8,-66-1 7,-23 22-7,1-22 8,-1-22-9,45 22 9,-67-22-9,23 0-11,66 0 19,-45 0-3,-44 0-4,67 0 7,-44 0-3,-23 0-5,0 0 9,0 23-8,45-23 8,-23-23-9,23 23 9,-67 0-9,0 0-11,0 0 19,-22-22 3</inkml:trace>
    </iact:actionData>
  </iact:action>
  <iact:action type="add" startTime="29804">
    <iact:property name="dataType"/>
    <iact:actionData xml:id="d2">
      <inkml:trace xmlns:inkml="http://www.w3.org/2003/InkML" xml:id="stk2" contextRef="#ctx0" brushRef="#br0">5470 12427 0,'22'0'55,"0"-22"-47,22 22 0,23-22 0,-23 0 5,89-1-2,-22 23 10,21-22-8,23 22 7,23-22-7,-1 0 8,-111 22-20,1 0 11,110-22 8,-111 0-7,1 22 8,-45 0-8,0 0 35,0 0-32,0 0 40,0 0-32,1 0 0,-1 0-5,0 0-7,0-22 29</inkml:trace>
    </iact:actionData>
  </iact:action>
  <iact:action type="add" startTime="59307">
    <iact:property name="dataType"/>
    <iact:actionData xml:id="d3">
      <inkml:trace xmlns:inkml="http://www.w3.org/2003/InkML" xml:id="stk3" contextRef="#ctx0" brushRef="#br0">9234 9038 0,'-44'0'40,"44"-22"-24,-44 22-8,22 0 8,-1 0-8,-21 0 8,0 0 1,0 0-2,-1 0 4,1 0-3,22 0-3,0 0 7,0 0-19,-23 0 11,23 0 9,-22 0-3,0 0 6,21-22-8,1 22-8,-22 0 9,22 0-4,-67-23 8,67 1-9,-67 0 9,67 22-8,-22-22 7,22 22-7,0-22 8,0 22-9,22-22 9,-23 22-21,1-22 12,0-1 9,22 1-6,-22 22 4,0-22-7,0-22 9,0 22-4,22 0 18,0-1 37,0 1-64,0 0 0,0 0 0,0 0 8,0 0-8,0-1 0,22 1 12,-22 0-8,22 0 9,0-22-8,0 22 7,0-1-7,0 1 8,1 0-21,-1 0 13,0-22 7,0 44-6,22-45 6,-22 45-8,1 0 9,21-22-8,0 22 7,1 0-3,21-22-4,-22 22 7,1 0-7,43 0 8,-44 0-9,45 0 9,-45 0-8,23 44 7,-23-44-3,0 22-4,1 1 7,-1-1-3,0 22-4,-22-44 7,0 22-7,1 0 7,-1-22-4,-22 23 2,22-1-5,0 22 7,0-22-7,-22 22 7,44-21-7,-44 21 8,0-22-9,0 22 9,23-21-4,-23-1 0,0 0 6,0 0 25,-23 0-24,23 0-8,-22 0 0,22 1-8,0-1 16,-44-22-8,44 22-8,-44 0 48,22-22-48,22 22 11,-23-22-6,1 22 8,22 0-9,-22-22 35,0 0-6,0 23-34,0-23 9,0 0 24,22 22-24,-23-22 40,1 0 0</inkml:trace>
    </iact:actionData>
  </iact:action>
  <iact:action type="add" startTime="63755">
    <iact:property name="dataType"/>
    <iact:actionData xml:id="d4">
      <inkml:trace xmlns:inkml="http://www.w3.org/2003/InkML" xml:id="stk4" contextRef="#ctx0" brushRef="#br0">11050 9171 0,'-22'0'8,"0"0"32,0 0 0,0 0-24,-23 0 0,1 0 0,22-22-8,0 22 0,-45-22 13,23 22-8,0 0 8,-23 0-9,23-23 9,22 23-5,-22 0-16,21 0 16,1 0 2,0 0-6,-22 0 9,22-22-8,0 22 11,-1 0-8,1 0 0,0 0-2,-22-22 4,22 22-2,0 0 0,-1-22-16,-21 22 13,0-22 8,-1 0-5,1 22 6,44-23-10,-44 23 8,44-22-7,-44 0 0,21 22 8,1 0 12,22-22-1,0 0 24,-22 0-32,22 0-16,-22-1 16,22 1-16,0 0 8,0 0-5,0 0 10,0 0-9,-22 22-11,0-67 19,22 45 3,0 0-13,-22 22 20,22-22-22,0 0 8,0-1 0,0 1 0,0 0 0,0 0 16,0 0 8,0 0 0,0 0-16,22-1-8,-22 1 0,22 22 0,0 0 16,-22-22-16,22 22-3,0-22 7,0 22-5,1 0 3,-1 0-5,22-22 8,-22 22-9,67-45 9,-45 45-8,45-22 8,-23 0-9,23 0 9,-67 22-9,22-22-10,67 0 17,-45 22-6,45 0 8,-67 0-9,111-22 9,-44 22-8,0 0 7,44 0-7,0-23 8,0 23-9,0 0 9,-89 0-5,45 0-15,-67 0 11,111 0 9,-88 0-8,66 0 7,-89 0-7,0 0 7,45 0-19,-1 0 11,23 23 9,22-1-5,-45 0-3,23 0 8,-89-22-8,0 22-12,45-22 18,-23 22-6,67 0 8,-67 1-9,23-1 9,-23 0-8,22 22 7,-21-22-7,-23 1 8,22-1-9,-22 0 9,0-22-8,1 22 7,-1 0 3,0 0-13,0 0 4,0 1 6,0-1-3,-22 22-5,22-22 9,-22 0 21,0 1-2,0-1-24,23-22-8,-23 22 0,0 0 16,0 0-8,0 0-4,0 0 1,0 1 8,-23 21-8,23-22 7,-22 0-7,0 0 7,-22-22-7,0 0 8,-1 22-7,1-22 5,22 23-6,0-23 7,-23 22-19,-21 0 11,-1 0 9,23-22-8,-44 22 7,-1-22-7,-66 0 7,111 0-7,-89 0 8,89 0-9,-111 0 9,132 22-8,-43-22 7,0 0-19,-23 0 11,23 0 9,-1 0-8,1 0 7,21 0-7,-21 0 7,44 0-19,-22 0 11,-45 0 9,45 0-8,-45 0 7,45 0-7,22 0 7,-23 23-19,-21-23 16,-1 0-5,1 0 8,-23 0-7,45 0 8,0 0-9,0 0-11,-45 0 19,67 0-7,-45 0 7,45 0-7,-44 0 8,22 0-8,-1 0 7,23 0-7,-22 0 7,0 0-7,-1 0 8,23 0-9,0 0-11,-22 0 19,-1 22-4,23-22-1,0 0 33</inkml:trace>
    </iact:actionData>
  </iact:action>
  <iact:action type="add" startTime="67899">
    <iact:property name="dataType"/>
    <iact:actionData xml:id="d5">
      <inkml:trace xmlns:inkml="http://www.w3.org/2003/InkML" xml:id="stk5" contextRef="#ctx0" brushRef="#br0">16121 9193 0,'-66'0'32,"-1"0"-8,23 0-8,22-22-8,-22 22 4,-111-22 9,88 22-8,-132 0 7,133 0-7,-200 0 7,199 0-7,1 0 7,-67 0-19,22 0 15,23-22-2,-1 22 5,1 0-2,21 0-3,-21 0 6,65 0-7,-43 0 7,44 0-7,22-23 7,-22 23-3,0-44 0,-23 44-1,23-44 1,0 44-4,22-45 7,0 1-7,-44-22 8,44 44-9,-22-23 9,22 23-8,0-22 7,-23 44-7,23-22 7,0-23-19,0 23 18,0 0-5,-22-22-1,22 22 7,0-1-7,0 1 8,0 0-9,0 0 31,22 22-27,1-22 0,-23 0-4,44 22 1,-22-22 8,22-1-9,1 23 9,-1 0-8,22-22 7,-21 22-7,87-22 8,-87 0-8,132 22 7,0-22-3,0 0 0,45 22-5,-1 0 9,-22 0-9,-66-23 9,-22 23-8,22 0 7,-89 0-7,89 0 8,-89 0-8,133 0 7,-110 0-7,-1 0-12,45 0 18,-45 0-6,1 0 8,-23 0-3,1 0-2,-1 0-3,89 0 7,-111 23-8,89-23 9,-67 0-9,0 22 9,-22-22-8,0 0 7,-22 22-7,23-22 8,-23 22-5,22-22 34,-22 22 78,0 23-112,0-23 0,0 0-8,0 0 8,0 0-16,0 0 13,0 45 7,0-45-7,0 0 8,-22-22-9,22 44 9,0 1-8,-23-23 7,23 22-7,-22-22 8,22 23-9,-22-1 9,22-22-8,-22-22 30,22 22-33,0 0 12,-22-22-6,22 22-3,-22 1-1,22-1 9,-22 0-4,-1-22-5,23 22 9,-44-22 27,44 22-32,-88 0 3,65-22-6,-21 23-13,-22-1 20,-23 0-7,45-22 8,-23 22-5,-21 22-3,21-22 8,23-22-9,0 0-11,-89 23 19,44-23-4,67 22-3,-89-22 8,89 0-8,-22 0 7,-45 0-19,23 22 11,-23-22 9,23 0-8,22 0 7,-1 0-4,1 0-2,0-22 6,0 22 19</inkml:trace>
    </iact:actionData>
  </iact:action>
  <iact:action type="add" startTime="77148">
    <iact:property name="dataType"/>
    <iact:actionData xml:id="d6">
      <inkml:trace xmlns:inkml="http://www.w3.org/2003/InkML" xml:id="stk6" contextRef="#ctx0" brushRef="#br0">8061 9171 0,'-45'0'191,"1"0"-159,0 0 24,44 44 584,-22 0-632,22 1 0,-23-23 4,23 44 1,-22 1 8,0-23-9,22 0 8,0-21-3,0-1-4,0 22 8,0-22 2,-22 0-7,22 0-8,0 1 11,0-1-6,-22 22 7,22 0-7,0-21 8,0 21-9,-22-22 9,22 22-8,-22 23 8,22-45-8,0 44 7,-23-44-8,23 67 9,-22-67-8,22 45 7,0-23-7,-22 22 8,22-21-9,0-1 9,-22-22-8,22 45 8,0-23-9,0 22 9,0-43-8,0 65 7,0-66-7,0 0-13,0 67 21,0-22-9,0 21 9,0 1-8,0 21 7,0-21-7,22 66 8,-22-111-8,0 67 7,0-66-6,0-1 5,0 0-18,0-22 11,0 0 8,22 23-19,-22 21 12,0 45 7,0 0-8,0-1 9,0-43-8,0-1-12,0 89 19,-22-66-4,22-45-3,0 45 8,0-45-9,0 23 9,0 21-8,0-21 7,0-1-7,-44 23 7,44-1-7,0 1 8,0-67-9,0 22-11,0 67 19,0-66-7,0 87 8,0-109-9,0 87 9,-22-43-5,22-23-3,0 0 8,0 1-8,0-23 7,0 22-7,0 23 8,0-45-9,0 44 9,0-44-6,0 1 3,0-1-5,0 0 7,0 0-19,0 0 11,0 0 9,0 0-9,0 1 22,0-1-13,0 0-9,0 0 9,0 0-9,0 0 214,22-22-121,0 0-74,0 0-15,0 0 16,0 0 0,1 0 0,-1 0-16,0 0 0,0 0 8,0 0-8,0 0 0,0 0 24,1 0-16,-1 0 24,0 0-24</inkml:trace>
    </iact:actionData>
  </iact:action>
  <iact:action type="add" startTime="81427">
    <iact:property name="dataType"/>
    <iact:actionData xml:id="d7">
      <inkml:trace xmlns:inkml="http://www.w3.org/2003/InkML" xml:id="stk7" contextRef="#ctx0" brushRef="#br0">8326 9658 0,'22'0'136,"1"0"-128,-1 0 0,0 0 0,-22 22 0,22 0 4,67-22 9,-67 0-8,66 45 7,-43-45-7,21 22 8,-22 0-8,1-22 7,-1 0-7,0 0 7,1 22-7,-23-22 8,0 0-21,0 0 12,22 22 9,1-22-5,-23 0-3,22 0 8,-22 0-8,22 0 7,-21 0-7,-1 0 8,22 0-8,-22 0 7,22 0-7,23 0 7,-23 0-7,23 0 8,-45 0-8,44-22 7,-44 22-7,0 0-13,1-22 20,21 22-7,-22 0 8,0 0-8,0 0 9,0 0 1</inkml:trace>
    </iact:actionData>
  </iact:action>
  <iact:action type="add" startTime="83020">
    <iact:property name="dataType"/>
    <iact:actionData xml:id="d8">
      <inkml:trace xmlns:inkml="http://www.w3.org/2003/InkML" xml:id="stk8" contextRef="#ctx0" brushRef="#br0">8504 10301 0,'0'22'183,"22"-22"-175,0 0 0,0 0 0,22 0 0,-22 0 2,23 22 2,88 0 9,-111-22-8,22 22-13,22-22 20,23 0-7,-23 0 8,-21 0-5,-1 0-3,22 0 8,-43 0-8,-1 0-12,44 0 18,-22 0-6,45 22 7,-67-22-7,111 22 8,-44-22-8,21 0 7,-21 0-7,-1 0 7,-43 23-7,21-23 8,-44 0-9,1 0-11,65 0 19,-44 0-4,-21 0-3,43 0 8,-44 0-8,0 0 7,23 22-19,-1-22 11,0 0 9,0 0-8,1 0 7,-1 0-4,-22 0-2,22 0 6,1 0-4,-23 0-1,0 0 4,0 0-6,0 0-12,0 0 19,1 0-8,-1 0 9,0 0 101,0 0-98,22 0-16,1 0 0,21 0 0,23-22 5,88-1 0,0 1 7,-22 22-3,-89-22-4,-43 22 8,-1 0-9</inkml:trace>
    </iact:actionData>
  </iact:action>
  <iact:action type="add" startTime="86804">
    <iact:property name="dataType"/>
    <iact:actionData xml:id="d9">
      <inkml:trace xmlns:inkml="http://www.w3.org/2003/InkML" xml:id="stk9" contextRef="#ctx0" brushRef="#br0">7994 12560 0,'44'0'47,"23"0"-23,-1 0-8,-21 0-8,-1 0 1,111 0 11,22 0-7,45 22 7,65 0-7,23-22 8,-177 0-5,111 0-16,-133 0 13,110 0 8,-154 0-9,110 0 9,-133 0-8,22-22 7,45 0-19,22 22 11,0-22 9,0 0-8,0 0 7,22-1-7,66 23 8,-155-22-9,178 22 9,-155-22-9,154 22 9,-154 0-8,-23 0 7,89-22-19,0 22 15,0 0-3,-22 0 7,-44 0-7,-45 0 8,-22 0-9,0 0 9</inkml:trace>
    </iact:actionData>
  </iact:action>
  <iact:action type="add" startTime="93364">
    <iact:property name="dataType"/>
    <iact:actionData xml:id="d10">
      <inkml:trace xmlns:inkml="http://www.w3.org/2003/InkML" xml:id="stk10" contextRef="#ctx0" brushRef="#br0">8725 14465 0,'22'0'111,"0"0"-103,23 0 0,21 0 0,23 22 4,110-22 1,44 0 8,-43 0-8,-23 0 7,-89 0-7,1 0 7,-67 0-19,0 0 14,0 0 3,1 22-2,-1-22-3,44 0 8,-44 0-8,45 0 7,-1 0-7,-44 0 7,45 22-7,-1-22 8,1 0-9,88 0 10,-111 0-10,133 0 8,-110 0-7,65 0 8,-21 0-4,-22 0-5,-1 0 9,1 0-8,-23 0 7,23 0-7,-1 0 7,-43 0-19,-23 0 11,44 0 9,-43 0-8,21 0 7,-22 0-7,0 0 7,45 0-19,-1 0 15,0 0-3,23 0 7,-45 0-7,-22 0 8,1 0-9</inkml:trace>
    </iact:actionData>
  </iact:action>
  <iact:action type="add" startTime="95380">
    <iact:property name="dataType"/>
    <iact:actionData xml:id="d11">
      <inkml:trace xmlns:inkml="http://www.w3.org/2003/InkML" xml:id="stk11" contextRef="#ctx0" brushRef="#br0">12866 14531 0,'22'0'175,"0"0"-159,0 0-8,1 0 4,65 0 9,-21 0-9,43 0 9,-88 0-9,111 0 9,-111 0-8,111 0 8,-66 0-9,21 0 9,1 0-9,0 0 9,21 0-8,23 0 7,-89 0-19,23 0 11,132 0 9,-132 0-8,110 0 7,-111 0-7,1 0 7,43-22-19,1 22 11,22 0 9,-22 0-9,-1 0 9,1 0-8,-22 0 7,-23 0-19,-44 0 11,89 0 9,-89 0-9,67-22 9,-67 22-8,0 0 7,0 0-19,22 0 11,-21 0 22,-1 0-13,-22-22-5,22 22 0,0 0 1,0 0 6,0 0-7,0 0 16,1 0-16,-1 0 8,0-22-8,0 22 16,0 0 8,0 0-16,0 0-8,1 0 0,-1 0 0,0 0 0,0 0 0,0 0-2,22 0-2,-21 0 9,-1 0-8,0 0 23</inkml:trace>
    </iact:actionData>
  </iact:action>
  <iact:action type="add" startTime="110644">
    <iact:property name="dataType"/>
    <iact:actionData xml:id="d12">
      <inkml:trace xmlns:inkml="http://www.w3.org/2003/InkML" xml:id="stk12" contextRef="#ctx0" brushRef="#br0">2702 4364 0,'44'0'55,"0"0"-31,0 0-16,-21 22 0,43-22 0,-22 22 6,133 0-1,23 1 8,-89-23-9,21 0-11,356 22 19,-333-22-8,398 22 9,-376-22-8,333 0 8,-377 0-9,-1 22-11,46-22 19,-46 0-7,-21 0 7,-22 0-7,-1 0 8,23 0-8,44 0 7,-44 0-4,-45 0-3,89-22 8,-66 22-5,-23 0-2,89-22 6,-88 22-7,21 0 7,23 0-7,0 0 8,-67 0-9,22 0-11,45 0 19,-89 0-7,67 0 7,-67 0-7,22 0 8,-22 0 13</inkml:trace>
    </iact:actionData>
  </iact:action>
  <iact:action type="add" startTime="112364">
    <iact:property name="dataType"/>
    <iact:actionData xml:id="d13">
      <inkml:trace xmlns:inkml="http://www.w3.org/2003/InkML" xml:id="stk13" contextRef="#ctx0" brushRef="#br0">3455 5604 0,'22'0'71,"0"0"-55,0 0-8,0 0 0,22 0 3,23 0 2,-1 0 8,111 0-21,23 0 12,65 0 9,68 0-9,-23 0 9,22 0-8,111 0 7,-333-22-6,223 22 6,-223 0-8,156 0 10,-177 0-10,-1 0 8,67 0-19,22 0 11,-22 0 9,-22 22-9,22-22 10,-88 0-11,-1 0-10,111 0 19,-110 0-7,132 0 8,-110 0-8,154 0 8,-154 0-9,-1 0 8,90 0-19,-1-22 11,22 22 9,0 0-9,23 0 9,21 0-5,23 22-3,177-22 8,-310 0-8,310 0 7,-288 0-7,354 23 8,-177-23-5,23 0-3,-45 0 8,-45 0-9,-21 0 9,-45 0-8,67-23 7,-200 23-7,45-22 8,-89 22-8,0 0 7,1 0-7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3T09:15:45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212">
    <iact:property name="dataType"/>
    <iact:actionData xml:id="d0">
      <inkml:trace xmlns:inkml="http://www.w3.org/2003/InkML" xml:id="stk0" contextRef="#ctx0" brushRef="#br0">5780 5782 0,'-45'0'120,"1"-22"-104,-22 22-8,44-23 0,-23 23 7,-65-22 1,21 22-3,-88 0 7,88 0-3,23 0-4,-67-22 7,89 22-7,-1 0 7,-43-44-19,-1 22 11,1-1 9,21 1-8,1 0 8,-23 0-9,45 0 9,22 0-9,0 22-11,-23-45 19,23 45-7,0-22 7,-22 0-7,-23-44 8,45-1-8,0 45 7,0-67-7,0 1 8,-23 21-9,45-21 9,-22 44-9,22-1-11,22-132 19,45 88-4,-23 45-3,67-89 8,-45 89-8,1 22 7,21-45-19,1 23 12,-1 22 7,1 0-4,44-23 1,22 1-3,133 0 6,-111 44-4,-44 0 1,-67 0-5,45 22 9,-89 0-8,0 0 7,23 0-19,21 1 11,-22 21 9,-22 0-5,45 0-3,-45 1 8,0-23-9,0 22-11,45 111 19,-23-66-3,-22-45-5,45 89 9,-45-111-8,0 23 7,0 21-19,0 0 11,0 23 9,-22 0-5,22-1-3,1-21 8,-23-45-21,0 22 12,0 67 9,0-89-8,-45 89 7,45-89-7,-44 67 8,0-67-8,22 44 7,-1-44-7,-21 23 8,0-1-9,22-22 9,0-22-8,22 22-13,-45 0 20,23-22 19,0 0-23,0 0 24,0 0-24,22-22 112,0 0-120,-22 22 8,-1-22-8,23 0 1,0 0 11</inkml:trace>
    </iact:actionData>
  </iact:action>
  <iact:action type="add" startTime="10844">
    <iact:property name="dataType"/>
    <iact:actionData xml:id="d1">
      <inkml:trace xmlns:inkml="http://www.w3.org/2003/InkML" xml:id="stk1" contextRef="#ctx0" brushRef="#br0">10408 5760 0,'-44'0'104,"-1"0"-72,1 0-16,-22 0 0,-1 0 0,45 0-3,-89-23 8,89 23-8,-44-44 7,44 44-7,-1 0-13,1-22 20,-44 22-7,66-22 8,-44 0-9,-1-1 9,1 23-8,0-44 7,22 44-7,-23-22 8,45 0-9,-66 0 9,44 22-8,22-22-13,-22 22 20,-23-23-7,23 1 8,0 0-9,0-22 9,-22 0-7,-1-23 6,23 45-8,-22-45 9,22 67-8,0-132 7,22 109-7,0-21 7,-23 0-19,23-23 11,23-21 9,-1 21-5,88-21-3,1 43 8,-67 1-9,45 22-11,66-22 19,-44-1-4,-45 45-3,89 0 8,-111 0-8,23 0 7,-1 0-19,1 22 11,-23 23 9,-22-23-8,23 44 7,-1 23-7,22 88 7,-44-155-7,23 111 8,-45-66-9,22 66 9,-22-89-8,0 0 7,0 45-19,0-1 11,-22 23 9,-23-22-8,23-23 7,0-21-7,44-23 103</inkml:trace>
    </iact:actionData>
  </iact:action>
  <iact:action type="add" startTime="12724">
    <iact:property name="dataType"/>
    <iact:actionData xml:id="d2">
      <inkml:trace xmlns:inkml="http://www.w3.org/2003/InkML" xml:id="stk2" contextRef="#ctx0" brushRef="#br0">14615 5538 0,'-66'0'96,"0"0"-80,21 0-8,-21 0 0,-1 0 1,1 0 5,-23 0-13,-110-22 18,0 0-2,44-23-5,22-21 9,44-23-8,1-21 7,-1 21-3,45-22-4,-23-66 7,45 133-7,-22-89 8,44 111-9,0-67 9,22 45-8,0-1 7,45-21-19,43 0 11,23 21 9,45-21-8,-68 22 7,23-1-7,22 1 8,-111 44-9,23 0 9,-45 0-8,22 0 7,-44 22-7,22 22 7,23 45-7,-1 0 8,-22-23-8,0 23 7,0-45-7,-22 22-13,23 89 20,-1-110-7,-22 88 8,0-111-9,0 22 9,-45-44 72,1 22-85</inkml:trace>
    </iact:actionData>
  </iact:action>
  <iact:action type="add" startTime="14724">
    <iact:property name="dataType"/>
    <iact:actionData xml:id="d3">
      <inkml:trace xmlns:inkml="http://www.w3.org/2003/InkML" xml:id="stk3" contextRef="#ctx0" brushRef="#br0">2967 6535 0,'0'22'136,"0"0"-120,0 0-8,0 0 8,0 1-8,0-1 12,0 0 16,0 0-20,22 22 0,1 1 0,-1 21 0,0-44-3,0 89 8,-22-22-5,22-23 1,-22 23 0,-22-23-5,0 1 9,22-1-8,-22-44 7,22 0-7,-22-22 8,-1 22-8,23 1 7,-22-1 3,0 0 1,0-22 0,22 22-16,-22 0 13,0-22-8,22 22 7,-22 1 30,22-1 54,0 22-88,0-22-8,0 22 0,0 1 6,22 66-1,-22-1 8,22-43-21,-22-1 12,0 134 9,0-134-8,-22 133 7,22-154-7,0 88 8,-22-67-8,-23 0 7,23 23-4,0 0-3,0 21 8,0 1-5,0-67-3,-1 23-12,-21 66 19,22-89-7,-22 89 7,44-66-7,-22-23 7,-1 67-19,1-1 12,-22 1 7,22 0-3,0-23-5,22-21 9,0-23-5,0-22-3,0 1 8,0 21 13,22-44 3,0 0-25,0 0 8,0 0-6,23 0-2,-23 0 9,0 0-5,0 0-2</inkml:trace>
    </iact:actionData>
  </iact:action>
  <iact:action type="add" startTime="28244">
    <iact:property name="dataType"/>
    <iact:actionData xml:id="d4">
      <inkml:trace xmlns:inkml="http://www.w3.org/2003/InkML" xml:id="stk4" contextRef="#ctx0" brushRef="#br0">11227 15262 0,'0'0'1,"-22"-22"14,0 22-7,0-22 2,-22 22 4,44-44 6,-67 22-8,23-1 9,0 1-8,-23 0 7,-66-22-7,-66-45 8,110 45-8,-221-89 7,222 89-8,-222-156 10,199 156-10,-110-111 9,132 44-5,-44-44-3,45 22 8,-23-22-9,22 22 9,23 0-8,-1-66 7,67 155-7,-44-111 7,44 110-7,0-43 8,0 44-8,0 21-13,44-65 20,1 21-7,65-21 8,1 21-9,44 1 9,22-23-8,67 23 7,-178 21-7,222-65 8,-221 65-8,154 1 7,-132 22-7,-1 22-13,134-44 20,21 44-7,67 22 8,0 0-8,23-22 7,-90 22-4,-44 22-2,1 23 6,-156-23-7,67 23 7,-89-45-7,22 0 7,0 22-19,1 1 12,21 43 7,1-44-7,21 23 7,-21 21-7,-23 1 8,-22-67-9,0 23-11,22-1 19,-21-22-7,-1 44 7,0-43-7,0 65 8,22-44-8,-44 1 7,22-1-7,1 23 7,-23-1-3,22-22-4,-22 45 7,22-67-7,-22 45 8,0-23-9,0 22 9,0-44-8,0 1 7,0-1-19,0 22 11,0-22 9,0 22-9,0-21 9,0 21-8,-22-22 8,22 0-9,-45 23 9,23-23-9,-44 44 9,44-44-8,0-22-13,-45 67 20,1-23-7,-23 0 8,23 1-8,-1-1 7,-43 0-7,-23 23 7,88-45-7,-87 22 8,87-44-8,-110 44 7,89-44-7,22 0 7,-45 23-19,0-1 11,23 0 8,-23-22-3,23 22-4,-23 0 8,45-22-5,-22 22-15,43-22 15,-43 0-3,-23 0 7,67 23-7,-22-23 7,-22 0-19,-23 0 11,0 0 9,-21 0-8,21 22 7,1-22-7,21 0 8,45 0-6,-22 0-14,-1 0 15,1 0 2,0 0 16,44 22-18,-44-22 4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9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.33333" units="1/cm"/>
          <inkml:channelProperty channel="T" name="resolution" value="1" units="1/dev"/>
        </inkml:channelProperties>
      </inkml:inkSource>
      <inkml:timestamp xml:id="ts0" timeString="2020-09-23T09:15:45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9775">
    <iact:property name="dataType"/>
    <iact:actionData xml:id="d0">
      <inkml:trace xmlns:inkml="http://www.w3.org/2003/InkML" xml:id="stk0" contextRef="#ctx0" brushRef="#br0">952 5671 0,'22'0'184,"-22"22"-176,45-22 0,21 0 0,0 0 0,23 0 3,155 22 10,-178-22-8,89 0 8,-66 0-5,-45 0-2,0 0-14,45 0 20,-1 0-7,45 22 7,-22-22-7,0 23 8,-1-23-9,-43 0 9,-23 0-9,0 0-11,134 0 19,-112 0-8,133 0 9,-132 0-8,88 0 8,-67 0-9,1 0 9,22 0-8,-1 0 7,1 0-3,0 0-5,44 0 9,-111 0-8,133 0 8,-110 0-9,132-23 9,-155 23-8,23 0 7,43 0-19,-43-22 11,-23 22 9,-22 0-9,0 0 9,1 0-8</inkml:trace>
    </iact:actionData>
  </iact:action>
  <iact:action type="add" startTime="23079">
    <iact:property name="dataType"/>
    <iact:actionData xml:id="d1">
      <inkml:trace xmlns:inkml="http://www.w3.org/2003/InkML" xml:id="stk1" contextRef="#ctx0" brushRef="#br0">1329 4430 0,'22'0'128,"0"0"-120,0 0 0,22 0 0,-22 0 1,23 0 4,88 0 7,-45 0-3,-66 0-4,1 0-13,65 0 21,23 23-9,-45-23 9,1 0-9,-23 22 9,45-22-8,-1 0 8,-44 0-8,111 0 7,-88 0-8,110-22 9,-66 22-4,-1 0-5,23 0 9,0 0-9,-22-23 9,66 23-7,-22-22 6,-66-22-8,-1 22-11,45 22 19,-89 0-7,23-22 7,-45 22-7,44 0 8,1 0-8,-45 0 7,22 0-8,1 0 9</inkml:trace>
    </iact:actionData>
  </iact:action>
  <iact:action type="add" startTime="31927">
    <iact:property name="dataType"/>
    <iact:actionData xml:id="d2">
      <inkml:trace xmlns:inkml="http://www.w3.org/2003/InkML" xml:id="stk2" contextRef="#ctx0" brushRef="#br0">1417 6867 0,'44'0'240,"1"0"-224,21 0-8,-22 0 8,1 0-16,-1 0 12,133 0 9,-132 0-8,110 0 7,-111 0-7,155 22 8,-44-22-8,0 0 7,0 0-3,-44 22-5,0-22 9,-23 0-4,-66 0-5,23 0-11,43 0 19,-44 0-8,45 0 9,-45 0-8,111 0 8,-22 0-5,-22 23-3,22-23 8,-45 0-9,1 0 9,-23 0-4,-43 0-5,-1 0-12,22 0 21,-22 0-9,45 0 9,-45 0-7,22 0 6,0 0-4,1 0-3,-1 0 7,-22-23-7,0 23 8,0 0-8,0 0 7</inkml:trace>
    </iact:actionData>
  </iact:action>
  <iact:action type="add" startTime="75647">
    <iact:property name="dataType"/>
    <iact:actionData xml:id="d3">
      <inkml:trace xmlns:inkml="http://www.w3.org/2003/InkML" xml:id="stk3" contextRef="#ctx0" brushRef="#br0">2591 12781 0,'88'0'152,"1"0"-144,-23-22 0,23 22 0,22-22 0,-23 0 1,45 22 3,155-44 10,-244 44-10,1 0 9,-23-22-20,0 22 10</inkml:trace>
    </iact:actionData>
  </iact:action>
  <iact:action type="add" startTime="77039">
    <iact:property name="dataType"/>
    <iact:actionData xml:id="d4">
      <inkml:trace xmlns:inkml="http://www.w3.org/2003/InkML" xml:id="stk4" contextRef="#ctx0" brushRef="#br0">2436 15129 0,'22'0'88,"22"0"-72,1 0-8,-23 0 0,22 0 3,67-22 9,-1 22-8,223-22 9,-223 22-8,245 0 8,-156 0-5,-110 0-3,66 0 7,-111 22-7,-22-22 8,44 0-9,23 0 9,44 0-9,-22 22 9,-1-22-8,45 0 8,-110 0-9,87 0 9,-87 0-8,132 0 7,-44 0-7,-22 0 8,-45 0-9,-22 0 9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F7DC134-7963-4F55-ADD6-133A08AE35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542EF0A-1613-48AC-9E52-4A863E2D90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 eaLnBrk="1" latinLnBrk="1" hangingPunct="1">
              <a:defRPr sz="13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29A3DDC0-2CBD-4014-88F2-C19DF625DF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7BFB30DC-1BA5-4FCD-AD13-4D693ECE51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763"/>
            <a:ext cx="492760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8F2843B3-665C-4A56-B12F-2E8F7563F3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718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 eaLnBrk="1" latinLnBrk="1" hangingPunct="1">
              <a:defRPr sz="13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F2BE4911-CD6F-4FD5-831B-57507E291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525"/>
            <a:ext cx="29718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7100" eaLnBrk="1" latinLnBrk="1" hangingPunct="1">
              <a:defRPr sz="1300" b="0"/>
            </a:lvl1pPr>
          </a:lstStyle>
          <a:p>
            <a:pPr>
              <a:defRPr/>
            </a:pPr>
            <a:fld id="{BF4E4E34-58A8-4EC3-BB67-965E2F4C97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94D3288-A1C7-4A62-9413-5190E185F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43E806D-B15D-428B-B880-A92924D13789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55553B9-918F-4526-A682-A15FEB9CE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FF1F070-562A-4F76-BA78-EDA8865A2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5118100"/>
            <a:ext cx="5934075" cy="4268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98AE9D9-28DE-4BC2-9A23-CC8D1786A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B62F3D2-E865-46D3-9ABA-06EA5062F14F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08158C1-9110-4DDD-8F76-4A5158450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04C7743-0D92-4D45-A1C8-83341F04E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293E33-9D2E-413A-BE8B-7A1970602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15E50BD-4F13-46F3-A7A2-59E4C67C6831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6D7239A-ADA4-49BE-87CA-868818968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E2BBC74-C7D5-4A0A-89DE-516D2F196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9B13F37-3DDD-4EC6-A052-15D10D3A7B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C55D8AB-7B5A-4B7C-9792-4B2C99575120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DC7C1D3-AD94-4FCE-9A63-34B631958E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00E94A-2F10-477A-ACAF-439DDF756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7478A61-C2AF-4BC9-927A-8414377CC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4524805-8769-4F06-93A1-C697A63AECDB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5A0D99B-96B1-415C-943F-A4BFF86D7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A0F2AF9-974A-437E-A90B-EC3BA88A1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0530FFF-F154-4543-ADD1-5DAB40348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37E62D5-7353-4DEA-AB7B-3CAF32951918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25B7662-B8D7-45FA-BB38-0C3C81B6A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6D73A43-0F20-45BD-8DB5-2ACCC335B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D468962-D0DB-48EE-94CC-F384388E0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1998EE-49D3-4F5C-9B3E-CF2B20E9231D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C627633-2690-41A1-9F56-261C1673E6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D8CB9A9-06DA-48C8-83C7-04C2854C7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6C4908D-E2AE-4D7B-81E2-FE2D74A48B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F54E05E-E4C0-4FE0-88DC-95DF7149892B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22F6E18-36A9-4104-93B5-C241FC379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EAE48BC-548A-4E24-9DBF-4DD08A14C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9B7725F-07FD-4B2B-AF04-4A9C6A1BD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9C27603-5516-43E2-AF11-230A9677EEB5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65A77EA-8612-42DA-A251-D3C432246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AE8915C-FB9C-403A-AB25-88A21F936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11F3349-53B4-4464-849D-0C5709CD2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08DAEDC-1A2B-4238-8393-50FFC140299F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B0830A2-FF55-4FF9-B79D-9C9D22C9BB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39C52B4-EC31-4B67-9CFE-38BA12BA2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4E00F32-E529-47DA-8833-B9B2C6CF1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6BE6D9E-E21E-448C-9639-76EEB480F14A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B410273-6918-4ED5-96D6-A37EED85C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101031D-2762-43BF-A869-85F6E1D3E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A2FF467-FA36-4A06-83CB-F0F648418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98DDB0C-89E3-430A-BC92-8A734568C076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4EF43A2-C922-40BA-A544-96AE7E1E1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A2BDFA6-3480-434A-AD3F-B53088193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28FD1FB-FB4B-4431-AF99-312381B8C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A73AC89-0C03-4A3F-A682-8C13B6437C4B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8B32954-8853-4978-8B34-766461230B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294B0BD-8494-44DC-8FCB-B951AA6BD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8370B05-40B2-4495-86F8-977E1EECD2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9BD2A1-63E0-409A-A74A-6A862CB4F7F8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2A24E01-B7AC-4689-9232-A5DE6E53D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B38FA26-6928-40D2-BAB1-A1FE6D90E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4045647-B25A-4547-8DFC-8BB8DD1D4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71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83B6A4E-9E3F-497F-8076-E43FA3C5417C}" type="slidenum">
              <a:rPr lang="en-US" altLang="ko-KR" sz="1300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ko-KR" sz="1300">
              <a:latin typeface="Tahom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FD7B150-1176-4018-B356-83D2BB3E1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94C5BAB-84A2-4B23-9CAE-95ECDD0C8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65F82C3-6AAF-43AE-A496-7FF299F07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FEA74ED-882B-4B3D-9230-881D06B38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9AC2E4-7FE6-449B-ACB8-7D2AC6A9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82A60E-991F-49E7-906D-B2D23C421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7943E5B5-30E1-4292-A532-D2DA1F707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C953E86-7853-47A1-A23F-C32B2CC70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0625B1DD-D31A-4F6C-AFBC-D04930937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just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286291202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07418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276896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50" y="61913"/>
            <a:ext cx="8064500" cy="5191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956134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50" y="61913"/>
            <a:ext cx="8064500" cy="5191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1960384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3195E-54F4-42E5-9007-EFCB1743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E788E-985E-4989-B5D8-409539DF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2: Application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AC40B-3AFC-416D-94E0-144095D9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2F732BF-B4DC-4EDA-A0B5-B9DB0E7E6A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099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008866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9083655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181943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634718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6593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80234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041110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130135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D27468-D72B-425A-A1B2-3ABB29F5C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5A8657D-B3F5-4AB6-92E0-4BA267FF8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CF3ADD-DEAD-4954-AAFF-5ED5A7652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F5EFB0-3AF2-42CC-A560-30C5B89F4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1D41487-82C9-4B5F-9544-572C9FD1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7F8F248-9457-4FD9-9BDF-611AB9F8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44661F55-4F92-4A87-9BFB-BC93D28F60B4}" type="slidenum">
              <a:rPr lang="en-US" altLang="ko-KR" sz="1400" smtClean="0">
                <a:solidFill>
                  <a:srgbClr val="EEEEEE"/>
                </a:solidFill>
                <a:latin typeface="Times New Roman" panose="02020603050405020304" pitchFamily="18" charset="0"/>
                <a:ea typeface="HY헤드라인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anose="02020603050405020304" pitchFamily="18" charset="0"/>
              <a:ea typeface="HY헤드라인M" panose="02030600000101010101" pitchFamily="18" charset="-127"/>
            </a:endParaRP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AE5EC2B5-24F1-4D30-B654-EEC139EE0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721DDC9-F5E4-450D-931C-4D7F8716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13674" name="Rectangle 10">
            <a:extLst>
              <a:ext uri="{FF2B5EF4-FFF2-40B4-BE49-F238E27FC236}">
                <a16:creationId xmlns:a16="http://schemas.microsoft.com/office/drawing/2014/main" id="{CE39C284-FA82-4BB2-AEA5-B5D1E08A8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m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Ä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anose="05000000000000000000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11/relationships/inkAction" Target="../ink/inkAction2.xml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9.png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microsoft.com/office/2011/relationships/inkAction" Target="../ink/inkAction5.xml"/><Relationship Id="rId4" Type="http://schemas.openxmlformats.org/officeDocument/2006/relationships/image" Target="../media/image5.wmf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inkAction" Target="../ink/inkAction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inkAction" Target="../ink/inkAction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11/relationships/inkAction" Target="../ink/inkAction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1/relationships/inkAction" Target="../ink/inkAction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1.wmf"/><Relationship Id="rId21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tags" Target="../tags/tag1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4.bin"/><Relationship Id="rId2" Type="http://schemas.openxmlformats.org/officeDocument/2006/relationships/image" Target="../media/image1.wmf"/><Relationship Id="rId16" Type="http://schemas.openxmlformats.org/officeDocument/2006/relationships/oleObject" Target="../embeddings/oleObject23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5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6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2.xml"/><Relationship Id="rId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A344497A-B9F4-4365-85B5-A05F59BD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141788"/>
            <a:ext cx="34417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ko-KR" sz="1800" b="0">
              <a:solidFill>
                <a:srgbClr val="33333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ko-KR" altLang="en-US" sz="1800" b="0">
                <a:solidFill>
                  <a:srgbClr val="33333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최승식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D1272215-484B-4BF2-B5C4-61F87F684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2305050"/>
            <a:ext cx="81676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40000"/>
              </a:lnSpc>
              <a:defRPr/>
            </a:pPr>
            <a:r>
              <a:rPr lang="en-US" altLang="ko-KR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Chap 2.  Application Layer</a:t>
            </a:r>
          </a:p>
        </p:txBody>
      </p:sp>
    </p:spTree>
  </p:cSld>
  <p:clrMapOvr>
    <a:masterClrMapping/>
  </p:clrMapOvr>
  <p:transition advTm="14580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0F27FFF-0D3E-40B5-B2F1-9CB269CFD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950" y="-26988"/>
            <a:ext cx="8362950" cy="523876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인터넷 어플리케이션과 전송프로토콜</a:t>
            </a:r>
            <a:endParaRPr lang="en-US" altLang="ko-KR" dirty="0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8AC9AF56-34D5-423E-B45B-6121B2A17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773238"/>
            <a:ext cx="28067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Application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e-mail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remote terminal access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Web 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file transfer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streaming multimedia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Internet telephony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6EAC759D-2F85-48DA-8F71-06D77F018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1458913"/>
            <a:ext cx="2595563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Application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layer protocol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SMTP [RFC 2821]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Telnet [RFC 854]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HTTP [RFC 2616]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FTP [RFC 959]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HTTP (eg Youtube), </a:t>
            </a:r>
            <a:br>
              <a:rPr lang="en-US" altLang="ko-KR" sz="2000">
                <a:latin typeface="Arial" panose="020B0604020202020204" pitchFamily="34" charset="0"/>
              </a:rPr>
            </a:br>
            <a:r>
              <a:rPr lang="en-US" altLang="ko-KR" sz="2000">
                <a:latin typeface="Arial" panose="020B0604020202020204" pitchFamily="34" charset="0"/>
              </a:rPr>
              <a:t>RTP [RFC 1889]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SIP, RTP, proprietary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(e.g., Skype)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CDD467A9-5925-42ED-BCF3-35315877D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1477963"/>
            <a:ext cx="2624138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Underlying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transport protocol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TCP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TCP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TCP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TCP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TCP or UDP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typically UDP</a:t>
            </a:r>
          </a:p>
        </p:txBody>
      </p:sp>
      <p:sp>
        <p:nvSpPr>
          <p:cNvPr id="28678" name="Line 7">
            <a:extLst>
              <a:ext uri="{FF2B5EF4-FFF2-40B4-BE49-F238E27FC236}">
                <a16:creationId xmlns:a16="http://schemas.microsoft.com/office/drawing/2014/main" id="{BAB33E04-C488-48E6-B77C-7BCF08EF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1575" y="2152650"/>
            <a:ext cx="73342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9" name="Line 8">
            <a:extLst>
              <a:ext uri="{FF2B5EF4-FFF2-40B4-BE49-F238E27FC236}">
                <a16:creationId xmlns:a16="http://schemas.microsoft.com/office/drawing/2014/main" id="{9A5A2D51-4560-4429-BD71-EA48D91836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3950" y="2743200"/>
            <a:ext cx="7324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Line 9">
            <a:extLst>
              <a:ext uri="{FF2B5EF4-FFF2-40B4-BE49-F238E27FC236}">
                <a16:creationId xmlns:a16="http://schemas.microsoft.com/office/drawing/2014/main" id="{1EC46064-DC7D-4D7D-9E95-BFBE63C189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3475" y="3038475"/>
            <a:ext cx="729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1" name="Line 10">
            <a:extLst>
              <a:ext uri="{FF2B5EF4-FFF2-40B4-BE49-F238E27FC236}">
                <a16:creationId xmlns:a16="http://schemas.microsoft.com/office/drawing/2014/main" id="{BEAD6D55-E2A5-443D-9ECC-12103D4168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3333750"/>
            <a:ext cx="727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2" name="Line 11">
            <a:extLst>
              <a:ext uri="{FF2B5EF4-FFF2-40B4-BE49-F238E27FC236}">
                <a16:creationId xmlns:a16="http://schemas.microsoft.com/office/drawing/2014/main" id="{E4F3DDB4-32F4-4EFB-929F-CB17500B7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050" y="3657600"/>
            <a:ext cx="72580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3" name="Line 12">
            <a:extLst>
              <a:ext uri="{FF2B5EF4-FFF2-40B4-BE49-F238E27FC236}">
                <a16:creationId xmlns:a16="http://schemas.microsoft.com/office/drawing/2014/main" id="{0DAA7A16-202D-4855-8307-CFDC1948BC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4425" y="4257675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4" name="Line 14">
            <a:extLst>
              <a:ext uri="{FF2B5EF4-FFF2-40B4-BE49-F238E27FC236}">
                <a16:creationId xmlns:a16="http://schemas.microsoft.com/office/drawing/2014/main" id="{7FCF6709-DF43-4C58-8618-E10DB3F9C2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2025" y="5181600"/>
            <a:ext cx="734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advTm="17079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78CAF439-8EFB-4D18-B27B-AAFDB8A67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61913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2.2 HTTP </a:t>
            </a:r>
            <a:r>
              <a:rPr lang="ko-KR" altLang="en-US" sz="2400" dirty="0"/>
              <a:t>개요</a:t>
            </a:r>
            <a:endParaRPr lang="en-US" altLang="ko-KR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0BD135-35B6-4AAD-8C4C-67EE5321E1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4094163" cy="55387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HTTP: hypertext transfer protocol</a:t>
            </a:r>
            <a:endParaRPr lang="en-US" altLang="ko-KR" sz="2000"/>
          </a:p>
          <a:p>
            <a:pPr eaLnBrk="1" hangingPunct="1"/>
            <a:r>
              <a:rPr lang="ko-KR" altLang="en-US" sz="1800"/>
              <a:t>웹 응용 계층 프로토콜</a:t>
            </a:r>
            <a:endParaRPr lang="en-US" altLang="ko-KR" sz="1800"/>
          </a:p>
          <a:p>
            <a:pPr eaLnBrk="1" hangingPunct="1"/>
            <a:r>
              <a:rPr lang="en-US" altLang="ko-KR" sz="1800"/>
              <a:t>client/server model</a:t>
            </a:r>
          </a:p>
          <a:p>
            <a:pPr lvl="1" eaLnBrk="1" hangingPunct="1"/>
            <a:r>
              <a:rPr lang="en-US" altLang="ko-KR" sz="1800" i="1">
                <a:solidFill>
                  <a:schemeClr val="accent2"/>
                </a:solidFill>
              </a:rPr>
              <a:t>client:</a:t>
            </a:r>
            <a:r>
              <a:rPr lang="en-US" altLang="ko-KR" sz="1800"/>
              <a:t>  </a:t>
            </a:r>
            <a:r>
              <a:rPr lang="ko-KR" altLang="en-US" sz="1800"/>
              <a:t>웹 </a:t>
            </a:r>
            <a:r>
              <a:rPr lang="ko-KR" altLang="en-US" sz="1800">
                <a:solidFill>
                  <a:srgbClr val="FF3300"/>
                </a:solidFill>
              </a:rPr>
              <a:t>객체</a:t>
            </a:r>
            <a:r>
              <a:rPr lang="ko-KR" altLang="en-US" sz="1800"/>
              <a:t>를 요청하고 표시하는 브라우져</a:t>
            </a:r>
            <a:r>
              <a:rPr lang="en-US" altLang="ko-KR" sz="1800"/>
              <a:t> </a:t>
            </a:r>
          </a:p>
          <a:p>
            <a:pPr lvl="1" eaLnBrk="1" hangingPunct="1"/>
            <a:r>
              <a:rPr lang="en-US" altLang="ko-KR" sz="1800" i="1">
                <a:solidFill>
                  <a:schemeClr val="accent2"/>
                </a:solidFill>
              </a:rPr>
              <a:t>server:</a:t>
            </a:r>
            <a:r>
              <a:rPr lang="en-US" altLang="ko-KR" sz="1800"/>
              <a:t> </a:t>
            </a:r>
            <a:r>
              <a:rPr lang="ko-KR" altLang="en-US" sz="1800"/>
              <a:t>요청에 응답하여 </a:t>
            </a:r>
            <a:r>
              <a:rPr lang="ko-KR" altLang="en-US" sz="1800">
                <a:solidFill>
                  <a:srgbClr val="FF3300"/>
                </a:solidFill>
              </a:rPr>
              <a:t>객체</a:t>
            </a:r>
            <a:r>
              <a:rPr lang="ko-KR" altLang="en-US" sz="1800"/>
              <a:t>를 보내는 웹 서버 </a:t>
            </a:r>
            <a:r>
              <a:rPr lang="en-US" altLang="ko-KR" sz="1800"/>
              <a:t> </a:t>
            </a:r>
          </a:p>
          <a:p>
            <a:pPr eaLnBrk="1" hangingPunct="1"/>
            <a:r>
              <a:rPr lang="en-US" altLang="ko-KR" sz="1800"/>
              <a:t> </a:t>
            </a:r>
            <a:r>
              <a:rPr lang="ko-KR" altLang="en-US" sz="1800"/>
              <a:t>웹페이지 </a:t>
            </a:r>
            <a:r>
              <a:rPr lang="en-US" altLang="ko-KR" sz="1800"/>
              <a:t>: </a:t>
            </a:r>
            <a:r>
              <a:rPr lang="ko-KR" altLang="en-US" sz="1800"/>
              <a:t>객체로 구성</a:t>
            </a:r>
            <a:endParaRPr lang="en-US" altLang="ko-KR" sz="1800"/>
          </a:p>
          <a:p>
            <a:pPr lvl="1" eaLnBrk="1" hangingPunct="1"/>
            <a:r>
              <a:rPr lang="ko-KR" altLang="en-US" sz="1800"/>
              <a:t>객체 </a:t>
            </a:r>
            <a:r>
              <a:rPr lang="en-US" altLang="ko-KR" sz="1800"/>
              <a:t>: </a:t>
            </a:r>
            <a:r>
              <a:rPr lang="ko-KR" altLang="en-US" sz="1800"/>
              <a:t>하나의 파일</a:t>
            </a:r>
            <a:r>
              <a:rPr lang="en-US" altLang="ko-KR" sz="1800"/>
              <a:t>(html</a:t>
            </a:r>
            <a:r>
              <a:rPr lang="ko-KR" altLang="en-US" sz="1800"/>
              <a:t>파일</a:t>
            </a:r>
            <a:r>
              <a:rPr lang="en-US" altLang="ko-KR" sz="1800"/>
              <a:t>, </a:t>
            </a:r>
            <a:r>
              <a:rPr lang="ko-KR" altLang="en-US" sz="1800"/>
              <a:t>이미지파일</a:t>
            </a:r>
            <a:r>
              <a:rPr lang="en-US" altLang="ko-KR" sz="1800"/>
              <a:t>, </a:t>
            </a:r>
            <a:r>
              <a:rPr lang="ko-KR" altLang="en-US" sz="1800"/>
              <a:t>자바애플릿</a:t>
            </a:r>
            <a:r>
              <a:rPr lang="en-US" altLang="ko-KR" sz="1800"/>
              <a:t>, </a:t>
            </a:r>
            <a:r>
              <a:rPr lang="ko-KR" altLang="en-US" sz="1800"/>
              <a:t>오디오클립등</a:t>
            </a:r>
            <a:r>
              <a:rPr lang="en-US" altLang="ko-KR" sz="1800"/>
              <a:t>)</a:t>
            </a:r>
          </a:p>
          <a:p>
            <a:pPr lvl="1" eaLnBrk="1" hangingPunct="1"/>
            <a:r>
              <a:rPr lang="ko-KR" altLang="en-US" sz="1800"/>
              <a:t>기본 </a:t>
            </a:r>
            <a:r>
              <a:rPr lang="en-US" altLang="ko-KR" sz="1800"/>
              <a:t>HTML(</a:t>
            </a:r>
            <a:r>
              <a:rPr lang="ko-KR" altLang="en-US" sz="1800"/>
              <a:t>객체</a:t>
            </a:r>
            <a:r>
              <a:rPr lang="en-US" altLang="ko-KR" sz="1800"/>
              <a:t>) + </a:t>
            </a:r>
            <a:r>
              <a:rPr lang="ko-KR" altLang="en-US" sz="1800"/>
              <a:t>여러참조 객체</a:t>
            </a:r>
            <a:br>
              <a:rPr lang="en-US" altLang="ko-KR" sz="1800"/>
            </a:br>
            <a:r>
              <a:rPr lang="en-US" altLang="ko-KR" sz="1800"/>
              <a:t>ex) </a:t>
            </a:r>
            <a:r>
              <a:rPr lang="ko-KR" altLang="en-US" sz="1800"/>
              <a:t>기본 </a:t>
            </a:r>
            <a:r>
              <a:rPr lang="en-US" altLang="ko-KR" sz="1800"/>
              <a:t>html </a:t>
            </a:r>
            <a:r>
              <a:rPr lang="ko-KR" altLang="en-US" sz="1800"/>
              <a:t>텍스트와 </a:t>
            </a:r>
            <a:r>
              <a:rPr lang="en-US" altLang="ko-KR" sz="1800"/>
              <a:t>5</a:t>
            </a:r>
            <a:r>
              <a:rPr lang="ko-KR" altLang="en-US" sz="1800"/>
              <a:t>개의 이미지로 구성되는 경우 </a:t>
            </a:r>
            <a:r>
              <a:rPr lang="en-US" altLang="ko-KR" sz="1800"/>
              <a:t>-&gt; 6</a:t>
            </a:r>
            <a:r>
              <a:rPr lang="ko-KR" altLang="en-US" sz="1800"/>
              <a:t>개의 객체</a:t>
            </a:r>
            <a:endParaRPr lang="en-US" altLang="ko-KR" sz="1800"/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66C4D59E-5963-4757-8423-39ED543AE4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4425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>
            <a:extLst>
              <a:ext uri="{FF2B5EF4-FFF2-40B4-BE49-F238E27FC236}">
                <a16:creationId xmlns:a16="http://schemas.microsoft.com/office/drawing/2014/main" id="{4377F93E-637C-4E14-A419-1A850A82C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2455863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PC running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Explorer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FEA5A87D-0A3F-4736-97A5-6E345DE2E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9675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7">
            <a:extLst>
              <a:ext uri="{FF2B5EF4-FFF2-40B4-BE49-F238E27FC236}">
                <a16:creationId xmlns:a16="http://schemas.microsoft.com/office/drawing/2014/main" id="{B80E65AC-405C-4F4D-B12E-CE9319FEB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1413" y="3836988"/>
            <a:ext cx="13827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Server 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running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Apache Web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server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grpSp>
        <p:nvGrpSpPr>
          <p:cNvPr id="29704" name="Group 8">
            <a:extLst>
              <a:ext uri="{FF2B5EF4-FFF2-40B4-BE49-F238E27FC236}">
                <a16:creationId xmlns:a16="http://schemas.microsoft.com/office/drawing/2014/main" id="{3802F9C9-836E-4D1E-A761-8385462D0692}"/>
              </a:ext>
            </a:extLst>
          </p:cNvPr>
          <p:cNvGrpSpPr>
            <a:grpSpLocks/>
          </p:cNvGrpSpPr>
          <p:nvPr/>
        </p:nvGrpSpPr>
        <p:grpSpPr bwMode="auto">
          <a:xfrm>
            <a:off x="7910513" y="2725738"/>
            <a:ext cx="504825" cy="1071562"/>
            <a:chOff x="4180" y="783"/>
            <a:chExt cx="150" cy="307"/>
          </a:xfrm>
        </p:grpSpPr>
        <p:sp>
          <p:nvSpPr>
            <p:cNvPr id="29714" name="AutoShape 9">
              <a:extLst>
                <a:ext uri="{FF2B5EF4-FFF2-40B4-BE49-F238E27FC236}">
                  <a16:creationId xmlns:a16="http://schemas.microsoft.com/office/drawing/2014/main" id="{98787ADA-96EF-4299-8DF6-EF0FE72C6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9715" name="Rectangle 10">
              <a:extLst>
                <a:ext uri="{FF2B5EF4-FFF2-40B4-BE49-F238E27FC236}">
                  <a16:creationId xmlns:a16="http://schemas.microsoft.com/office/drawing/2014/main" id="{BF0AF73A-641F-4A83-9B11-BA7B881FA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9716" name="Rectangle 11">
              <a:extLst>
                <a:ext uri="{FF2B5EF4-FFF2-40B4-BE49-F238E27FC236}">
                  <a16:creationId xmlns:a16="http://schemas.microsoft.com/office/drawing/2014/main" id="{BA6AC66F-9E00-4E0F-B3B1-A1BCEE20E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9717" name="AutoShape 12">
              <a:extLst>
                <a:ext uri="{FF2B5EF4-FFF2-40B4-BE49-F238E27FC236}">
                  <a16:creationId xmlns:a16="http://schemas.microsoft.com/office/drawing/2014/main" id="{BF1E8B7A-92BF-44AA-884C-1B28BCF1C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9718" name="Line 13">
              <a:extLst>
                <a:ext uri="{FF2B5EF4-FFF2-40B4-BE49-F238E27FC236}">
                  <a16:creationId xmlns:a16="http://schemas.microsoft.com/office/drawing/2014/main" id="{25A3EA3D-DAE0-4D6A-AA06-38E7360E6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9" name="Line 14">
              <a:extLst>
                <a:ext uri="{FF2B5EF4-FFF2-40B4-BE49-F238E27FC236}">
                  <a16:creationId xmlns:a16="http://schemas.microsoft.com/office/drawing/2014/main" id="{EED25243-7A62-43C7-B148-5D39DDC92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20" name="Rectangle 15">
              <a:extLst>
                <a:ext uri="{FF2B5EF4-FFF2-40B4-BE49-F238E27FC236}">
                  <a16:creationId xmlns:a16="http://schemas.microsoft.com/office/drawing/2014/main" id="{A45F1DDD-5421-43E4-A325-8917440A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9721" name="Rectangle 16">
              <a:extLst>
                <a:ext uri="{FF2B5EF4-FFF2-40B4-BE49-F238E27FC236}">
                  <a16:creationId xmlns:a16="http://schemas.microsoft.com/office/drawing/2014/main" id="{817A2D86-7B88-4766-A866-ACC4E9192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</p:grpSp>
      <p:sp>
        <p:nvSpPr>
          <p:cNvPr id="29705" name="Line 17">
            <a:extLst>
              <a:ext uri="{FF2B5EF4-FFF2-40B4-BE49-F238E27FC236}">
                <a16:creationId xmlns:a16="http://schemas.microsoft.com/office/drawing/2014/main" id="{5329F96F-14B8-40F2-9D3F-D130AE5DA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3575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6" name="Line 18">
            <a:extLst>
              <a:ext uri="{FF2B5EF4-FFF2-40B4-BE49-F238E27FC236}">
                <a16:creationId xmlns:a16="http://schemas.microsoft.com/office/drawing/2014/main" id="{7D63A065-64DE-4B0C-A034-0116910685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0725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7" name="Line 19">
            <a:extLst>
              <a:ext uri="{FF2B5EF4-FFF2-40B4-BE49-F238E27FC236}">
                <a16:creationId xmlns:a16="http://schemas.microsoft.com/office/drawing/2014/main" id="{B679F0AD-0871-4FF3-A503-114FF5E9B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4050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8" name="Line 20">
            <a:extLst>
              <a:ext uri="{FF2B5EF4-FFF2-40B4-BE49-F238E27FC236}">
                <a16:creationId xmlns:a16="http://schemas.microsoft.com/office/drawing/2014/main" id="{4956F8FA-8053-40F0-93F0-C5008CCE5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0250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9" name="Text Box 21">
            <a:extLst>
              <a:ext uri="{FF2B5EF4-FFF2-40B4-BE49-F238E27FC236}">
                <a16:creationId xmlns:a16="http://schemas.microsoft.com/office/drawing/2014/main" id="{E7841E8B-618C-459A-8F61-0BFA07633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5218113"/>
            <a:ext cx="1322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Mac running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latin typeface="Comic Sans MS" panose="030F0702030302020204" pitchFamily="66" charset="0"/>
              </a:rPr>
              <a:t>Navigator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9710" name="Text Box 22">
            <a:extLst>
              <a:ext uri="{FF2B5EF4-FFF2-40B4-BE49-F238E27FC236}">
                <a16:creationId xmlns:a16="http://schemas.microsoft.com/office/drawing/2014/main" id="{4EF4A808-0A95-429D-B135-59BAB3E8A457}"/>
              </a:ext>
            </a:extLst>
          </p:cNvPr>
          <p:cNvSpPr txBox="1">
            <a:spLocks noChangeArrowheads="1"/>
          </p:cNvSpPr>
          <p:nvPr/>
        </p:nvSpPr>
        <p:spPr bwMode="auto">
          <a:xfrm rot="1422049">
            <a:off x="6097588" y="2293938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9711" name="Text Box 23">
            <a:extLst>
              <a:ext uri="{FF2B5EF4-FFF2-40B4-BE49-F238E27FC236}">
                <a16:creationId xmlns:a16="http://schemas.microsoft.com/office/drawing/2014/main" id="{7D9116D3-A346-4E75-94A9-D3F967730C24}"/>
              </a:ext>
            </a:extLst>
          </p:cNvPr>
          <p:cNvSpPr txBox="1">
            <a:spLocks noChangeArrowheads="1"/>
          </p:cNvSpPr>
          <p:nvPr/>
        </p:nvSpPr>
        <p:spPr bwMode="auto">
          <a:xfrm rot="-1692639">
            <a:off x="5888038" y="3789363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9712" name="Text Box 24">
            <a:extLst>
              <a:ext uri="{FF2B5EF4-FFF2-40B4-BE49-F238E27FC236}">
                <a16:creationId xmlns:a16="http://schemas.microsoft.com/office/drawing/2014/main" id="{8A4A988B-BEC2-41F9-8EF9-47FFC4227234}"/>
              </a:ext>
            </a:extLst>
          </p:cNvPr>
          <p:cNvSpPr txBox="1">
            <a:spLocks noChangeArrowheads="1"/>
          </p:cNvSpPr>
          <p:nvPr/>
        </p:nvSpPr>
        <p:spPr bwMode="auto">
          <a:xfrm rot="1411598">
            <a:off x="5910263" y="2741613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29713" name="Text Box 25">
            <a:extLst>
              <a:ext uri="{FF2B5EF4-FFF2-40B4-BE49-F238E27FC236}">
                <a16:creationId xmlns:a16="http://schemas.microsoft.com/office/drawing/2014/main" id="{E089DC9A-63D0-45C7-BBDA-54A2934287B4}"/>
              </a:ext>
            </a:extLst>
          </p:cNvPr>
          <p:cNvSpPr txBox="1">
            <a:spLocks noChangeArrowheads="1"/>
          </p:cNvSpPr>
          <p:nvPr/>
        </p:nvSpPr>
        <p:spPr bwMode="auto">
          <a:xfrm rot="-1737783">
            <a:off x="6091238" y="4122738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1600" b="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08AE98D-0846-4AC8-9917-4F3405E7E0A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87720" y="1977840"/>
              <a:ext cx="1961640" cy="1435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08AE98D-0846-4AC8-9917-4F3405E7E0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78360" y="1968480"/>
                <a:ext cx="1980360" cy="145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96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4" name="Rectangle 4">
            <a:extLst>
              <a:ext uri="{FF2B5EF4-FFF2-40B4-BE49-F238E27FC236}">
                <a16:creationId xmlns:a16="http://schemas.microsoft.com/office/drawing/2014/main" id="{D8C8A08B-D73D-4C67-845D-9D12C5A58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HTTP overview (continued)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2A1AF871-C2C6-42C1-8A3E-24430332A1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7481888" cy="55387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rgbClr val="FF0000"/>
                </a:solidFill>
              </a:rPr>
              <a:t>TCP </a:t>
            </a:r>
            <a:r>
              <a:rPr lang="ko-KR" altLang="en-US" sz="2400">
                <a:solidFill>
                  <a:srgbClr val="FF0000"/>
                </a:solidFill>
              </a:rPr>
              <a:t>사용</a:t>
            </a:r>
            <a:r>
              <a:rPr lang="en-US" altLang="ko-KR" sz="2400">
                <a:solidFill>
                  <a:srgbClr val="FF0000"/>
                </a:solidFill>
              </a:rPr>
              <a:t>:</a:t>
            </a:r>
            <a:endParaRPr lang="en-US" altLang="ko-KR" sz="2400"/>
          </a:p>
          <a:p>
            <a:pPr eaLnBrk="1" hangingPunct="1"/>
            <a:r>
              <a:rPr lang="en-US" altLang="ko-KR" sz="2000"/>
              <a:t>Client</a:t>
            </a:r>
            <a:r>
              <a:rPr lang="ko-KR" altLang="en-US" sz="2000"/>
              <a:t>가 </a:t>
            </a:r>
            <a:r>
              <a:rPr lang="en-US" altLang="ko-KR" sz="2000"/>
              <a:t>server, port 80</a:t>
            </a:r>
            <a:r>
              <a:rPr lang="ko-KR" altLang="en-US" sz="2000"/>
              <a:t>에 </a:t>
            </a:r>
            <a:r>
              <a:rPr lang="en-US" altLang="ko-KR" sz="2000"/>
              <a:t>TCP </a:t>
            </a:r>
            <a:r>
              <a:rPr lang="ko-KR" altLang="en-US" sz="2000"/>
              <a:t>연결</a:t>
            </a:r>
            <a:r>
              <a:rPr lang="en-US" altLang="ko-KR" sz="2000"/>
              <a:t> (</a:t>
            </a:r>
            <a:r>
              <a:rPr lang="ko-KR" altLang="en-US" sz="2000"/>
              <a:t>소켓 생성</a:t>
            </a:r>
            <a:r>
              <a:rPr lang="en-US" altLang="ko-KR" sz="2000"/>
              <a:t>) </a:t>
            </a:r>
            <a:r>
              <a:rPr lang="ko-KR" altLang="en-US" sz="2000"/>
              <a:t>시도</a:t>
            </a:r>
            <a:endParaRPr lang="en-US" altLang="ko-KR" sz="2000"/>
          </a:p>
          <a:p>
            <a:pPr eaLnBrk="1" hangingPunct="1"/>
            <a:r>
              <a:rPr lang="ko-KR" altLang="en-US" sz="2000"/>
              <a:t>브라우져</a:t>
            </a:r>
            <a:r>
              <a:rPr lang="en-US" altLang="ko-KR" sz="2000"/>
              <a:t>(HTTP client) </a:t>
            </a:r>
            <a:r>
              <a:rPr lang="ko-KR" altLang="en-US" sz="2000"/>
              <a:t>와 웹서버</a:t>
            </a:r>
            <a:r>
              <a:rPr lang="en-US" altLang="ko-KR" sz="2000"/>
              <a:t>(HTTP server)</a:t>
            </a:r>
            <a:r>
              <a:rPr lang="ko-KR" altLang="en-US" sz="2000"/>
              <a:t>간 </a:t>
            </a:r>
            <a:r>
              <a:rPr lang="en-US" altLang="ko-KR" sz="2000"/>
              <a:t>HTTP </a:t>
            </a:r>
            <a:r>
              <a:rPr lang="ko-KR" altLang="en-US" sz="2000"/>
              <a:t>메시지</a:t>
            </a:r>
            <a:r>
              <a:rPr lang="en-US" altLang="ko-KR" sz="2000"/>
              <a:t> (application-layer protocol messages) </a:t>
            </a:r>
            <a:r>
              <a:rPr lang="ko-KR" altLang="en-US" sz="2000"/>
              <a:t>교환 </a:t>
            </a:r>
            <a:r>
              <a:rPr lang="en-US" altLang="ko-KR" sz="2000"/>
              <a:t>  </a:t>
            </a:r>
          </a:p>
          <a:p>
            <a:pPr eaLnBrk="1" hangingPunct="1"/>
            <a:r>
              <a:rPr lang="en-US" altLang="ko-KR" sz="2000"/>
              <a:t>TCP </a:t>
            </a:r>
            <a:r>
              <a:rPr lang="ko-KR" altLang="en-US" sz="2000"/>
              <a:t>연결 종료</a:t>
            </a:r>
            <a:endParaRPr lang="en-US" altLang="ko-KR" sz="2000"/>
          </a:p>
          <a:p>
            <a:pPr eaLnBrk="1" hangingPunct="1"/>
            <a:endParaRPr lang="en-US" altLang="ko-KR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>
                <a:solidFill>
                  <a:srgbClr val="FF0000"/>
                </a:solidFill>
              </a:rPr>
              <a:t>HTTP </a:t>
            </a:r>
            <a:r>
              <a:rPr lang="ko-KR" altLang="en-US" sz="2400">
                <a:solidFill>
                  <a:srgbClr val="FF0000"/>
                </a:solidFill>
              </a:rPr>
              <a:t>는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FF0000"/>
                </a:solidFill>
              </a:rPr>
              <a:t>비상태 프로토콜</a:t>
            </a:r>
            <a:endParaRPr lang="en-US" altLang="ko-KR" sz="2400">
              <a:solidFill>
                <a:srgbClr val="FF0000"/>
              </a:solidFill>
            </a:endParaRPr>
          </a:p>
          <a:p>
            <a:pPr eaLnBrk="1" hangingPunct="1"/>
            <a:r>
              <a:rPr lang="ko-KR" altLang="en-US" sz="2000"/>
              <a:t>서버는 과거 클라이언트 요청에 대한 정보를 유지하지 않음</a:t>
            </a:r>
            <a:r>
              <a:rPr lang="en-US" altLang="ko-KR" sz="2000"/>
              <a:t> </a:t>
            </a:r>
          </a:p>
          <a:p>
            <a:pPr eaLnBrk="1" hangingPunct="1"/>
            <a:endParaRPr lang="en-US" altLang="ko-KR" sz="2400"/>
          </a:p>
        </p:txBody>
      </p:sp>
    </p:spTree>
  </p:cSld>
  <p:clrMapOvr>
    <a:masterClrMapping/>
  </p:clrMapOvr>
  <p:transition advTm="25697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B6217E7A-EAB6-4400-A066-B5D161D3A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HTTP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10FE691-8763-4EA6-AC3C-3539BCBE174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7472363" cy="55387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2000" u="sng">
                <a:solidFill>
                  <a:srgbClr val="FF0000"/>
                </a:solidFill>
              </a:rPr>
              <a:t>비지속</a:t>
            </a:r>
            <a:r>
              <a:rPr lang="en-US" altLang="ko-KR" sz="2000" u="sng">
                <a:solidFill>
                  <a:srgbClr val="FF0000"/>
                </a:solidFill>
              </a:rPr>
              <a:t> HTTP</a:t>
            </a:r>
            <a:endParaRPr lang="en-US" altLang="ko-KR" sz="2000"/>
          </a:p>
          <a:p>
            <a:pPr eaLnBrk="1" hangingPunct="1"/>
            <a:r>
              <a:rPr lang="ko-KR" altLang="en-US" sz="2000"/>
              <a:t>한 개의 </a:t>
            </a:r>
            <a:r>
              <a:rPr lang="en-US" altLang="ko-KR" sz="2000"/>
              <a:t>TCP </a:t>
            </a:r>
            <a:r>
              <a:rPr lang="ko-KR" altLang="en-US" sz="2000"/>
              <a:t>연결에 한 개의 객체를 보냄 </a:t>
            </a:r>
            <a:r>
              <a:rPr lang="en-US" altLang="ko-KR" sz="2000"/>
              <a:t> </a:t>
            </a:r>
          </a:p>
          <a:p>
            <a:pPr eaLnBrk="1" hangingPunct="1"/>
            <a:r>
              <a:rPr lang="en-US" altLang="ko-KR" sz="2000"/>
              <a:t>HTTP/1.0 </a:t>
            </a:r>
            <a:r>
              <a:rPr lang="ko-KR" altLang="en-US" sz="2000"/>
              <a:t>은 비지속 </a:t>
            </a:r>
            <a:r>
              <a:rPr lang="en-US" altLang="ko-KR" sz="2000"/>
              <a:t>HTTP </a:t>
            </a:r>
            <a:r>
              <a:rPr lang="ko-KR" altLang="en-US" sz="2000"/>
              <a:t>사용</a:t>
            </a:r>
            <a:endParaRPr lang="en-US" altLang="ko-KR" sz="2000"/>
          </a:p>
          <a:p>
            <a:pPr eaLnBrk="1" hangingPunct="1"/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2000" u="sng">
                <a:solidFill>
                  <a:srgbClr val="FF0000"/>
                </a:solidFill>
              </a:rPr>
              <a:t>지속</a:t>
            </a:r>
            <a:r>
              <a:rPr lang="en-US" altLang="ko-KR" sz="2000" u="sng">
                <a:solidFill>
                  <a:srgbClr val="FF0000"/>
                </a:solidFill>
              </a:rPr>
              <a:t> HTTP</a:t>
            </a:r>
            <a:endParaRPr lang="en-US" altLang="ko-KR" sz="2000">
              <a:solidFill>
                <a:srgbClr val="FF0000"/>
              </a:solidFill>
            </a:endParaRPr>
          </a:p>
          <a:p>
            <a:pPr eaLnBrk="1" hangingPunct="1"/>
            <a:r>
              <a:rPr lang="ko-KR" altLang="en-US" sz="2000"/>
              <a:t>클라이언트와 서버간 한 개의 </a:t>
            </a:r>
            <a:r>
              <a:rPr lang="en-US" altLang="ko-KR" sz="2000"/>
              <a:t>TCP</a:t>
            </a:r>
            <a:r>
              <a:rPr lang="ko-KR" altLang="en-US" sz="2000"/>
              <a:t>연결에 여러 개의 객체를 보낼 수 있슴</a:t>
            </a:r>
            <a:r>
              <a:rPr lang="en-US" altLang="ko-KR" sz="2000"/>
              <a:t> </a:t>
            </a:r>
          </a:p>
          <a:p>
            <a:pPr eaLnBrk="1" hangingPunct="1"/>
            <a:r>
              <a:rPr lang="en-US" altLang="ko-KR" sz="2000"/>
              <a:t>HTTP/1.1 </a:t>
            </a:r>
            <a:r>
              <a:rPr lang="ko-KR" altLang="en-US" sz="2000"/>
              <a:t>는 디폴트로 지속 연결을 사용</a:t>
            </a:r>
            <a:r>
              <a:rPr lang="en-US" altLang="ko-KR" sz="2000"/>
              <a:t> </a:t>
            </a:r>
          </a:p>
          <a:p>
            <a:pPr eaLnBrk="1" hangingPunct="1"/>
            <a:endParaRPr lang="en-US" altLang="ko-KR" sz="2000"/>
          </a:p>
        </p:txBody>
      </p:sp>
    </p:spTree>
  </p:cSld>
  <p:clrMapOvr>
    <a:masterClrMapping/>
  </p:clrMapOvr>
  <p:transition advTm="12786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>
            <a:extLst>
              <a:ext uri="{FF2B5EF4-FFF2-40B4-BE49-F238E27FC236}">
                <a16:creationId xmlns:a16="http://schemas.microsoft.com/office/drawing/2014/main" id="{14F59367-50FE-4F2C-A810-737B8F1434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450" y="1346200"/>
            <a:ext cx="12700" cy="3937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E1FA3D2-DCBF-461B-9951-DAA716979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55626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398340" name="Rectangle 4">
            <a:extLst>
              <a:ext uri="{FF2B5EF4-FFF2-40B4-BE49-F238E27FC236}">
                <a16:creationId xmlns:a16="http://schemas.microsoft.com/office/drawing/2014/main" id="{E8C8743D-32E7-41F6-96FD-4AAC3388E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53975"/>
            <a:ext cx="7993063" cy="4619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400" dirty="0" err="1"/>
              <a:t>비지속</a:t>
            </a:r>
            <a:r>
              <a:rPr lang="en-US" altLang="ko-KR" sz="2400" dirty="0"/>
              <a:t> HTTP</a:t>
            </a:r>
            <a:endParaRPr lang="en-US" altLang="ko-KR" dirty="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91017824-41E8-4025-A887-709E6E4BB1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720725"/>
            <a:ext cx="8343900" cy="466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ko-KR" altLang="en-US" sz="2000"/>
              <a:t>사용자가 다음과 같은</a:t>
            </a:r>
            <a:r>
              <a:rPr lang="en-US" altLang="ko-KR" sz="2000"/>
              <a:t> URL</a:t>
            </a:r>
            <a:r>
              <a:rPr lang="ko-KR" altLang="en-US" sz="2000"/>
              <a:t>을 입력할 때</a:t>
            </a:r>
            <a:r>
              <a:rPr lang="en-US" altLang="ko-KR" sz="2000"/>
              <a:t> </a:t>
            </a:r>
            <a:r>
              <a:rPr lang="en-US" altLang="ko-KR" sz="1800">
                <a:latin typeface="Courier New" panose="02070309020205020404" pitchFamily="49" charset="0"/>
              </a:rPr>
              <a:t>www.someSchool.edu/someDepartment/home.index</a:t>
            </a:r>
            <a:endParaRPr lang="en-US" altLang="ko-KR" sz="2000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7BF47B8C-89F4-42B0-814F-FC25F79D9D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1650" y="1479550"/>
            <a:ext cx="4238625" cy="1203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FF0000"/>
                </a:solidFill>
              </a:rPr>
              <a:t>1a</a:t>
            </a:r>
            <a:r>
              <a:rPr lang="en-US" altLang="ko-KR" sz="1600">
                <a:solidFill>
                  <a:srgbClr val="FF0000"/>
                </a:solidFill>
              </a:rPr>
              <a:t>.</a:t>
            </a:r>
            <a:r>
              <a:rPr lang="en-US" altLang="ko-KR" sz="1600"/>
              <a:t> HTTP client </a:t>
            </a:r>
            <a:r>
              <a:rPr lang="ko-KR" altLang="en-US" sz="1600"/>
              <a:t>는 </a:t>
            </a:r>
            <a:r>
              <a:rPr lang="en-US" altLang="ko-KR" sz="1600"/>
              <a:t>HTTP server (process) </a:t>
            </a:r>
            <a:r>
              <a:rPr lang="en-US" altLang="ko-KR" sz="1600">
                <a:latin typeface="Arial" panose="020B0604020202020204" pitchFamily="34" charset="0"/>
              </a:rPr>
              <a:t>www.someSchool.edu /</a:t>
            </a:r>
            <a:r>
              <a:rPr lang="en-US" altLang="ko-KR" sz="1600"/>
              <a:t>80</a:t>
            </a:r>
            <a:r>
              <a:rPr lang="ko-KR" altLang="en-US" sz="1600"/>
              <a:t>에 </a:t>
            </a:r>
            <a:r>
              <a:rPr lang="en-US" altLang="ko-KR" sz="1600"/>
              <a:t>TCP </a:t>
            </a:r>
            <a:r>
              <a:rPr lang="ko-KR" altLang="en-US" sz="1600"/>
              <a:t>연결 시도 </a:t>
            </a:r>
            <a:r>
              <a:rPr lang="en-US" altLang="ko-KR" sz="1600"/>
              <a:t> </a:t>
            </a:r>
            <a:endParaRPr lang="en-US" altLang="ko-KR" sz="1800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B3DCCE7C-30EF-48D6-973A-AF772EC0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3097213"/>
            <a:ext cx="41465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FF0000"/>
                </a:solidFill>
              </a:rPr>
              <a:t>2.</a:t>
            </a:r>
            <a:r>
              <a:rPr lang="en-US" altLang="ko-KR" sz="1800"/>
              <a:t> HTTP</a:t>
            </a:r>
            <a:r>
              <a:rPr lang="en-US" altLang="ko-KR" sz="1600"/>
              <a:t> client </a:t>
            </a:r>
            <a:r>
              <a:rPr lang="ko-KR" altLang="en-US" sz="1600"/>
              <a:t>는 </a:t>
            </a:r>
            <a:r>
              <a:rPr lang="en-US" altLang="ko-KR" sz="1600"/>
              <a:t>HTTP </a:t>
            </a:r>
            <a:r>
              <a:rPr lang="en-US" altLang="ko-KR" sz="1600" i="1">
                <a:solidFill>
                  <a:schemeClr val="accent2"/>
                </a:solidFill>
              </a:rPr>
              <a:t>request message</a:t>
            </a:r>
            <a:r>
              <a:rPr lang="en-US" altLang="ko-KR" sz="1600"/>
              <a:t> (</a:t>
            </a:r>
            <a:r>
              <a:rPr lang="en-US" altLang="ko-KR" sz="1600">
                <a:latin typeface="Arial" panose="020B0604020202020204" pitchFamily="34" charset="0"/>
              </a:rPr>
              <a:t>someDepartment/home.index </a:t>
            </a:r>
            <a:r>
              <a:rPr lang="ko-KR" altLang="en-US" sz="1600">
                <a:latin typeface="Arial" panose="020B0604020202020204" pitchFamily="34" charset="0"/>
              </a:rPr>
              <a:t>포함</a:t>
            </a:r>
            <a:r>
              <a:rPr lang="en-US" altLang="ko-KR" sz="1600"/>
              <a:t>) </a:t>
            </a:r>
            <a:r>
              <a:rPr lang="ko-KR" altLang="en-US" sz="1600"/>
              <a:t>을 </a:t>
            </a:r>
            <a:r>
              <a:rPr lang="en-US" altLang="ko-KR" sz="1600"/>
              <a:t>TCP connection socket</a:t>
            </a:r>
            <a:r>
              <a:rPr lang="ko-KR" altLang="en-US" sz="1600"/>
              <a:t>에 보냄</a:t>
            </a:r>
            <a:r>
              <a:rPr lang="en-US" altLang="ko-KR" sz="1600"/>
              <a:t>.  </a:t>
            </a:r>
            <a:endParaRPr lang="en-US" altLang="ko-KR" sz="1600">
              <a:latin typeface="Arial" panose="020B0604020202020204" pitchFamily="34" charset="0"/>
            </a:endParaRP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A11771AB-BEF7-45EC-85DD-7FD23775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850" y="21685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FF0000"/>
                </a:solidFill>
              </a:rPr>
              <a:t>1b.</a:t>
            </a:r>
            <a:r>
              <a:rPr lang="en-US" altLang="ko-KR" sz="1800"/>
              <a:t> HTTP</a:t>
            </a:r>
            <a:r>
              <a:rPr lang="en-US" altLang="ko-KR" sz="1600"/>
              <a:t> server </a:t>
            </a:r>
            <a:r>
              <a:rPr lang="ko-KR" altLang="en-US" sz="1600"/>
              <a:t>는 </a:t>
            </a:r>
            <a:r>
              <a:rPr lang="en-US" altLang="ko-KR" sz="1600"/>
              <a:t> </a:t>
            </a:r>
            <a:r>
              <a:rPr lang="en-US" altLang="ko-KR" sz="1600">
                <a:latin typeface="Arial" panose="020B0604020202020204" pitchFamily="34" charset="0"/>
              </a:rPr>
              <a:t>www.someSchool.edu /80</a:t>
            </a:r>
            <a:r>
              <a:rPr lang="ko-KR" altLang="en-US" sz="1600">
                <a:latin typeface="Arial" panose="020B0604020202020204" pitchFamily="34" charset="0"/>
              </a:rPr>
              <a:t>에서 </a:t>
            </a:r>
            <a:r>
              <a:rPr lang="en-US" altLang="ko-KR" sz="1600"/>
              <a:t>TCP connection </a:t>
            </a:r>
            <a:r>
              <a:rPr lang="ko-KR" altLang="en-US" sz="1600"/>
              <a:t>결과를 </a:t>
            </a:r>
            <a:r>
              <a:rPr lang="en-US" altLang="ko-KR" sz="1600"/>
              <a:t>client</a:t>
            </a:r>
            <a:r>
              <a:rPr lang="ko-KR" altLang="en-US" sz="1600"/>
              <a:t>에 통지</a:t>
            </a:r>
            <a:endParaRPr lang="en-US" altLang="ko-KR" sz="1800"/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42C2AD76-F28B-4A5B-8838-CD65C381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59200"/>
            <a:ext cx="36322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FF0000"/>
                </a:solidFill>
              </a:rPr>
              <a:t>3.</a:t>
            </a:r>
            <a:r>
              <a:rPr lang="en-US" altLang="ko-KR" sz="1800"/>
              <a:t> HTTP</a:t>
            </a:r>
            <a:r>
              <a:rPr lang="en-US" altLang="ko-KR" sz="1600"/>
              <a:t> server </a:t>
            </a:r>
            <a:r>
              <a:rPr lang="ko-KR" altLang="en-US" sz="1600"/>
              <a:t>는 </a:t>
            </a:r>
            <a:r>
              <a:rPr lang="en-US" altLang="ko-KR" sz="1600"/>
              <a:t>request message</a:t>
            </a:r>
            <a:r>
              <a:rPr lang="ko-KR" altLang="en-US" sz="1600"/>
              <a:t>받아</a:t>
            </a:r>
            <a:r>
              <a:rPr lang="en-US" altLang="ko-KR" sz="1600"/>
              <a:t>  </a:t>
            </a:r>
            <a:r>
              <a:rPr lang="en-US" altLang="ko-KR" sz="1600" i="1">
                <a:solidFill>
                  <a:schemeClr val="accent2"/>
                </a:solidFill>
              </a:rPr>
              <a:t>response message</a:t>
            </a:r>
            <a:r>
              <a:rPr lang="en-US" altLang="ko-KR" sz="1600"/>
              <a:t> </a:t>
            </a:r>
            <a:r>
              <a:rPr lang="ko-KR" altLang="en-US" sz="1600"/>
              <a:t>를 생성하여 요청한 객체를 포함하여 소켓에 보냄 </a:t>
            </a:r>
            <a:r>
              <a:rPr lang="en-US" altLang="ko-KR" sz="1600"/>
              <a:t> </a:t>
            </a:r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69CA47C3-4643-423F-B193-CD1B48089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2266950"/>
            <a:ext cx="1108075" cy="282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1" name="Line 11">
            <a:extLst>
              <a:ext uri="{FF2B5EF4-FFF2-40B4-BE49-F238E27FC236}">
                <a16:creationId xmlns:a16="http://schemas.microsoft.com/office/drawing/2014/main" id="{67BB02EE-5E7C-45CE-BC16-F849FCFE7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3759200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52" name="Text Box 13">
            <a:extLst>
              <a:ext uri="{FF2B5EF4-FFF2-40B4-BE49-F238E27FC236}">
                <a16:creationId xmlns:a16="http://schemas.microsoft.com/office/drawing/2014/main" id="{57DF1DA5-78F6-4DC6-A565-06315D7D3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5281613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chemeClr val="accent2"/>
                </a:solidFill>
                <a:latin typeface="Comic Sans MS" panose="030F0702030302020204" pitchFamily="66" charset="0"/>
              </a:rPr>
              <a:t>time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5853" name="Line 14">
            <a:extLst>
              <a:ext uri="{FF2B5EF4-FFF2-40B4-BE49-F238E27FC236}">
                <a16:creationId xmlns:a16="http://schemas.microsoft.com/office/drawing/2014/main" id="{74D945F6-C86B-4B04-8BD6-8DF8FCB68E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4950" y="2628900"/>
            <a:ext cx="1069975" cy="498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1B45364-D929-4FE2-976F-9F4264F5A7F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94280" y="2033640"/>
              <a:ext cx="8171640" cy="2344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1B45364-D929-4FE2-976F-9F4264F5A7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920" y="2024280"/>
                <a:ext cx="8190360" cy="236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831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5B820CC4-E0D1-468D-B31C-32C399236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53975"/>
            <a:ext cx="7993063" cy="4619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400" dirty="0" err="1"/>
              <a:t>비지속</a:t>
            </a:r>
            <a:r>
              <a:rPr lang="ko-KR" altLang="en-US" sz="2400" dirty="0"/>
              <a:t> </a:t>
            </a:r>
            <a:r>
              <a:rPr lang="en-US" altLang="ko-KR" sz="2400" dirty="0"/>
              <a:t> HTTP (cont.)</a:t>
            </a:r>
            <a:endParaRPr lang="en-US" altLang="ko-KR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1F7E6D3-CBA3-45ED-825D-702EF748A4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82650" y="2225675"/>
            <a:ext cx="4095750" cy="11414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FF0000"/>
                </a:solidFill>
              </a:rPr>
              <a:t>5</a:t>
            </a:r>
            <a:r>
              <a:rPr lang="en-US" altLang="ko-KR" sz="1600">
                <a:solidFill>
                  <a:srgbClr val="FF0000"/>
                </a:solidFill>
              </a:rPr>
              <a:t>.</a:t>
            </a:r>
            <a:r>
              <a:rPr lang="en-US" altLang="ko-KR" sz="1600"/>
              <a:t> HTTP client </a:t>
            </a:r>
            <a:r>
              <a:rPr lang="ko-KR" altLang="en-US" sz="1600"/>
              <a:t>는 </a:t>
            </a:r>
            <a:r>
              <a:rPr lang="en-US" altLang="ko-KR" sz="1600"/>
              <a:t>html file</a:t>
            </a:r>
            <a:r>
              <a:rPr lang="ko-KR" altLang="en-US" sz="1600"/>
              <a:t>를 포함한 </a:t>
            </a:r>
            <a:r>
              <a:rPr lang="en-US" altLang="ko-KR" sz="1600"/>
              <a:t>response message </a:t>
            </a:r>
            <a:r>
              <a:rPr lang="ko-KR" altLang="en-US" sz="1600"/>
              <a:t>수신</a:t>
            </a:r>
            <a:r>
              <a:rPr lang="en-US" altLang="ko-KR" sz="1600"/>
              <a:t>, </a:t>
            </a:r>
            <a:r>
              <a:rPr lang="ko-KR" altLang="en-US" sz="1600"/>
              <a:t>화면에 표시하고 파일을 파싱하여 </a:t>
            </a:r>
            <a:r>
              <a:rPr lang="en-US" altLang="ko-KR" sz="1600"/>
              <a:t>10</a:t>
            </a:r>
            <a:r>
              <a:rPr lang="ko-KR" altLang="en-US" sz="1600"/>
              <a:t>개의 관련 </a:t>
            </a:r>
            <a:r>
              <a:rPr lang="en-US" altLang="ko-KR" sz="1600"/>
              <a:t>jpeg  </a:t>
            </a:r>
            <a:r>
              <a:rPr lang="ko-KR" altLang="en-US" sz="1600"/>
              <a:t>객체를 찾음</a:t>
            </a:r>
            <a:endParaRPr lang="en-US" altLang="ko-KR" sz="18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71D0068-42E0-478B-9814-C7A2E8AA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356870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FF0000"/>
                </a:solidFill>
              </a:rPr>
              <a:t>6.</a:t>
            </a:r>
            <a:r>
              <a:rPr lang="en-US" altLang="ko-KR" sz="1800"/>
              <a:t> 10</a:t>
            </a:r>
            <a:r>
              <a:rPr lang="ko-KR" altLang="en-US" sz="1800"/>
              <a:t>개의 </a:t>
            </a:r>
            <a:r>
              <a:rPr lang="en-US" altLang="ko-KR" sz="1800"/>
              <a:t>jpeg</a:t>
            </a:r>
            <a:r>
              <a:rPr lang="ko-KR" altLang="en-US" sz="1800"/>
              <a:t>객체에 </a:t>
            </a:r>
            <a:r>
              <a:rPr lang="en-US" altLang="ko-KR" sz="1600"/>
              <a:t>Steps 1-5 </a:t>
            </a:r>
            <a:r>
              <a:rPr lang="ko-KR" altLang="en-US" sz="1600"/>
              <a:t>반복</a:t>
            </a:r>
            <a:r>
              <a:rPr lang="en-US" altLang="ko-KR" sz="1600"/>
              <a:t> 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45E4AB16-87B7-47CD-9393-685700A50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5" y="1492250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800">
                <a:solidFill>
                  <a:srgbClr val="FF0000"/>
                </a:solidFill>
              </a:rPr>
              <a:t>4.</a:t>
            </a:r>
            <a:r>
              <a:rPr lang="en-US" altLang="ko-KR" sz="1800"/>
              <a:t> HTTP</a:t>
            </a:r>
            <a:r>
              <a:rPr lang="en-US" altLang="ko-KR" sz="1600"/>
              <a:t> server </a:t>
            </a:r>
            <a:r>
              <a:rPr lang="ko-KR" altLang="en-US" sz="1600"/>
              <a:t>는</a:t>
            </a:r>
            <a:r>
              <a:rPr lang="en-US" altLang="ko-KR" sz="1600"/>
              <a:t>TCP connection </a:t>
            </a:r>
            <a:r>
              <a:rPr lang="ko-KR" altLang="en-US" sz="1600"/>
              <a:t>종료 보냄</a:t>
            </a:r>
            <a:endParaRPr lang="en-US" altLang="ko-KR" sz="1800"/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E8D60F11-66FA-41C3-B981-DDD171B94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DF3804F8-3860-45DE-859A-8585A267B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5B507D35-1F94-468A-BB53-02D42E6B6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3382963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chemeClr val="accent2"/>
                </a:solidFill>
                <a:latin typeface="Comic Sans MS" panose="030F0702030302020204" pitchFamily="66" charset="0"/>
              </a:rPr>
              <a:t>time</a:t>
            </a:r>
            <a:endParaRPr kumimoji="0" lang="en-US" altLang="ko-KR" b="0">
              <a:latin typeface="Times New Roman" panose="02020603050405020304" pitchFamily="18" charset="0"/>
            </a:endParaRPr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244BF6FC-898A-4C02-B183-B45CFD475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2875" y="1665288"/>
            <a:ext cx="1095375" cy="523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AFE8D86-D971-4930-AA73-33921497460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34960" y="1746360"/>
              <a:ext cx="7238880" cy="2137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AFE8D86-D971-4930-AA73-3392149746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00" y="1737000"/>
                <a:ext cx="7257600" cy="215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389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50EC8B95-FBA8-4514-BA57-02D85ED78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1750"/>
            <a:ext cx="7772400" cy="5191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응답시간 모델링</a:t>
            </a:r>
            <a:endParaRPr lang="en-US" altLang="ko-KR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0A16D5D-DCF8-4291-BD69-C8DABA2AE89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903288"/>
            <a:ext cx="4268788" cy="4673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Response time:</a:t>
            </a:r>
            <a:endParaRPr lang="en-US" altLang="ko-KR" sz="2000"/>
          </a:p>
          <a:p>
            <a:pPr eaLnBrk="1" hangingPunct="1"/>
            <a:r>
              <a:rPr lang="en-US" altLang="ko-KR" sz="2000"/>
              <a:t>TCP</a:t>
            </a:r>
            <a:r>
              <a:rPr lang="ko-KR" altLang="en-US" sz="2000"/>
              <a:t>연결 시도시 </a:t>
            </a:r>
            <a:r>
              <a:rPr lang="en-US" altLang="ko-KR" sz="2000"/>
              <a:t>1 RTT(Round Trip Time) </a:t>
            </a:r>
            <a:r>
              <a:rPr lang="ko-KR" altLang="en-US" sz="2000"/>
              <a:t>소요</a:t>
            </a:r>
            <a:endParaRPr lang="en-US" altLang="ko-KR" sz="2000"/>
          </a:p>
          <a:p>
            <a:pPr lvl="1" eaLnBrk="1" hangingPunct="1"/>
            <a:r>
              <a:rPr lang="ko-KR" altLang="en-US" sz="1600"/>
              <a:t>세방향 핸드세이크</a:t>
            </a:r>
            <a:endParaRPr lang="en-US" altLang="ko-KR" sz="1600"/>
          </a:p>
          <a:p>
            <a:pPr eaLnBrk="1" hangingPunct="1"/>
            <a:r>
              <a:rPr lang="en-US" altLang="ko-KR" sz="2000"/>
              <a:t>HTTP </a:t>
            </a:r>
            <a:r>
              <a:rPr lang="ko-KR" altLang="en-US" sz="2000"/>
              <a:t>요청</a:t>
            </a:r>
            <a:r>
              <a:rPr lang="en-US" altLang="ko-KR" sz="2000"/>
              <a:t>/</a:t>
            </a:r>
            <a:r>
              <a:rPr lang="ko-KR" altLang="en-US" sz="2000"/>
              <a:t>응답시 </a:t>
            </a:r>
            <a:r>
              <a:rPr lang="en-US" altLang="ko-KR" sz="2000"/>
              <a:t>1 RTT  </a:t>
            </a:r>
            <a:r>
              <a:rPr lang="ko-KR" altLang="en-US" sz="2000"/>
              <a:t>소요</a:t>
            </a:r>
            <a:endParaRPr lang="en-US" altLang="ko-KR" sz="2000"/>
          </a:p>
          <a:p>
            <a:pPr eaLnBrk="1" hangingPunct="1"/>
            <a:r>
              <a:rPr lang="ko-KR" altLang="en-US" sz="2000"/>
              <a:t>파일전송시간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total = 2RTT+transmit time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000"/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EB847963-B731-4701-95B7-C5E7BB728A01}"/>
              </a:ext>
            </a:extLst>
          </p:cNvPr>
          <p:cNvGrpSpPr>
            <a:grpSpLocks/>
          </p:cNvGrpSpPr>
          <p:nvPr/>
        </p:nvGrpSpPr>
        <p:grpSpPr bwMode="auto">
          <a:xfrm>
            <a:off x="4584700" y="1260475"/>
            <a:ext cx="4225925" cy="4413250"/>
            <a:chOff x="2888" y="794"/>
            <a:chExt cx="2662" cy="2780"/>
          </a:xfrm>
        </p:grpSpPr>
        <p:graphicFrame>
          <p:nvGraphicFramePr>
            <p:cNvPr id="39941" name="Object 5">
              <a:extLst>
                <a:ext uri="{FF2B5EF4-FFF2-40B4-BE49-F238E27FC236}">
                  <a16:creationId xmlns:a16="http://schemas.microsoft.com/office/drawing/2014/main" id="{2EC26CF5-FA67-4837-87C7-7A7A8C362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7" y="1049"/>
            <a:ext cx="47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1049"/>
                          <a:ext cx="47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42" name="Group 6">
              <a:extLst>
                <a:ext uri="{FF2B5EF4-FFF2-40B4-BE49-F238E27FC236}">
                  <a16:creationId xmlns:a16="http://schemas.microsoft.com/office/drawing/2014/main" id="{317E48CD-448C-4C6B-AD1D-33079ED43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3" y="794"/>
              <a:ext cx="318" cy="675"/>
              <a:chOff x="4180" y="783"/>
              <a:chExt cx="150" cy="307"/>
            </a:xfrm>
          </p:grpSpPr>
          <p:sp>
            <p:nvSpPr>
              <p:cNvPr id="39963" name="AutoShape 7">
                <a:extLst>
                  <a:ext uri="{FF2B5EF4-FFF2-40B4-BE49-F238E27FC236}">
                    <a16:creationId xmlns:a16="http://schemas.microsoft.com/office/drawing/2014/main" id="{0C4387F8-6463-47E4-884D-720A46012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9964" name="Rectangle 8">
                <a:extLst>
                  <a:ext uri="{FF2B5EF4-FFF2-40B4-BE49-F238E27FC236}">
                    <a16:creationId xmlns:a16="http://schemas.microsoft.com/office/drawing/2014/main" id="{C7DED363-8F42-421F-978A-6566CECC7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9965" name="Rectangle 9">
                <a:extLst>
                  <a:ext uri="{FF2B5EF4-FFF2-40B4-BE49-F238E27FC236}">
                    <a16:creationId xmlns:a16="http://schemas.microsoft.com/office/drawing/2014/main" id="{BEC15705-B84B-4987-BCF7-D33EDE2AD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9966" name="AutoShape 10">
                <a:extLst>
                  <a:ext uri="{FF2B5EF4-FFF2-40B4-BE49-F238E27FC236}">
                    <a16:creationId xmlns:a16="http://schemas.microsoft.com/office/drawing/2014/main" id="{6B577D1B-2FAF-4FD3-8D0A-34E7BC994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9967" name="Line 11">
                <a:extLst>
                  <a:ext uri="{FF2B5EF4-FFF2-40B4-BE49-F238E27FC236}">
                    <a16:creationId xmlns:a16="http://schemas.microsoft.com/office/drawing/2014/main" id="{8434C390-47A3-4793-82CA-7B39E0AEF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968" name="Line 12">
                <a:extLst>
                  <a:ext uri="{FF2B5EF4-FFF2-40B4-BE49-F238E27FC236}">
                    <a16:creationId xmlns:a16="http://schemas.microsoft.com/office/drawing/2014/main" id="{A09EA1E4-7F4E-4019-955A-A1A9436FC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969" name="Rectangle 13">
                <a:extLst>
                  <a:ext uri="{FF2B5EF4-FFF2-40B4-BE49-F238E27FC236}">
                    <a16:creationId xmlns:a16="http://schemas.microsoft.com/office/drawing/2014/main" id="{4891A0EF-ADEB-43F7-B4F4-D8E5FD22F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39970" name="Rectangle 14">
                <a:extLst>
                  <a:ext uri="{FF2B5EF4-FFF2-40B4-BE49-F238E27FC236}">
                    <a16:creationId xmlns:a16="http://schemas.microsoft.com/office/drawing/2014/main" id="{6B13FCC5-4B62-47AB-ADE1-B9C75667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9943" name="Line 15">
              <a:extLst>
                <a:ext uri="{FF2B5EF4-FFF2-40B4-BE49-F238E27FC236}">
                  <a16:creationId xmlns:a16="http://schemas.microsoft.com/office/drawing/2014/main" id="{E720FC0F-BDC4-4D82-B5F6-25682139B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569"/>
              <a:ext cx="0" cy="17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4" name="Line 16">
              <a:extLst>
                <a:ext uri="{FF2B5EF4-FFF2-40B4-BE49-F238E27FC236}">
                  <a16:creationId xmlns:a16="http://schemas.microsoft.com/office/drawing/2014/main" id="{327E3A23-9A72-4226-96A3-A94484930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" y="1565"/>
              <a:ext cx="0" cy="1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5" name="Line 17">
              <a:extLst>
                <a:ext uri="{FF2B5EF4-FFF2-40B4-BE49-F238E27FC236}">
                  <a16:creationId xmlns:a16="http://schemas.microsoft.com/office/drawing/2014/main" id="{1C195CEF-269B-4CA1-9AFA-345FC2F95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1715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6" name="Line 18">
              <a:extLst>
                <a:ext uri="{FF2B5EF4-FFF2-40B4-BE49-F238E27FC236}">
                  <a16:creationId xmlns:a16="http://schemas.microsoft.com/office/drawing/2014/main" id="{9EBEE2FC-8525-4AA5-BDE9-FA3237660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6" y="1991"/>
              <a:ext cx="105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7" name="Line 19">
              <a:extLst>
                <a:ext uri="{FF2B5EF4-FFF2-40B4-BE49-F238E27FC236}">
                  <a16:creationId xmlns:a16="http://schemas.microsoft.com/office/drawing/2014/main" id="{0D0800D2-A05D-4E9E-9E25-B827D9AAF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311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8" name="Line 20">
              <a:extLst>
                <a:ext uri="{FF2B5EF4-FFF2-40B4-BE49-F238E27FC236}">
                  <a16:creationId xmlns:a16="http://schemas.microsoft.com/office/drawing/2014/main" id="{7C0B893B-FF2D-4573-B00F-6A8889349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1" y="2615"/>
              <a:ext cx="1054" cy="239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49" name="AutoShape 21">
              <a:extLst>
                <a:ext uri="{FF2B5EF4-FFF2-40B4-BE49-F238E27FC236}">
                  <a16:creationId xmlns:a16="http://schemas.microsoft.com/office/drawing/2014/main" id="{9DBA47F4-C974-44CF-9CDB-D47466826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" y="2562"/>
              <a:ext cx="47" cy="115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9950" name="Text Box 22">
              <a:extLst>
                <a:ext uri="{FF2B5EF4-FFF2-40B4-BE49-F238E27FC236}">
                  <a16:creationId xmlns:a16="http://schemas.microsoft.com/office/drawing/2014/main" id="{2570DF0F-6711-440F-9D3A-7A93FB437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2369"/>
              <a:ext cx="57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time to 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transmit 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file</a:t>
              </a:r>
              <a:endParaRPr kumimoji="0" lang="en-US" altLang="ko-KR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39951" name="Line 23">
              <a:extLst>
                <a:ext uri="{FF2B5EF4-FFF2-40B4-BE49-F238E27FC236}">
                  <a16:creationId xmlns:a16="http://schemas.microsoft.com/office/drawing/2014/main" id="{4437E892-4DBC-445D-A6E5-8DC3DEE61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99"/>
              <a:ext cx="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52" name="Text Box 24">
              <a:extLst>
                <a:ext uri="{FF2B5EF4-FFF2-40B4-BE49-F238E27FC236}">
                  <a16:creationId xmlns:a16="http://schemas.microsoft.com/office/drawing/2014/main" id="{ECE470B2-96AF-4FDF-BFEE-7ECD3F2BF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516"/>
              <a:ext cx="7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initiate TCP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connection</a:t>
              </a:r>
              <a:endParaRPr kumimoji="0" lang="en-US" altLang="ko-KR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39953" name="AutoShape 25">
              <a:extLst>
                <a:ext uri="{FF2B5EF4-FFF2-40B4-BE49-F238E27FC236}">
                  <a16:creationId xmlns:a16="http://schemas.microsoft.com/office/drawing/2014/main" id="{F3CF233E-8F86-4E6F-99B7-5BED18914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731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9954" name="Text Box 26">
              <a:extLst>
                <a:ext uri="{FF2B5EF4-FFF2-40B4-BE49-F238E27FC236}">
                  <a16:creationId xmlns:a16="http://schemas.microsoft.com/office/drawing/2014/main" id="{7A0D23CB-93C9-4C11-8717-C97A50E20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862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Times New Roman" panose="02020603050405020304" pitchFamily="18" charset="0"/>
                </a:rPr>
                <a:t>RTT</a:t>
              </a:r>
            </a:p>
          </p:txBody>
        </p:sp>
        <p:sp>
          <p:nvSpPr>
            <p:cNvPr id="39955" name="Line 27">
              <a:extLst>
                <a:ext uri="{FF2B5EF4-FFF2-40B4-BE49-F238E27FC236}">
                  <a16:creationId xmlns:a16="http://schemas.microsoft.com/office/drawing/2014/main" id="{4120CBFC-FEE6-4B08-A6D2-3F859C194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2269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56" name="Text Box 28">
              <a:extLst>
                <a:ext uri="{FF2B5EF4-FFF2-40B4-BE49-F238E27FC236}">
                  <a16:creationId xmlns:a16="http://schemas.microsoft.com/office/drawing/2014/main" id="{CE0D4322-0690-4D8C-9D7D-1A7F5E908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078"/>
              <a:ext cx="48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request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file</a:t>
              </a:r>
              <a:endParaRPr kumimoji="0" lang="en-US" altLang="ko-KR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39957" name="AutoShape 29">
              <a:extLst>
                <a:ext uri="{FF2B5EF4-FFF2-40B4-BE49-F238E27FC236}">
                  <a16:creationId xmlns:a16="http://schemas.microsoft.com/office/drawing/2014/main" id="{84FB17F3-A231-490C-8C44-15FE9D753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304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39958" name="Text Box 30">
              <a:extLst>
                <a:ext uri="{FF2B5EF4-FFF2-40B4-BE49-F238E27FC236}">
                  <a16:creationId xmlns:a16="http://schemas.microsoft.com/office/drawing/2014/main" id="{0CBC2FE7-4624-4F22-9453-7809B276F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3" y="2443"/>
              <a:ext cx="3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Times New Roman" panose="02020603050405020304" pitchFamily="18" charset="0"/>
                </a:rPr>
                <a:t>RTT</a:t>
              </a:r>
            </a:p>
          </p:txBody>
        </p:sp>
        <p:sp>
          <p:nvSpPr>
            <p:cNvPr id="39959" name="Line 31">
              <a:extLst>
                <a:ext uri="{FF2B5EF4-FFF2-40B4-BE49-F238E27FC236}">
                  <a16:creationId xmlns:a16="http://schemas.microsoft.com/office/drawing/2014/main" id="{C1734781-90A4-4B14-858C-7AC71700B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8" y="2892"/>
              <a:ext cx="2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60" name="Text Box 32">
              <a:extLst>
                <a:ext uri="{FF2B5EF4-FFF2-40B4-BE49-F238E27FC236}">
                  <a16:creationId xmlns:a16="http://schemas.microsoft.com/office/drawing/2014/main" id="{9EAE5008-5DC4-4AD9-B75F-C78F1452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6" y="2794"/>
              <a:ext cx="5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file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received</a:t>
              </a:r>
              <a:endParaRPr kumimoji="0" lang="en-US" altLang="ko-KR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39961" name="Text Box 33">
              <a:extLst>
                <a:ext uri="{FF2B5EF4-FFF2-40B4-BE49-F238E27FC236}">
                  <a16:creationId xmlns:a16="http://schemas.microsoft.com/office/drawing/2014/main" id="{4A871CB8-600F-46EB-9C0F-6E022046B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3362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39962" name="Text Box 34">
              <a:extLst>
                <a:ext uri="{FF2B5EF4-FFF2-40B4-BE49-F238E27FC236}">
                  <a16:creationId xmlns:a16="http://schemas.microsoft.com/office/drawing/2014/main" id="{C7681569-EF65-4F49-8251-16C95F3D1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3351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kumimoji="0" lang="en-US" altLang="ko-KR" sz="1600" b="0">
                  <a:latin typeface="Times New Roman" panose="02020603050405020304" pitchFamily="18" charset="0"/>
                </a:rPr>
                <a:t>time</a:t>
              </a: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8D00685-4258-4B03-A58B-239BAE2CA98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40680" y="917280"/>
              <a:ext cx="8020440" cy="3963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8D00685-4258-4B03-A58B-239BAE2CA9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1320" y="907920"/>
                <a:ext cx="8039160" cy="398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008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D884A1F5-0100-4B24-9A91-4F03E4E4B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9138" y="-31750"/>
            <a:ext cx="6489700" cy="4603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400" dirty="0"/>
              <a:t>지속</a:t>
            </a:r>
            <a:r>
              <a:rPr lang="en-US" altLang="ko-KR" sz="2400" dirty="0"/>
              <a:t> HTTP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BCD983A-66F1-4B60-BC15-6A8F2B07BA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715963"/>
            <a:ext cx="8162925" cy="558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800" u="sng">
                <a:solidFill>
                  <a:srgbClr val="FF0000"/>
                </a:solidFill>
              </a:rPr>
              <a:t>지속</a:t>
            </a:r>
            <a:r>
              <a:rPr lang="en-US" altLang="ko-KR" sz="1800" u="sng">
                <a:solidFill>
                  <a:srgbClr val="FF0000"/>
                </a:solidFill>
              </a:rPr>
              <a:t>  HTTP</a:t>
            </a:r>
            <a:endParaRPr lang="en-US" altLang="ko-KR" sz="1800"/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Server</a:t>
            </a:r>
            <a:r>
              <a:rPr lang="ko-KR" altLang="en-US" sz="1800"/>
              <a:t>가 응답을 보낸 후에 연결을 유지함 </a:t>
            </a:r>
            <a:r>
              <a:rPr lang="en-US" altLang="ko-KR" sz="1800"/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Client/server</a:t>
            </a:r>
            <a:r>
              <a:rPr lang="ko-KR" altLang="en-US" sz="1800"/>
              <a:t>는</a:t>
            </a:r>
            <a:r>
              <a:rPr lang="en-US" altLang="ko-KR" sz="1800"/>
              <a:t> </a:t>
            </a:r>
            <a:r>
              <a:rPr lang="ko-KR" altLang="en-US" sz="1800"/>
              <a:t>이 연결을 통해 계속적인 </a:t>
            </a:r>
            <a:r>
              <a:rPr lang="en-US" altLang="ko-KR" sz="1800"/>
              <a:t>HTTP messages </a:t>
            </a:r>
            <a:r>
              <a:rPr lang="ko-KR" altLang="en-US" sz="1800"/>
              <a:t>를 교환함</a:t>
            </a:r>
            <a:endParaRPr lang="en-US" altLang="ko-KR" sz="1800"/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 u="sng">
                <a:solidFill>
                  <a:srgbClr val="FF0000"/>
                </a:solidFill>
              </a:rPr>
              <a:t>1. </a:t>
            </a:r>
            <a:r>
              <a:rPr lang="ko-KR" altLang="en-US" sz="1800" u="sng">
                <a:solidFill>
                  <a:srgbClr val="FF0000"/>
                </a:solidFill>
              </a:rPr>
              <a:t>지속 </a:t>
            </a:r>
            <a:r>
              <a:rPr lang="en-US" altLang="ko-KR" sz="1800" u="sng">
                <a:solidFill>
                  <a:srgbClr val="FF0000"/>
                </a:solidFill>
              </a:rPr>
              <a:t>HTTP without pipelining:</a:t>
            </a:r>
            <a:endParaRPr lang="en-US" altLang="ko-KR" sz="1800"/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Client</a:t>
            </a:r>
            <a:r>
              <a:rPr lang="ko-KR" altLang="en-US" sz="1800"/>
              <a:t>는 </a:t>
            </a:r>
            <a:r>
              <a:rPr lang="en-US" altLang="ko-KR" sz="1800"/>
              <a:t>response</a:t>
            </a:r>
            <a:r>
              <a:rPr lang="ko-KR" altLang="en-US" sz="1800"/>
              <a:t>을 수신 후에 다시 </a:t>
            </a:r>
            <a:r>
              <a:rPr lang="en-US" altLang="ko-KR" sz="1800"/>
              <a:t>request </a:t>
            </a:r>
            <a:r>
              <a:rPr lang="ko-KR" altLang="en-US" sz="1800"/>
              <a:t>메시지를 보냄 </a:t>
            </a:r>
            <a:r>
              <a:rPr lang="en-US" altLang="ko-KR" sz="1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1800"/>
              <a:t>각 참조객체에 </a:t>
            </a:r>
            <a:r>
              <a:rPr lang="en-US" altLang="ko-KR" sz="1800"/>
              <a:t>1 RTT </a:t>
            </a:r>
            <a:r>
              <a:rPr lang="ko-KR" altLang="en-US" sz="1800"/>
              <a:t>소요</a:t>
            </a:r>
            <a:endParaRPr lang="en-US" altLang="ko-KR" sz="1800"/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 u="sng">
                <a:solidFill>
                  <a:srgbClr val="FF0000"/>
                </a:solidFill>
              </a:rPr>
              <a:t>2. </a:t>
            </a:r>
            <a:r>
              <a:rPr lang="ko-KR" altLang="en-US" sz="1800" u="sng">
                <a:solidFill>
                  <a:srgbClr val="FF0000"/>
                </a:solidFill>
              </a:rPr>
              <a:t>지속 </a:t>
            </a:r>
            <a:r>
              <a:rPr lang="en-US" altLang="ko-KR" sz="1800" u="sng">
                <a:solidFill>
                  <a:srgbClr val="FF0000"/>
                </a:solidFill>
              </a:rPr>
              <a:t>HTTP with pipelining:</a:t>
            </a:r>
            <a:endParaRPr lang="en-US" altLang="ko-KR" sz="1800"/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HTTP/1.1</a:t>
            </a:r>
            <a:r>
              <a:rPr lang="ko-KR" altLang="en-US" sz="1800"/>
              <a:t> 디폴트</a:t>
            </a:r>
            <a:endParaRPr lang="en-US" altLang="ko-KR" sz="1800"/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Client</a:t>
            </a:r>
            <a:r>
              <a:rPr lang="ko-KR" altLang="en-US" sz="1800"/>
              <a:t>는 참조객체에 대한 정보를  만나면 즉시 </a:t>
            </a:r>
            <a:r>
              <a:rPr lang="en-US" altLang="ko-KR" sz="1800"/>
              <a:t>requests</a:t>
            </a:r>
            <a:r>
              <a:rPr lang="ko-KR" altLang="en-US" sz="1800"/>
              <a:t>를 보냄</a:t>
            </a:r>
            <a:endParaRPr lang="en-US" altLang="ko-KR" sz="1800"/>
          </a:p>
          <a:p>
            <a:pPr eaLnBrk="1" hangingPunct="1">
              <a:lnSpc>
                <a:spcPct val="90000"/>
              </a:lnSpc>
            </a:pPr>
            <a:r>
              <a:rPr lang="ko-KR" altLang="en-US" sz="1800"/>
              <a:t>모든 참조객체에 </a:t>
            </a:r>
            <a:r>
              <a:rPr lang="en-US" altLang="ko-KR" sz="1800"/>
              <a:t>1 RTT </a:t>
            </a:r>
            <a:r>
              <a:rPr lang="ko-KR" altLang="en-US" sz="1800"/>
              <a:t>소요</a:t>
            </a:r>
            <a:endParaRPr lang="en-US" altLang="ko-KR" sz="180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AF55C17-3E79-4170-B407-5A08728E754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94280" y="1786320"/>
              <a:ext cx="8132040" cy="50004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AF55C17-3E79-4170-B407-5A08728E75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920" y="1776960"/>
                <a:ext cx="8150760" cy="501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4822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E7D52A64-EB9E-4C52-88AE-A3C77A0C1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90488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HTTP </a:t>
            </a:r>
            <a:r>
              <a:rPr lang="ko-KR" altLang="en-US" sz="2400" dirty="0"/>
              <a:t>요청 메시지</a:t>
            </a:r>
            <a:endParaRPr lang="en-US" altLang="ko-KR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5776E13-1ACE-45EB-9401-2BB42B4CA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/>
              <a:t>2 </a:t>
            </a:r>
            <a:r>
              <a:rPr lang="ko-KR" altLang="en-US" sz="2000"/>
              <a:t>종류의 </a:t>
            </a:r>
            <a:r>
              <a:rPr lang="en-US" altLang="ko-KR" sz="2000"/>
              <a:t>HTTP messages: </a:t>
            </a:r>
            <a:r>
              <a:rPr lang="en-US" altLang="ko-KR" sz="2000" i="1">
                <a:solidFill>
                  <a:srgbClr val="FF0000"/>
                </a:solidFill>
              </a:rPr>
              <a:t>request</a:t>
            </a:r>
            <a:r>
              <a:rPr lang="en-US" altLang="ko-KR" sz="2000">
                <a:solidFill>
                  <a:srgbClr val="FF0000"/>
                </a:solidFill>
              </a:rPr>
              <a:t>, </a:t>
            </a:r>
            <a:r>
              <a:rPr lang="en-US" altLang="ko-KR" sz="2000" i="1">
                <a:solidFill>
                  <a:srgbClr val="FF0000"/>
                </a:solidFill>
              </a:rPr>
              <a:t>response</a:t>
            </a:r>
            <a:endParaRPr lang="en-US" altLang="ko-KR" sz="2000" i="1">
              <a:solidFill>
                <a:schemeClr val="accent2"/>
              </a:solidFill>
            </a:endParaRPr>
          </a:p>
          <a:p>
            <a:pPr eaLnBrk="1" hangingPunct="1"/>
            <a:r>
              <a:rPr lang="en-US" altLang="ko-KR" sz="2000">
                <a:solidFill>
                  <a:srgbClr val="FF0000"/>
                </a:solidFill>
              </a:rPr>
              <a:t>HTTP </a:t>
            </a:r>
            <a:r>
              <a:rPr lang="ko-KR" altLang="en-US" sz="2000">
                <a:solidFill>
                  <a:srgbClr val="FF0000"/>
                </a:solidFill>
              </a:rPr>
              <a:t>요청 메시지</a:t>
            </a:r>
            <a:r>
              <a:rPr lang="en-US" altLang="ko-KR" sz="2000">
                <a:solidFill>
                  <a:srgbClr val="FF0000"/>
                </a:solidFill>
              </a:rPr>
              <a:t>:</a:t>
            </a:r>
            <a:endParaRPr lang="en-US" altLang="ko-KR" sz="2000"/>
          </a:p>
          <a:p>
            <a:pPr lvl="1" eaLnBrk="1" hangingPunct="1"/>
            <a:r>
              <a:rPr lang="en-US" altLang="ko-KR" sz="1800"/>
              <a:t>ASCII (human-readable format)</a:t>
            </a: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0F9BE001-D947-4BB2-A8A8-D372AECAA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8263"/>
            <a:ext cx="2286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request line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(GET, POST,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HEAD commands</a:t>
            </a:r>
            <a:r>
              <a:rPr lang="en-US" altLang="ko-KR" sz="2000">
                <a:solidFill>
                  <a:srgbClr val="000099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)</a:t>
            </a:r>
            <a:endParaRPr lang="en-US" altLang="ko-KR">
              <a:solidFill>
                <a:srgbClr val="000099"/>
              </a:solidFill>
              <a:latin typeface="Gill Sans MT" panose="020B0502020104020203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7" name="Line 6">
            <a:extLst>
              <a:ext uri="{FF2B5EF4-FFF2-40B4-BE49-F238E27FC236}">
                <a16:creationId xmlns:a16="http://schemas.microsoft.com/office/drawing/2014/main" id="{FFC4666D-F8AE-407C-9ADD-4583658EA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213" y="2940050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38" name="Freeform 7">
            <a:extLst>
              <a:ext uri="{FF2B5EF4-FFF2-40B4-BE49-F238E27FC236}">
                <a16:creationId xmlns:a16="http://schemas.microsoft.com/office/drawing/2014/main" id="{FB077D15-8776-4383-A89C-BA17021EEF1E}"/>
              </a:ext>
            </a:extLst>
          </p:cNvPr>
          <p:cNvSpPr>
            <a:spLocks/>
          </p:cNvSpPr>
          <p:nvPr/>
        </p:nvSpPr>
        <p:spPr bwMode="auto">
          <a:xfrm>
            <a:off x="2805113" y="3276600"/>
            <a:ext cx="149225" cy="1957388"/>
          </a:xfrm>
          <a:custGeom>
            <a:avLst/>
            <a:gdLst>
              <a:gd name="T0" fmla="*/ 2147483646 w 150"/>
              <a:gd name="T1" fmla="*/ 2147483646 h 924"/>
              <a:gd name="T2" fmla="*/ 0 w 150"/>
              <a:gd name="T3" fmla="*/ 0 h 924"/>
              <a:gd name="T4" fmla="*/ 0 w 150"/>
              <a:gd name="T5" fmla="*/ 2147483646 h 924"/>
              <a:gd name="T6" fmla="*/ 2147483646 w 150"/>
              <a:gd name="T7" fmla="*/ 214748364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39" name="Text Box 8">
            <a:extLst>
              <a:ext uri="{FF2B5EF4-FFF2-40B4-BE49-F238E27FC236}">
                <a16:creationId xmlns:a16="http://schemas.microsoft.com/office/drawing/2014/main" id="{03D10B33-4527-4C0F-8B7C-3A47A7729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3794125"/>
            <a:ext cx="97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header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lines</a:t>
            </a:r>
            <a:endParaRPr lang="en-US" altLang="ko-KR">
              <a:solidFill>
                <a:srgbClr val="00009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40" name="Line 10">
            <a:extLst>
              <a:ext uri="{FF2B5EF4-FFF2-40B4-BE49-F238E27FC236}">
                <a16:creationId xmlns:a16="http://schemas.microsoft.com/office/drawing/2014/main" id="{DDBB0DFE-CE8F-49F5-824E-280E099F0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5360988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041" name="Text Box 11">
            <a:extLst>
              <a:ext uri="{FF2B5EF4-FFF2-40B4-BE49-F238E27FC236}">
                <a16:creationId xmlns:a16="http://schemas.microsoft.com/office/drawing/2014/main" id="{053A565E-636F-43E1-9EC4-D47F9C22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692650"/>
            <a:ext cx="2343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carriage return,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line feed at start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of line indicates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end of header lines</a:t>
            </a:r>
            <a:endParaRPr lang="en-US" altLang="ko-KR">
              <a:solidFill>
                <a:srgbClr val="00009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42" name="Text Box 16">
            <a:extLst>
              <a:ext uri="{FF2B5EF4-FFF2-40B4-BE49-F238E27FC236}">
                <a16:creationId xmlns:a16="http://schemas.microsoft.com/office/drawing/2014/main" id="{F901B4A5-1B7D-483A-8950-B0B933A6C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2974975"/>
            <a:ext cx="605472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GET /index.html HTTP/1.1\r\n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Host: www-net.cs.umass.edu\r\n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User-Agent: Firefox/3.6.10\r\n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Accept: text/html,application/xhtml+xml\r\n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Accept-Language: en-us,en;q=0.5\r\n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Accept-Encoding: gzip,deflate\r\n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Accept-Charset: ISO-8859-1,utf-8;q=0.7\r\n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Keep-Alive: 115\r\n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\r\n</a:t>
            </a:r>
          </a:p>
        </p:txBody>
      </p:sp>
      <p:sp>
        <p:nvSpPr>
          <p:cNvPr id="44043" name="Line 17">
            <a:extLst>
              <a:ext uri="{FF2B5EF4-FFF2-40B4-BE49-F238E27FC236}">
                <a16:creationId xmlns:a16="http://schemas.microsoft.com/office/drawing/2014/main" id="{5A9ED7A0-3836-489C-83A5-CDE3649DA8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2700" y="2492375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44" name="Text Box 19">
            <a:extLst>
              <a:ext uri="{FF2B5EF4-FFF2-40B4-BE49-F238E27FC236}">
                <a16:creationId xmlns:a16="http://schemas.microsoft.com/office/drawing/2014/main" id="{58F0A5BC-B6B4-4441-8A51-623A87C7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00" y="2501900"/>
            <a:ext cx="1866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line-feed character</a:t>
            </a:r>
          </a:p>
        </p:txBody>
      </p:sp>
      <p:sp>
        <p:nvSpPr>
          <p:cNvPr id="44045" name="Line 20">
            <a:extLst>
              <a:ext uri="{FF2B5EF4-FFF2-40B4-BE49-F238E27FC236}">
                <a16:creationId xmlns:a16="http://schemas.microsoft.com/office/drawing/2014/main" id="{2A24FC53-41E8-43EC-9284-88E4995829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3688" y="2801938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953CEE3-0B14-4728-880B-B8EBA8C5C92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9040" y="1571040"/>
              <a:ext cx="6027480" cy="3708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953CEE3-0B14-4728-880B-B8EBA8C5C9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680" y="1561680"/>
                <a:ext cx="6046200" cy="372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493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416C9A21-3437-40D3-978C-D3F972246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120650"/>
            <a:ext cx="8064500" cy="4016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HTTP </a:t>
            </a:r>
            <a:r>
              <a:rPr lang="ko-KR" altLang="en-US" sz="2000" dirty="0"/>
              <a:t>요청 메시지 </a:t>
            </a:r>
            <a:r>
              <a:rPr lang="en-US" altLang="ko-KR" sz="2000" dirty="0"/>
              <a:t>: </a:t>
            </a:r>
            <a:r>
              <a:rPr lang="ko-KR" altLang="en-US" sz="2000" dirty="0"/>
              <a:t>일반형식</a:t>
            </a:r>
            <a:endParaRPr lang="en-US" altLang="ko-KR" dirty="0"/>
          </a:p>
        </p:txBody>
      </p:sp>
      <p:pic>
        <p:nvPicPr>
          <p:cNvPr id="46083" name="Picture 3" descr="HTTPrequest">
            <a:extLst>
              <a:ext uri="{FF2B5EF4-FFF2-40B4-BE49-F238E27FC236}">
                <a16:creationId xmlns:a16="http://schemas.microsoft.com/office/drawing/2014/main" id="{398589C3-C62B-42DD-924A-BD49560A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6494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606378E-A120-4218-ADCA-E74A6C38A72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69040" y="1451520"/>
              <a:ext cx="4392720" cy="40431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606378E-A120-4218-ADCA-E74A6C38A7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9680" y="1442160"/>
                <a:ext cx="4411440" cy="406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469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7B73AEA8-11A6-49D8-98CF-1AEC17619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2.1 </a:t>
            </a:r>
            <a:r>
              <a:rPr lang="ko-KR" altLang="en-US" dirty="0"/>
              <a:t>응용 구조</a:t>
            </a:r>
            <a:endParaRPr lang="en-US" altLang="ko-KR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B1AEEB7-328C-4F95-8392-6358C173D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Client-server </a:t>
            </a:r>
            <a:r>
              <a:rPr lang="ko-KR" altLang="en-US"/>
              <a:t>구조</a:t>
            </a:r>
            <a:endParaRPr lang="en-US" altLang="ko-KR"/>
          </a:p>
          <a:p>
            <a:pPr eaLnBrk="1" hangingPunct="1"/>
            <a:r>
              <a:rPr lang="en-US" altLang="ko-KR"/>
              <a:t>Peer-to-peer (P2P)</a:t>
            </a:r>
          </a:p>
          <a:p>
            <a:pPr eaLnBrk="1" hangingPunct="1"/>
            <a:r>
              <a:rPr lang="ko-KR" altLang="en-US"/>
              <a:t>하이브리드 </a:t>
            </a:r>
            <a:r>
              <a:rPr lang="en-US" altLang="ko-KR"/>
              <a:t>client-server</a:t>
            </a:r>
            <a:r>
              <a:rPr lang="ko-KR" altLang="en-US"/>
              <a:t>와</a:t>
            </a:r>
            <a:r>
              <a:rPr lang="en-US" altLang="ko-KR"/>
              <a:t> P2P </a:t>
            </a:r>
            <a:r>
              <a:rPr lang="ko-KR" altLang="en-US"/>
              <a:t>구조</a:t>
            </a:r>
            <a:endParaRPr lang="en-US" altLang="ko-KR"/>
          </a:p>
        </p:txBody>
      </p:sp>
    </p:spTree>
  </p:cSld>
  <p:clrMapOvr>
    <a:masterClrMapping/>
  </p:clrMapOvr>
  <p:transition advTm="52532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C8ECF7D2-8A1C-4746-A60B-4CDF30FFA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방식 타입</a:t>
            </a:r>
            <a:endParaRPr lang="en-US" altLang="ko-KR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1B7F6F8-43D0-4271-8B45-859B54A2F1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7129463" cy="55387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HTTP/1.0</a:t>
            </a:r>
            <a:endParaRPr lang="en-US" altLang="ko-KR" sz="2000"/>
          </a:p>
          <a:p>
            <a:pPr eaLnBrk="1" hangingPunct="1"/>
            <a:r>
              <a:rPr lang="en-US" altLang="ko-KR" sz="2000"/>
              <a:t>GET</a:t>
            </a:r>
          </a:p>
          <a:p>
            <a:pPr eaLnBrk="1" hangingPunct="1"/>
            <a:r>
              <a:rPr lang="en-US" altLang="ko-KR" sz="2000"/>
              <a:t>POST</a:t>
            </a:r>
          </a:p>
          <a:p>
            <a:pPr eaLnBrk="1" hangingPunct="1"/>
            <a:r>
              <a:rPr lang="en-US" altLang="ko-KR" sz="2000"/>
              <a:t>HEAD</a:t>
            </a:r>
          </a:p>
          <a:p>
            <a:pPr lvl="1" eaLnBrk="1" hangingPunct="1"/>
            <a:r>
              <a:rPr lang="ko-KR" altLang="en-US" sz="1800"/>
              <a:t>서버에 개체몸체</a:t>
            </a:r>
            <a:r>
              <a:rPr lang="en-US" altLang="ko-KR" sz="1800"/>
              <a:t>(Entity Body)</a:t>
            </a:r>
            <a:r>
              <a:rPr lang="ko-KR" altLang="en-US" sz="1800"/>
              <a:t>가 없는 응답을 요구할 경우</a:t>
            </a:r>
            <a:r>
              <a:rPr lang="en-US" altLang="ko-KR" sz="1800"/>
              <a:t> </a:t>
            </a:r>
          </a:p>
          <a:p>
            <a:pPr lvl="1" eaLnBrk="1" hangingPunct="1"/>
            <a:endParaRPr lang="en-US" altLang="ko-KR" sz="1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HTTP/1.1</a:t>
            </a:r>
            <a:endParaRPr lang="en-US" altLang="ko-KR" sz="2000"/>
          </a:p>
          <a:p>
            <a:pPr eaLnBrk="1" hangingPunct="1"/>
            <a:r>
              <a:rPr lang="en-US" altLang="ko-KR" sz="2000"/>
              <a:t>GET, POST, HEAD</a:t>
            </a:r>
          </a:p>
          <a:p>
            <a:pPr eaLnBrk="1" hangingPunct="1"/>
            <a:r>
              <a:rPr lang="en-US" altLang="ko-KR" sz="2000"/>
              <a:t>PUT</a:t>
            </a:r>
          </a:p>
          <a:p>
            <a:pPr lvl="1" eaLnBrk="1" hangingPunct="1"/>
            <a:r>
              <a:rPr lang="en-US" altLang="ko-KR" sz="1800"/>
              <a:t>URL</a:t>
            </a:r>
            <a:r>
              <a:rPr lang="ko-KR" altLang="en-US" sz="1800"/>
              <a:t>에 규정된 경로에 </a:t>
            </a:r>
            <a:r>
              <a:rPr lang="en-US" altLang="ko-KR" sz="1800"/>
              <a:t>entity body</a:t>
            </a:r>
            <a:r>
              <a:rPr lang="ko-KR" altLang="en-US" sz="1800"/>
              <a:t>에 있는 파일</a:t>
            </a:r>
            <a:r>
              <a:rPr lang="en-US" altLang="ko-KR" sz="1800"/>
              <a:t>  </a:t>
            </a:r>
          </a:p>
          <a:p>
            <a:pPr eaLnBrk="1" hangingPunct="1"/>
            <a:r>
              <a:rPr lang="en-US" altLang="ko-KR" sz="2000"/>
              <a:t>DELETE</a:t>
            </a:r>
          </a:p>
          <a:p>
            <a:pPr lvl="1" eaLnBrk="1" hangingPunct="1"/>
            <a:r>
              <a:rPr lang="en-US" altLang="ko-KR" sz="1800"/>
              <a:t>URL</a:t>
            </a:r>
            <a:r>
              <a:rPr lang="ko-KR" altLang="en-US" sz="1800"/>
              <a:t>필드에 규정된 파일 삭제</a:t>
            </a:r>
            <a:endParaRPr lang="en-US" altLang="ko-KR" sz="1800"/>
          </a:p>
          <a:p>
            <a:pPr lvl="1" eaLnBrk="1" hangingPunct="1"/>
            <a:endParaRPr lang="en-US" altLang="ko-KR" sz="180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7754A27-400C-46FC-A7DE-DCD9541F414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2720" y="1555200"/>
              <a:ext cx="1658520" cy="3891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7754A27-400C-46FC-A7DE-DCD9541F41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360" y="1545840"/>
                <a:ext cx="1677240" cy="391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929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FB824FAC-0FFE-4AF4-9C1D-61716EEB8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폼 입력 방법</a:t>
            </a:r>
            <a:endParaRPr lang="en-US" altLang="ko-KR" dirty="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3BAB6A5-AC4E-4AE6-B899-640C9CECCC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762000"/>
            <a:ext cx="8221663" cy="55387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Post </a:t>
            </a:r>
            <a:r>
              <a:rPr lang="ko-KR" altLang="en-US" sz="2000" u="sng">
                <a:solidFill>
                  <a:srgbClr val="FF0000"/>
                </a:solidFill>
              </a:rPr>
              <a:t>방법</a:t>
            </a:r>
            <a:r>
              <a:rPr lang="en-US" altLang="ko-KR" sz="2000" u="sng">
                <a:solidFill>
                  <a:srgbClr val="FF0000"/>
                </a:solidFill>
              </a:rPr>
              <a:t>:</a:t>
            </a:r>
            <a:endParaRPr lang="en-US" altLang="ko-KR" sz="2000"/>
          </a:p>
          <a:p>
            <a:pPr eaLnBrk="1" hangingPunct="1"/>
            <a:r>
              <a:rPr lang="ko-KR" altLang="en-US" sz="2000"/>
              <a:t>사용자가 폼 필드에 입력할  경우에 사용</a:t>
            </a:r>
            <a:endParaRPr lang="en-US" altLang="ko-KR" sz="2000"/>
          </a:p>
          <a:p>
            <a:pPr eaLnBrk="1" hangingPunct="1"/>
            <a:r>
              <a:rPr lang="ko-KR" altLang="en-US" sz="2000"/>
              <a:t>개체몸체</a:t>
            </a:r>
            <a:r>
              <a:rPr lang="en-US" altLang="ko-KR" sz="2000"/>
              <a:t>(Entity Body)</a:t>
            </a:r>
            <a:r>
              <a:rPr lang="ko-KR" altLang="en-US" sz="2000"/>
              <a:t>에</a:t>
            </a:r>
            <a:r>
              <a:rPr lang="en-US" altLang="ko-KR" sz="2000"/>
              <a:t> </a:t>
            </a:r>
            <a:r>
              <a:rPr lang="ko-KR" altLang="en-US" sz="2000"/>
              <a:t>사용자가 폼 필드에 입력한 것을 포함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</a:rPr>
              <a:t>URL </a:t>
            </a:r>
            <a:r>
              <a:rPr lang="ko-KR" altLang="en-US" sz="2000" u="sng">
                <a:solidFill>
                  <a:srgbClr val="FF0000"/>
                </a:solidFill>
              </a:rPr>
              <a:t>방법</a:t>
            </a:r>
            <a:r>
              <a:rPr lang="en-US" altLang="ko-KR" sz="2000" u="sng">
                <a:solidFill>
                  <a:srgbClr val="FF0000"/>
                </a:solidFill>
              </a:rPr>
              <a:t>:</a:t>
            </a:r>
          </a:p>
          <a:p>
            <a:pPr eaLnBrk="1" hangingPunct="1"/>
            <a:r>
              <a:rPr lang="en-US" altLang="ko-KR" sz="2000"/>
              <a:t>GET method </a:t>
            </a:r>
            <a:r>
              <a:rPr lang="ko-KR" altLang="en-US" sz="2000"/>
              <a:t>사용</a:t>
            </a:r>
            <a:endParaRPr lang="en-US" altLang="ko-KR" sz="2000"/>
          </a:p>
          <a:p>
            <a:pPr eaLnBrk="1" hangingPunct="1"/>
            <a:r>
              <a:rPr lang="en-US" altLang="ko-KR" sz="2000"/>
              <a:t> request </a:t>
            </a:r>
            <a:r>
              <a:rPr lang="ko-KR" altLang="en-US" sz="2000"/>
              <a:t>라인의 </a:t>
            </a:r>
            <a:r>
              <a:rPr lang="en-US" altLang="ko-KR" sz="2000"/>
              <a:t>URL field</a:t>
            </a:r>
            <a:r>
              <a:rPr lang="ko-KR" altLang="en-US" sz="2000"/>
              <a:t>에 입력데이터를 전송</a:t>
            </a:r>
            <a:endParaRPr lang="en-US" altLang="ko-KR" sz="2000"/>
          </a:p>
          <a:p>
            <a:pPr eaLnBrk="1" hangingPunct="1"/>
            <a:endParaRPr lang="en-US" altLang="ko-KR" sz="2000"/>
          </a:p>
        </p:txBody>
      </p:sp>
      <p:sp>
        <p:nvSpPr>
          <p:cNvPr id="50180" name="Text Box 5">
            <a:extLst>
              <a:ext uri="{FF2B5EF4-FFF2-40B4-BE49-F238E27FC236}">
                <a16:creationId xmlns:a16="http://schemas.microsoft.com/office/drawing/2014/main" id="{08B6E698-3E3C-40C1-A556-005E30540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3692525"/>
            <a:ext cx="688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2000" b="0">
                <a:latin typeface="Courier New" panose="02070309020205020404" pitchFamily="49" charset="0"/>
              </a:rPr>
              <a:t>www.somesite.com/animalsearch?monkeys&amp;banana</a:t>
            </a:r>
            <a:endParaRPr kumimoji="0" lang="en-US" altLang="ko-KR" sz="1600" b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advTm="198722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652F4129-9FF1-4C81-8A35-8D0BE1763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90488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HTTP </a:t>
            </a:r>
            <a:r>
              <a:rPr lang="ko-KR" altLang="en-US" sz="2400" dirty="0"/>
              <a:t>응답 메시지</a:t>
            </a:r>
            <a:endParaRPr lang="en-US" altLang="ko-KR" dirty="0"/>
          </a:p>
        </p:txBody>
      </p:sp>
      <p:sp>
        <p:nvSpPr>
          <p:cNvPr id="52227" name="Text Box 5">
            <a:extLst>
              <a:ext uri="{FF2B5EF4-FFF2-40B4-BE49-F238E27FC236}">
                <a16:creationId xmlns:a16="http://schemas.microsoft.com/office/drawing/2014/main" id="{FBEE19F1-B773-469C-8B62-145FB9CDE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976313"/>
            <a:ext cx="1790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status line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(protocol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status 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status phrase)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28" name="Line 6">
            <a:extLst>
              <a:ext uri="{FF2B5EF4-FFF2-40B4-BE49-F238E27FC236}">
                <a16:creationId xmlns:a16="http://schemas.microsoft.com/office/drawing/2014/main" id="{D3F69A8B-E07C-4999-8900-D0F3F076A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738" y="1493838"/>
            <a:ext cx="923925" cy="257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29" name="Freeform 7">
            <a:extLst>
              <a:ext uri="{FF2B5EF4-FFF2-40B4-BE49-F238E27FC236}">
                <a16:creationId xmlns:a16="http://schemas.microsoft.com/office/drawing/2014/main" id="{6758791C-9537-4E52-8604-D1B12A189C57}"/>
              </a:ext>
            </a:extLst>
          </p:cNvPr>
          <p:cNvSpPr>
            <a:spLocks/>
          </p:cNvSpPr>
          <p:nvPr/>
        </p:nvSpPr>
        <p:spPr bwMode="auto">
          <a:xfrm>
            <a:off x="2281238" y="1884363"/>
            <a:ext cx="257175" cy="2941637"/>
          </a:xfrm>
          <a:custGeom>
            <a:avLst/>
            <a:gdLst>
              <a:gd name="T0" fmla="*/ 2147483646 w 162"/>
              <a:gd name="T1" fmla="*/ 2147483646 h 1428"/>
              <a:gd name="T2" fmla="*/ 0 w 162"/>
              <a:gd name="T3" fmla="*/ 0 h 1428"/>
              <a:gd name="T4" fmla="*/ 0 w 162"/>
              <a:gd name="T5" fmla="*/ 2147483646 h 1428"/>
              <a:gd name="T6" fmla="*/ 2147483646 w 162"/>
              <a:gd name="T7" fmla="*/ 2147483646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637145F6-569F-4E8A-B459-361CD59D6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2865438"/>
            <a:ext cx="974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header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lines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31" name="Line 9">
            <a:extLst>
              <a:ext uri="{FF2B5EF4-FFF2-40B4-BE49-F238E27FC236}">
                <a16:creationId xmlns:a16="http://schemas.microsoft.com/office/drawing/2014/main" id="{F91C198F-D80C-4957-B556-110E92DA8E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6888" y="4997450"/>
            <a:ext cx="758825" cy="212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232" name="Text Box 10">
            <a:extLst>
              <a:ext uri="{FF2B5EF4-FFF2-40B4-BE49-F238E27FC236}">
                <a16:creationId xmlns:a16="http://schemas.microsoft.com/office/drawing/2014/main" id="{F7A01309-5778-4C03-B385-30EA12F26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876800"/>
            <a:ext cx="1377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data, e.g.,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requested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HTML file</a:t>
            </a:r>
            <a:endParaRPr lang="en-US" altLang="ko-KR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33" name="Rectangle 15">
            <a:extLst>
              <a:ext uri="{FF2B5EF4-FFF2-40B4-BE49-F238E27FC236}">
                <a16:creationId xmlns:a16="http://schemas.microsoft.com/office/drawing/2014/main" id="{EB05BC57-7612-45DA-9B6B-5F7C2BC89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1624013"/>
            <a:ext cx="6311900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HTTP/1.1 200 OK\r\n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Date: Sun, 26 Sep 2010 20:09:20 GMT\r\n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Server: Apache/2.0.52 (CentOS)\r\n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Last-Modified: Tue, 30 Oct 2007 17:00:02 GMT\r\n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ETag: "17dc6-a5c-bf716880"\r\n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Accept-Ranges: bytes\r\n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Content-Length: 2652\r\n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Keep-Alive: timeout=10, max=100\r\n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Content-Type: text/html; charset=ISO-8859-1\r\n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it-IT" altLang="ko-KR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data data data data data ... </a:t>
            </a:r>
            <a:endParaRPr lang="en-US" altLang="ko-KR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advTm="80023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1B6F1F7E-8558-43E4-A95F-51FFD12F1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90488"/>
            <a:ext cx="80645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dirty="0"/>
              <a:t>HTTP </a:t>
            </a:r>
            <a:r>
              <a:rPr lang="ko-KR" altLang="en-US" sz="2400" dirty="0"/>
              <a:t>응답 상태 코드</a:t>
            </a:r>
            <a:endParaRPr lang="en-US" altLang="ko-KR" dirty="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ADFB6C9-22AE-476D-8298-999F9995E2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942975"/>
            <a:ext cx="7934325" cy="505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/>
              <a:t>server-&gt;client </a:t>
            </a:r>
            <a:r>
              <a:rPr lang="ko-KR" altLang="en-US" sz="2000"/>
              <a:t>응답 메시지의 첫번째 라인</a:t>
            </a:r>
            <a:r>
              <a:rPr lang="en-US" altLang="ko-KR" sz="200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z="2000" b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0">
                <a:solidFill>
                  <a:srgbClr val="FF0000"/>
                </a:solidFill>
                <a:latin typeface="Courier New" panose="02070309020205020404" pitchFamily="49" charset="0"/>
              </a:rPr>
              <a:t>200 OK</a:t>
            </a:r>
            <a:endParaRPr lang="en-US" altLang="ko-KR" sz="200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request succeeded, requested object later in this message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0">
                <a:solidFill>
                  <a:srgbClr val="FF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ko-KR" sz="200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requested object moved, new location specified later in this message (Location:)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0">
                <a:solidFill>
                  <a:srgbClr val="FF0000"/>
                </a:solidFill>
                <a:latin typeface="Courier New" panose="02070309020205020404" pitchFamily="49" charset="0"/>
              </a:rPr>
              <a:t>400 Bad Request</a:t>
            </a:r>
            <a:endParaRPr lang="en-US" altLang="ko-KR" sz="200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request message not understood by server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0">
                <a:solidFill>
                  <a:srgbClr val="FF0000"/>
                </a:solidFill>
                <a:latin typeface="Courier New" panose="02070309020205020404" pitchFamily="49" charset="0"/>
              </a:rPr>
              <a:t>404 Not Found</a:t>
            </a:r>
            <a:endParaRPr lang="en-US" altLang="ko-KR" sz="200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/>
              <a:t>requested document not found on this server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2000" b="0">
                <a:solidFill>
                  <a:srgbClr val="FF0000"/>
                </a:solidFill>
                <a:latin typeface="Courier New" panose="02070309020205020404" pitchFamily="49" charset="0"/>
              </a:rPr>
              <a:t>505 HTTP Version Not Supported</a:t>
            </a:r>
          </a:p>
        </p:txBody>
      </p:sp>
    </p:spTree>
  </p:cSld>
  <p:clrMapOvr>
    <a:masterClrMapping/>
  </p:clrMapOvr>
  <p:transition advTm="2994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D5FECFD6-BDD6-40C4-8844-EDE9E562E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76213"/>
            <a:ext cx="8455025" cy="396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HTTP (client side) </a:t>
            </a:r>
            <a:r>
              <a:rPr lang="ko-KR" altLang="en-US" sz="2000" dirty="0"/>
              <a:t>실습</a:t>
            </a:r>
            <a:endParaRPr lang="en-US" altLang="ko-KR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D7D0518-95B9-454A-B1EE-BE0982838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3906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45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m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Ä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ko-KR" sz="1600" kern="0">
                <a:ea typeface="ＭＳ Ｐゴシック" panose="020B0600070205080204" pitchFamily="34" charset="-128"/>
              </a:rPr>
              <a:t>1. Telnet to your favorite Web server:</a:t>
            </a:r>
          </a:p>
          <a:p>
            <a:pPr lvl="2">
              <a:buFontTx/>
              <a:buNone/>
              <a:defRPr/>
            </a:pPr>
            <a:endParaRPr lang="en-US" altLang="ko-KR" sz="1600" b="0" kern="0" dirty="0">
              <a:ea typeface="ＭＳ Ｐゴシック" panose="020B0600070205080204" pitchFamily="34" charset="-128"/>
            </a:endParaRPr>
          </a:p>
        </p:txBody>
      </p:sp>
      <p:sp>
        <p:nvSpPr>
          <p:cNvPr id="56324" name="Text Box 5">
            <a:extLst>
              <a:ext uri="{FF2B5EF4-FFF2-40B4-BE49-F238E27FC236}">
                <a16:creationId xmlns:a16="http://schemas.microsoft.com/office/drawing/2014/main" id="{01C8598A-A9C6-44EF-A5BF-8D33DAE68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884363"/>
            <a:ext cx="35321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opens TCP connection to port 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    (default HTTP server port)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     at gaia.cs.umass. edu.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anything typed in will be sent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     to port 80 at gaia.cs.umass.edu</a:t>
            </a:r>
          </a:p>
        </p:txBody>
      </p:sp>
      <p:sp>
        <p:nvSpPr>
          <p:cNvPr id="56325" name="Text Box 6">
            <a:extLst>
              <a:ext uri="{FF2B5EF4-FFF2-40B4-BE49-F238E27FC236}">
                <a16:creationId xmlns:a16="http://schemas.microsoft.com/office/drawing/2014/main" id="{A265DE02-7714-435B-8CCD-762E69D0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933575"/>
            <a:ext cx="3517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telnet gaia.cs.umass.edu 80</a:t>
            </a:r>
            <a:endParaRPr lang="en-US" altLang="ko-KR" sz="1600">
              <a:solidFill>
                <a:srgbClr val="CC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6" name="Rectangle 7">
            <a:extLst>
              <a:ext uri="{FF2B5EF4-FFF2-40B4-BE49-F238E27FC236}">
                <a16:creationId xmlns:a16="http://schemas.microsoft.com/office/drawing/2014/main" id="{705DEA24-DA47-412C-8B75-33687C1BA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3463925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2. type in a GET HTTP request: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56327" name="Text Box 8">
            <a:extLst>
              <a:ext uri="{FF2B5EF4-FFF2-40B4-BE49-F238E27FC236}">
                <a16:creationId xmlns:a16="http://schemas.microsoft.com/office/drawing/2014/main" id="{52F8DD69-9EB9-433F-9208-E58D55306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3987800"/>
            <a:ext cx="59864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 /kurose_ross/interactive/index.php HTTP/1.1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CC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Host: gaia.cs.umass.edu</a:t>
            </a:r>
          </a:p>
        </p:txBody>
      </p:sp>
      <p:sp>
        <p:nvSpPr>
          <p:cNvPr id="56328" name="Text Box 11">
            <a:extLst>
              <a:ext uri="{FF2B5EF4-FFF2-40B4-BE49-F238E27FC236}">
                <a16:creationId xmlns:a16="http://schemas.microsoft.com/office/drawing/2014/main" id="{29F49C5D-E26E-4D8E-BD66-45B687FCA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225" y="4340225"/>
            <a:ext cx="29940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by typing this in (hit carriage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return twice), you send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this minimal (but complete)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GET request to HTTP server</a:t>
            </a:r>
          </a:p>
        </p:txBody>
      </p:sp>
      <p:sp>
        <p:nvSpPr>
          <p:cNvPr id="56329" name="Rectangle 14">
            <a:extLst>
              <a:ext uri="{FF2B5EF4-FFF2-40B4-BE49-F238E27FC236}">
                <a16:creationId xmlns:a16="http://schemas.microsoft.com/office/drawing/2014/main" id="{5E355F39-FDE9-40FF-AFF4-F385477C9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5565775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ＭＳ Ｐゴシック" panose="020B0600070205080204" pitchFamily="34" charset="-128"/>
              </a:rPr>
              <a:t>3. look at response message sent by HTTP server!</a:t>
            </a:r>
          </a:p>
        </p:txBody>
      </p:sp>
      <p:sp>
        <p:nvSpPr>
          <p:cNvPr id="56330" name="Text Box 17">
            <a:extLst>
              <a:ext uri="{FF2B5EF4-FFF2-40B4-BE49-F238E27FC236}">
                <a16:creationId xmlns:a16="http://schemas.microsoft.com/office/drawing/2014/main" id="{CDB98B92-3C68-4430-AE97-30F14EFB1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5953125"/>
            <a:ext cx="6237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Gill Sans MT" panose="020B0502020104020203" pitchFamily="34" charset="0"/>
                <a:ea typeface="ＭＳ Ｐゴシック" panose="020B0600070205080204" pitchFamily="34" charset="-128"/>
              </a:rPr>
              <a:t>(or use Wireshark to look at captured HTTP request/response)</a:t>
            </a:r>
          </a:p>
        </p:txBody>
      </p:sp>
      <p:sp>
        <p:nvSpPr>
          <p:cNvPr id="56331" name="Left Brace 2">
            <a:extLst>
              <a:ext uri="{FF2B5EF4-FFF2-40B4-BE49-F238E27FC236}">
                <a16:creationId xmlns:a16="http://schemas.microsoft.com/office/drawing/2014/main" id="{FED09CE1-0E72-4173-A19B-864BD9BDFD96}"/>
              </a:ext>
            </a:extLst>
          </p:cNvPr>
          <p:cNvSpPr>
            <a:spLocks/>
          </p:cNvSpPr>
          <p:nvPr/>
        </p:nvSpPr>
        <p:spPr bwMode="auto">
          <a:xfrm>
            <a:off x="4264025" y="2055813"/>
            <a:ext cx="257175" cy="1179512"/>
          </a:xfrm>
          <a:prstGeom prst="leftBrace">
            <a:avLst>
              <a:gd name="adj1" fmla="val 8323"/>
              <a:gd name="adj2" fmla="val 50000"/>
            </a:avLst>
          </a:prstGeom>
          <a:noFill/>
          <a:ln w="254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32" name="Left Brace 17">
            <a:extLst>
              <a:ext uri="{FF2B5EF4-FFF2-40B4-BE49-F238E27FC236}">
                <a16:creationId xmlns:a16="http://schemas.microsoft.com/office/drawing/2014/main" id="{B34BBB3C-BB4C-4BEF-9B95-6D3B6855D41B}"/>
              </a:ext>
            </a:extLst>
          </p:cNvPr>
          <p:cNvSpPr>
            <a:spLocks/>
          </p:cNvSpPr>
          <p:nvPr/>
        </p:nvSpPr>
        <p:spPr bwMode="auto">
          <a:xfrm>
            <a:off x="4627563" y="4476750"/>
            <a:ext cx="285750" cy="950913"/>
          </a:xfrm>
          <a:prstGeom prst="leftBrace">
            <a:avLst>
              <a:gd name="adj1" fmla="val 8335"/>
              <a:gd name="adj2" fmla="val 50000"/>
            </a:avLst>
          </a:prstGeom>
          <a:noFill/>
          <a:ln w="254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6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advTm="6319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>
            <a:extLst>
              <a:ext uri="{FF2B5EF4-FFF2-40B4-BE49-F238E27FC236}">
                <a16:creationId xmlns:a16="http://schemas.microsoft.com/office/drawing/2014/main" id="{9DB547AD-5A23-4CCB-9BCF-0C4086FC8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71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Client-server architecture</a:t>
            </a:r>
          </a:p>
        </p:txBody>
      </p:sp>
      <p:sp>
        <p:nvSpPr>
          <p:cNvPr id="21507" name="Rectangle 460">
            <a:extLst>
              <a:ext uri="{FF2B5EF4-FFF2-40B4-BE49-F238E27FC236}">
                <a16:creationId xmlns:a16="http://schemas.microsoft.com/office/drawing/2014/main" id="{32DE5262-4B45-4D3F-A61A-3DCC3438D32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38675" y="946150"/>
            <a:ext cx="4143375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altLang="ko-KR">
                <a:solidFill>
                  <a:srgbClr val="FF0000"/>
                </a:solidFill>
              </a:rPr>
              <a:t>server:</a:t>
            </a:r>
            <a:r>
              <a:rPr lang="en-US" altLang="ko-KR"/>
              <a:t> </a:t>
            </a:r>
          </a:p>
          <a:p>
            <a:pPr lvl="1" eaLnBrk="1" hangingPunct="1"/>
            <a:r>
              <a:rPr lang="ko-KR" altLang="en-US"/>
              <a:t>항상 켜져 있슴</a:t>
            </a:r>
            <a:endParaRPr lang="en-US" altLang="ko-KR"/>
          </a:p>
          <a:p>
            <a:pPr lvl="1" eaLnBrk="1" hangingPunct="1"/>
            <a:r>
              <a:rPr lang="ko-KR" altLang="en-US"/>
              <a:t>고정</a:t>
            </a:r>
            <a:r>
              <a:rPr lang="en-US" altLang="ko-KR"/>
              <a:t> IP </a:t>
            </a:r>
            <a:r>
              <a:rPr lang="ko-KR" altLang="en-US"/>
              <a:t>주소</a:t>
            </a:r>
            <a:endParaRPr lang="en-US" altLang="ko-KR"/>
          </a:p>
          <a:p>
            <a:pPr lvl="1" eaLnBrk="1" hangingPunct="1"/>
            <a:r>
              <a:rPr lang="ko-KR" altLang="en-US"/>
              <a:t>인기 웹서버인 경우 호스트들의 클러스터</a:t>
            </a:r>
            <a:r>
              <a:rPr lang="en-US" altLang="ko-KR"/>
              <a:t>(server farm) </a:t>
            </a:r>
            <a:r>
              <a:rPr lang="ko-KR" altLang="en-US"/>
              <a:t>사용</a:t>
            </a:r>
            <a:endParaRPr lang="en-US" altLang="ko-KR"/>
          </a:p>
          <a:p>
            <a:pPr eaLnBrk="1" hangingPunct="1">
              <a:buFont typeface="ZapfDingbats" pitchFamily="82" charset="2"/>
              <a:buNone/>
            </a:pPr>
            <a:r>
              <a:rPr lang="en-US" altLang="ko-KR">
                <a:solidFill>
                  <a:srgbClr val="FF0000"/>
                </a:solidFill>
              </a:rPr>
              <a:t>clients:</a:t>
            </a:r>
          </a:p>
          <a:p>
            <a:pPr lvl="1" eaLnBrk="1" hangingPunct="1"/>
            <a:r>
              <a:rPr lang="ko-KR" altLang="en-US"/>
              <a:t>서버와 통신</a:t>
            </a:r>
            <a:endParaRPr lang="en-US" altLang="ko-KR"/>
          </a:p>
          <a:p>
            <a:pPr lvl="1" eaLnBrk="1" hangingPunct="1"/>
            <a:r>
              <a:rPr lang="ko-KR" altLang="en-US"/>
              <a:t>간헐적으로 연결</a:t>
            </a:r>
            <a:endParaRPr lang="en-US" altLang="ko-KR"/>
          </a:p>
          <a:p>
            <a:pPr lvl="1" eaLnBrk="1" hangingPunct="1"/>
            <a:r>
              <a:rPr lang="ko-KR" altLang="en-US"/>
              <a:t>동적 </a:t>
            </a:r>
            <a:r>
              <a:rPr lang="en-US" altLang="ko-KR"/>
              <a:t>IP </a:t>
            </a:r>
            <a:r>
              <a:rPr lang="ko-KR" altLang="en-US"/>
              <a:t>주소 혹은 고정 </a:t>
            </a:r>
            <a:r>
              <a:rPr lang="en-US" altLang="ko-KR"/>
              <a:t>IP</a:t>
            </a:r>
          </a:p>
          <a:p>
            <a:pPr lvl="1" eaLnBrk="1" hangingPunct="1"/>
            <a:r>
              <a:rPr lang="ko-KR" altLang="en-US"/>
              <a:t>서로 직접 통신하지 않음</a:t>
            </a:r>
            <a:endParaRPr lang="en-US" altLang="ko-KR"/>
          </a:p>
        </p:txBody>
      </p:sp>
      <p:sp>
        <p:nvSpPr>
          <p:cNvPr id="21508" name="Freeform 462">
            <a:extLst>
              <a:ext uri="{FF2B5EF4-FFF2-40B4-BE49-F238E27FC236}">
                <a16:creationId xmlns:a16="http://schemas.microsoft.com/office/drawing/2014/main" id="{D10C298F-E34A-4111-9210-F61096BD8348}"/>
              </a:ext>
            </a:extLst>
          </p:cNvPr>
          <p:cNvSpPr>
            <a:spLocks/>
          </p:cNvSpPr>
          <p:nvPr/>
        </p:nvSpPr>
        <p:spPr bwMode="auto">
          <a:xfrm>
            <a:off x="2771775" y="3540125"/>
            <a:ext cx="1314450" cy="674688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09" name="Freeform 463">
            <a:extLst>
              <a:ext uri="{FF2B5EF4-FFF2-40B4-BE49-F238E27FC236}">
                <a16:creationId xmlns:a16="http://schemas.microsoft.com/office/drawing/2014/main" id="{399FF1F7-501D-4517-BFDA-62C5E5EA3A96}"/>
              </a:ext>
            </a:extLst>
          </p:cNvPr>
          <p:cNvSpPr>
            <a:spLocks/>
          </p:cNvSpPr>
          <p:nvPr/>
        </p:nvSpPr>
        <p:spPr bwMode="auto">
          <a:xfrm>
            <a:off x="2790825" y="2014538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0" name="Freeform 464">
            <a:extLst>
              <a:ext uri="{FF2B5EF4-FFF2-40B4-BE49-F238E27FC236}">
                <a16:creationId xmlns:a16="http://schemas.microsoft.com/office/drawing/2014/main" id="{67BC97CE-688D-44F5-8B99-0F7EA82B0F14}"/>
              </a:ext>
            </a:extLst>
          </p:cNvPr>
          <p:cNvSpPr>
            <a:spLocks/>
          </p:cNvSpPr>
          <p:nvPr/>
        </p:nvSpPr>
        <p:spPr bwMode="auto">
          <a:xfrm>
            <a:off x="1050925" y="1722438"/>
            <a:ext cx="1644650" cy="1071562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511" name="Group 465">
            <a:extLst>
              <a:ext uri="{FF2B5EF4-FFF2-40B4-BE49-F238E27FC236}">
                <a16:creationId xmlns:a16="http://schemas.microsoft.com/office/drawing/2014/main" id="{0D228C74-F590-426B-A57C-EBA2DA514310}"/>
              </a:ext>
            </a:extLst>
          </p:cNvPr>
          <p:cNvGrpSpPr>
            <a:grpSpLocks/>
          </p:cNvGrpSpPr>
          <p:nvPr/>
        </p:nvGrpSpPr>
        <p:grpSpPr bwMode="auto">
          <a:xfrm>
            <a:off x="1138238" y="3057525"/>
            <a:ext cx="1458912" cy="933450"/>
            <a:chOff x="2889" y="1631"/>
            <a:chExt cx="980" cy="743"/>
          </a:xfrm>
        </p:grpSpPr>
        <p:sp>
          <p:nvSpPr>
            <p:cNvPr id="21848" name="Rectangle 466">
              <a:extLst>
                <a:ext uri="{FF2B5EF4-FFF2-40B4-BE49-F238E27FC236}">
                  <a16:creationId xmlns:a16="http://schemas.microsoft.com/office/drawing/2014/main" id="{8A1AFC48-62A3-46E8-A03A-F621F66A5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849" name="AutoShape 467">
              <a:extLst>
                <a:ext uri="{FF2B5EF4-FFF2-40B4-BE49-F238E27FC236}">
                  <a16:creationId xmlns:a16="http://schemas.microsoft.com/office/drawing/2014/main" id="{E00DDF6C-40B2-4AFE-9650-1E5C40987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solidFill>
                  <a:srgbClr val="00CC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512" name="Group 468">
            <a:extLst>
              <a:ext uri="{FF2B5EF4-FFF2-40B4-BE49-F238E27FC236}">
                <a16:creationId xmlns:a16="http://schemas.microsoft.com/office/drawing/2014/main" id="{4A9F11BF-F9AE-4652-BF10-014DFC3CF31B}"/>
              </a:ext>
            </a:extLst>
          </p:cNvPr>
          <p:cNvGrpSpPr>
            <a:grpSpLocks/>
          </p:cNvGrpSpPr>
          <p:nvPr/>
        </p:nvGrpSpPr>
        <p:grpSpPr bwMode="auto">
          <a:xfrm>
            <a:off x="1839913" y="1914525"/>
            <a:ext cx="336550" cy="531813"/>
            <a:chOff x="3796" y="1043"/>
            <a:chExt cx="865" cy="1237"/>
          </a:xfrm>
        </p:grpSpPr>
        <p:sp>
          <p:nvSpPr>
            <p:cNvPr id="21818" name="Line 469">
              <a:extLst>
                <a:ext uri="{FF2B5EF4-FFF2-40B4-BE49-F238E27FC236}">
                  <a16:creationId xmlns:a16="http://schemas.microsoft.com/office/drawing/2014/main" id="{E2FD9A6C-AC95-405E-A318-47C9641FF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19" name="Line 470">
              <a:extLst>
                <a:ext uri="{FF2B5EF4-FFF2-40B4-BE49-F238E27FC236}">
                  <a16:creationId xmlns:a16="http://schemas.microsoft.com/office/drawing/2014/main" id="{64BF0F26-BDE8-42A9-88FC-EA617F641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20" name="Line 471">
              <a:extLst>
                <a:ext uri="{FF2B5EF4-FFF2-40B4-BE49-F238E27FC236}">
                  <a16:creationId xmlns:a16="http://schemas.microsoft.com/office/drawing/2014/main" id="{3F32F419-A481-46FF-9FDE-46124827A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21" name="Line 472">
              <a:extLst>
                <a:ext uri="{FF2B5EF4-FFF2-40B4-BE49-F238E27FC236}">
                  <a16:creationId xmlns:a16="http://schemas.microsoft.com/office/drawing/2014/main" id="{594A37E5-2D07-409A-B2AB-255492629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22" name="Line 473">
              <a:extLst>
                <a:ext uri="{FF2B5EF4-FFF2-40B4-BE49-F238E27FC236}">
                  <a16:creationId xmlns:a16="http://schemas.microsoft.com/office/drawing/2014/main" id="{5E6DE1FA-3708-4F27-BF3A-7B5C46F62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23" name="Line 474">
              <a:extLst>
                <a:ext uri="{FF2B5EF4-FFF2-40B4-BE49-F238E27FC236}">
                  <a16:creationId xmlns:a16="http://schemas.microsoft.com/office/drawing/2014/main" id="{E42AB595-A0FE-4CA1-920F-A781FD346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24" name="Line 475">
              <a:extLst>
                <a:ext uri="{FF2B5EF4-FFF2-40B4-BE49-F238E27FC236}">
                  <a16:creationId xmlns:a16="http://schemas.microsoft.com/office/drawing/2014/main" id="{7DCC0766-1CBC-4B5D-97ED-7845079DB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25" name="Line 476">
              <a:extLst>
                <a:ext uri="{FF2B5EF4-FFF2-40B4-BE49-F238E27FC236}">
                  <a16:creationId xmlns:a16="http://schemas.microsoft.com/office/drawing/2014/main" id="{5BCE4D29-0B56-4101-9672-65DFE40CF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26" name="Line 477">
              <a:extLst>
                <a:ext uri="{FF2B5EF4-FFF2-40B4-BE49-F238E27FC236}">
                  <a16:creationId xmlns:a16="http://schemas.microsoft.com/office/drawing/2014/main" id="{EC54FD37-047B-4DD7-9464-E9A9F2369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27" name="Line 478">
              <a:extLst>
                <a:ext uri="{FF2B5EF4-FFF2-40B4-BE49-F238E27FC236}">
                  <a16:creationId xmlns:a16="http://schemas.microsoft.com/office/drawing/2014/main" id="{41FEA84D-47D0-4100-95A1-790D18C71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28" name="Line 479">
              <a:extLst>
                <a:ext uri="{FF2B5EF4-FFF2-40B4-BE49-F238E27FC236}">
                  <a16:creationId xmlns:a16="http://schemas.microsoft.com/office/drawing/2014/main" id="{84B05009-C175-4743-AC8D-71B9A2816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29" name="Line 480">
              <a:extLst>
                <a:ext uri="{FF2B5EF4-FFF2-40B4-BE49-F238E27FC236}">
                  <a16:creationId xmlns:a16="http://schemas.microsoft.com/office/drawing/2014/main" id="{7731C77C-A118-4B45-BF97-E801ADC83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30" name="Line 481">
              <a:extLst>
                <a:ext uri="{FF2B5EF4-FFF2-40B4-BE49-F238E27FC236}">
                  <a16:creationId xmlns:a16="http://schemas.microsoft.com/office/drawing/2014/main" id="{F1D8A2FB-C59E-4318-BCD4-A9E2CC4DB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31" name="Line 482">
              <a:extLst>
                <a:ext uri="{FF2B5EF4-FFF2-40B4-BE49-F238E27FC236}">
                  <a16:creationId xmlns:a16="http://schemas.microsoft.com/office/drawing/2014/main" id="{D9896DFD-63E7-4A9B-A881-C596BE29E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1832" name="Line 483">
              <a:extLst>
                <a:ext uri="{FF2B5EF4-FFF2-40B4-BE49-F238E27FC236}">
                  <a16:creationId xmlns:a16="http://schemas.microsoft.com/office/drawing/2014/main" id="{D40A3F82-4E80-4C4D-AD37-35A0D7251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21833" name="Group 484">
              <a:extLst>
                <a:ext uri="{FF2B5EF4-FFF2-40B4-BE49-F238E27FC236}">
                  <a16:creationId xmlns:a16="http://schemas.microsoft.com/office/drawing/2014/main" id="{0B318CAB-7148-43DE-8703-6EF1468E6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21844" name="Line 485">
                <a:extLst>
                  <a:ext uri="{FF2B5EF4-FFF2-40B4-BE49-F238E27FC236}">
                    <a16:creationId xmlns:a16="http://schemas.microsoft.com/office/drawing/2014/main" id="{0B9D6A38-C710-42F5-8DD6-02F545ADD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1845" name="Line 486">
                <a:extLst>
                  <a:ext uri="{FF2B5EF4-FFF2-40B4-BE49-F238E27FC236}">
                    <a16:creationId xmlns:a16="http://schemas.microsoft.com/office/drawing/2014/main" id="{B96D0055-D44E-4790-84DC-E58AF410C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1846" name="Line 487">
                <a:extLst>
                  <a:ext uri="{FF2B5EF4-FFF2-40B4-BE49-F238E27FC236}">
                    <a16:creationId xmlns:a16="http://schemas.microsoft.com/office/drawing/2014/main" id="{11EF45F2-15CA-417A-979F-5501B6D26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1847" name="Line 488">
                <a:extLst>
                  <a:ext uri="{FF2B5EF4-FFF2-40B4-BE49-F238E27FC236}">
                    <a16:creationId xmlns:a16="http://schemas.microsoft.com/office/drawing/2014/main" id="{99AE725B-E09A-435E-88CF-9BA954EED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21834" name="Group 489">
              <a:extLst>
                <a:ext uri="{FF2B5EF4-FFF2-40B4-BE49-F238E27FC236}">
                  <a16:creationId xmlns:a16="http://schemas.microsoft.com/office/drawing/2014/main" id="{E32B30F9-E82E-4E75-B0F9-A760C5653FF5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21840" name="Line 490">
                <a:extLst>
                  <a:ext uri="{FF2B5EF4-FFF2-40B4-BE49-F238E27FC236}">
                    <a16:creationId xmlns:a16="http://schemas.microsoft.com/office/drawing/2014/main" id="{9B15979B-00EC-4281-BF3C-950C8E9C3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1841" name="Line 491">
                <a:extLst>
                  <a:ext uri="{FF2B5EF4-FFF2-40B4-BE49-F238E27FC236}">
                    <a16:creationId xmlns:a16="http://schemas.microsoft.com/office/drawing/2014/main" id="{59006E87-05B5-436A-B2AA-944BF243A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1842" name="Line 492">
                <a:extLst>
                  <a:ext uri="{FF2B5EF4-FFF2-40B4-BE49-F238E27FC236}">
                    <a16:creationId xmlns:a16="http://schemas.microsoft.com/office/drawing/2014/main" id="{36DA0790-6A6A-4D4C-B506-827C30303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1843" name="Line 493">
                <a:extLst>
                  <a:ext uri="{FF2B5EF4-FFF2-40B4-BE49-F238E27FC236}">
                    <a16:creationId xmlns:a16="http://schemas.microsoft.com/office/drawing/2014/main" id="{17CB7931-FE38-462B-B373-1F507BC18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21835" name="Group 494">
              <a:extLst>
                <a:ext uri="{FF2B5EF4-FFF2-40B4-BE49-F238E27FC236}">
                  <a16:creationId xmlns:a16="http://schemas.microsoft.com/office/drawing/2014/main" id="{1A9ED984-09BA-4508-AD0B-D19A72F6450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21836" name="Line 495">
                <a:extLst>
                  <a:ext uri="{FF2B5EF4-FFF2-40B4-BE49-F238E27FC236}">
                    <a16:creationId xmlns:a16="http://schemas.microsoft.com/office/drawing/2014/main" id="{378501D4-95BB-472B-B642-3261FFCB0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1837" name="Line 496">
                <a:extLst>
                  <a:ext uri="{FF2B5EF4-FFF2-40B4-BE49-F238E27FC236}">
                    <a16:creationId xmlns:a16="http://schemas.microsoft.com/office/drawing/2014/main" id="{F56B649C-E0C2-457B-A60F-7E15E437E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1838" name="Line 497">
                <a:extLst>
                  <a:ext uri="{FF2B5EF4-FFF2-40B4-BE49-F238E27FC236}">
                    <a16:creationId xmlns:a16="http://schemas.microsoft.com/office/drawing/2014/main" id="{F0C120C9-BA4C-48F0-A155-D0B5F06A9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1839" name="Line 498">
                <a:extLst>
                  <a:ext uri="{FF2B5EF4-FFF2-40B4-BE49-F238E27FC236}">
                    <a16:creationId xmlns:a16="http://schemas.microsoft.com/office/drawing/2014/main" id="{B71E99BB-CC21-44FD-9F23-F76424856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sp>
        <p:nvSpPr>
          <p:cNvPr id="21513" name="Oval 499">
            <a:extLst>
              <a:ext uri="{FF2B5EF4-FFF2-40B4-BE49-F238E27FC236}">
                <a16:creationId xmlns:a16="http://schemas.microsoft.com/office/drawing/2014/main" id="{C78315AF-26C9-4900-A12D-A1F23675B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3735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1514" name="Line 500">
            <a:extLst>
              <a:ext uri="{FF2B5EF4-FFF2-40B4-BE49-F238E27FC236}">
                <a16:creationId xmlns:a16="http://schemas.microsoft.com/office/drawing/2014/main" id="{5AEEDD98-2475-4C5A-8F7A-CFA6691A5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7188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5" name="Line 501">
            <a:extLst>
              <a:ext uri="{FF2B5EF4-FFF2-40B4-BE49-F238E27FC236}">
                <a16:creationId xmlns:a16="http://schemas.microsoft.com/office/drawing/2014/main" id="{F73E12D2-0DF8-43C6-802A-EFD75F8C2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3727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6" name="Rectangle 502">
            <a:extLst>
              <a:ext uri="{FF2B5EF4-FFF2-40B4-BE49-F238E27FC236}">
                <a16:creationId xmlns:a16="http://schemas.microsoft.com/office/drawing/2014/main" id="{CE462D93-76D2-4E95-BCEC-A681AB2B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372745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1517" name="Oval 503">
            <a:extLst>
              <a:ext uri="{FF2B5EF4-FFF2-40B4-BE49-F238E27FC236}">
                <a16:creationId xmlns:a16="http://schemas.microsoft.com/office/drawing/2014/main" id="{19E27540-B21D-4508-AE0B-EFF5E63D4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659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1518" name="Group 504">
            <a:extLst>
              <a:ext uri="{FF2B5EF4-FFF2-40B4-BE49-F238E27FC236}">
                <a16:creationId xmlns:a16="http://schemas.microsoft.com/office/drawing/2014/main" id="{5E9AB7D4-12A0-483B-BEF8-49D76DFFDD43}"/>
              </a:ext>
            </a:extLst>
          </p:cNvPr>
          <p:cNvGrpSpPr>
            <a:grpSpLocks/>
          </p:cNvGrpSpPr>
          <p:nvPr/>
        </p:nvGrpSpPr>
        <p:grpSpPr bwMode="auto">
          <a:xfrm>
            <a:off x="2979738" y="3683000"/>
            <a:ext cx="179387" cy="65088"/>
            <a:chOff x="2848" y="848"/>
            <a:chExt cx="140" cy="98"/>
          </a:xfrm>
        </p:grpSpPr>
        <p:sp>
          <p:nvSpPr>
            <p:cNvPr id="21815" name="Line 505">
              <a:extLst>
                <a:ext uri="{FF2B5EF4-FFF2-40B4-BE49-F238E27FC236}">
                  <a16:creationId xmlns:a16="http://schemas.microsoft.com/office/drawing/2014/main" id="{2DD6A974-230D-4DD4-AC26-DA82BD807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816" name="Line 506">
              <a:extLst>
                <a:ext uri="{FF2B5EF4-FFF2-40B4-BE49-F238E27FC236}">
                  <a16:creationId xmlns:a16="http://schemas.microsoft.com/office/drawing/2014/main" id="{B103C993-28EB-4C77-BAD8-738CCD109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817" name="Line 507">
              <a:extLst>
                <a:ext uri="{FF2B5EF4-FFF2-40B4-BE49-F238E27FC236}">
                  <a16:creationId xmlns:a16="http://schemas.microsoft.com/office/drawing/2014/main" id="{C1D9E581-9AD3-4355-8702-C5FF95CEC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19" name="Group 508">
            <a:extLst>
              <a:ext uri="{FF2B5EF4-FFF2-40B4-BE49-F238E27FC236}">
                <a16:creationId xmlns:a16="http://schemas.microsoft.com/office/drawing/2014/main" id="{00B64A23-B8BA-480B-80B5-969B1B7ABA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979738" y="3683000"/>
            <a:ext cx="179387" cy="65088"/>
            <a:chOff x="2848" y="848"/>
            <a:chExt cx="140" cy="98"/>
          </a:xfrm>
        </p:grpSpPr>
        <p:sp>
          <p:nvSpPr>
            <p:cNvPr id="21812" name="Line 509">
              <a:extLst>
                <a:ext uri="{FF2B5EF4-FFF2-40B4-BE49-F238E27FC236}">
                  <a16:creationId xmlns:a16="http://schemas.microsoft.com/office/drawing/2014/main" id="{D27B1CD5-F6C6-4619-9C92-1F5A1DE73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813" name="Line 510">
              <a:extLst>
                <a:ext uri="{FF2B5EF4-FFF2-40B4-BE49-F238E27FC236}">
                  <a16:creationId xmlns:a16="http://schemas.microsoft.com/office/drawing/2014/main" id="{8BAF2A34-59B9-4774-8D1F-08D85E254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814" name="Line 511">
              <a:extLst>
                <a:ext uri="{FF2B5EF4-FFF2-40B4-BE49-F238E27FC236}">
                  <a16:creationId xmlns:a16="http://schemas.microsoft.com/office/drawing/2014/main" id="{DFB220CC-0B2D-4FDB-B325-B2BE67CD1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20" name="Oval 512">
            <a:extLst>
              <a:ext uri="{FF2B5EF4-FFF2-40B4-BE49-F238E27FC236}">
                <a16:creationId xmlns:a16="http://schemas.microsoft.com/office/drawing/2014/main" id="{6551C484-3F2F-4D9A-A175-EA9ADC915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40147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1521" name="Line 513">
            <a:extLst>
              <a:ext uri="{FF2B5EF4-FFF2-40B4-BE49-F238E27FC236}">
                <a16:creationId xmlns:a16="http://schemas.microsoft.com/office/drawing/2014/main" id="{CB7E1434-B17C-4E9D-9345-B68CE3A66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2" name="Line 514">
            <a:extLst>
              <a:ext uri="{FF2B5EF4-FFF2-40B4-BE49-F238E27FC236}">
                <a16:creationId xmlns:a16="http://schemas.microsoft.com/office/drawing/2014/main" id="{BD2FC461-AA1A-4441-A370-3B288A5C5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63" y="40068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3" name="Rectangle 515">
            <a:extLst>
              <a:ext uri="{FF2B5EF4-FFF2-40B4-BE49-F238E27FC236}">
                <a16:creationId xmlns:a16="http://schemas.microsoft.com/office/drawing/2014/main" id="{72E8F72E-D6A5-4890-B034-892CA5580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400685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1524" name="Oval 516">
            <a:extLst>
              <a:ext uri="{FF2B5EF4-FFF2-40B4-BE49-F238E27FC236}">
                <a16:creationId xmlns:a16="http://schemas.microsoft.com/office/drawing/2014/main" id="{9F9FC21E-D603-46F8-B389-66EDBC0C1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13" y="39385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1525" name="Group 517">
            <a:extLst>
              <a:ext uri="{FF2B5EF4-FFF2-40B4-BE49-F238E27FC236}">
                <a16:creationId xmlns:a16="http://schemas.microsoft.com/office/drawing/2014/main" id="{E13BC455-0D45-4163-A386-A26E7CF60A4C}"/>
              </a:ext>
            </a:extLst>
          </p:cNvPr>
          <p:cNvGrpSpPr>
            <a:grpSpLocks/>
          </p:cNvGrpSpPr>
          <p:nvPr/>
        </p:nvGrpSpPr>
        <p:grpSpPr bwMode="auto">
          <a:xfrm>
            <a:off x="3335338" y="3962400"/>
            <a:ext cx="179387" cy="65088"/>
            <a:chOff x="2848" y="848"/>
            <a:chExt cx="140" cy="98"/>
          </a:xfrm>
        </p:grpSpPr>
        <p:sp>
          <p:nvSpPr>
            <p:cNvPr id="21809" name="Line 518">
              <a:extLst>
                <a:ext uri="{FF2B5EF4-FFF2-40B4-BE49-F238E27FC236}">
                  <a16:creationId xmlns:a16="http://schemas.microsoft.com/office/drawing/2014/main" id="{594B988C-0BC7-4D03-9484-76F1D061C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810" name="Line 519">
              <a:extLst>
                <a:ext uri="{FF2B5EF4-FFF2-40B4-BE49-F238E27FC236}">
                  <a16:creationId xmlns:a16="http://schemas.microsoft.com/office/drawing/2014/main" id="{996CB98B-5C19-46A2-82F0-AB1053D63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811" name="Line 520">
              <a:extLst>
                <a:ext uri="{FF2B5EF4-FFF2-40B4-BE49-F238E27FC236}">
                  <a16:creationId xmlns:a16="http://schemas.microsoft.com/office/drawing/2014/main" id="{465F28E7-54C6-49FD-A149-D9BB882BF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26" name="Group 521">
            <a:extLst>
              <a:ext uri="{FF2B5EF4-FFF2-40B4-BE49-F238E27FC236}">
                <a16:creationId xmlns:a16="http://schemas.microsoft.com/office/drawing/2014/main" id="{E211949B-8B56-4B4C-89FD-7C4B3F2A7B4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35338" y="3962400"/>
            <a:ext cx="179387" cy="65088"/>
            <a:chOff x="2848" y="848"/>
            <a:chExt cx="140" cy="98"/>
          </a:xfrm>
        </p:grpSpPr>
        <p:sp>
          <p:nvSpPr>
            <p:cNvPr id="21806" name="Line 522">
              <a:extLst>
                <a:ext uri="{FF2B5EF4-FFF2-40B4-BE49-F238E27FC236}">
                  <a16:creationId xmlns:a16="http://schemas.microsoft.com/office/drawing/2014/main" id="{02F3A61A-957B-4200-93B2-EE4DEB345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807" name="Line 523">
              <a:extLst>
                <a:ext uri="{FF2B5EF4-FFF2-40B4-BE49-F238E27FC236}">
                  <a16:creationId xmlns:a16="http://schemas.microsoft.com/office/drawing/2014/main" id="{B9D1983A-07BF-46D8-B7BF-0D7CB9120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808" name="Line 524">
              <a:extLst>
                <a:ext uri="{FF2B5EF4-FFF2-40B4-BE49-F238E27FC236}">
                  <a16:creationId xmlns:a16="http://schemas.microsoft.com/office/drawing/2014/main" id="{9FC8B879-E31A-4DE7-A1BA-317195431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27" name="Oval 525">
            <a:extLst>
              <a:ext uri="{FF2B5EF4-FFF2-40B4-BE49-F238E27FC236}">
                <a16:creationId xmlns:a16="http://schemas.microsoft.com/office/drawing/2014/main" id="{C6E76C28-31C7-4DE5-BE17-C48211C6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37480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1528" name="Line 526">
            <a:extLst>
              <a:ext uri="{FF2B5EF4-FFF2-40B4-BE49-F238E27FC236}">
                <a16:creationId xmlns:a16="http://schemas.microsoft.com/office/drawing/2014/main" id="{ADE57E09-E3B6-464F-A3AF-853B6407A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29" name="Line 527">
            <a:extLst>
              <a:ext uri="{FF2B5EF4-FFF2-40B4-BE49-F238E27FC236}">
                <a16:creationId xmlns:a16="http://schemas.microsoft.com/office/drawing/2014/main" id="{BD21BE34-B6AE-4651-B8A6-AFEF81BC8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3" y="37401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0" name="Rectangle 528">
            <a:extLst>
              <a:ext uri="{FF2B5EF4-FFF2-40B4-BE49-F238E27FC236}">
                <a16:creationId xmlns:a16="http://schemas.microsoft.com/office/drawing/2014/main" id="{4BEF6D8C-7C01-4468-92FB-C6134D68B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374015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1531" name="Oval 529">
            <a:extLst>
              <a:ext uri="{FF2B5EF4-FFF2-40B4-BE49-F238E27FC236}">
                <a16:creationId xmlns:a16="http://schemas.microsoft.com/office/drawing/2014/main" id="{EA191098-DFAF-49F3-A67A-C1C6D982D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36718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1532" name="Group 530">
            <a:extLst>
              <a:ext uri="{FF2B5EF4-FFF2-40B4-BE49-F238E27FC236}">
                <a16:creationId xmlns:a16="http://schemas.microsoft.com/office/drawing/2014/main" id="{DC6C9560-CB63-4745-ACB3-3C97FFA35FC2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3695700"/>
            <a:ext cx="179387" cy="65088"/>
            <a:chOff x="2848" y="848"/>
            <a:chExt cx="140" cy="98"/>
          </a:xfrm>
        </p:grpSpPr>
        <p:sp>
          <p:nvSpPr>
            <p:cNvPr id="21803" name="Line 531">
              <a:extLst>
                <a:ext uri="{FF2B5EF4-FFF2-40B4-BE49-F238E27FC236}">
                  <a16:creationId xmlns:a16="http://schemas.microsoft.com/office/drawing/2014/main" id="{C021D590-BB67-451E-BF2A-7734262C6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804" name="Line 532">
              <a:extLst>
                <a:ext uri="{FF2B5EF4-FFF2-40B4-BE49-F238E27FC236}">
                  <a16:creationId xmlns:a16="http://schemas.microsoft.com/office/drawing/2014/main" id="{66021B18-FDDF-4BCC-8F89-C91ABC0FB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805" name="Line 533">
              <a:extLst>
                <a:ext uri="{FF2B5EF4-FFF2-40B4-BE49-F238E27FC236}">
                  <a16:creationId xmlns:a16="http://schemas.microsoft.com/office/drawing/2014/main" id="{85868FF2-519E-4CE4-AE7C-5FC09A5E1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33" name="Group 534">
            <a:extLst>
              <a:ext uri="{FF2B5EF4-FFF2-40B4-BE49-F238E27FC236}">
                <a16:creationId xmlns:a16="http://schemas.microsoft.com/office/drawing/2014/main" id="{6F4E3445-6C31-4857-BEEC-91428BC6D69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614738" y="3695700"/>
            <a:ext cx="179387" cy="65088"/>
            <a:chOff x="2848" y="848"/>
            <a:chExt cx="140" cy="98"/>
          </a:xfrm>
        </p:grpSpPr>
        <p:sp>
          <p:nvSpPr>
            <p:cNvPr id="21800" name="Line 535">
              <a:extLst>
                <a:ext uri="{FF2B5EF4-FFF2-40B4-BE49-F238E27FC236}">
                  <a16:creationId xmlns:a16="http://schemas.microsoft.com/office/drawing/2014/main" id="{157C516A-4B78-4940-9E9B-EA6AF5F11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801" name="Line 536">
              <a:extLst>
                <a:ext uri="{FF2B5EF4-FFF2-40B4-BE49-F238E27FC236}">
                  <a16:creationId xmlns:a16="http://schemas.microsoft.com/office/drawing/2014/main" id="{6D33B6CF-88D7-4EEC-A8B6-EFEFB7A5E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802" name="Line 537">
              <a:extLst>
                <a:ext uri="{FF2B5EF4-FFF2-40B4-BE49-F238E27FC236}">
                  <a16:creationId xmlns:a16="http://schemas.microsoft.com/office/drawing/2014/main" id="{3153C50C-F234-4345-93C6-933CB697E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34" name="Oval 538">
            <a:extLst>
              <a:ext uri="{FF2B5EF4-FFF2-40B4-BE49-F238E27FC236}">
                <a16:creationId xmlns:a16="http://schemas.microsoft.com/office/drawing/2014/main" id="{F64441A5-80B9-42B9-A86E-A233347A9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2586038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1535" name="Line 539">
            <a:extLst>
              <a:ext uri="{FF2B5EF4-FFF2-40B4-BE49-F238E27FC236}">
                <a16:creationId xmlns:a16="http://schemas.microsoft.com/office/drawing/2014/main" id="{FCBFF5F3-9C63-4A1C-8A5E-36B17B0C3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6" name="Line 540">
            <a:extLst>
              <a:ext uri="{FF2B5EF4-FFF2-40B4-BE49-F238E27FC236}">
                <a16:creationId xmlns:a16="http://schemas.microsoft.com/office/drawing/2014/main" id="{944BC816-7422-4BDA-A52B-CC2F8E9D0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863" y="257810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7" name="Rectangle 541">
            <a:extLst>
              <a:ext uri="{FF2B5EF4-FFF2-40B4-BE49-F238E27FC236}">
                <a16:creationId xmlns:a16="http://schemas.microsoft.com/office/drawing/2014/main" id="{0501CDB5-5179-4C0E-87A3-20AE457C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2578100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1538" name="Oval 542">
            <a:extLst>
              <a:ext uri="{FF2B5EF4-FFF2-40B4-BE49-F238E27FC236}">
                <a16:creationId xmlns:a16="http://schemas.microsoft.com/office/drawing/2014/main" id="{B2998F4B-9C34-4714-B8EB-93633AD30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2514600"/>
            <a:ext cx="347663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1539" name="Group 543">
            <a:extLst>
              <a:ext uri="{FF2B5EF4-FFF2-40B4-BE49-F238E27FC236}">
                <a16:creationId xmlns:a16="http://schemas.microsoft.com/office/drawing/2014/main" id="{817ABA7D-1D40-496D-A615-61B22E1BAC19}"/>
              </a:ext>
            </a:extLst>
          </p:cNvPr>
          <p:cNvGrpSpPr>
            <a:grpSpLocks/>
          </p:cNvGrpSpPr>
          <p:nvPr/>
        </p:nvGrpSpPr>
        <p:grpSpPr bwMode="auto">
          <a:xfrm>
            <a:off x="3078163" y="2536825"/>
            <a:ext cx="171450" cy="61913"/>
            <a:chOff x="2848" y="848"/>
            <a:chExt cx="140" cy="98"/>
          </a:xfrm>
        </p:grpSpPr>
        <p:sp>
          <p:nvSpPr>
            <p:cNvPr id="21797" name="Line 544">
              <a:extLst>
                <a:ext uri="{FF2B5EF4-FFF2-40B4-BE49-F238E27FC236}">
                  <a16:creationId xmlns:a16="http://schemas.microsoft.com/office/drawing/2014/main" id="{2A9A7560-171B-4C5B-A9E2-042F244C5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98" name="Line 545">
              <a:extLst>
                <a:ext uri="{FF2B5EF4-FFF2-40B4-BE49-F238E27FC236}">
                  <a16:creationId xmlns:a16="http://schemas.microsoft.com/office/drawing/2014/main" id="{ECED1329-C28A-4E67-AAAD-6F8670F8D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99" name="Line 546">
              <a:extLst>
                <a:ext uri="{FF2B5EF4-FFF2-40B4-BE49-F238E27FC236}">
                  <a16:creationId xmlns:a16="http://schemas.microsoft.com/office/drawing/2014/main" id="{EE0D51DF-6DBF-4746-8D1F-53ACA19AA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40" name="Group 547">
            <a:extLst>
              <a:ext uri="{FF2B5EF4-FFF2-40B4-BE49-F238E27FC236}">
                <a16:creationId xmlns:a16="http://schemas.microsoft.com/office/drawing/2014/main" id="{5346F461-9A9A-4F8A-AC17-3438BEF0BDF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078163" y="2536825"/>
            <a:ext cx="171450" cy="60325"/>
            <a:chOff x="2848" y="848"/>
            <a:chExt cx="140" cy="98"/>
          </a:xfrm>
        </p:grpSpPr>
        <p:sp>
          <p:nvSpPr>
            <p:cNvPr id="21794" name="Line 548">
              <a:extLst>
                <a:ext uri="{FF2B5EF4-FFF2-40B4-BE49-F238E27FC236}">
                  <a16:creationId xmlns:a16="http://schemas.microsoft.com/office/drawing/2014/main" id="{ACC292B0-B194-44C4-8672-A9A23ABF8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95" name="Line 549">
              <a:extLst>
                <a:ext uri="{FF2B5EF4-FFF2-40B4-BE49-F238E27FC236}">
                  <a16:creationId xmlns:a16="http://schemas.microsoft.com/office/drawing/2014/main" id="{7B40CE45-8E8D-48B0-BAD7-FA7DEFFD1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96" name="Line 550">
              <a:extLst>
                <a:ext uri="{FF2B5EF4-FFF2-40B4-BE49-F238E27FC236}">
                  <a16:creationId xmlns:a16="http://schemas.microsoft.com/office/drawing/2014/main" id="{352918EF-D2C2-427E-9B92-75E07D55F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41" name="Oval 551">
            <a:extLst>
              <a:ext uri="{FF2B5EF4-FFF2-40B4-BE49-F238E27FC236}">
                <a16:creationId xmlns:a16="http://schemas.microsoft.com/office/drawing/2014/main" id="{AB208578-41DD-4EFD-8F27-83C02D949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1542" name="Line 552">
            <a:extLst>
              <a:ext uri="{FF2B5EF4-FFF2-40B4-BE49-F238E27FC236}">
                <a16:creationId xmlns:a16="http://schemas.microsoft.com/office/drawing/2014/main" id="{C899F29D-7AB0-486E-8962-7A3AFF821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3" name="Line 553">
            <a:extLst>
              <a:ext uri="{FF2B5EF4-FFF2-40B4-BE49-F238E27FC236}">
                <a16:creationId xmlns:a16="http://schemas.microsoft.com/office/drawing/2014/main" id="{99B1D30F-DD7D-4F0F-B2D7-88C0043EA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38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44" name="Rectangle 554">
            <a:extLst>
              <a:ext uri="{FF2B5EF4-FFF2-40B4-BE49-F238E27FC236}">
                <a16:creationId xmlns:a16="http://schemas.microsoft.com/office/drawing/2014/main" id="{B82D69AC-DD02-45A8-A9BE-2333F8A1E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283845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1545" name="Oval 555">
            <a:extLst>
              <a:ext uri="{FF2B5EF4-FFF2-40B4-BE49-F238E27FC236}">
                <a16:creationId xmlns:a16="http://schemas.microsoft.com/office/drawing/2014/main" id="{18473FB3-80AE-4401-B6EB-2C33FDAC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1546" name="Group 556">
            <a:extLst>
              <a:ext uri="{FF2B5EF4-FFF2-40B4-BE49-F238E27FC236}">
                <a16:creationId xmlns:a16="http://schemas.microsoft.com/office/drawing/2014/main" id="{1C8B45D5-E79C-45CC-8B7A-C51F142E2E87}"/>
              </a:ext>
            </a:extLst>
          </p:cNvPr>
          <p:cNvGrpSpPr>
            <a:grpSpLocks/>
          </p:cNvGrpSpPr>
          <p:nvPr/>
        </p:nvGrpSpPr>
        <p:grpSpPr bwMode="auto">
          <a:xfrm>
            <a:off x="3078163" y="2794000"/>
            <a:ext cx="179387" cy="65088"/>
            <a:chOff x="2848" y="848"/>
            <a:chExt cx="140" cy="98"/>
          </a:xfrm>
        </p:grpSpPr>
        <p:sp>
          <p:nvSpPr>
            <p:cNvPr id="21791" name="Line 557">
              <a:extLst>
                <a:ext uri="{FF2B5EF4-FFF2-40B4-BE49-F238E27FC236}">
                  <a16:creationId xmlns:a16="http://schemas.microsoft.com/office/drawing/2014/main" id="{42EAC4CB-5B05-4504-923F-57A767F8F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92" name="Line 558">
              <a:extLst>
                <a:ext uri="{FF2B5EF4-FFF2-40B4-BE49-F238E27FC236}">
                  <a16:creationId xmlns:a16="http://schemas.microsoft.com/office/drawing/2014/main" id="{D3058606-628F-4202-BF4B-A21B5255F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93" name="Line 559">
              <a:extLst>
                <a:ext uri="{FF2B5EF4-FFF2-40B4-BE49-F238E27FC236}">
                  <a16:creationId xmlns:a16="http://schemas.microsoft.com/office/drawing/2014/main" id="{F989E324-75D0-47B0-841C-7E858C917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47" name="Group 560">
            <a:extLst>
              <a:ext uri="{FF2B5EF4-FFF2-40B4-BE49-F238E27FC236}">
                <a16:creationId xmlns:a16="http://schemas.microsoft.com/office/drawing/2014/main" id="{91FCD8D0-799C-4E40-8083-B42B0205C74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078163" y="2794000"/>
            <a:ext cx="179387" cy="65088"/>
            <a:chOff x="2848" y="848"/>
            <a:chExt cx="140" cy="98"/>
          </a:xfrm>
        </p:grpSpPr>
        <p:sp>
          <p:nvSpPr>
            <p:cNvPr id="21788" name="Line 561">
              <a:extLst>
                <a:ext uri="{FF2B5EF4-FFF2-40B4-BE49-F238E27FC236}">
                  <a16:creationId xmlns:a16="http://schemas.microsoft.com/office/drawing/2014/main" id="{AEA04BF1-114D-4C66-A28C-F4511C323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89" name="Line 562">
              <a:extLst>
                <a:ext uri="{FF2B5EF4-FFF2-40B4-BE49-F238E27FC236}">
                  <a16:creationId xmlns:a16="http://schemas.microsoft.com/office/drawing/2014/main" id="{1C24BFC4-3AC9-4377-B26F-2F85D178F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90" name="Line 563">
              <a:extLst>
                <a:ext uri="{FF2B5EF4-FFF2-40B4-BE49-F238E27FC236}">
                  <a16:creationId xmlns:a16="http://schemas.microsoft.com/office/drawing/2014/main" id="{FB6B4009-67DB-4CF0-8BD4-0ACF9284B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48" name="Oval 564">
            <a:extLst>
              <a:ext uri="{FF2B5EF4-FFF2-40B4-BE49-F238E27FC236}">
                <a16:creationId xmlns:a16="http://schemas.microsoft.com/office/drawing/2014/main" id="{B7A53588-6D08-4112-BC92-806B1411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248761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1549" name="Line 565">
            <a:extLst>
              <a:ext uri="{FF2B5EF4-FFF2-40B4-BE49-F238E27FC236}">
                <a16:creationId xmlns:a16="http://schemas.microsoft.com/office/drawing/2014/main" id="{F30862C5-718D-4FC7-9009-8246EAD63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1863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50" name="Line 566">
            <a:extLst>
              <a:ext uri="{FF2B5EF4-FFF2-40B4-BE49-F238E27FC236}">
                <a16:creationId xmlns:a16="http://schemas.microsoft.com/office/drawing/2014/main" id="{4F161422-54B8-485B-B463-F077B0129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2063" y="248126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51" name="Rectangle 567">
            <a:extLst>
              <a:ext uri="{FF2B5EF4-FFF2-40B4-BE49-F238E27FC236}">
                <a16:creationId xmlns:a16="http://schemas.microsoft.com/office/drawing/2014/main" id="{3657B68E-31DB-4D5E-B0FC-8CB7E340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248126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52" name="Oval 568">
            <a:extLst>
              <a:ext uri="{FF2B5EF4-FFF2-40B4-BE49-F238E27FC236}">
                <a16:creationId xmlns:a16="http://schemas.microsoft.com/office/drawing/2014/main" id="{295FBB34-DB54-4FA1-B65E-7A4518D9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241935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1553" name="Group 569">
            <a:extLst>
              <a:ext uri="{FF2B5EF4-FFF2-40B4-BE49-F238E27FC236}">
                <a16:creationId xmlns:a16="http://schemas.microsoft.com/office/drawing/2014/main" id="{27914428-03F8-4DCD-87D7-ACF57FA71244}"/>
              </a:ext>
            </a:extLst>
          </p:cNvPr>
          <p:cNvGrpSpPr>
            <a:grpSpLocks/>
          </p:cNvGrpSpPr>
          <p:nvPr/>
        </p:nvGrpSpPr>
        <p:grpSpPr bwMode="auto">
          <a:xfrm>
            <a:off x="3548063" y="2441575"/>
            <a:ext cx="163512" cy="57150"/>
            <a:chOff x="2848" y="848"/>
            <a:chExt cx="140" cy="98"/>
          </a:xfrm>
        </p:grpSpPr>
        <p:sp>
          <p:nvSpPr>
            <p:cNvPr id="21785" name="Line 570">
              <a:extLst>
                <a:ext uri="{FF2B5EF4-FFF2-40B4-BE49-F238E27FC236}">
                  <a16:creationId xmlns:a16="http://schemas.microsoft.com/office/drawing/2014/main" id="{CE826F85-327F-4D63-8714-915F429D1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86" name="Line 571">
              <a:extLst>
                <a:ext uri="{FF2B5EF4-FFF2-40B4-BE49-F238E27FC236}">
                  <a16:creationId xmlns:a16="http://schemas.microsoft.com/office/drawing/2014/main" id="{DA415628-F83F-4463-BDD3-6452122D5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87" name="Line 572">
              <a:extLst>
                <a:ext uri="{FF2B5EF4-FFF2-40B4-BE49-F238E27FC236}">
                  <a16:creationId xmlns:a16="http://schemas.microsoft.com/office/drawing/2014/main" id="{A152387C-DC9F-4D23-8DB0-D866DBB73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54" name="Group 573">
            <a:extLst>
              <a:ext uri="{FF2B5EF4-FFF2-40B4-BE49-F238E27FC236}">
                <a16:creationId xmlns:a16="http://schemas.microsoft.com/office/drawing/2014/main" id="{4F76512E-A7ED-4EC8-98E7-D0A80E95914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548063" y="2439988"/>
            <a:ext cx="163512" cy="58737"/>
            <a:chOff x="2848" y="848"/>
            <a:chExt cx="140" cy="98"/>
          </a:xfrm>
        </p:grpSpPr>
        <p:sp>
          <p:nvSpPr>
            <p:cNvPr id="21782" name="Line 574">
              <a:extLst>
                <a:ext uri="{FF2B5EF4-FFF2-40B4-BE49-F238E27FC236}">
                  <a16:creationId xmlns:a16="http://schemas.microsoft.com/office/drawing/2014/main" id="{01423E1E-2495-493F-932B-8011AC2D6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83" name="Line 575">
              <a:extLst>
                <a:ext uri="{FF2B5EF4-FFF2-40B4-BE49-F238E27FC236}">
                  <a16:creationId xmlns:a16="http://schemas.microsoft.com/office/drawing/2014/main" id="{35A08E27-CB74-4A2F-B105-45E7DD818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84" name="Line 576">
              <a:extLst>
                <a:ext uri="{FF2B5EF4-FFF2-40B4-BE49-F238E27FC236}">
                  <a16:creationId xmlns:a16="http://schemas.microsoft.com/office/drawing/2014/main" id="{C70B1BDB-2B05-4638-98AF-D88F6440A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55" name="Oval 577">
            <a:extLst>
              <a:ext uri="{FF2B5EF4-FFF2-40B4-BE49-F238E27FC236}">
                <a16:creationId xmlns:a16="http://schemas.microsoft.com/office/drawing/2014/main" id="{664220DC-3BB4-4542-8F5B-FAE1EBA9F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88" y="284638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1556" name="Line 578">
            <a:extLst>
              <a:ext uri="{FF2B5EF4-FFF2-40B4-BE49-F238E27FC236}">
                <a16:creationId xmlns:a16="http://schemas.microsoft.com/office/drawing/2014/main" id="{00A86EE9-648C-46DA-A71F-55FDA20E0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7588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57" name="Line 579">
            <a:extLst>
              <a:ext uri="{FF2B5EF4-FFF2-40B4-BE49-F238E27FC236}">
                <a16:creationId xmlns:a16="http://schemas.microsoft.com/office/drawing/2014/main" id="{F47847BC-726F-4982-BB87-531F99BC1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283845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58" name="Rectangle 580">
            <a:extLst>
              <a:ext uri="{FF2B5EF4-FFF2-40B4-BE49-F238E27FC236}">
                <a16:creationId xmlns:a16="http://schemas.microsoft.com/office/drawing/2014/main" id="{CF77DF86-015E-4E3F-BCF4-5753471D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88" y="283845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1559" name="Oval 581">
            <a:extLst>
              <a:ext uri="{FF2B5EF4-FFF2-40B4-BE49-F238E27FC236}">
                <a16:creationId xmlns:a16="http://schemas.microsoft.com/office/drawing/2014/main" id="{48AB0058-E471-404B-AD74-3F98CA07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277018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1560" name="Group 582">
            <a:extLst>
              <a:ext uri="{FF2B5EF4-FFF2-40B4-BE49-F238E27FC236}">
                <a16:creationId xmlns:a16="http://schemas.microsoft.com/office/drawing/2014/main" id="{02636138-A64F-4BB1-81A8-3FFF318E45E1}"/>
              </a:ext>
            </a:extLst>
          </p:cNvPr>
          <p:cNvGrpSpPr>
            <a:grpSpLocks/>
          </p:cNvGrpSpPr>
          <p:nvPr/>
        </p:nvGrpSpPr>
        <p:grpSpPr bwMode="auto">
          <a:xfrm>
            <a:off x="3640138" y="2794000"/>
            <a:ext cx="179387" cy="65088"/>
            <a:chOff x="2848" y="848"/>
            <a:chExt cx="140" cy="98"/>
          </a:xfrm>
        </p:grpSpPr>
        <p:sp>
          <p:nvSpPr>
            <p:cNvPr id="21779" name="Line 583">
              <a:extLst>
                <a:ext uri="{FF2B5EF4-FFF2-40B4-BE49-F238E27FC236}">
                  <a16:creationId xmlns:a16="http://schemas.microsoft.com/office/drawing/2014/main" id="{21870E72-FA66-4B34-A70D-07C7F9B4E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80" name="Line 584">
              <a:extLst>
                <a:ext uri="{FF2B5EF4-FFF2-40B4-BE49-F238E27FC236}">
                  <a16:creationId xmlns:a16="http://schemas.microsoft.com/office/drawing/2014/main" id="{B0DB3A68-E6BB-46A4-9045-3ADF561C5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81" name="Line 585">
              <a:extLst>
                <a:ext uri="{FF2B5EF4-FFF2-40B4-BE49-F238E27FC236}">
                  <a16:creationId xmlns:a16="http://schemas.microsoft.com/office/drawing/2014/main" id="{7DB0E607-0D1F-46F9-B503-FFD3F0540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61" name="Group 586">
            <a:extLst>
              <a:ext uri="{FF2B5EF4-FFF2-40B4-BE49-F238E27FC236}">
                <a16:creationId xmlns:a16="http://schemas.microsoft.com/office/drawing/2014/main" id="{7C50D087-ED21-4AE9-A88F-E9D08E7D0DE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640138" y="2794000"/>
            <a:ext cx="179387" cy="65088"/>
            <a:chOff x="2848" y="848"/>
            <a:chExt cx="140" cy="98"/>
          </a:xfrm>
        </p:grpSpPr>
        <p:sp>
          <p:nvSpPr>
            <p:cNvPr id="21776" name="Line 587">
              <a:extLst>
                <a:ext uri="{FF2B5EF4-FFF2-40B4-BE49-F238E27FC236}">
                  <a16:creationId xmlns:a16="http://schemas.microsoft.com/office/drawing/2014/main" id="{75642D7C-970C-41E1-A7E2-A415B5F60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77" name="Line 588">
              <a:extLst>
                <a:ext uri="{FF2B5EF4-FFF2-40B4-BE49-F238E27FC236}">
                  <a16:creationId xmlns:a16="http://schemas.microsoft.com/office/drawing/2014/main" id="{8ED0A055-7F09-4700-8480-325AAC77F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78" name="Line 589">
              <a:extLst>
                <a:ext uri="{FF2B5EF4-FFF2-40B4-BE49-F238E27FC236}">
                  <a16:creationId xmlns:a16="http://schemas.microsoft.com/office/drawing/2014/main" id="{9CC605A8-D428-46D3-8F6B-D44607E2E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62" name="Oval 590">
            <a:extLst>
              <a:ext uri="{FF2B5EF4-FFF2-40B4-BE49-F238E27FC236}">
                <a16:creationId xmlns:a16="http://schemas.microsoft.com/office/drawing/2014/main" id="{2DC86466-C00E-4277-88E9-3D67958A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25812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1563" name="Line 591">
            <a:extLst>
              <a:ext uri="{FF2B5EF4-FFF2-40B4-BE49-F238E27FC236}">
                <a16:creationId xmlns:a16="http://schemas.microsoft.com/office/drawing/2014/main" id="{C759832C-B2EF-4223-9858-8772783A5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8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64" name="Line 592">
            <a:extLst>
              <a:ext uri="{FF2B5EF4-FFF2-40B4-BE49-F238E27FC236}">
                <a16:creationId xmlns:a16="http://schemas.microsoft.com/office/drawing/2014/main" id="{2FA14BCE-924F-4FEA-AD91-6C0CE2ADB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963" y="25733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65" name="Rectangle 593">
            <a:extLst>
              <a:ext uri="{FF2B5EF4-FFF2-40B4-BE49-F238E27FC236}">
                <a16:creationId xmlns:a16="http://schemas.microsoft.com/office/drawing/2014/main" id="{EAD6E130-17EB-45D4-8CE1-5113EC7E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25733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1566" name="Oval 594">
            <a:extLst>
              <a:ext uri="{FF2B5EF4-FFF2-40B4-BE49-F238E27FC236}">
                <a16:creationId xmlns:a16="http://schemas.microsoft.com/office/drawing/2014/main" id="{D188A495-02C0-4DCD-9325-6EA9E18C7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25098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1567" name="Group 595">
            <a:extLst>
              <a:ext uri="{FF2B5EF4-FFF2-40B4-BE49-F238E27FC236}">
                <a16:creationId xmlns:a16="http://schemas.microsoft.com/office/drawing/2014/main" id="{89D160DE-6E03-4285-B287-3C4D9CBD8A8C}"/>
              </a:ext>
            </a:extLst>
          </p:cNvPr>
          <p:cNvGrpSpPr>
            <a:grpSpLocks/>
          </p:cNvGrpSpPr>
          <p:nvPr/>
        </p:nvGrpSpPr>
        <p:grpSpPr bwMode="auto">
          <a:xfrm>
            <a:off x="2228850" y="2532063"/>
            <a:ext cx="171450" cy="60325"/>
            <a:chOff x="2848" y="848"/>
            <a:chExt cx="140" cy="98"/>
          </a:xfrm>
        </p:grpSpPr>
        <p:sp>
          <p:nvSpPr>
            <p:cNvPr id="21773" name="Line 596">
              <a:extLst>
                <a:ext uri="{FF2B5EF4-FFF2-40B4-BE49-F238E27FC236}">
                  <a16:creationId xmlns:a16="http://schemas.microsoft.com/office/drawing/2014/main" id="{06011AAE-11A3-4B49-B9E1-1B641FDE3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74" name="Line 597">
              <a:extLst>
                <a:ext uri="{FF2B5EF4-FFF2-40B4-BE49-F238E27FC236}">
                  <a16:creationId xmlns:a16="http://schemas.microsoft.com/office/drawing/2014/main" id="{8F108678-42D1-4F8A-960A-3945DD962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75" name="Line 598">
              <a:extLst>
                <a:ext uri="{FF2B5EF4-FFF2-40B4-BE49-F238E27FC236}">
                  <a16:creationId xmlns:a16="http://schemas.microsoft.com/office/drawing/2014/main" id="{A3208317-3FAA-4DDE-BFE1-B3DE7C559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68" name="Group 599">
            <a:extLst>
              <a:ext uri="{FF2B5EF4-FFF2-40B4-BE49-F238E27FC236}">
                <a16:creationId xmlns:a16="http://schemas.microsoft.com/office/drawing/2014/main" id="{857DF9A6-8BF7-4C00-B088-EC4E6B6B98C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228850" y="2532063"/>
            <a:ext cx="171450" cy="58737"/>
            <a:chOff x="2848" y="848"/>
            <a:chExt cx="140" cy="98"/>
          </a:xfrm>
        </p:grpSpPr>
        <p:sp>
          <p:nvSpPr>
            <p:cNvPr id="21770" name="Line 600">
              <a:extLst>
                <a:ext uri="{FF2B5EF4-FFF2-40B4-BE49-F238E27FC236}">
                  <a16:creationId xmlns:a16="http://schemas.microsoft.com/office/drawing/2014/main" id="{4B3135D6-7AA5-46F6-BF9A-4CC13CA3C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71" name="Line 601">
              <a:extLst>
                <a:ext uri="{FF2B5EF4-FFF2-40B4-BE49-F238E27FC236}">
                  <a16:creationId xmlns:a16="http://schemas.microsoft.com/office/drawing/2014/main" id="{308E47D4-9C9A-455E-96FF-B0EB93999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72" name="Line 602">
              <a:extLst>
                <a:ext uri="{FF2B5EF4-FFF2-40B4-BE49-F238E27FC236}">
                  <a16:creationId xmlns:a16="http://schemas.microsoft.com/office/drawing/2014/main" id="{F852D033-EF81-4C44-A6B3-CDF5B00BE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69" name="Oval 603">
            <a:extLst>
              <a:ext uri="{FF2B5EF4-FFF2-40B4-BE49-F238E27FC236}">
                <a16:creationId xmlns:a16="http://schemas.microsoft.com/office/drawing/2014/main" id="{0B95EF7E-F49C-482A-A15F-D7FB72E1B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7306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1570" name="Line 604">
            <a:extLst>
              <a:ext uri="{FF2B5EF4-FFF2-40B4-BE49-F238E27FC236}">
                <a16:creationId xmlns:a16="http://schemas.microsoft.com/office/drawing/2014/main" id="{3CF2FFE0-2CE6-46D2-BC8C-97B2D27F6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500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71" name="Line 605">
            <a:extLst>
              <a:ext uri="{FF2B5EF4-FFF2-40B4-BE49-F238E27FC236}">
                <a16:creationId xmlns:a16="http://schemas.microsoft.com/office/drawing/2014/main" id="{F57E5574-4DEE-475D-AF60-5E46BFAFE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575" y="37226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72" name="Rectangle 606">
            <a:extLst>
              <a:ext uri="{FF2B5EF4-FFF2-40B4-BE49-F238E27FC236}">
                <a16:creationId xmlns:a16="http://schemas.microsoft.com/office/drawing/2014/main" id="{482AA93F-E053-4D17-8062-0A01173F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7226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1573" name="Oval 607">
            <a:extLst>
              <a:ext uri="{FF2B5EF4-FFF2-40B4-BE49-F238E27FC236}">
                <a16:creationId xmlns:a16="http://schemas.microsoft.com/office/drawing/2014/main" id="{C9BBC4D8-2E6B-4EE9-AEF4-4E90BFD4C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36591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1574" name="Group 608">
            <a:extLst>
              <a:ext uri="{FF2B5EF4-FFF2-40B4-BE49-F238E27FC236}">
                <a16:creationId xmlns:a16="http://schemas.microsoft.com/office/drawing/2014/main" id="{F31C3B91-DA9A-4844-A167-083CA52DB448}"/>
              </a:ext>
            </a:extLst>
          </p:cNvPr>
          <p:cNvGrpSpPr>
            <a:grpSpLocks/>
          </p:cNvGrpSpPr>
          <p:nvPr/>
        </p:nvGrpSpPr>
        <p:grpSpPr bwMode="auto">
          <a:xfrm>
            <a:off x="1922463" y="3681413"/>
            <a:ext cx="171450" cy="60325"/>
            <a:chOff x="2848" y="848"/>
            <a:chExt cx="140" cy="98"/>
          </a:xfrm>
        </p:grpSpPr>
        <p:sp>
          <p:nvSpPr>
            <p:cNvPr id="21767" name="Line 609">
              <a:extLst>
                <a:ext uri="{FF2B5EF4-FFF2-40B4-BE49-F238E27FC236}">
                  <a16:creationId xmlns:a16="http://schemas.microsoft.com/office/drawing/2014/main" id="{32C3D9A0-CC51-4027-BB16-BFF041CA7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68" name="Line 610">
              <a:extLst>
                <a:ext uri="{FF2B5EF4-FFF2-40B4-BE49-F238E27FC236}">
                  <a16:creationId xmlns:a16="http://schemas.microsoft.com/office/drawing/2014/main" id="{63B73C06-3A3C-43D8-8312-8CEB1B4BF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69" name="Line 611">
              <a:extLst>
                <a:ext uri="{FF2B5EF4-FFF2-40B4-BE49-F238E27FC236}">
                  <a16:creationId xmlns:a16="http://schemas.microsoft.com/office/drawing/2014/main" id="{00A9E488-F25C-4906-9408-037CB472E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1575" name="Group 612">
            <a:extLst>
              <a:ext uri="{FF2B5EF4-FFF2-40B4-BE49-F238E27FC236}">
                <a16:creationId xmlns:a16="http://schemas.microsoft.com/office/drawing/2014/main" id="{BCBEF29D-AEA5-4B9B-A52C-85D831073BA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922463" y="3681413"/>
            <a:ext cx="171450" cy="58737"/>
            <a:chOff x="2848" y="848"/>
            <a:chExt cx="140" cy="98"/>
          </a:xfrm>
        </p:grpSpPr>
        <p:sp>
          <p:nvSpPr>
            <p:cNvPr id="21764" name="Line 613">
              <a:extLst>
                <a:ext uri="{FF2B5EF4-FFF2-40B4-BE49-F238E27FC236}">
                  <a16:creationId xmlns:a16="http://schemas.microsoft.com/office/drawing/2014/main" id="{6E9706BF-1C64-498D-BEF0-D8ED280D0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65" name="Line 614">
              <a:extLst>
                <a:ext uri="{FF2B5EF4-FFF2-40B4-BE49-F238E27FC236}">
                  <a16:creationId xmlns:a16="http://schemas.microsoft.com/office/drawing/2014/main" id="{13025A63-96A7-460D-A7DF-10169BE85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66" name="Line 615">
              <a:extLst>
                <a:ext uri="{FF2B5EF4-FFF2-40B4-BE49-F238E27FC236}">
                  <a16:creationId xmlns:a16="http://schemas.microsoft.com/office/drawing/2014/main" id="{9F958A52-E59E-4A99-B859-76D117D68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576" name="Line 616">
            <a:extLst>
              <a:ext uri="{FF2B5EF4-FFF2-40B4-BE49-F238E27FC236}">
                <a16:creationId xmlns:a16="http://schemas.microsoft.com/office/drawing/2014/main" id="{0335F10A-02B5-4717-935C-B65EEDA328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0063" y="4087813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7" name="Line 617">
            <a:extLst>
              <a:ext uri="{FF2B5EF4-FFF2-40B4-BE49-F238E27FC236}">
                <a16:creationId xmlns:a16="http://schemas.microsoft.com/office/drawing/2014/main" id="{3B2914CC-600E-4C2E-87F6-29303C341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3888" y="3825875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8" name="Line 618">
            <a:extLst>
              <a:ext uri="{FF2B5EF4-FFF2-40B4-BE49-F238E27FC236}">
                <a16:creationId xmlns:a16="http://schemas.microsoft.com/office/drawing/2014/main" id="{88DDE022-E8A3-4E4A-8E4D-3F96FE26C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725" y="374650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9" name="Line 619">
            <a:extLst>
              <a:ext uri="{FF2B5EF4-FFF2-40B4-BE49-F238E27FC236}">
                <a16:creationId xmlns:a16="http://schemas.microsoft.com/office/drawing/2014/main" id="{E53BF41E-635C-4E82-8457-85D3D5F39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7263" y="3832225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80" name="Line 620">
            <a:extLst>
              <a:ext uri="{FF2B5EF4-FFF2-40B4-BE49-F238E27FC236}">
                <a16:creationId xmlns:a16="http://schemas.microsoft.com/office/drawing/2014/main" id="{29D7B285-7208-4F42-92F8-26B0A21D6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75285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81" name="Line 621">
            <a:extLst>
              <a:ext uri="{FF2B5EF4-FFF2-40B4-BE49-F238E27FC236}">
                <a16:creationId xmlns:a16="http://schemas.microsoft.com/office/drawing/2014/main" id="{6AE5D8B2-23A6-44FF-AE96-F5C03913A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0788" y="2600325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82" name="Line 622">
            <a:extLst>
              <a:ext uri="{FF2B5EF4-FFF2-40B4-BE49-F238E27FC236}">
                <a16:creationId xmlns:a16="http://schemas.microsoft.com/office/drawing/2014/main" id="{9E14621A-05BA-4383-B9DA-D2AD81892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42887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83" name="Freeform 623">
            <a:extLst>
              <a:ext uri="{FF2B5EF4-FFF2-40B4-BE49-F238E27FC236}">
                <a16:creationId xmlns:a16="http://schemas.microsoft.com/office/drawing/2014/main" id="{2520047A-F286-429B-BC55-0D584DAD7F8E}"/>
              </a:ext>
            </a:extLst>
          </p:cNvPr>
          <p:cNvSpPr>
            <a:spLocks/>
          </p:cNvSpPr>
          <p:nvPr/>
        </p:nvSpPr>
        <p:spPr bwMode="auto">
          <a:xfrm>
            <a:off x="1377950" y="4435475"/>
            <a:ext cx="2979738" cy="1455738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84" name="Line 624">
            <a:extLst>
              <a:ext uri="{FF2B5EF4-FFF2-40B4-BE49-F238E27FC236}">
                <a16:creationId xmlns:a16="http://schemas.microsoft.com/office/drawing/2014/main" id="{ADAB15EA-217A-4065-A86D-D7ABECBEC87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613150" y="517207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85" name="Line 625">
            <a:extLst>
              <a:ext uri="{FF2B5EF4-FFF2-40B4-BE49-F238E27FC236}">
                <a16:creationId xmlns:a16="http://schemas.microsoft.com/office/drawing/2014/main" id="{325251C1-711F-4A8E-8B67-50EECC2CB05D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759200" y="54530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86" name="Line 626">
            <a:extLst>
              <a:ext uri="{FF2B5EF4-FFF2-40B4-BE49-F238E27FC236}">
                <a16:creationId xmlns:a16="http://schemas.microsoft.com/office/drawing/2014/main" id="{F207D8A4-6820-4F75-B06B-CDEF6EEE27E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944938" y="512921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587" name="Group 627">
            <a:extLst>
              <a:ext uri="{FF2B5EF4-FFF2-40B4-BE49-F238E27FC236}">
                <a16:creationId xmlns:a16="http://schemas.microsoft.com/office/drawing/2014/main" id="{903954D9-A89C-4A82-8B7B-0F8FB37767AB}"/>
              </a:ext>
            </a:extLst>
          </p:cNvPr>
          <p:cNvGrpSpPr>
            <a:grpSpLocks/>
          </p:cNvGrpSpPr>
          <p:nvPr/>
        </p:nvGrpSpPr>
        <p:grpSpPr bwMode="auto">
          <a:xfrm>
            <a:off x="3524250" y="4838700"/>
            <a:ext cx="501650" cy="234950"/>
            <a:chOff x="4701" y="2996"/>
            <a:chExt cx="316" cy="148"/>
          </a:xfrm>
        </p:grpSpPr>
        <p:sp>
          <p:nvSpPr>
            <p:cNvPr id="21751" name="Oval 628">
              <a:extLst>
                <a:ext uri="{FF2B5EF4-FFF2-40B4-BE49-F238E27FC236}">
                  <a16:creationId xmlns:a16="http://schemas.microsoft.com/office/drawing/2014/main" id="{BAE8D27E-718E-4F0C-886D-21F5B0D6C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52" name="Line 629">
              <a:extLst>
                <a:ext uri="{FF2B5EF4-FFF2-40B4-BE49-F238E27FC236}">
                  <a16:creationId xmlns:a16="http://schemas.microsoft.com/office/drawing/2014/main" id="{8176774C-F14B-4D0A-9C6B-8D43CB190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53" name="Line 630">
              <a:extLst>
                <a:ext uri="{FF2B5EF4-FFF2-40B4-BE49-F238E27FC236}">
                  <a16:creationId xmlns:a16="http://schemas.microsoft.com/office/drawing/2014/main" id="{4ADF1DDF-78AE-4DF9-AA4B-6E0F2A2A3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54" name="Rectangle 631">
              <a:extLst>
                <a:ext uri="{FF2B5EF4-FFF2-40B4-BE49-F238E27FC236}">
                  <a16:creationId xmlns:a16="http://schemas.microsoft.com/office/drawing/2014/main" id="{FF48C264-ECAA-41ED-B4FB-21B96A239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21755" name="Oval 632">
              <a:extLst>
                <a:ext uri="{FF2B5EF4-FFF2-40B4-BE49-F238E27FC236}">
                  <a16:creationId xmlns:a16="http://schemas.microsoft.com/office/drawing/2014/main" id="{F37D54F2-9380-4120-AEE4-4FCC7E379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1756" name="Group 633">
              <a:extLst>
                <a:ext uri="{FF2B5EF4-FFF2-40B4-BE49-F238E27FC236}">
                  <a16:creationId xmlns:a16="http://schemas.microsoft.com/office/drawing/2014/main" id="{1E42380E-1529-40D3-94A9-08314F5D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1761" name="Line 634">
                <a:extLst>
                  <a:ext uri="{FF2B5EF4-FFF2-40B4-BE49-F238E27FC236}">
                    <a16:creationId xmlns:a16="http://schemas.microsoft.com/office/drawing/2014/main" id="{9D91A376-D887-45FA-96E7-1AB6EA07B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62" name="Line 635">
                <a:extLst>
                  <a:ext uri="{FF2B5EF4-FFF2-40B4-BE49-F238E27FC236}">
                    <a16:creationId xmlns:a16="http://schemas.microsoft.com/office/drawing/2014/main" id="{09A85FD3-8C27-4479-8866-B1CF0B39F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63" name="Line 636">
                <a:extLst>
                  <a:ext uri="{FF2B5EF4-FFF2-40B4-BE49-F238E27FC236}">
                    <a16:creationId xmlns:a16="http://schemas.microsoft.com/office/drawing/2014/main" id="{42D43A73-2F89-4B74-8641-0F1674E8B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757" name="Group 637">
              <a:extLst>
                <a:ext uri="{FF2B5EF4-FFF2-40B4-BE49-F238E27FC236}">
                  <a16:creationId xmlns:a16="http://schemas.microsoft.com/office/drawing/2014/main" id="{1518D0A0-3B4E-45CC-A5E7-ED0BC2CC5D9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1758" name="Line 638">
                <a:extLst>
                  <a:ext uri="{FF2B5EF4-FFF2-40B4-BE49-F238E27FC236}">
                    <a16:creationId xmlns:a16="http://schemas.microsoft.com/office/drawing/2014/main" id="{D8D574AD-CF2F-43D8-9023-5FBAA7771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59" name="Line 639">
                <a:extLst>
                  <a:ext uri="{FF2B5EF4-FFF2-40B4-BE49-F238E27FC236}">
                    <a16:creationId xmlns:a16="http://schemas.microsoft.com/office/drawing/2014/main" id="{D12E74A8-78F0-43C2-9861-1BB88F318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60" name="Line 640">
                <a:extLst>
                  <a:ext uri="{FF2B5EF4-FFF2-40B4-BE49-F238E27FC236}">
                    <a16:creationId xmlns:a16="http://schemas.microsoft.com/office/drawing/2014/main" id="{4C1124A8-0FDD-45C5-A353-39941EE34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588" name="Group 641">
            <a:extLst>
              <a:ext uri="{FF2B5EF4-FFF2-40B4-BE49-F238E27FC236}">
                <a16:creationId xmlns:a16="http://schemas.microsoft.com/office/drawing/2014/main" id="{F9472E0F-C170-4BBA-A9C2-5C29D168073F}"/>
              </a:ext>
            </a:extLst>
          </p:cNvPr>
          <p:cNvGrpSpPr>
            <a:grpSpLocks/>
          </p:cNvGrpSpPr>
          <p:nvPr/>
        </p:nvGrpSpPr>
        <p:grpSpPr bwMode="auto">
          <a:xfrm>
            <a:off x="2708275" y="4562475"/>
            <a:ext cx="501650" cy="234950"/>
            <a:chOff x="3600" y="219"/>
            <a:chExt cx="360" cy="175"/>
          </a:xfrm>
        </p:grpSpPr>
        <p:sp>
          <p:nvSpPr>
            <p:cNvPr id="21738" name="Oval 642">
              <a:extLst>
                <a:ext uri="{FF2B5EF4-FFF2-40B4-BE49-F238E27FC236}">
                  <a16:creationId xmlns:a16="http://schemas.microsoft.com/office/drawing/2014/main" id="{4022553E-B160-401D-BD7C-2AD6675E0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39" name="Line 643">
              <a:extLst>
                <a:ext uri="{FF2B5EF4-FFF2-40B4-BE49-F238E27FC236}">
                  <a16:creationId xmlns:a16="http://schemas.microsoft.com/office/drawing/2014/main" id="{ABC7DA3C-B28B-4E37-ABF0-29D8AFBA3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40" name="Line 644">
              <a:extLst>
                <a:ext uri="{FF2B5EF4-FFF2-40B4-BE49-F238E27FC236}">
                  <a16:creationId xmlns:a16="http://schemas.microsoft.com/office/drawing/2014/main" id="{22ACE6F8-68B9-4119-882D-1903CA8D5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41" name="Rectangle 645">
              <a:extLst>
                <a:ext uri="{FF2B5EF4-FFF2-40B4-BE49-F238E27FC236}">
                  <a16:creationId xmlns:a16="http://schemas.microsoft.com/office/drawing/2014/main" id="{4F7681E1-B549-4F74-BB3C-FCA3674FF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21742" name="Oval 646">
              <a:extLst>
                <a:ext uri="{FF2B5EF4-FFF2-40B4-BE49-F238E27FC236}">
                  <a16:creationId xmlns:a16="http://schemas.microsoft.com/office/drawing/2014/main" id="{DB85F095-7D2E-4A10-A1DE-50950B333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1743" name="Group 647">
              <a:extLst>
                <a:ext uri="{FF2B5EF4-FFF2-40B4-BE49-F238E27FC236}">
                  <a16:creationId xmlns:a16="http://schemas.microsoft.com/office/drawing/2014/main" id="{5774BB1F-5E31-49BC-A1F4-06E21B92A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748" name="Line 648">
                <a:extLst>
                  <a:ext uri="{FF2B5EF4-FFF2-40B4-BE49-F238E27FC236}">
                    <a16:creationId xmlns:a16="http://schemas.microsoft.com/office/drawing/2014/main" id="{12FD02C6-4D2D-4F74-9B0A-57F98A6C1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49" name="Line 649">
                <a:extLst>
                  <a:ext uri="{FF2B5EF4-FFF2-40B4-BE49-F238E27FC236}">
                    <a16:creationId xmlns:a16="http://schemas.microsoft.com/office/drawing/2014/main" id="{427DC5AE-44C3-498D-824F-2A60C9E95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50" name="Line 650">
                <a:extLst>
                  <a:ext uri="{FF2B5EF4-FFF2-40B4-BE49-F238E27FC236}">
                    <a16:creationId xmlns:a16="http://schemas.microsoft.com/office/drawing/2014/main" id="{D7366459-B23D-41A1-8B97-CB28B44BE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744" name="Group 651">
              <a:extLst>
                <a:ext uri="{FF2B5EF4-FFF2-40B4-BE49-F238E27FC236}">
                  <a16:creationId xmlns:a16="http://schemas.microsoft.com/office/drawing/2014/main" id="{F01C9A87-0F80-42DB-BA5C-9108B2F5EB4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745" name="Line 652">
                <a:extLst>
                  <a:ext uri="{FF2B5EF4-FFF2-40B4-BE49-F238E27FC236}">
                    <a16:creationId xmlns:a16="http://schemas.microsoft.com/office/drawing/2014/main" id="{171D4F2A-E394-4BFD-825F-1DDF4AFFB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46" name="Line 653">
                <a:extLst>
                  <a:ext uri="{FF2B5EF4-FFF2-40B4-BE49-F238E27FC236}">
                    <a16:creationId xmlns:a16="http://schemas.microsoft.com/office/drawing/2014/main" id="{03230800-41A3-471F-A5C4-3B4235BA7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47" name="Line 654">
                <a:extLst>
                  <a:ext uri="{FF2B5EF4-FFF2-40B4-BE49-F238E27FC236}">
                    <a16:creationId xmlns:a16="http://schemas.microsoft.com/office/drawing/2014/main" id="{9F33E0BC-C360-4809-B5B8-8DC959664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589" name="Group 655">
            <a:extLst>
              <a:ext uri="{FF2B5EF4-FFF2-40B4-BE49-F238E27FC236}">
                <a16:creationId xmlns:a16="http://schemas.microsoft.com/office/drawing/2014/main" id="{C9CC9DB7-9A20-44DE-8A0F-D58E2D07BF3E}"/>
              </a:ext>
            </a:extLst>
          </p:cNvPr>
          <p:cNvGrpSpPr>
            <a:grpSpLocks/>
          </p:cNvGrpSpPr>
          <p:nvPr/>
        </p:nvGrpSpPr>
        <p:grpSpPr bwMode="auto">
          <a:xfrm>
            <a:off x="2043113" y="4867275"/>
            <a:ext cx="501650" cy="234950"/>
            <a:chOff x="3600" y="219"/>
            <a:chExt cx="360" cy="175"/>
          </a:xfrm>
        </p:grpSpPr>
        <p:sp>
          <p:nvSpPr>
            <p:cNvPr id="21725" name="Oval 656">
              <a:extLst>
                <a:ext uri="{FF2B5EF4-FFF2-40B4-BE49-F238E27FC236}">
                  <a16:creationId xmlns:a16="http://schemas.microsoft.com/office/drawing/2014/main" id="{DEFDEB72-611F-41FD-9B00-1C1A36AE1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726" name="Line 657">
              <a:extLst>
                <a:ext uri="{FF2B5EF4-FFF2-40B4-BE49-F238E27FC236}">
                  <a16:creationId xmlns:a16="http://schemas.microsoft.com/office/drawing/2014/main" id="{F6C6E87E-FDD0-46B8-90D8-839498AEF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27" name="Line 658">
              <a:extLst>
                <a:ext uri="{FF2B5EF4-FFF2-40B4-BE49-F238E27FC236}">
                  <a16:creationId xmlns:a16="http://schemas.microsoft.com/office/drawing/2014/main" id="{F0E66C6B-0ECD-4B9A-84FC-4D598B58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728" name="Rectangle 659">
              <a:extLst>
                <a:ext uri="{FF2B5EF4-FFF2-40B4-BE49-F238E27FC236}">
                  <a16:creationId xmlns:a16="http://schemas.microsoft.com/office/drawing/2014/main" id="{D4BB81CB-A72D-4BA0-9010-E93AD4F7B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21729" name="Oval 660">
              <a:extLst>
                <a:ext uri="{FF2B5EF4-FFF2-40B4-BE49-F238E27FC236}">
                  <a16:creationId xmlns:a16="http://schemas.microsoft.com/office/drawing/2014/main" id="{C56D7222-0528-4DB5-A041-BBF7B91EC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1730" name="Group 661">
              <a:extLst>
                <a:ext uri="{FF2B5EF4-FFF2-40B4-BE49-F238E27FC236}">
                  <a16:creationId xmlns:a16="http://schemas.microsoft.com/office/drawing/2014/main" id="{1023D549-0E8C-47FF-85E5-7AE23555E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735" name="Line 662">
                <a:extLst>
                  <a:ext uri="{FF2B5EF4-FFF2-40B4-BE49-F238E27FC236}">
                    <a16:creationId xmlns:a16="http://schemas.microsoft.com/office/drawing/2014/main" id="{F1EEC1C8-E377-4CCA-8423-EB29CBB4D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36" name="Line 663">
                <a:extLst>
                  <a:ext uri="{FF2B5EF4-FFF2-40B4-BE49-F238E27FC236}">
                    <a16:creationId xmlns:a16="http://schemas.microsoft.com/office/drawing/2014/main" id="{F1D3D268-783F-4B65-A4C4-565E4EBB7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37" name="Line 664">
                <a:extLst>
                  <a:ext uri="{FF2B5EF4-FFF2-40B4-BE49-F238E27FC236}">
                    <a16:creationId xmlns:a16="http://schemas.microsoft.com/office/drawing/2014/main" id="{F5D58635-59D7-414B-833D-026EDA414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731" name="Group 665">
              <a:extLst>
                <a:ext uri="{FF2B5EF4-FFF2-40B4-BE49-F238E27FC236}">
                  <a16:creationId xmlns:a16="http://schemas.microsoft.com/office/drawing/2014/main" id="{F199A541-CA03-4B4D-ABD7-873C0930EF5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732" name="Line 666">
                <a:extLst>
                  <a:ext uri="{FF2B5EF4-FFF2-40B4-BE49-F238E27FC236}">
                    <a16:creationId xmlns:a16="http://schemas.microsoft.com/office/drawing/2014/main" id="{EACCDCCC-A9D9-4266-97EC-D098AD610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33" name="Line 667">
                <a:extLst>
                  <a:ext uri="{FF2B5EF4-FFF2-40B4-BE49-F238E27FC236}">
                    <a16:creationId xmlns:a16="http://schemas.microsoft.com/office/drawing/2014/main" id="{4602AD0F-A640-4FA0-93E0-DA5F0807C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34" name="Line 668">
                <a:extLst>
                  <a:ext uri="{FF2B5EF4-FFF2-40B4-BE49-F238E27FC236}">
                    <a16:creationId xmlns:a16="http://schemas.microsoft.com/office/drawing/2014/main" id="{8A337F4E-92EC-4281-B1EC-8CADD1AB1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1590" name="Line 669">
            <a:extLst>
              <a:ext uri="{FF2B5EF4-FFF2-40B4-BE49-F238E27FC236}">
                <a16:creationId xmlns:a16="http://schemas.microsoft.com/office/drawing/2014/main" id="{39356132-281F-42F4-848D-C5CAA7CE8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538" y="477361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1" name="Line 670">
            <a:extLst>
              <a:ext uri="{FF2B5EF4-FFF2-40B4-BE49-F238E27FC236}">
                <a16:creationId xmlns:a16="http://schemas.microsoft.com/office/drawing/2014/main" id="{67988B29-EE28-485A-957C-20F0114980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5075" y="4786313"/>
            <a:ext cx="277813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2" name="Line 671">
            <a:extLst>
              <a:ext uri="{FF2B5EF4-FFF2-40B4-BE49-F238E27FC236}">
                <a16:creationId xmlns:a16="http://schemas.microsoft.com/office/drawing/2014/main" id="{C6E68AC2-2A89-48B0-8C2F-DDB63BCA33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7938" y="498951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3" name="Line 672">
            <a:extLst>
              <a:ext uri="{FF2B5EF4-FFF2-40B4-BE49-F238E27FC236}">
                <a16:creationId xmlns:a16="http://schemas.microsoft.com/office/drawing/2014/main" id="{C5224A7A-D7CD-4CAF-AE5E-DC3FE9B22E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3088" y="473551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4" name="Line 673">
            <a:extLst>
              <a:ext uri="{FF2B5EF4-FFF2-40B4-BE49-F238E27FC236}">
                <a16:creationId xmlns:a16="http://schemas.microsoft.com/office/drawing/2014/main" id="{32CA276D-AADF-467F-8C1B-D9E03DC9B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8488" y="478631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5" name="Line 674">
            <a:extLst>
              <a:ext uri="{FF2B5EF4-FFF2-40B4-BE49-F238E27FC236}">
                <a16:creationId xmlns:a16="http://schemas.microsoft.com/office/drawing/2014/main" id="{A4DD62EE-0B07-4778-B551-E1E7E692C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5122863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6" name="Line 675">
            <a:extLst>
              <a:ext uri="{FF2B5EF4-FFF2-40B4-BE49-F238E27FC236}">
                <a16:creationId xmlns:a16="http://schemas.microsoft.com/office/drawing/2014/main" id="{61AB04A3-536F-440B-AB14-0E0051686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02238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7" name="Line 676">
            <a:extLst>
              <a:ext uri="{FF2B5EF4-FFF2-40B4-BE49-F238E27FC236}">
                <a16:creationId xmlns:a16="http://schemas.microsoft.com/office/drawing/2014/main" id="{1AD95850-026B-4E15-88F7-8D9028CA01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0913" y="511016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8" name="Line 677">
            <a:extLst>
              <a:ext uri="{FF2B5EF4-FFF2-40B4-BE49-F238E27FC236}">
                <a16:creationId xmlns:a16="http://schemas.microsoft.com/office/drawing/2014/main" id="{38EF854B-937F-467D-9805-273386A7D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3588" y="5199063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9" name="Line 678">
            <a:extLst>
              <a:ext uri="{FF2B5EF4-FFF2-40B4-BE49-F238E27FC236}">
                <a16:creationId xmlns:a16="http://schemas.microsoft.com/office/drawing/2014/main" id="{23760A4F-D1A6-45EB-B625-80D030949B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0463" y="520700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00" name="Line 679">
            <a:extLst>
              <a:ext uri="{FF2B5EF4-FFF2-40B4-BE49-F238E27FC236}">
                <a16:creationId xmlns:a16="http://schemas.microsoft.com/office/drawing/2014/main" id="{F8AE63CE-E1B0-4F9F-9458-DFBAEA497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425" y="5065713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01" name="Line 680">
            <a:extLst>
              <a:ext uri="{FF2B5EF4-FFF2-40B4-BE49-F238E27FC236}">
                <a16:creationId xmlns:a16="http://schemas.microsoft.com/office/drawing/2014/main" id="{5E827D44-A5C2-4EFF-BBE3-FCB382FEC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563" y="5000625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602" name="Group 681">
            <a:extLst>
              <a:ext uri="{FF2B5EF4-FFF2-40B4-BE49-F238E27FC236}">
                <a16:creationId xmlns:a16="http://schemas.microsoft.com/office/drawing/2014/main" id="{C3930B4F-D161-42BB-9AD8-0F12765C570E}"/>
              </a:ext>
            </a:extLst>
          </p:cNvPr>
          <p:cNvGrpSpPr>
            <a:grpSpLocks/>
          </p:cNvGrpSpPr>
          <p:nvPr/>
        </p:nvGrpSpPr>
        <p:grpSpPr bwMode="auto">
          <a:xfrm>
            <a:off x="1146175" y="1760538"/>
            <a:ext cx="3021013" cy="3981450"/>
            <a:chOff x="-1203" y="1352"/>
            <a:chExt cx="1903" cy="2508"/>
          </a:xfrm>
        </p:grpSpPr>
        <p:grpSp>
          <p:nvGrpSpPr>
            <p:cNvPr id="21685" name="Group 682">
              <a:extLst>
                <a:ext uri="{FF2B5EF4-FFF2-40B4-BE49-F238E27FC236}">
                  <a16:creationId xmlns:a16="http://schemas.microsoft.com/office/drawing/2014/main" id="{91101B72-82F0-45B3-AF6F-818E9BAF0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21722" name="Picture 683" descr="lgv_fqmg[1]">
                <a:extLst>
                  <a:ext uri="{FF2B5EF4-FFF2-40B4-BE49-F238E27FC236}">
                    <a16:creationId xmlns:a16="http://schemas.microsoft.com/office/drawing/2014/main" id="{AFA6EC91-EE97-44E1-99D3-E556E62F66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723" name="Line 684">
                <a:extLst>
                  <a:ext uri="{FF2B5EF4-FFF2-40B4-BE49-F238E27FC236}">
                    <a16:creationId xmlns:a16="http://schemas.microsoft.com/office/drawing/2014/main" id="{A838E7EE-E21A-4DA4-8345-27FA7651F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724" name="Line 685">
                <a:extLst>
                  <a:ext uri="{FF2B5EF4-FFF2-40B4-BE49-F238E27FC236}">
                    <a16:creationId xmlns:a16="http://schemas.microsoft.com/office/drawing/2014/main" id="{BBD39893-E139-4154-A329-C363B9992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21686" name="Picture 686" descr="imgyjavg[1]">
              <a:extLst>
                <a:ext uri="{FF2B5EF4-FFF2-40B4-BE49-F238E27FC236}">
                  <a16:creationId xmlns:a16="http://schemas.microsoft.com/office/drawing/2014/main" id="{5678B0D1-A9FB-452A-A6BD-1D8C01F13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687" name="Group 687">
              <a:extLst>
                <a:ext uri="{FF2B5EF4-FFF2-40B4-BE49-F238E27FC236}">
                  <a16:creationId xmlns:a16="http://schemas.microsoft.com/office/drawing/2014/main" id="{5DBAFC7C-1697-4830-802E-829741F07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21720" name="Object 13">
                <a:extLst>
                  <a:ext uri="{FF2B5EF4-FFF2-40B4-BE49-F238E27FC236}">
                    <a16:creationId xmlns:a16="http://schemas.microsoft.com/office/drawing/2014/main" id="{C792AB04-BB79-45B8-A497-B8077D61D6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721" name="Object 14">
                <a:extLst>
                  <a:ext uri="{FF2B5EF4-FFF2-40B4-BE49-F238E27FC236}">
                    <a16:creationId xmlns:a16="http://schemas.microsoft.com/office/drawing/2014/main" id="{3252BA90-2534-4E3B-A442-6E400D0631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688" name="Group 690">
              <a:extLst>
                <a:ext uri="{FF2B5EF4-FFF2-40B4-BE49-F238E27FC236}">
                  <a16:creationId xmlns:a16="http://schemas.microsoft.com/office/drawing/2014/main" id="{67EDF5D1-8320-4C4F-AC78-84EC6FDF0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21718" name="Object 11">
                <a:extLst>
                  <a:ext uri="{FF2B5EF4-FFF2-40B4-BE49-F238E27FC236}">
                    <a16:creationId xmlns:a16="http://schemas.microsoft.com/office/drawing/2014/main" id="{D6E2A3EA-C312-4626-BC36-5B454A461D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719" name="Object 12">
                <a:extLst>
                  <a:ext uri="{FF2B5EF4-FFF2-40B4-BE49-F238E27FC236}">
                    <a16:creationId xmlns:a16="http://schemas.microsoft.com/office/drawing/2014/main" id="{FD3E7ABC-88C9-4F60-9D40-42FA1290A3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689" name="Object 2">
              <a:extLst>
                <a:ext uri="{FF2B5EF4-FFF2-40B4-BE49-F238E27FC236}">
                  <a16:creationId xmlns:a16="http://schemas.microsoft.com/office/drawing/2014/main" id="{04E14C6E-F483-42A8-A84B-481F5CB5F8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690" name="Group 694">
              <a:extLst>
                <a:ext uri="{FF2B5EF4-FFF2-40B4-BE49-F238E27FC236}">
                  <a16:creationId xmlns:a16="http://schemas.microsoft.com/office/drawing/2014/main" id="{841796CA-50BF-49E2-9A84-95DE5D901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21710" name="AutoShape 695">
                <a:extLst>
                  <a:ext uri="{FF2B5EF4-FFF2-40B4-BE49-F238E27FC236}">
                    <a16:creationId xmlns:a16="http://schemas.microsoft.com/office/drawing/2014/main" id="{EDBDC82D-107A-4197-A8B1-0E43338A1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1711" name="Rectangle 696">
                <a:extLst>
                  <a:ext uri="{FF2B5EF4-FFF2-40B4-BE49-F238E27FC236}">
                    <a16:creationId xmlns:a16="http://schemas.microsoft.com/office/drawing/2014/main" id="{E3B59803-F93C-4DEB-9B8F-F84A9AA10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1712" name="Rectangle 697">
                <a:extLst>
                  <a:ext uri="{FF2B5EF4-FFF2-40B4-BE49-F238E27FC236}">
                    <a16:creationId xmlns:a16="http://schemas.microsoft.com/office/drawing/2014/main" id="{B3ACDF78-233C-43C1-8CA1-9C060A04D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1713" name="AutoShape 698">
                <a:extLst>
                  <a:ext uri="{FF2B5EF4-FFF2-40B4-BE49-F238E27FC236}">
                    <a16:creationId xmlns:a16="http://schemas.microsoft.com/office/drawing/2014/main" id="{BA16B533-6902-4A4C-9C9C-50A9B0B33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1714" name="Line 699">
                <a:extLst>
                  <a:ext uri="{FF2B5EF4-FFF2-40B4-BE49-F238E27FC236}">
                    <a16:creationId xmlns:a16="http://schemas.microsoft.com/office/drawing/2014/main" id="{06AB21D1-46BA-47B9-A0FE-D8DF71EF0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15" name="Line 700">
                <a:extLst>
                  <a:ext uri="{FF2B5EF4-FFF2-40B4-BE49-F238E27FC236}">
                    <a16:creationId xmlns:a16="http://schemas.microsoft.com/office/drawing/2014/main" id="{1F167FDC-813B-45B5-9C40-A34CDA131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16" name="Rectangle 701">
                <a:extLst>
                  <a:ext uri="{FF2B5EF4-FFF2-40B4-BE49-F238E27FC236}">
                    <a16:creationId xmlns:a16="http://schemas.microsoft.com/office/drawing/2014/main" id="{57471310-075E-47F4-825A-B73546D79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1717" name="Rectangle 702">
                <a:extLst>
                  <a:ext uri="{FF2B5EF4-FFF2-40B4-BE49-F238E27FC236}">
                    <a16:creationId xmlns:a16="http://schemas.microsoft.com/office/drawing/2014/main" id="{C698D9E9-51CD-485E-86EB-716DBE830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graphicFrame>
          <p:nvGraphicFramePr>
            <p:cNvPr id="21691" name="Object 3">
              <a:extLst>
                <a:ext uri="{FF2B5EF4-FFF2-40B4-BE49-F238E27FC236}">
                  <a16:creationId xmlns:a16="http://schemas.microsoft.com/office/drawing/2014/main" id="{6B412204-C3F2-4327-9101-F7A2E229E9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92" name="Object 4">
              <a:extLst>
                <a:ext uri="{FF2B5EF4-FFF2-40B4-BE49-F238E27FC236}">
                  <a16:creationId xmlns:a16="http://schemas.microsoft.com/office/drawing/2014/main" id="{B6FC9A52-C118-4AB9-9ACD-E0B694C2D1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93" name="Object 5">
              <a:extLst>
                <a:ext uri="{FF2B5EF4-FFF2-40B4-BE49-F238E27FC236}">
                  <a16:creationId xmlns:a16="http://schemas.microsoft.com/office/drawing/2014/main" id="{E91E5EE7-50AF-4B2B-B0FC-F1FA0857A5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94" name="Object 6">
              <a:extLst>
                <a:ext uri="{FF2B5EF4-FFF2-40B4-BE49-F238E27FC236}">
                  <a16:creationId xmlns:a16="http://schemas.microsoft.com/office/drawing/2014/main" id="{023D4394-8CA6-4206-9B44-11E6D1B0C6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695" name="Group 707">
              <a:extLst>
                <a:ext uri="{FF2B5EF4-FFF2-40B4-BE49-F238E27FC236}">
                  <a16:creationId xmlns:a16="http://schemas.microsoft.com/office/drawing/2014/main" id="{921539E4-5B2C-4626-82EB-F3D159A2F7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21708" name="Object 9">
                <a:extLst>
                  <a:ext uri="{FF2B5EF4-FFF2-40B4-BE49-F238E27FC236}">
                    <a16:creationId xmlns:a16="http://schemas.microsoft.com/office/drawing/2014/main" id="{212F6C6D-4485-40C0-B36C-42376F2A03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709" name="Object 10">
                <a:extLst>
                  <a:ext uri="{FF2B5EF4-FFF2-40B4-BE49-F238E27FC236}">
                    <a16:creationId xmlns:a16="http://schemas.microsoft.com/office/drawing/2014/main" id="{8B5F2941-AF26-4246-A356-9247B63E84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696" name="Group 710">
              <a:extLst>
                <a:ext uri="{FF2B5EF4-FFF2-40B4-BE49-F238E27FC236}">
                  <a16:creationId xmlns:a16="http://schemas.microsoft.com/office/drawing/2014/main" id="{9A5CC0C9-3160-4EF8-B2D5-48518623D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21706" name="Object 7">
                <a:extLst>
                  <a:ext uri="{FF2B5EF4-FFF2-40B4-BE49-F238E27FC236}">
                    <a16:creationId xmlns:a16="http://schemas.microsoft.com/office/drawing/2014/main" id="{A9ACF251-D6D9-406F-B879-81AA90AC08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707" name="Object 8">
                <a:extLst>
                  <a:ext uri="{FF2B5EF4-FFF2-40B4-BE49-F238E27FC236}">
                    <a16:creationId xmlns:a16="http://schemas.microsoft.com/office/drawing/2014/main" id="{8E3345A4-5116-41AB-8583-0F9689292A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697" name="Group 713">
              <a:extLst>
                <a:ext uri="{FF2B5EF4-FFF2-40B4-BE49-F238E27FC236}">
                  <a16:creationId xmlns:a16="http://schemas.microsoft.com/office/drawing/2014/main" id="{F77068EC-D7D3-4684-BC05-891777DDF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21698" name="AutoShape 714">
                <a:extLst>
                  <a:ext uri="{FF2B5EF4-FFF2-40B4-BE49-F238E27FC236}">
                    <a16:creationId xmlns:a16="http://schemas.microsoft.com/office/drawing/2014/main" id="{D612F803-FE38-492A-8EA8-376A56E16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1699" name="Rectangle 715">
                <a:extLst>
                  <a:ext uri="{FF2B5EF4-FFF2-40B4-BE49-F238E27FC236}">
                    <a16:creationId xmlns:a16="http://schemas.microsoft.com/office/drawing/2014/main" id="{E68DD96C-44A2-4833-8C1B-27B7ECB37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1700" name="Rectangle 716">
                <a:extLst>
                  <a:ext uri="{FF2B5EF4-FFF2-40B4-BE49-F238E27FC236}">
                    <a16:creationId xmlns:a16="http://schemas.microsoft.com/office/drawing/2014/main" id="{0E251231-F16B-4F21-96B2-09B86CA84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1701" name="AutoShape 717">
                <a:extLst>
                  <a:ext uri="{FF2B5EF4-FFF2-40B4-BE49-F238E27FC236}">
                    <a16:creationId xmlns:a16="http://schemas.microsoft.com/office/drawing/2014/main" id="{E3ED7551-4870-4BEA-A6F6-9225DF9F7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1702" name="Line 718">
                <a:extLst>
                  <a:ext uri="{FF2B5EF4-FFF2-40B4-BE49-F238E27FC236}">
                    <a16:creationId xmlns:a16="http://schemas.microsoft.com/office/drawing/2014/main" id="{84919734-62CC-4651-9DA0-DF9B7251E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03" name="Line 719">
                <a:extLst>
                  <a:ext uri="{FF2B5EF4-FFF2-40B4-BE49-F238E27FC236}">
                    <a16:creationId xmlns:a16="http://schemas.microsoft.com/office/drawing/2014/main" id="{0EF780DB-80A5-466B-A8CB-2874AA94C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704" name="Rectangle 720">
                <a:extLst>
                  <a:ext uri="{FF2B5EF4-FFF2-40B4-BE49-F238E27FC236}">
                    <a16:creationId xmlns:a16="http://schemas.microsoft.com/office/drawing/2014/main" id="{2F88096F-5777-4A1D-B315-6C27419BC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1705" name="Rectangle 721">
                <a:extLst>
                  <a:ext uri="{FF2B5EF4-FFF2-40B4-BE49-F238E27FC236}">
                    <a16:creationId xmlns:a16="http://schemas.microsoft.com/office/drawing/2014/main" id="{AA5F6083-4A02-4C0B-8602-45920B67F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21603" name="Line 722">
            <a:extLst>
              <a:ext uri="{FF2B5EF4-FFF2-40B4-BE49-F238E27FC236}">
                <a16:creationId xmlns:a16="http://schemas.microsoft.com/office/drawing/2014/main" id="{E8F59980-A407-4D65-8A9B-EC7B9CA368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9463" y="352266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04" name="Line 723">
            <a:extLst>
              <a:ext uri="{FF2B5EF4-FFF2-40B4-BE49-F238E27FC236}">
                <a16:creationId xmlns:a16="http://schemas.microsoft.com/office/drawing/2014/main" id="{936CA1D1-87B1-4512-A4AF-906791C380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6450" y="250507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05" name="Line 724">
            <a:extLst>
              <a:ext uri="{FF2B5EF4-FFF2-40B4-BE49-F238E27FC236}">
                <a16:creationId xmlns:a16="http://schemas.microsoft.com/office/drawing/2014/main" id="{5BAA7DCF-0F74-47D6-8301-DC84C01A0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413" y="267811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06" name="Line 725">
            <a:extLst>
              <a:ext uri="{FF2B5EF4-FFF2-40B4-BE49-F238E27FC236}">
                <a16:creationId xmlns:a16="http://schemas.microsoft.com/office/drawing/2014/main" id="{F3946D50-4A95-40A9-86FD-13F8D55A7D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7563" y="257492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07" name="Line 726">
            <a:extLst>
              <a:ext uri="{FF2B5EF4-FFF2-40B4-BE49-F238E27FC236}">
                <a16:creationId xmlns:a16="http://schemas.microsoft.com/office/drawing/2014/main" id="{F965AC7C-4AFF-4049-8690-7C3537507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988" y="257333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08" name="Line 727">
            <a:extLst>
              <a:ext uri="{FF2B5EF4-FFF2-40B4-BE49-F238E27FC236}">
                <a16:creationId xmlns:a16="http://schemas.microsoft.com/office/drawing/2014/main" id="{3E393C46-AFFC-440D-8CB0-32D3F4586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913" y="2879725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09" name="Line 728">
            <a:extLst>
              <a:ext uri="{FF2B5EF4-FFF2-40B4-BE49-F238E27FC236}">
                <a16:creationId xmlns:a16="http://schemas.microsoft.com/office/drawing/2014/main" id="{F17A3659-0B8C-4D36-A1BA-CF6A61B0B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8938" y="374650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10" name="Line 729">
            <a:extLst>
              <a:ext uri="{FF2B5EF4-FFF2-40B4-BE49-F238E27FC236}">
                <a16:creationId xmlns:a16="http://schemas.microsoft.com/office/drawing/2014/main" id="{711EB304-4E03-4782-9615-1D4E3CA1EA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8250" y="227330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11" name="Line 730">
            <a:extLst>
              <a:ext uri="{FF2B5EF4-FFF2-40B4-BE49-F238E27FC236}">
                <a16:creationId xmlns:a16="http://schemas.microsoft.com/office/drawing/2014/main" id="{D7A63840-F1D0-49BE-9610-538C2B3E5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7950" y="28702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12" name="Line 731">
            <a:extLst>
              <a:ext uri="{FF2B5EF4-FFF2-40B4-BE49-F238E27FC236}">
                <a16:creationId xmlns:a16="http://schemas.microsoft.com/office/drawing/2014/main" id="{656DB169-B40B-45E6-A4CF-AB5B743EDC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3875" y="294640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13" name="Line 732">
            <a:extLst>
              <a:ext uri="{FF2B5EF4-FFF2-40B4-BE49-F238E27FC236}">
                <a16:creationId xmlns:a16="http://schemas.microsoft.com/office/drawing/2014/main" id="{802397B9-6582-4D53-96FB-2F44A7DD4D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4425" y="294640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614" name="Group 733">
            <a:extLst>
              <a:ext uri="{FF2B5EF4-FFF2-40B4-BE49-F238E27FC236}">
                <a16:creationId xmlns:a16="http://schemas.microsoft.com/office/drawing/2014/main" id="{9C400E0F-6723-4706-AC91-A91CF64D0591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4564063"/>
            <a:ext cx="501650" cy="234950"/>
            <a:chOff x="4701" y="2996"/>
            <a:chExt cx="316" cy="148"/>
          </a:xfrm>
        </p:grpSpPr>
        <p:sp>
          <p:nvSpPr>
            <p:cNvPr id="21672" name="Oval 734">
              <a:extLst>
                <a:ext uri="{FF2B5EF4-FFF2-40B4-BE49-F238E27FC236}">
                  <a16:creationId xmlns:a16="http://schemas.microsoft.com/office/drawing/2014/main" id="{B370FA79-77B3-47C0-BD67-5868446CF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73" name="Line 735">
              <a:extLst>
                <a:ext uri="{FF2B5EF4-FFF2-40B4-BE49-F238E27FC236}">
                  <a16:creationId xmlns:a16="http://schemas.microsoft.com/office/drawing/2014/main" id="{104C3502-30AB-43EC-9B95-65E0BA48C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74" name="Line 736">
              <a:extLst>
                <a:ext uri="{FF2B5EF4-FFF2-40B4-BE49-F238E27FC236}">
                  <a16:creationId xmlns:a16="http://schemas.microsoft.com/office/drawing/2014/main" id="{3D975D87-72ED-4179-B203-688E1E337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75" name="Rectangle 737">
              <a:extLst>
                <a:ext uri="{FF2B5EF4-FFF2-40B4-BE49-F238E27FC236}">
                  <a16:creationId xmlns:a16="http://schemas.microsoft.com/office/drawing/2014/main" id="{01873F22-BEBD-4DE7-9253-A6FD9FD7C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21676" name="Oval 738">
              <a:extLst>
                <a:ext uri="{FF2B5EF4-FFF2-40B4-BE49-F238E27FC236}">
                  <a16:creationId xmlns:a16="http://schemas.microsoft.com/office/drawing/2014/main" id="{E11AEA82-4F8C-4C13-BF35-AAC84031D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1677" name="Group 739">
              <a:extLst>
                <a:ext uri="{FF2B5EF4-FFF2-40B4-BE49-F238E27FC236}">
                  <a16:creationId xmlns:a16="http://schemas.microsoft.com/office/drawing/2014/main" id="{66D0AD39-FF7A-4238-B40B-238BA5A1A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1682" name="Line 740">
                <a:extLst>
                  <a:ext uri="{FF2B5EF4-FFF2-40B4-BE49-F238E27FC236}">
                    <a16:creationId xmlns:a16="http://schemas.microsoft.com/office/drawing/2014/main" id="{F5083C84-36A9-4802-8E98-DB5473789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83" name="Line 741">
                <a:extLst>
                  <a:ext uri="{FF2B5EF4-FFF2-40B4-BE49-F238E27FC236}">
                    <a16:creationId xmlns:a16="http://schemas.microsoft.com/office/drawing/2014/main" id="{049FE563-0AB3-4D3C-BD02-E099A4F27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84" name="Line 742">
                <a:extLst>
                  <a:ext uri="{FF2B5EF4-FFF2-40B4-BE49-F238E27FC236}">
                    <a16:creationId xmlns:a16="http://schemas.microsoft.com/office/drawing/2014/main" id="{4CD74E93-D1F3-4297-B415-E413A6D63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678" name="Group 743">
              <a:extLst>
                <a:ext uri="{FF2B5EF4-FFF2-40B4-BE49-F238E27FC236}">
                  <a16:creationId xmlns:a16="http://schemas.microsoft.com/office/drawing/2014/main" id="{14336ACF-9292-45C9-895F-A6E77A8DE71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1679" name="Line 744">
                <a:extLst>
                  <a:ext uri="{FF2B5EF4-FFF2-40B4-BE49-F238E27FC236}">
                    <a16:creationId xmlns:a16="http://schemas.microsoft.com/office/drawing/2014/main" id="{422C90FB-87F6-4980-9951-4468215BE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80" name="Line 745">
                <a:extLst>
                  <a:ext uri="{FF2B5EF4-FFF2-40B4-BE49-F238E27FC236}">
                    <a16:creationId xmlns:a16="http://schemas.microsoft.com/office/drawing/2014/main" id="{2974466F-4272-4216-AD7C-104133F86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81" name="Line 746">
                <a:extLst>
                  <a:ext uri="{FF2B5EF4-FFF2-40B4-BE49-F238E27FC236}">
                    <a16:creationId xmlns:a16="http://schemas.microsoft.com/office/drawing/2014/main" id="{E4ADEC57-EDF6-4601-8589-D0273ECDD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615" name="Group 747">
            <a:extLst>
              <a:ext uri="{FF2B5EF4-FFF2-40B4-BE49-F238E27FC236}">
                <a16:creationId xmlns:a16="http://schemas.microsoft.com/office/drawing/2014/main" id="{60E0F406-1E4C-4D69-872F-9E9205766361}"/>
              </a:ext>
            </a:extLst>
          </p:cNvPr>
          <p:cNvGrpSpPr>
            <a:grpSpLocks/>
          </p:cNvGrpSpPr>
          <p:nvPr/>
        </p:nvGrpSpPr>
        <p:grpSpPr bwMode="auto">
          <a:xfrm>
            <a:off x="2041525" y="4865688"/>
            <a:ext cx="501650" cy="234950"/>
            <a:chOff x="4701" y="2996"/>
            <a:chExt cx="316" cy="148"/>
          </a:xfrm>
        </p:grpSpPr>
        <p:sp>
          <p:nvSpPr>
            <p:cNvPr id="21659" name="Oval 748">
              <a:extLst>
                <a:ext uri="{FF2B5EF4-FFF2-40B4-BE49-F238E27FC236}">
                  <a16:creationId xmlns:a16="http://schemas.microsoft.com/office/drawing/2014/main" id="{A052ED98-4C2C-4E47-85DB-A9047CDE7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1660" name="Line 749">
              <a:extLst>
                <a:ext uri="{FF2B5EF4-FFF2-40B4-BE49-F238E27FC236}">
                  <a16:creationId xmlns:a16="http://schemas.microsoft.com/office/drawing/2014/main" id="{22D176B8-C835-4980-84E7-061ED3711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61" name="Line 750">
              <a:extLst>
                <a:ext uri="{FF2B5EF4-FFF2-40B4-BE49-F238E27FC236}">
                  <a16:creationId xmlns:a16="http://schemas.microsoft.com/office/drawing/2014/main" id="{1F94DF15-CA0B-4264-AD2F-0266201AA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662" name="Rectangle 751">
              <a:extLst>
                <a:ext uri="{FF2B5EF4-FFF2-40B4-BE49-F238E27FC236}">
                  <a16:creationId xmlns:a16="http://schemas.microsoft.com/office/drawing/2014/main" id="{56C4C416-8756-4780-BD27-FB8353B96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21663" name="Oval 752">
              <a:extLst>
                <a:ext uri="{FF2B5EF4-FFF2-40B4-BE49-F238E27FC236}">
                  <a16:creationId xmlns:a16="http://schemas.microsoft.com/office/drawing/2014/main" id="{90069A5C-F596-4637-9495-1260FBE12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1664" name="Group 753">
              <a:extLst>
                <a:ext uri="{FF2B5EF4-FFF2-40B4-BE49-F238E27FC236}">
                  <a16:creationId xmlns:a16="http://schemas.microsoft.com/office/drawing/2014/main" id="{1390C79A-71F9-4AF5-84C0-CF2AB3888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1669" name="Line 754">
                <a:extLst>
                  <a:ext uri="{FF2B5EF4-FFF2-40B4-BE49-F238E27FC236}">
                    <a16:creationId xmlns:a16="http://schemas.microsoft.com/office/drawing/2014/main" id="{E1D85079-4097-4051-9E1F-F7E1A9C3F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70" name="Line 755">
                <a:extLst>
                  <a:ext uri="{FF2B5EF4-FFF2-40B4-BE49-F238E27FC236}">
                    <a16:creationId xmlns:a16="http://schemas.microsoft.com/office/drawing/2014/main" id="{9DA2F05B-181A-42F3-9BE6-AD7907D07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71" name="Line 756">
                <a:extLst>
                  <a:ext uri="{FF2B5EF4-FFF2-40B4-BE49-F238E27FC236}">
                    <a16:creationId xmlns:a16="http://schemas.microsoft.com/office/drawing/2014/main" id="{28A077DB-36CD-4A4C-95DD-90D7ABCA9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665" name="Group 757">
              <a:extLst>
                <a:ext uri="{FF2B5EF4-FFF2-40B4-BE49-F238E27FC236}">
                  <a16:creationId xmlns:a16="http://schemas.microsoft.com/office/drawing/2014/main" id="{82AFA8C5-AA45-4962-A546-977F06562AF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1666" name="Line 758">
                <a:extLst>
                  <a:ext uri="{FF2B5EF4-FFF2-40B4-BE49-F238E27FC236}">
                    <a16:creationId xmlns:a16="http://schemas.microsoft.com/office/drawing/2014/main" id="{C918B483-D16A-4E89-93F9-DA92F4F99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67" name="Line 759">
                <a:extLst>
                  <a:ext uri="{FF2B5EF4-FFF2-40B4-BE49-F238E27FC236}">
                    <a16:creationId xmlns:a16="http://schemas.microsoft.com/office/drawing/2014/main" id="{1E0E4E6E-DD22-418A-BC66-1724DF770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68" name="Line 760">
                <a:extLst>
                  <a:ext uri="{FF2B5EF4-FFF2-40B4-BE49-F238E27FC236}">
                    <a16:creationId xmlns:a16="http://schemas.microsoft.com/office/drawing/2014/main" id="{B9C500AC-CDB5-4C1F-8008-00EF3339C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1616" name="Group 761">
            <a:extLst>
              <a:ext uri="{FF2B5EF4-FFF2-40B4-BE49-F238E27FC236}">
                <a16:creationId xmlns:a16="http://schemas.microsoft.com/office/drawing/2014/main" id="{AE3739F8-0402-4FE0-B9D6-ADDF324B9B00}"/>
              </a:ext>
            </a:extLst>
          </p:cNvPr>
          <p:cNvGrpSpPr>
            <a:grpSpLocks/>
          </p:cNvGrpSpPr>
          <p:nvPr/>
        </p:nvGrpSpPr>
        <p:grpSpPr bwMode="auto">
          <a:xfrm>
            <a:off x="2871788" y="5051425"/>
            <a:ext cx="290512" cy="404813"/>
            <a:chOff x="4290" y="3130"/>
            <a:chExt cx="183" cy="255"/>
          </a:xfrm>
        </p:grpSpPr>
        <p:pic>
          <p:nvPicPr>
            <p:cNvPr id="21641" name="Picture 762" descr="31u_bnrz[1]">
              <a:extLst>
                <a:ext uri="{FF2B5EF4-FFF2-40B4-BE49-F238E27FC236}">
                  <a16:creationId xmlns:a16="http://schemas.microsoft.com/office/drawing/2014/main" id="{F0E89176-A882-4083-9BE2-567B682FD9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42" name="Freeform 763">
              <a:extLst>
                <a:ext uri="{FF2B5EF4-FFF2-40B4-BE49-F238E27FC236}">
                  <a16:creationId xmlns:a16="http://schemas.microsoft.com/office/drawing/2014/main" id="{5C2DC0C0-4299-441D-9C49-541B50B64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3" name="Freeform 764">
              <a:extLst>
                <a:ext uri="{FF2B5EF4-FFF2-40B4-BE49-F238E27FC236}">
                  <a16:creationId xmlns:a16="http://schemas.microsoft.com/office/drawing/2014/main" id="{01213DF7-5BAD-46BF-992A-5E13E24B7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4" name="Freeform 765">
              <a:extLst>
                <a:ext uri="{FF2B5EF4-FFF2-40B4-BE49-F238E27FC236}">
                  <a16:creationId xmlns:a16="http://schemas.microsoft.com/office/drawing/2014/main" id="{B33DD2F1-3176-4B07-8B20-46A212415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5" name="Freeform 766">
              <a:extLst>
                <a:ext uri="{FF2B5EF4-FFF2-40B4-BE49-F238E27FC236}">
                  <a16:creationId xmlns:a16="http://schemas.microsoft.com/office/drawing/2014/main" id="{F671EA66-C384-470A-8B7D-B764A95E2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6" name="Freeform 767">
              <a:extLst>
                <a:ext uri="{FF2B5EF4-FFF2-40B4-BE49-F238E27FC236}">
                  <a16:creationId xmlns:a16="http://schemas.microsoft.com/office/drawing/2014/main" id="{7CA5B3CD-F37A-43A4-8A60-ABDDA16FC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7" name="Freeform 768">
              <a:extLst>
                <a:ext uri="{FF2B5EF4-FFF2-40B4-BE49-F238E27FC236}">
                  <a16:creationId xmlns:a16="http://schemas.microsoft.com/office/drawing/2014/main" id="{37CD40D5-58A4-45C8-B06C-1A4A2FBD9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8" name="Freeform 769">
              <a:extLst>
                <a:ext uri="{FF2B5EF4-FFF2-40B4-BE49-F238E27FC236}">
                  <a16:creationId xmlns:a16="http://schemas.microsoft.com/office/drawing/2014/main" id="{DCE6CB15-E832-438B-B7B0-30FD48AB8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9" name="Freeform 770">
              <a:extLst>
                <a:ext uri="{FF2B5EF4-FFF2-40B4-BE49-F238E27FC236}">
                  <a16:creationId xmlns:a16="http://schemas.microsoft.com/office/drawing/2014/main" id="{7FCCFF9A-F0E9-44D2-A8BB-274C47CB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0" name="Freeform 771">
              <a:extLst>
                <a:ext uri="{FF2B5EF4-FFF2-40B4-BE49-F238E27FC236}">
                  <a16:creationId xmlns:a16="http://schemas.microsoft.com/office/drawing/2014/main" id="{4B6C1FE1-6037-4CA4-82DC-34E4B4157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1" name="Freeform 772">
              <a:extLst>
                <a:ext uri="{FF2B5EF4-FFF2-40B4-BE49-F238E27FC236}">
                  <a16:creationId xmlns:a16="http://schemas.microsoft.com/office/drawing/2014/main" id="{5B55C043-8029-4279-87C3-50EDE4606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2" name="Freeform 773">
              <a:extLst>
                <a:ext uri="{FF2B5EF4-FFF2-40B4-BE49-F238E27FC236}">
                  <a16:creationId xmlns:a16="http://schemas.microsoft.com/office/drawing/2014/main" id="{03E8B03C-921F-4E1A-B296-DC3EF0C14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3" name="Freeform 774">
              <a:extLst>
                <a:ext uri="{FF2B5EF4-FFF2-40B4-BE49-F238E27FC236}">
                  <a16:creationId xmlns:a16="http://schemas.microsoft.com/office/drawing/2014/main" id="{53500A19-C4B3-4F11-BF91-78ED8D940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4" name="Freeform 775">
              <a:extLst>
                <a:ext uri="{FF2B5EF4-FFF2-40B4-BE49-F238E27FC236}">
                  <a16:creationId xmlns:a16="http://schemas.microsoft.com/office/drawing/2014/main" id="{561767F5-3106-4585-9456-A049D3B8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5" name="Freeform 776">
              <a:extLst>
                <a:ext uri="{FF2B5EF4-FFF2-40B4-BE49-F238E27FC236}">
                  <a16:creationId xmlns:a16="http://schemas.microsoft.com/office/drawing/2014/main" id="{C0474C05-37AE-4B86-8FDC-EAFC30216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6" name="Freeform 777">
              <a:extLst>
                <a:ext uri="{FF2B5EF4-FFF2-40B4-BE49-F238E27FC236}">
                  <a16:creationId xmlns:a16="http://schemas.microsoft.com/office/drawing/2014/main" id="{93D43ACE-D87B-4976-B2B5-1ADF57CE1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7" name="Freeform 778">
              <a:extLst>
                <a:ext uri="{FF2B5EF4-FFF2-40B4-BE49-F238E27FC236}">
                  <a16:creationId xmlns:a16="http://schemas.microsoft.com/office/drawing/2014/main" id="{795F49D2-DA2C-4CDB-B8EA-7B1F6FC13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8" name="Freeform 779">
              <a:extLst>
                <a:ext uri="{FF2B5EF4-FFF2-40B4-BE49-F238E27FC236}">
                  <a16:creationId xmlns:a16="http://schemas.microsoft.com/office/drawing/2014/main" id="{5F4BFD75-96D8-4E79-9FFC-858E4004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1617" name="Group 780">
            <a:extLst>
              <a:ext uri="{FF2B5EF4-FFF2-40B4-BE49-F238E27FC236}">
                <a16:creationId xmlns:a16="http://schemas.microsoft.com/office/drawing/2014/main" id="{F119248C-C686-455C-8B5C-F792A48D290A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3513138"/>
            <a:ext cx="290513" cy="404812"/>
            <a:chOff x="4290" y="3130"/>
            <a:chExt cx="183" cy="255"/>
          </a:xfrm>
        </p:grpSpPr>
        <p:pic>
          <p:nvPicPr>
            <p:cNvPr id="21623" name="Picture 781" descr="31u_bnrz[1]">
              <a:extLst>
                <a:ext uri="{FF2B5EF4-FFF2-40B4-BE49-F238E27FC236}">
                  <a16:creationId xmlns:a16="http://schemas.microsoft.com/office/drawing/2014/main" id="{EC5DF135-DE14-40E4-889B-23E9CD7FD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24" name="Freeform 782">
              <a:extLst>
                <a:ext uri="{FF2B5EF4-FFF2-40B4-BE49-F238E27FC236}">
                  <a16:creationId xmlns:a16="http://schemas.microsoft.com/office/drawing/2014/main" id="{D1D9DFC8-62B2-493F-8AE2-DF8C5FF53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5" name="Freeform 783">
              <a:extLst>
                <a:ext uri="{FF2B5EF4-FFF2-40B4-BE49-F238E27FC236}">
                  <a16:creationId xmlns:a16="http://schemas.microsoft.com/office/drawing/2014/main" id="{FE61D022-3374-499F-AFB9-F4AFC27DB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6" name="Freeform 784">
              <a:extLst>
                <a:ext uri="{FF2B5EF4-FFF2-40B4-BE49-F238E27FC236}">
                  <a16:creationId xmlns:a16="http://schemas.microsoft.com/office/drawing/2014/main" id="{A82C74E1-DC45-4BF5-AE8C-DECFE7E59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7" name="Freeform 785">
              <a:extLst>
                <a:ext uri="{FF2B5EF4-FFF2-40B4-BE49-F238E27FC236}">
                  <a16:creationId xmlns:a16="http://schemas.microsoft.com/office/drawing/2014/main" id="{353E012C-3A84-4BAD-A95F-D5F15DF66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8" name="Freeform 786">
              <a:extLst>
                <a:ext uri="{FF2B5EF4-FFF2-40B4-BE49-F238E27FC236}">
                  <a16:creationId xmlns:a16="http://schemas.microsoft.com/office/drawing/2014/main" id="{8CABDD62-F285-478C-B028-37E39DD7A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9" name="Freeform 787">
              <a:extLst>
                <a:ext uri="{FF2B5EF4-FFF2-40B4-BE49-F238E27FC236}">
                  <a16:creationId xmlns:a16="http://schemas.microsoft.com/office/drawing/2014/main" id="{B40290EC-6C1E-49EE-9D13-D13710D63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0" name="Freeform 788">
              <a:extLst>
                <a:ext uri="{FF2B5EF4-FFF2-40B4-BE49-F238E27FC236}">
                  <a16:creationId xmlns:a16="http://schemas.microsoft.com/office/drawing/2014/main" id="{4B438B6D-EE94-4D28-87DF-A8562951D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1" name="Freeform 789">
              <a:extLst>
                <a:ext uri="{FF2B5EF4-FFF2-40B4-BE49-F238E27FC236}">
                  <a16:creationId xmlns:a16="http://schemas.microsoft.com/office/drawing/2014/main" id="{172BFB70-8B0B-4078-8A4E-8C539F796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2" name="Freeform 790">
              <a:extLst>
                <a:ext uri="{FF2B5EF4-FFF2-40B4-BE49-F238E27FC236}">
                  <a16:creationId xmlns:a16="http://schemas.microsoft.com/office/drawing/2014/main" id="{F19FD679-8806-4756-A874-724A75921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3" name="Freeform 791">
              <a:extLst>
                <a:ext uri="{FF2B5EF4-FFF2-40B4-BE49-F238E27FC236}">
                  <a16:creationId xmlns:a16="http://schemas.microsoft.com/office/drawing/2014/main" id="{C58F5F5B-2256-4660-B4BC-D2E2C9501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4" name="Freeform 792">
              <a:extLst>
                <a:ext uri="{FF2B5EF4-FFF2-40B4-BE49-F238E27FC236}">
                  <a16:creationId xmlns:a16="http://schemas.microsoft.com/office/drawing/2014/main" id="{B3C9ABF4-E5BB-4615-96DF-FCE320791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5" name="Freeform 793">
              <a:extLst>
                <a:ext uri="{FF2B5EF4-FFF2-40B4-BE49-F238E27FC236}">
                  <a16:creationId xmlns:a16="http://schemas.microsoft.com/office/drawing/2014/main" id="{2705234F-E0D4-4F45-AB42-E577AD055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6" name="Freeform 794">
              <a:extLst>
                <a:ext uri="{FF2B5EF4-FFF2-40B4-BE49-F238E27FC236}">
                  <a16:creationId xmlns:a16="http://schemas.microsoft.com/office/drawing/2014/main" id="{ECF4B1FD-B945-4FE2-B402-95239356A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7" name="Freeform 795">
              <a:extLst>
                <a:ext uri="{FF2B5EF4-FFF2-40B4-BE49-F238E27FC236}">
                  <a16:creationId xmlns:a16="http://schemas.microsoft.com/office/drawing/2014/main" id="{410CC220-8150-4A43-8905-8243417FD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8" name="Freeform 796">
              <a:extLst>
                <a:ext uri="{FF2B5EF4-FFF2-40B4-BE49-F238E27FC236}">
                  <a16:creationId xmlns:a16="http://schemas.microsoft.com/office/drawing/2014/main" id="{898DB907-34C2-4506-984A-4C4B5EA7D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9" name="Freeform 797">
              <a:extLst>
                <a:ext uri="{FF2B5EF4-FFF2-40B4-BE49-F238E27FC236}">
                  <a16:creationId xmlns:a16="http://schemas.microsoft.com/office/drawing/2014/main" id="{5EC75E64-5B27-4238-B134-525ED6D8E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0" name="Freeform 798">
              <a:extLst>
                <a:ext uri="{FF2B5EF4-FFF2-40B4-BE49-F238E27FC236}">
                  <a16:creationId xmlns:a16="http://schemas.microsoft.com/office/drawing/2014/main" id="{0A87B18F-58B7-4573-A551-D1BC3EF0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1267" name="Group 799">
            <a:extLst>
              <a:ext uri="{FF2B5EF4-FFF2-40B4-BE49-F238E27FC236}">
                <a16:creationId xmlns:a16="http://schemas.microsoft.com/office/drawing/2014/main" id="{2815C857-7EFE-419F-A3AF-9060FC833F2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57413"/>
            <a:ext cx="3340100" cy="3265487"/>
            <a:chOff x="2865" y="1307"/>
            <a:chExt cx="2104" cy="2057"/>
          </a:xfrm>
        </p:grpSpPr>
        <p:sp>
          <p:nvSpPr>
            <p:cNvPr id="21619" name="Line 800">
              <a:extLst>
                <a:ext uri="{FF2B5EF4-FFF2-40B4-BE49-F238E27FC236}">
                  <a16:creationId xmlns:a16="http://schemas.microsoft.com/office/drawing/2014/main" id="{01DCE6A1-77F4-44EB-895C-A8AB981C8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307"/>
              <a:ext cx="877" cy="176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0" name="Line 801">
              <a:extLst>
                <a:ext uri="{FF2B5EF4-FFF2-40B4-BE49-F238E27FC236}">
                  <a16:creationId xmlns:a16="http://schemas.microsoft.com/office/drawing/2014/main" id="{FA9335BE-A392-4B4F-B477-0A68D2CF4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6" y="2211"/>
              <a:ext cx="1487" cy="1014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1" name="Line 802">
              <a:extLst>
                <a:ext uri="{FF2B5EF4-FFF2-40B4-BE49-F238E27FC236}">
                  <a16:creationId xmlns:a16="http://schemas.microsoft.com/office/drawing/2014/main" id="{29A3A9C6-0A4F-44E3-A1A3-5ACA16253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" y="3158"/>
              <a:ext cx="1014" cy="20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2" name="Text Box 803">
              <a:extLst>
                <a:ext uri="{FF2B5EF4-FFF2-40B4-BE49-F238E27FC236}">
                  <a16:creationId xmlns:a16="http://schemas.microsoft.com/office/drawing/2014/main" id="{E65C8880-B6BB-4764-8000-801EFF986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5" y="2510"/>
              <a:ext cx="11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solidFill>
                    <a:srgbClr val="FF3300"/>
                  </a:solidFill>
                  <a:latin typeface="Tahoma" panose="020B0604030504040204" pitchFamily="34" charset="0"/>
                </a:rPr>
                <a:t>client/server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1904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>
            <a:extLst>
              <a:ext uri="{FF2B5EF4-FFF2-40B4-BE49-F238E27FC236}">
                <a16:creationId xmlns:a16="http://schemas.microsoft.com/office/drawing/2014/main" id="{BEB6D5E4-32FA-4F1F-B8F3-6422DBCDA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순수한</a:t>
            </a:r>
            <a:r>
              <a:rPr lang="en-US" altLang="ko-KR" dirty="0"/>
              <a:t> P2P </a:t>
            </a:r>
            <a:r>
              <a:rPr lang="ko-KR" altLang="en-US" dirty="0"/>
              <a:t>구조</a:t>
            </a:r>
            <a:endParaRPr lang="en-US" altLang="ko-KR" dirty="0"/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D6D5A69F-8213-4B89-BE0D-42CEE104D6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750888"/>
            <a:ext cx="4903788" cy="4648200"/>
          </a:xfrm>
        </p:spPr>
        <p:txBody>
          <a:bodyPr/>
          <a:lstStyle/>
          <a:p>
            <a:pPr eaLnBrk="1" hangingPunct="1"/>
            <a:r>
              <a:rPr lang="ko-KR" altLang="en-US" i="1"/>
              <a:t>항상 켜진 서버가 필요없슴</a:t>
            </a:r>
            <a:endParaRPr lang="en-US" altLang="ko-KR"/>
          </a:p>
          <a:p>
            <a:pPr eaLnBrk="1" hangingPunct="1"/>
            <a:r>
              <a:rPr lang="en-US" altLang="ko-KR"/>
              <a:t>P2P </a:t>
            </a:r>
            <a:r>
              <a:rPr lang="ko-KR" altLang="en-US"/>
              <a:t>직접 통신</a:t>
            </a:r>
            <a:endParaRPr lang="en-US" altLang="ko-KR"/>
          </a:p>
          <a:p>
            <a:pPr eaLnBrk="1" hangingPunct="1"/>
            <a:r>
              <a:rPr lang="ko-KR" altLang="en-US"/>
              <a:t>피어는 간헐적으로 연결되며 </a:t>
            </a:r>
            <a:r>
              <a:rPr lang="en-US" altLang="ko-KR"/>
              <a:t>IP </a:t>
            </a:r>
            <a:r>
              <a:rPr lang="ko-KR" altLang="en-US"/>
              <a:t>주소가 변경됨 </a:t>
            </a:r>
            <a:r>
              <a:rPr lang="en-US" altLang="ko-KR"/>
              <a:t> </a:t>
            </a:r>
          </a:p>
          <a:p>
            <a:pPr eaLnBrk="1" hangingPunct="1">
              <a:buFont typeface="ZapfDingbats" pitchFamily="82" charset="2"/>
              <a:buNone/>
            </a:pP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>
              <a:buFont typeface="ZapfDingbats" pitchFamily="82" charset="2"/>
              <a:buNone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높은 확장성을 가지나 보안에 취약</a:t>
            </a:r>
            <a:endParaRPr lang="en-US" altLang="ko-KR">
              <a:solidFill>
                <a:srgbClr val="FF0000"/>
              </a:solidFill>
            </a:endParaRPr>
          </a:p>
          <a:p>
            <a:pPr eaLnBrk="1" hangingPunct="1"/>
            <a:endParaRPr lang="en-US" altLang="ko-KR"/>
          </a:p>
        </p:txBody>
      </p:sp>
      <p:sp>
        <p:nvSpPr>
          <p:cNvPr id="22532" name="Freeform 691">
            <a:extLst>
              <a:ext uri="{FF2B5EF4-FFF2-40B4-BE49-F238E27FC236}">
                <a16:creationId xmlns:a16="http://schemas.microsoft.com/office/drawing/2014/main" id="{54930B8D-438C-4CC8-819E-20467E717172}"/>
              </a:ext>
            </a:extLst>
          </p:cNvPr>
          <p:cNvSpPr>
            <a:spLocks/>
          </p:cNvSpPr>
          <p:nvPr/>
        </p:nvSpPr>
        <p:spPr bwMode="auto">
          <a:xfrm>
            <a:off x="6773863" y="3101975"/>
            <a:ext cx="1314450" cy="674688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3" name="Freeform 692">
            <a:extLst>
              <a:ext uri="{FF2B5EF4-FFF2-40B4-BE49-F238E27FC236}">
                <a16:creationId xmlns:a16="http://schemas.microsoft.com/office/drawing/2014/main" id="{90F2555A-1A81-441A-929D-B40E1E6EE0BA}"/>
              </a:ext>
            </a:extLst>
          </p:cNvPr>
          <p:cNvSpPr>
            <a:spLocks/>
          </p:cNvSpPr>
          <p:nvPr/>
        </p:nvSpPr>
        <p:spPr bwMode="auto">
          <a:xfrm>
            <a:off x="6792913" y="1576388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4" name="Freeform 693">
            <a:extLst>
              <a:ext uri="{FF2B5EF4-FFF2-40B4-BE49-F238E27FC236}">
                <a16:creationId xmlns:a16="http://schemas.microsoft.com/office/drawing/2014/main" id="{F9B94379-2073-438C-9C9C-4DA8C663279F}"/>
              </a:ext>
            </a:extLst>
          </p:cNvPr>
          <p:cNvSpPr>
            <a:spLocks/>
          </p:cNvSpPr>
          <p:nvPr/>
        </p:nvSpPr>
        <p:spPr bwMode="auto">
          <a:xfrm>
            <a:off x="5053013" y="1284288"/>
            <a:ext cx="1644650" cy="1071562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2535" name="Group 694">
            <a:extLst>
              <a:ext uri="{FF2B5EF4-FFF2-40B4-BE49-F238E27FC236}">
                <a16:creationId xmlns:a16="http://schemas.microsoft.com/office/drawing/2014/main" id="{672D77DE-1CAA-494F-8BD2-836CF34E86FE}"/>
              </a:ext>
            </a:extLst>
          </p:cNvPr>
          <p:cNvGrpSpPr>
            <a:grpSpLocks/>
          </p:cNvGrpSpPr>
          <p:nvPr/>
        </p:nvGrpSpPr>
        <p:grpSpPr bwMode="auto">
          <a:xfrm>
            <a:off x="5140325" y="2619375"/>
            <a:ext cx="1458913" cy="933450"/>
            <a:chOff x="2889" y="1631"/>
            <a:chExt cx="980" cy="743"/>
          </a:xfrm>
        </p:grpSpPr>
        <p:sp>
          <p:nvSpPr>
            <p:cNvPr id="22872" name="Rectangle 695">
              <a:extLst>
                <a:ext uri="{FF2B5EF4-FFF2-40B4-BE49-F238E27FC236}">
                  <a16:creationId xmlns:a16="http://schemas.microsoft.com/office/drawing/2014/main" id="{9A4FF8FC-508B-47F3-9AB9-76931811D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2873" name="AutoShape 696">
              <a:extLst>
                <a:ext uri="{FF2B5EF4-FFF2-40B4-BE49-F238E27FC236}">
                  <a16:creationId xmlns:a16="http://schemas.microsoft.com/office/drawing/2014/main" id="{A0FAC20D-5338-4B6B-AEA0-88EF74349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solidFill>
                  <a:srgbClr val="00CC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36" name="Group 697">
            <a:extLst>
              <a:ext uri="{FF2B5EF4-FFF2-40B4-BE49-F238E27FC236}">
                <a16:creationId xmlns:a16="http://schemas.microsoft.com/office/drawing/2014/main" id="{54FB74C7-684D-492D-95F5-09F069A0A648}"/>
              </a:ext>
            </a:extLst>
          </p:cNvPr>
          <p:cNvGrpSpPr>
            <a:grpSpLocks/>
          </p:cNvGrpSpPr>
          <p:nvPr/>
        </p:nvGrpSpPr>
        <p:grpSpPr bwMode="auto">
          <a:xfrm>
            <a:off x="5842000" y="1476375"/>
            <a:ext cx="336550" cy="531813"/>
            <a:chOff x="3796" y="1043"/>
            <a:chExt cx="865" cy="1237"/>
          </a:xfrm>
        </p:grpSpPr>
        <p:sp>
          <p:nvSpPr>
            <p:cNvPr id="22842" name="Line 698">
              <a:extLst>
                <a:ext uri="{FF2B5EF4-FFF2-40B4-BE49-F238E27FC236}">
                  <a16:creationId xmlns:a16="http://schemas.microsoft.com/office/drawing/2014/main" id="{16AF2D9B-F4AE-430E-AEC2-4342A1CDE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43" name="Line 699">
              <a:extLst>
                <a:ext uri="{FF2B5EF4-FFF2-40B4-BE49-F238E27FC236}">
                  <a16:creationId xmlns:a16="http://schemas.microsoft.com/office/drawing/2014/main" id="{C4FB8965-35A7-49ED-9712-A3FD09D40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44" name="Line 700">
              <a:extLst>
                <a:ext uri="{FF2B5EF4-FFF2-40B4-BE49-F238E27FC236}">
                  <a16:creationId xmlns:a16="http://schemas.microsoft.com/office/drawing/2014/main" id="{EAEC7636-076F-44BE-84AC-FBB7A97D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45" name="Line 701">
              <a:extLst>
                <a:ext uri="{FF2B5EF4-FFF2-40B4-BE49-F238E27FC236}">
                  <a16:creationId xmlns:a16="http://schemas.microsoft.com/office/drawing/2014/main" id="{484B8155-84F4-458B-B9B1-210029629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46" name="Line 702">
              <a:extLst>
                <a:ext uri="{FF2B5EF4-FFF2-40B4-BE49-F238E27FC236}">
                  <a16:creationId xmlns:a16="http://schemas.microsoft.com/office/drawing/2014/main" id="{36C7DED4-D452-4C4B-84BC-F06BA3396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47" name="Line 703">
              <a:extLst>
                <a:ext uri="{FF2B5EF4-FFF2-40B4-BE49-F238E27FC236}">
                  <a16:creationId xmlns:a16="http://schemas.microsoft.com/office/drawing/2014/main" id="{AB9FD3BE-1115-4A54-A21D-738B14DB2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48" name="Line 704">
              <a:extLst>
                <a:ext uri="{FF2B5EF4-FFF2-40B4-BE49-F238E27FC236}">
                  <a16:creationId xmlns:a16="http://schemas.microsoft.com/office/drawing/2014/main" id="{36492D3C-045B-4444-A8B9-8CF2785C6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49" name="Line 705">
              <a:extLst>
                <a:ext uri="{FF2B5EF4-FFF2-40B4-BE49-F238E27FC236}">
                  <a16:creationId xmlns:a16="http://schemas.microsoft.com/office/drawing/2014/main" id="{2030EDA3-EF79-415E-9F83-2161E2F6B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50" name="Line 706">
              <a:extLst>
                <a:ext uri="{FF2B5EF4-FFF2-40B4-BE49-F238E27FC236}">
                  <a16:creationId xmlns:a16="http://schemas.microsoft.com/office/drawing/2014/main" id="{F6E3713D-8DD3-4F3D-971A-632CF5F270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51" name="Line 707">
              <a:extLst>
                <a:ext uri="{FF2B5EF4-FFF2-40B4-BE49-F238E27FC236}">
                  <a16:creationId xmlns:a16="http://schemas.microsoft.com/office/drawing/2014/main" id="{7A0CE2EA-8D2E-4000-A708-9B76237C3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52" name="Line 708">
              <a:extLst>
                <a:ext uri="{FF2B5EF4-FFF2-40B4-BE49-F238E27FC236}">
                  <a16:creationId xmlns:a16="http://schemas.microsoft.com/office/drawing/2014/main" id="{2946B213-D830-4D3F-B09F-F6548D7A7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53" name="Line 709">
              <a:extLst>
                <a:ext uri="{FF2B5EF4-FFF2-40B4-BE49-F238E27FC236}">
                  <a16:creationId xmlns:a16="http://schemas.microsoft.com/office/drawing/2014/main" id="{A0E19DB9-84C2-42E6-81B6-DBDB1EC23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54" name="Line 710">
              <a:extLst>
                <a:ext uri="{FF2B5EF4-FFF2-40B4-BE49-F238E27FC236}">
                  <a16:creationId xmlns:a16="http://schemas.microsoft.com/office/drawing/2014/main" id="{85957969-2B2E-4F43-A01B-B4EBC990E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55" name="Line 711">
              <a:extLst>
                <a:ext uri="{FF2B5EF4-FFF2-40B4-BE49-F238E27FC236}">
                  <a16:creationId xmlns:a16="http://schemas.microsoft.com/office/drawing/2014/main" id="{E3EBA78E-C4A8-4719-BA32-B18C2326C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2856" name="Line 712">
              <a:extLst>
                <a:ext uri="{FF2B5EF4-FFF2-40B4-BE49-F238E27FC236}">
                  <a16:creationId xmlns:a16="http://schemas.microsoft.com/office/drawing/2014/main" id="{C3EEBE0C-AFBF-49CB-8EFB-D992D20AB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22857" name="Group 713">
              <a:extLst>
                <a:ext uri="{FF2B5EF4-FFF2-40B4-BE49-F238E27FC236}">
                  <a16:creationId xmlns:a16="http://schemas.microsoft.com/office/drawing/2014/main" id="{C4A0311B-723F-4F31-8AB5-7DBCE1237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22868" name="Line 714">
                <a:extLst>
                  <a:ext uri="{FF2B5EF4-FFF2-40B4-BE49-F238E27FC236}">
                    <a16:creationId xmlns:a16="http://schemas.microsoft.com/office/drawing/2014/main" id="{22169621-626C-45F7-BF43-94EE35B1E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2869" name="Line 715">
                <a:extLst>
                  <a:ext uri="{FF2B5EF4-FFF2-40B4-BE49-F238E27FC236}">
                    <a16:creationId xmlns:a16="http://schemas.microsoft.com/office/drawing/2014/main" id="{C4E20EDD-E4C8-442A-86D3-189472D1D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2870" name="Line 716">
                <a:extLst>
                  <a:ext uri="{FF2B5EF4-FFF2-40B4-BE49-F238E27FC236}">
                    <a16:creationId xmlns:a16="http://schemas.microsoft.com/office/drawing/2014/main" id="{5C6D7DEB-E441-430D-AA24-43F1B1C7B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2871" name="Line 717">
                <a:extLst>
                  <a:ext uri="{FF2B5EF4-FFF2-40B4-BE49-F238E27FC236}">
                    <a16:creationId xmlns:a16="http://schemas.microsoft.com/office/drawing/2014/main" id="{C55DDC28-88EE-45A7-BD27-6E53AFC3D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22858" name="Group 718">
              <a:extLst>
                <a:ext uri="{FF2B5EF4-FFF2-40B4-BE49-F238E27FC236}">
                  <a16:creationId xmlns:a16="http://schemas.microsoft.com/office/drawing/2014/main" id="{7389607E-2847-493A-85B5-C0A18A708424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22864" name="Line 719">
                <a:extLst>
                  <a:ext uri="{FF2B5EF4-FFF2-40B4-BE49-F238E27FC236}">
                    <a16:creationId xmlns:a16="http://schemas.microsoft.com/office/drawing/2014/main" id="{47DACE86-F93D-47A5-BCEC-05B7075C5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2865" name="Line 720">
                <a:extLst>
                  <a:ext uri="{FF2B5EF4-FFF2-40B4-BE49-F238E27FC236}">
                    <a16:creationId xmlns:a16="http://schemas.microsoft.com/office/drawing/2014/main" id="{6A0D93B4-551B-4FA0-B4B1-D79FBAAC3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2866" name="Line 721">
                <a:extLst>
                  <a:ext uri="{FF2B5EF4-FFF2-40B4-BE49-F238E27FC236}">
                    <a16:creationId xmlns:a16="http://schemas.microsoft.com/office/drawing/2014/main" id="{CC33FFC0-57D5-483F-864A-FE17CAFA9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2867" name="Line 722">
                <a:extLst>
                  <a:ext uri="{FF2B5EF4-FFF2-40B4-BE49-F238E27FC236}">
                    <a16:creationId xmlns:a16="http://schemas.microsoft.com/office/drawing/2014/main" id="{224421BE-4449-4F89-94B7-41BBA5ADB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22859" name="Group 723">
              <a:extLst>
                <a:ext uri="{FF2B5EF4-FFF2-40B4-BE49-F238E27FC236}">
                  <a16:creationId xmlns:a16="http://schemas.microsoft.com/office/drawing/2014/main" id="{51FF93A4-9A6F-49E2-90E5-852A7CD0E59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22860" name="Line 724">
                <a:extLst>
                  <a:ext uri="{FF2B5EF4-FFF2-40B4-BE49-F238E27FC236}">
                    <a16:creationId xmlns:a16="http://schemas.microsoft.com/office/drawing/2014/main" id="{4965E4DF-68B6-4A04-86ED-8407BDAAF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2861" name="Line 725">
                <a:extLst>
                  <a:ext uri="{FF2B5EF4-FFF2-40B4-BE49-F238E27FC236}">
                    <a16:creationId xmlns:a16="http://schemas.microsoft.com/office/drawing/2014/main" id="{D0AC9AEC-64FF-4373-A1A5-20CAEF1BB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2862" name="Line 726">
                <a:extLst>
                  <a:ext uri="{FF2B5EF4-FFF2-40B4-BE49-F238E27FC236}">
                    <a16:creationId xmlns:a16="http://schemas.microsoft.com/office/drawing/2014/main" id="{CEB001D2-3F6A-451C-8EF9-E421719C5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2863" name="Line 727">
                <a:extLst>
                  <a:ext uri="{FF2B5EF4-FFF2-40B4-BE49-F238E27FC236}">
                    <a16:creationId xmlns:a16="http://schemas.microsoft.com/office/drawing/2014/main" id="{4C098729-DB17-4B07-BB51-7DF9B5B97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sp>
        <p:nvSpPr>
          <p:cNvPr id="22537" name="Oval 728">
            <a:extLst>
              <a:ext uri="{FF2B5EF4-FFF2-40B4-BE49-F238E27FC236}">
                <a16:creationId xmlns:a16="http://schemas.microsoft.com/office/drawing/2014/main" id="{60AD435F-83B4-4F50-B0EB-22CE73BE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275" y="3297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2538" name="Line 729">
            <a:extLst>
              <a:ext uri="{FF2B5EF4-FFF2-40B4-BE49-F238E27FC236}">
                <a16:creationId xmlns:a16="http://schemas.microsoft.com/office/drawing/2014/main" id="{C813C59C-41D4-413A-B500-A51BF6B08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275" y="3289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9" name="Line 730">
            <a:extLst>
              <a:ext uri="{FF2B5EF4-FFF2-40B4-BE49-F238E27FC236}">
                <a16:creationId xmlns:a16="http://schemas.microsoft.com/office/drawing/2014/main" id="{7D65C3C1-CB25-4F23-9A63-8548AFA1E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050" y="3289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0" name="Rectangle 731">
            <a:extLst>
              <a:ext uri="{FF2B5EF4-FFF2-40B4-BE49-F238E27FC236}">
                <a16:creationId xmlns:a16="http://schemas.microsoft.com/office/drawing/2014/main" id="{31F38D91-3997-4027-89AA-1803A7453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275" y="3289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2541" name="Oval 732">
            <a:extLst>
              <a:ext uri="{FF2B5EF4-FFF2-40B4-BE49-F238E27FC236}">
                <a16:creationId xmlns:a16="http://schemas.microsoft.com/office/drawing/2014/main" id="{218F49D3-9514-4D90-B24C-A7F2A6C59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3221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2542" name="Group 733">
            <a:extLst>
              <a:ext uri="{FF2B5EF4-FFF2-40B4-BE49-F238E27FC236}">
                <a16:creationId xmlns:a16="http://schemas.microsoft.com/office/drawing/2014/main" id="{18FF79F5-69FE-4B5D-A288-A6CE7E2FE424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3244850"/>
            <a:ext cx="179388" cy="65088"/>
            <a:chOff x="2848" y="848"/>
            <a:chExt cx="140" cy="98"/>
          </a:xfrm>
        </p:grpSpPr>
        <p:sp>
          <p:nvSpPr>
            <p:cNvPr id="22839" name="Line 734">
              <a:extLst>
                <a:ext uri="{FF2B5EF4-FFF2-40B4-BE49-F238E27FC236}">
                  <a16:creationId xmlns:a16="http://schemas.microsoft.com/office/drawing/2014/main" id="{C230A5C9-5847-4D45-9F19-EF9C52444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0" name="Line 735">
              <a:extLst>
                <a:ext uri="{FF2B5EF4-FFF2-40B4-BE49-F238E27FC236}">
                  <a16:creationId xmlns:a16="http://schemas.microsoft.com/office/drawing/2014/main" id="{570152CD-F412-4607-9D73-E05C8DAB5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41" name="Line 736">
              <a:extLst>
                <a:ext uri="{FF2B5EF4-FFF2-40B4-BE49-F238E27FC236}">
                  <a16:creationId xmlns:a16="http://schemas.microsoft.com/office/drawing/2014/main" id="{AAC5C72A-6EA9-4FEC-86E4-5F74DBC75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43" name="Group 737">
            <a:extLst>
              <a:ext uri="{FF2B5EF4-FFF2-40B4-BE49-F238E27FC236}">
                <a16:creationId xmlns:a16="http://schemas.microsoft.com/office/drawing/2014/main" id="{CE462C0A-751A-4CEF-B295-2C2F3AB5641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981825" y="3244850"/>
            <a:ext cx="179388" cy="65088"/>
            <a:chOff x="2848" y="848"/>
            <a:chExt cx="140" cy="98"/>
          </a:xfrm>
        </p:grpSpPr>
        <p:sp>
          <p:nvSpPr>
            <p:cNvPr id="22836" name="Line 738">
              <a:extLst>
                <a:ext uri="{FF2B5EF4-FFF2-40B4-BE49-F238E27FC236}">
                  <a16:creationId xmlns:a16="http://schemas.microsoft.com/office/drawing/2014/main" id="{9C36BB3A-27D9-4022-A469-F0979EE59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7" name="Line 739">
              <a:extLst>
                <a:ext uri="{FF2B5EF4-FFF2-40B4-BE49-F238E27FC236}">
                  <a16:creationId xmlns:a16="http://schemas.microsoft.com/office/drawing/2014/main" id="{E92D616B-EE28-4C8D-AB80-6AC91A80D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8" name="Line 740">
              <a:extLst>
                <a:ext uri="{FF2B5EF4-FFF2-40B4-BE49-F238E27FC236}">
                  <a16:creationId xmlns:a16="http://schemas.microsoft.com/office/drawing/2014/main" id="{505658F6-0767-4763-B63A-A1B98F6D1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44" name="Oval 741">
            <a:extLst>
              <a:ext uri="{FF2B5EF4-FFF2-40B4-BE49-F238E27FC236}">
                <a16:creationId xmlns:a16="http://schemas.microsoft.com/office/drawing/2014/main" id="{F20753D4-CA8D-4DF7-BF15-839CBD46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75" y="35766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2545" name="Line 742">
            <a:extLst>
              <a:ext uri="{FF2B5EF4-FFF2-40B4-BE49-F238E27FC236}">
                <a16:creationId xmlns:a16="http://schemas.microsoft.com/office/drawing/2014/main" id="{55BEB547-0D64-47A1-AB20-3774C2E5D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4875" y="35687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6" name="Line 743">
            <a:extLst>
              <a:ext uri="{FF2B5EF4-FFF2-40B4-BE49-F238E27FC236}">
                <a16:creationId xmlns:a16="http://schemas.microsoft.com/office/drawing/2014/main" id="{3A7BBD85-91B2-47C3-88B9-B124E720C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3650" y="35687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7" name="Rectangle 744">
            <a:extLst>
              <a:ext uri="{FF2B5EF4-FFF2-40B4-BE49-F238E27FC236}">
                <a16:creationId xmlns:a16="http://schemas.microsoft.com/office/drawing/2014/main" id="{AF53909F-6629-482B-B956-420C54504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75" y="35687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2548" name="Oval 745">
            <a:extLst>
              <a:ext uri="{FF2B5EF4-FFF2-40B4-BE49-F238E27FC236}">
                <a16:creationId xmlns:a16="http://schemas.microsoft.com/office/drawing/2014/main" id="{C0BE40DD-3EE4-4EBD-AC87-82236A131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0" y="35004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2549" name="Group 746">
            <a:extLst>
              <a:ext uri="{FF2B5EF4-FFF2-40B4-BE49-F238E27FC236}">
                <a16:creationId xmlns:a16="http://schemas.microsoft.com/office/drawing/2014/main" id="{16C74AC2-DE65-4F08-9DEC-1E19D1845B66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3524250"/>
            <a:ext cx="179388" cy="65088"/>
            <a:chOff x="2848" y="848"/>
            <a:chExt cx="140" cy="98"/>
          </a:xfrm>
        </p:grpSpPr>
        <p:sp>
          <p:nvSpPr>
            <p:cNvPr id="22833" name="Line 747">
              <a:extLst>
                <a:ext uri="{FF2B5EF4-FFF2-40B4-BE49-F238E27FC236}">
                  <a16:creationId xmlns:a16="http://schemas.microsoft.com/office/drawing/2014/main" id="{BA15D500-0549-4FDF-ABA9-B48FB27911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4" name="Line 748">
              <a:extLst>
                <a:ext uri="{FF2B5EF4-FFF2-40B4-BE49-F238E27FC236}">
                  <a16:creationId xmlns:a16="http://schemas.microsoft.com/office/drawing/2014/main" id="{AF85DAC5-3207-4D2C-BFBC-4DD0BEC8E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5" name="Line 749">
              <a:extLst>
                <a:ext uri="{FF2B5EF4-FFF2-40B4-BE49-F238E27FC236}">
                  <a16:creationId xmlns:a16="http://schemas.microsoft.com/office/drawing/2014/main" id="{F9819246-440A-4904-A807-2EEB417B8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50" name="Group 750">
            <a:extLst>
              <a:ext uri="{FF2B5EF4-FFF2-40B4-BE49-F238E27FC236}">
                <a16:creationId xmlns:a16="http://schemas.microsoft.com/office/drawing/2014/main" id="{B5E8E127-F1AA-4320-BCB2-A7FBBB331E8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37425" y="3524250"/>
            <a:ext cx="179388" cy="65088"/>
            <a:chOff x="2848" y="848"/>
            <a:chExt cx="140" cy="98"/>
          </a:xfrm>
        </p:grpSpPr>
        <p:sp>
          <p:nvSpPr>
            <p:cNvPr id="22830" name="Line 751">
              <a:extLst>
                <a:ext uri="{FF2B5EF4-FFF2-40B4-BE49-F238E27FC236}">
                  <a16:creationId xmlns:a16="http://schemas.microsoft.com/office/drawing/2014/main" id="{D9F42547-83B1-411E-945A-DD7F28C3A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1" name="Line 752">
              <a:extLst>
                <a:ext uri="{FF2B5EF4-FFF2-40B4-BE49-F238E27FC236}">
                  <a16:creationId xmlns:a16="http://schemas.microsoft.com/office/drawing/2014/main" id="{2FCD50E9-DCA5-4190-A964-63A4356B1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32" name="Line 753">
              <a:extLst>
                <a:ext uri="{FF2B5EF4-FFF2-40B4-BE49-F238E27FC236}">
                  <a16:creationId xmlns:a16="http://schemas.microsoft.com/office/drawing/2014/main" id="{0576840F-B30D-4CD5-B69D-5BC93A1B2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51" name="Oval 754">
            <a:extLst>
              <a:ext uri="{FF2B5EF4-FFF2-40B4-BE49-F238E27FC236}">
                <a16:creationId xmlns:a16="http://schemas.microsoft.com/office/drawing/2014/main" id="{5CCE5EE5-C978-4745-8D23-4595C3C3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33099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2552" name="Line 755">
            <a:extLst>
              <a:ext uri="{FF2B5EF4-FFF2-40B4-BE49-F238E27FC236}">
                <a16:creationId xmlns:a16="http://schemas.microsoft.com/office/drawing/2014/main" id="{0DCB2413-F1E9-4124-A8D0-437A3D7EE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4275" y="33020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3" name="Line 756">
            <a:extLst>
              <a:ext uri="{FF2B5EF4-FFF2-40B4-BE49-F238E27FC236}">
                <a16:creationId xmlns:a16="http://schemas.microsoft.com/office/drawing/2014/main" id="{A950829D-5E93-4F58-8E0D-AAA9F06F1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3050" y="33020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4" name="Rectangle 757">
            <a:extLst>
              <a:ext uri="{FF2B5EF4-FFF2-40B4-BE49-F238E27FC236}">
                <a16:creationId xmlns:a16="http://schemas.microsoft.com/office/drawing/2014/main" id="{F2A62AD0-D4C4-403B-BA31-7C3DBDCC9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33020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2555" name="Oval 758">
            <a:extLst>
              <a:ext uri="{FF2B5EF4-FFF2-40B4-BE49-F238E27FC236}">
                <a16:creationId xmlns:a16="http://schemas.microsoft.com/office/drawing/2014/main" id="{7942CAC4-7BD5-49FF-B973-B6385A5A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32337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2556" name="Group 759">
            <a:extLst>
              <a:ext uri="{FF2B5EF4-FFF2-40B4-BE49-F238E27FC236}">
                <a16:creationId xmlns:a16="http://schemas.microsoft.com/office/drawing/2014/main" id="{908DAA78-0D31-44A5-8228-9D7987B8ED11}"/>
              </a:ext>
            </a:extLst>
          </p:cNvPr>
          <p:cNvGrpSpPr>
            <a:grpSpLocks/>
          </p:cNvGrpSpPr>
          <p:nvPr/>
        </p:nvGrpSpPr>
        <p:grpSpPr bwMode="auto">
          <a:xfrm>
            <a:off x="7616825" y="3257550"/>
            <a:ext cx="179388" cy="65088"/>
            <a:chOff x="2848" y="848"/>
            <a:chExt cx="140" cy="98"/>
          </a:xfrm>
        </p:grpSpPr>
        <p:sp>
          <p:nvSpPr>
            <p:cNvPr id="22827" name="Line 760">
              <a:extLst>
                <a:ext uri="{FF2B5EF4-FFF2-40B4-BE49-F238E27FC236}">
                  <a16:creationId xmlns:a16="http://schemas.microsoft.com/office/drawing/2014/main" id="{64DFA0C1-6A76-4888-8EEC-A3CF60F3F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28" name="Line 761">
              <a:extLst>
                <a:ext uri="{FF2B5EF4-FFF2-40B4-BE49-F238E27FC236}">
                  <a16:creationId xmlns:a16="http://schemas.microsoft.com/office/drawing/2014/main" id="{B3804887-163C-4124-A5EB-CD2E27CE6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29" name="Line 762">
              <a:extLst>
                <a:ext uri="{FF2B5EF4-FFF2-40B4-BE49-F238E27FC236}">
                  <a16:creationId xmlns:a16="http://schemas.microsoft.com/office/drawing/2014/main" id="{AFE0A6CE-8E40-481D-A094-00BD0AD69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57" name="Group 763">
            <a:extLst>
              <a:ext uri="{FF2B5EF4-FFF2-40B4-BE49-F238E27FC236}">
                <a16:creationId xmlns:a16="http://schemas.microsoft.com/office/drawing/2014/main" id="{D9C9201C-779A-4CFB-BC1B-30CB07D4B29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16825" y="3257550"/>
            <a:ext cx="179388" cy="65088"/>
            <a:chOff x="2848" y="848"/>
            <a:chExt cx="140" cy="98"/>
          </a:xfrm>
        </p:grpSpPr>
        <p:sp>
          <p:nvSpPr>
            <p:cNvPr id="22824" name="Line 764">
              <a:extLst>
                <a:ext uri="{FF2B5EF4-FFF2-40B4-BE49-F238E27FC236}">
                  <a16:creationId xmlns:a16="http://schemas.microsoft.com/office/drawing/2014/main" id="{3FC08799-8E43-48E3-BA42-408B2CF58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25" name="Line 765">
              <a:extLst>
                <a:ext uri="{FF2B5EF4-FFF2-40B4-BE49-F238E27FC236}">
                  <a16:creationId xmlns:a16="http://schemas.microsoft.com/office/drawing/2014/main" id="{F300E4EC-4C63-4525-B12F-01EF4FBD0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26" name="Line 766">
              <a:extLst>
                <a:ext uri="{FF2B5EF4-FFF2-40B4-BE49-F238E27FC236}">
                  <a16:creationId xmlns:a16="http://schemas.microsoft.com/office/drawing/2014/main" id="{90BAC6BA-7108-4955-8563-772725231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58" name="Oval 767">
            <a:extLst>
              <a:ext uri="{FF2B5EF4-FFF2-40B4-BE49-F238E27FC236}">
                <a16:creationId xmlns:a16="http://schemas.microsoft.com/office/drawing/2014/main" id="{5E5D0A90-691D-4012-AFC8-6C3FDB435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8" y="21478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2559" name="Line 768">
            <a:extLst>
              <a:ext uri="{FF2B5EF4-FFF2-40B4-BE49-F238E27FC236}">
                <a16:creationId xmlns:a16="http://schemas.microsoft.com/office/drawing/2014/main" id="{ED33948F-4B5C-49BB-874A-79CA81290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288" y="21399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0" name="Line 769">
            <a:extLst>
              <a:ext uri="{FF2B5EF4-FFF2-40B4-BE49-F238E27FC236}">
                <a16:creationId xmlns:a16="http://schemas.microsoft.com/office/drawing/2014/main" id="{82FAE86F-614E-416A-9AB0-C2B4054D8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950" y="21399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1" name="Rectangle 770">
            <a:extLst>
              <a:ext uri="{FF2B5EF4-FFF2-40B4-BE49-F238E27FC236}">
                <a16:creationId xmlns:a16="http://schemas.microsoft.com/office/drawing/2014/main" id="{BA372EEF-427F-49DD-814D-4280EE4D1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8" y="213995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2562" name="Oval 771">
            <a:extLst>
              <a:ext uri="{FF2B5EF4-FFF2-40B4-BE49-F238E27FC236}">
                <a16:creationId xmlns:a16="http://schemas.microsoft.com/office/drawing/2014/main" id="{86AA5A70-E0F3-46DE-AE05-AE82BD72A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20764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2563" name="Group 772">
            <a:extLst>
              <a:ext uri="{FF2B5EF4-FFF2-40B4-BE49-F238E27FC236}">
                <a16:creationId xmlns:a16="http://schemas.microsoft.com/office/drawing/2014/main" id="{60B173B3-3DCE-405C-B7A1-E0A07BC61BF1}"/>
              </a:ext>
            </a:extLst>
          </p:cNvPr>
          <p:cNvGrpSpPr>
            <a:grpSpLocks/>
          </p:cNvGrpSpPr>
          <p:nvPr/>
        </p:nvGrpSpPr>
        <p:grpSpPr bwMode="auto">
          <a:xfrm>
            <a:off x="7080250" y="2098675"/>
            <a:ext cx="171450" cy="61913"/>
            <a:chOff x="2848" y="848"/>
            <a:chExt cx="140" cy="98"/>
          </a:xfrm>
        </p:grpSpPr>
        <p:sp>
          <p:nvSpPr>
            <p:cNvPr id="22821" name="Line 773">
              <a:extLst>
                <a:ext uri="{FF2B5EF4-FFF2-40B4-BE49-F238E27FC236}">
                  <a16:creationId xmlns:a16="http://schemas.microsoft.com/office/drawing/2014/main" id="{0AD53629-3845-4F6A-A6DA-5C7C006CB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22" name="Line 774">
              <a:extLst>
                <a:ext uri="{FF2B5EF4-FFF2-40B4-BE49-F238E27FC236}">
                  <a16:creationId xmlns:a16="http://schemas.microsoft.com/office/drawing/2014/main" id="{AC859901-9AF9-43B0-9105-DAE9C91E2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23" name="Line 775">
              <a:extLst>
                <a:ext uri="{FF2B5EF4-FFF2-40B4-BE49-F238E27FC236}">
                  <a16:creationId xmlns:a16="http://schemas.microsoft.com/office/drawing/2014/main" id="{D84DD8EB-E559-4532-B52E-C6BF70FCE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64" name="Group 776">
            <a:extLst>
              <a:ext uri="{FF2B5EF4-FFF2-40B4-BE49-F238E27FC236}">
                <a16:creationId xmlns:a16="http://schemas.microsoft.com/office/drawing/2014/main" id="{A34519DC-7A1E-4EC6-BC0D-ACF0D134293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80250" y="2098675"/>
            <a:ext cx="171450" cy="60325"/>
            <a:chOff x="2848" y="848"/>
            <a:chExt cx="140" cy="98"/>
          </a:xfrm>
        </p:grpSpPr>
        <p:sp>
          <p:nvSpPr>
            <p:cNvPr id="22818" name="Line 777">
              <a:extLst>
                <a:ext uri="{FF2B5EF4-FFF2-40B4-BE49-F238E27FC236}">
                  <a16:creationId xmlns:a16="http://schemas.microsoft.com/office/drawing/2014/main" id="{99AE4F32-1681-419E-AA20-06695095F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19" name="Line 778">
              <a:extLst>
                <a:ext uri="{FF2B5EF4-FFF2-40B4-BE49-F238E27FC236}">
                  <a16:creationId xmlns:a16="http://schemas.microsoft.com/office/drawing/2014/main" id="{9A46A3B7-4B1C-4EAF-9B97-F29FB19B8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20" name="Line 779">
              <a:extLst>
                <a:ext uri="{FF2B5EF4-FFF2-40B4-BE49-F238E27FC236}">
                  <a16:creationId xmlns:a16="http://schemas.microsoft.com/office/drawing/2014/main" id="{36968366-59F5-41AA-A5E1-4148377C5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65" name="Oval 780">
            <a:extLst>
              <a:ext uri="{FF2B5EF4-FFF2-40B4-BE49-F238E27FC236}">
                <a16:creationId xmlns:a16="http://schemas.microsoft.com/office/drawing/2014/main" id="{F17C6B26-9FA9-4D33-86DA-445AD3B5F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2408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2566" name="Line 781">
            <a:extLst>
              <a:ext uri="{FF2B5EF4-FFF2-40B4-BE49-F238E27FC236}">
                <a16:creationId xmlns:a16="http://schemas.microsoft.com/office/drawing/2014/main" id="{7AA13A3D-03DB-4A96-95FA-DFFF71342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7700" y="2400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7" name="Line 782">
            <a:extLst>
              <a:ext uri="{FF2B5EF4-FFF2-40B4-BE49-F238E27FC236}">
                <a16:creationId xmlns:a16="http://schemas.microsoft.com/office/drawing/2014/main" id="{188A5F79-53DB-402B-B915-07A9B0D0A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6475" y="2400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8" name="Rectangle 783">
            <a:extLst>
              <a:ext uri="{FF2B5EF4-FFF2-40B4-BE49-F238E27FC236}">
                <a16:creationId xmlns:a16="http://schemas.microsoft.com/office/drawing/2014/main" id="{C27132FF-5266-42EE-BD37-A2C474F9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2400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2569" name="Oval 784">
            <a:extLst>
              <a:ext uri="{FF2B5EF4-FFF2-40B4-BE49-F238E27FC236}">
                <a16:creationId xmlns:a16="http://schemas.microsoft.com/office/drawing/2014/main" id="{2F3DFB52-9946-407C-A9AA-E476AABC3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5" y="2332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2570" name="Group 785">
            <a:extLst>
              <a:ext uri="{FF2B5EF4-FFF2-40B4-BE49-F238E27FC236}">
                <a16:creationId xmlns:a16="http://schemas.microsoft.com/office/drawing/2014/main" id="{AC3E72F0-8368-4C88-ACC4-9C18A51E25D1}"/>
              </a:ext>
            </a:extLst>
          </p:cNvPr>
          <p:cNvGrpSpPr>
            <a:grpSpLocks/>
          </p:cNvGrpSpPr>
          <p:nvPr/>
        </p:nvGrpSpPr>
        <p:grpSpPr bwMode="auto">
          <a:xfrm>
            <a:off x="7080250" y="2355850"/>
            <a:ext cx="179388" cy="65088"/>
            <a:chOff x="2848" y="848"/>
            <a:chExt cx="140" cy="98"/>
          </a:xfrm>
        </p:grpSpPr>
        <p:sp>
          <p:nvSpPr>
            <p:cNvPr id="22815" name="Line 786">
              <a:extLst>
                <a:ext uri="{FF2B5EF4-FFF2-40B4-BE49-F238E27FC236}">
                  <a16:creationId xmlns:a16="http://schemas.microsoft.com/office/drawing/2014/main" id="{83EC1BC2-874C-4A91-B33F-72CFEF460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16" name="Line 787">
              <a:extLst>
                <a:ext uri="{FF2B5EF4-FFF2-40B4-BE49-F238E27FC236}">
                  <a16:creationId xmlns:a16="http://schemas.microsoft.com/office/drawing/2014/main" id="{871D4C00-062A-498F-AE6E-C1C577DDE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17" name="Line 788">
              <a:extLst>
                <a:ext uri="{FF2B5EF4-FFF2-40B4-BE49-F238E27FC236}">
                  <a16:creationId xmlns:a16="http://schemas.microsoft.com/office/drawing/2014/main" id="{18F4320B-6A06-4479-908E-434A45745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71" name="Group 789">
            <a:extLst>
              <a:ext uri="{FF2B5EF4-FFF2-40B4-BE49-F238E27FC236}">
                <a16:creationId xmlns:a16="http://schemas.microsoft.com/office/drawing/2014/main" id="{18DCF144-0EEE-4AB1-9C13-D4C34F77A96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80250" y="2355850"/>
            <a:ext cx="179388" cy="65088"/>
            <a:chOff x="2848" y="848"/>
            <a:chExt cx="140" cy="98"/>
          </a:xfrm>
        </p:grpSpPr>
        <p:sp>
          <p:nvSpPr>
            <p:cNvPr id="22812" name="Line 790">
              <a:extLst>
                <a:ext uri="{FF2B5EF4-FFF2-40B4-BE49-F238E27FC236}">
                  <a16:creationId xmlns:a16="http://schemas.microsoft.com/office/drawing/2014/main" id="{E0BA56AB-6228-4095-822A-3EB3D8FBC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13" name="Line 791">
              <a:extLst>
                <a:ext uri="{FF2B5EF4-FFF2-40B4-BE49-F238E27FC236}">
                  <a16:creationId xmlns:a16="http://schemas.microsoft.com/office/drawing/2014/main" id="{25BEDA6C-4F4A-49E5-AB29-F3702B521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14" name="Line 792">
              <a:extLst>
                <a:ext uri="{FF2B5EF4-FFF2-40B4-BE49-F238E27FC236}">
                  <a16:creationId xmlns:a16="http://schemas.microsoft.com/office/drawing/2014/main" id="{6416FFE3-8439-4DE7-B79A-D12FAC859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72" name="Oval 793">
            <a:extLst>
              <a:ext uri="{FF2B5EF4-FFF2-40B4-BE49-F238E27FC236}">
                <a16:creationId xmlns:a16="http://schemas.microsoft.com/office/drawing/2014/main" id="{588E1581-A71C-4078-9754-0344382E4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20494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2573" name="Line 794">
            <a:extLst>
              <a:ext uri="{FF2B5EF4-FFF2-40B4-BE49-F238E27FC236}">
                <a16:creationId xmlns:a16="http://schemas.microsoft.com/office/drawing/2014/main" id="{DE779346-1CFA-4B15-A557-41E997473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950" y="20431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74" name="Line 795">
            <a:extLst>
              <a:ext uri="{FF2B5EF4-FFF2-40B4-BE49-F238E27FC236}">
                <a16:creationId xmlns:a16="http://schemas.microsoft.com/office/drawing/2014/main" id="{42675372-067F-41A5-80C2-028B543BD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150" y="20431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75" name="Rectangle 796">
            <a:extLst>
              <a:ext uri="{FF2B5EF4-FFF2-40B4-BE49-F238E27FC236}">
                <a16:creationId xmlns:a16="http://schemas.microsoft.com/office/drawing/2014/main" id="{658EF4D8-C644-4814-84F5-F93678BE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204311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6" name="Oval 797">
            <a:extLst>
              <a:ext uri="{FF2B5EF4-FFF2-40B4-BE49-F238E27FC236}">
                <a16:creationId xmlns:a16="http://schemas.microsoft.com/office/drawing/2014/main" id="{30B2FBE4-FC3B-4E30-BDA3-3831FD075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75" y="19812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2577" name="Group 798">
            <a:extLst>
              <a:ext uri="{FF2B5EF4-FFF2-40B4-BE49-F238E27FC236}">
                <a16:creationId xmlns:a16="http://schemas.microsoft.com/office/drawing/2014/main" id="{B6E0CD49-66CF-4B8A-8B82-B3D4AD3D581B}"/>
              </a:ext>
            </a:extLst>
          </p:cNvPr>
          <p:cNvGrpSpPr>
            <a:grpSpLocks/>
          </p:cNvGrpSpPr>
          <p:nvPr/>
        </p:nvGrpSpPr>
        <p:grpSpPr bwMode="auto">
          <a:xfrm>
            <a:off x="7550150" y="2003425"/>
            <a:ext cx="163513" cy="57150"/>
            <a:chOff x="2848" y="848"/>
            <a:chExt cx="140" cy="98"/>
          </a:xfrm>
        </p:grpSpPr>
        <p:sp>
          <p:nvSpPr>
            <p:cNvPr id="22809" name="Line 799">
              <a:extLst>
                <a:ext uri="{FF2B5EF4-FFF2-40B4-BE49-F238E27FC236}">
                  <a16:creationId xmlns:a16="http://schemas.microsoft.com/office/drawing/2014/main" id="{B3173A4A-8F32-4CC2-A6EA-26BA336B7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10" name="Line 800">
              <a:extLst>
                <a:ext uri="{FF2B5EF4-FFF2-40B4-BE49-F238E27FC236}">
                  <a16:creationId xmlns:a16="http://schemas.microsoft.com/office/drawing/2014/main" id="{20E69E51-CF55-4F7D-8E21-138698126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11" name="Line 801">
              <a:extLst>
                <a:ext uri="{FF2B5EF4-FFF2-40B4-BE49-F238E27FC236}">
                  <a16:creationId xmlns:a16="http://schemas.microsoft.com/office/drawing/2014/main" id="{79716866-81F1-4788-B4E3-FD056F980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78" name="Group 802">
            <a:extLst>
              <a:ext uri="{FF2B5EF4-FFF2-40B4-BE49-F238E27FC236}">
                <a16:creationId xmlns:a16="http://schemas.microsoft.com/office/drawing/2014/main" id="{377493C0-7CAB-49C0-AA65-E1E7E3FA961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550150" y="2001838"/>
            <a:ext cx="163513" cy="58737"/>
            <a:chOff x="2848" y="848"/>
            <a:chExt cx="140" cy="98"/>
          </a:xfrm>
        </p:grpSpPr>
        <p:sp>
          <p:nvSpPr>
            <p:cNvPr id="22806" name="Line 803">
              <a:extLst>
                <a:ext uri="{FF2B5EF4-FFF2-40B4-BE49-F238E27FC236}">
                  <a16:creationId xmlns:a16="http://schemas.microsoft.com/office/drawing/2014/main" id="{32CD5B1B-46D1-40EA-A7A3-614071322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07" name="Line 804">
              <a:extLst>
                <a:ext uri="{FF2B5EF4-FFF2-40B4-BE49-F238E27FC236}">
                  <a16:creationId xmlns:a16="http://schemas.microsoft.com/office/drawing/2014/main" id="{D869E358-40FF-4B03-B3B3-16A2CB608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08" name="Line 805">
              <a:extLst>
                <a:ext uri="{FF2B5EF4-FFF2-40B4-BE49-F238E27FC236}">
                  <a16:creationId xmlns:a16="http://schemas.microsoft.com/office/drawing/2014/main" id="{92BCC856-BC74-4C17-BDF8-2D4787553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79" name="Oval 806">
            <a:extLst>
              <a:ext uri="{FF2B5EF4-FFF2-40B4-BE49-F238E27FC236}">
                <a16:creationId xmlns:a16="http://schemas.microsoft.com/office/drawing/2014/main" id="{3DE81829-89C7-49AD-A509-AFDB6278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2408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2580" name="Line 807">
            <a:extLst>
              <a:ext uri="{FF2B5EF4-FFF2-40B4-BE49-F238E27FC236}">
                <a16:creationId xmlns:a16="http://schemas.microsoft.com/office/drawing/2014/main" id="{B1114ED0-069C-4720-9947-57085C02E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675" y="2400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81" name="Line 808">
            <a:extLst>
              <a:ext uri="{FF2B5EF4-FFF2-40B4-BE49-F238E27FC236}">
                <a16:creationId xmlns:a16="http://schemas.microsoft.com/office/drawing/2014/main" id="{92AC45BE-F4D3-491F-B9C0-BAAE99CE4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8450" y="2400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82" name="Rectangle 809">
            <a:extLst>
              <a:ext uri="{FF2B5EF4-FFF2-40B4-BE49-F238E27FC236}">
                <a16:creationId xmlns:a16="http://schemas.microsoft.com/office/drawing/2014/main" id="{A3D338A5-3F91-4DAE-8260-6F5B3F0D7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2400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2583" name="Oval 810">
            <a:extLst>
              <a:ext uri="{FF2B5EF4-FFF2-40B4-BE49-F238E27FC236}">
                <a16:creationId xmlns:a16="http://schemas.microsoft.com/office/drawing/2014/main" id="{26F57283-000E-40FA-9F99-11EB7B4DC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2332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2584" name="Group 811">
            <a:extLst>
              <a:ext uri="{FF2B5EF4-FFF2-40B4-BE49-F238E27FC236}">
                <a16:creationId xmlns:a16="http://schemas.microsoft.com/office/drawing/2014/main" id="{C479DFC8-9AF3-4717-AFF9-7B8C8E666869}"/>
              </a:ext>
            </a:extLst>
          </p:cNvPr>
          <p:cNvGrpSpPr>
            <a:grpSpLocks/>
          </p:cNvGrpSpPr>
          <p:nvPr/>
        </p:nvGrpSpPr>
        <p:grpSpPr bwMode="auto">
          <a:xfrm>
            <a:off x="7642225" y="2355850"/>
            <a:ext cx="179388" cy="65088"/>
            <a:chOff x="2848" y="848"/>
            <a:chExt cx="140" cy="98"/>
          </a:xfrm>
        </p:grpSpPr>
        <p:sp>
          <p:nvSpPr>
            <p:cNvPr id="22803" name="Line 812">
              <a:extLst>
                <a:ext uri="{FF2B5EF4-FFF2-40B4-BE49-F238E27FC236}">
                  <a16:creationId xmlns:a16="http://schemas.microsoft.com/office/drawing/2014/main" id="{E7815617-49D0-45F2-9492-AD83A1982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04" name="Line 813">
              <a:extLst>
                <a:ext uri="{FF2B5EF4-FFF2-40B4-BE49-F238E27FC236}">
                  <a16:creationId xmlns:a16="http://schemas.microsoft.com/office/drawing/2014/main" id="{F478D789-8419-476D-8BBF-BA6ABB20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05" name="Line 814">
              <a:extLst>
                <a:ext uri="{FF2B5EF4-FFF2-40B4-BE49-F238E27FC236}">
                  <a16:creationId xmlns:a16="http://schemas.microsoft.com/office/drawing/2014/main" id="{4EB36987-E143-40F7-BC6E-72291C34E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85" name="Group 815">
            <a:extLst>
              <a:ext uri="{FF2B5EF4-FFF2-40B4-BE49-F238E27FC236}">
                <a16:creationId xmlns:a16="http://schemas.microsoft.com/office/drawing/2014/main" id="{13E8C3E2-3F8E-4950-A9D1-DD6ED5C7634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42225" y="2355850"/>
            <a:ext cx="179388" cy="65088"/>
            <a:chOff x="2848" y="848"/>
            <a:chExt cx="140" cy="98"/>
          </a:xfrm>
        </p:grpSpPr>
        <p:sp>
          <p:nvSpPr>
            <p:cNvPr id="22800" name="Line 816">
              <a:extLst>
                <a:ext uri="{FF2B5EF4-FFF2-40B4-BE49-F238E27FC236}">
                  <a16:creationId xmlns:a16="http://schemas.microsoft.com/office/drawing/2014/main" id="{83A0A26D-3437-4D25-88C8-39853FF24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01" name="Line 817">
              <a:extLst>
                <a:ext uri="{FF2B5EF4-FFF2-40B4-BE49-F238E27FC236}">
                  <a16:creationId xmlns:a16="http://schemas.microsoft.com/office/drawing/2014/main" id="{CF46DC2E-A0A8-4614-988A-1D94DB0FC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802" name="Line 818">
              <a:extLst>
                <a:ext uri="{FF2B5EF4-FFF2-40B4-BE49-F238E27FC236}">
                  <a16:creationId xmlns:a16="http://schemas.microsoft.com/office/drawing/2014/main" id="{36477052-9014-46B3-99CB-791561E5E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86" name="Oval 819">
            <a:extLst>
              <a:ext uri="{FF2B5EF4-FFF2-40B4-BE49-F238E27FC236}">
                <a16:creationId xmlns:a16="http://schemas.microsoft.com/office/drawing/2014/main" id="{CCD3F953-DF84-42C3-B851-68889062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21431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2587" name="Line 820">
            <a:extLst>
              <a:ext uri="{FF2B5EF4-FFF2-40B4-BE49-F238E27FC236}">
                <a16:creationId xmlns:a16="http://schemas.microsoft.com/office/drawing/2014/main" id="{7995CB8A-11AF-46FB-A347-46BFB9D72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975" y="21351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88" name="Line 821">
            <a:extLst>
              <a:ext uri="{FF2B5EF4-FFF2-40B4-BE49-F238E27FC236}">
                <a16:creationId xmlns:a16="http://schemas.microsoft.com/office/drawing/2014/main" id="{472631EA-8644-41D0-87CD-2E3FEF8CC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6050" y="21351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89" name="Rectangle 822">
            <a:extLst>
              <a:ext uri="{FF2B5EF4-FFF2-40B4-BE49-F238E27FC236}">
                <a16:creationId xmlns:a16="http://schemas.microsoft.com/office/drawing/2014/main" id="{30DF7F40-707F-458C-9466-C3D4DA545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21351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2590" name="Oval 823">
            <a:extLst>
              <a:ext uri="{FF2B5EF4-FFF2-40B4-BE49-F238E27FC236}">
                <a16:creationId xmlns:a16="http://schemas.microsoft.com/office/drawing/2014/main" id="{2ED4850D-F8DA-4EE6-8DA9-288DB13FC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20716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2591" name="Group 824">
            <a:extLst>
              <a:ext uri="{FF2B5EF4-FFF2-40B4-BE49-F238E27FC236}">
                <a16:creationId xmlns:a16="http://schemas.microsoft.com/office/drawing/2014/main" id="{585E9428-5D7F-42F7-A04B-B77E65A2FAB5}"/>
              </a:ext>
            </a:extLst>
          </p:cNvPr>
          <p:cNvGrpSpPr>
            <a:grpSpLocks/>
          </p:cNvGrpSpPr>
          <p:nvPr/>
        </p:nvGrpSpPr>
        <p:grpSpPr bwMode="auto">
          <a:xfrm>
            <a:off x="6230938" y="2093913"/>
            <a:ext cx="171450" cy="60325"/>
            <a:chOff x="2848" y="848"/>
            <a:chExt cx="140" cy="98"/>
          </a:xfrm>
        </p:grpSpPr>
        <p:sp>
          <p:nvSpPr>
            <p:cNvPr id="22797" name="Line 825">
              <a:extLst>
                <a:ext uri="{FF2B5EF4-FFF2-40B4-BE49-F238E27FC236}">
                  <a16:creationId xmlns:a16="http://schemas.microsoft.com/office/drawing/2014/main" id="{A18099F8-CED8-43E9-9E0A-49611DE64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98" name="Line 826">
              <a:extLst>
                <a:ext uri="{FF2B5EF4-FFF2-40B4-BE49-F238E27FC236}">
                  <a16:creationId xmlns:a16="http://schemas.microsoft.com/office/drawing/2014/main" id="{E58000CB-9F68-4B7B-BA80-302324945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99" name="Line 827">
              <a:extLst>
                <a:ext uri="{FF2B5EF4-FFF2-40B4-BE49-F238E27FC236}">
                  <a16:creationId xmlns:a16="http://schemas.microsoft.com/office/drawing/2014/main" id="{347DC796-5881-4AEF-BFA6-946D13FBA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92" name="Group 828">
            <a:extLst>
              <a:ext uri="{FF2B5EF4-FFF2-40B4-BE49-F238E27FC236}">
                <a16:creationId xmlns:a16="http://schemas.microsoft.com/office/drawing/2014/main" id="{C3662BC0-C448-4E42-AF40-E2726CAA4EC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230938" y="2093913"/>
            <a:ext cx="171450" cy="58737"/>
            <a:chOff x="2848" y="848"/>
            <a:chExt cx="140" cy="98"/>
          </a:xfrm>
        </p:grpSpPr>
        <p:sp>
          <p:nvSpPr>
            <p:cNvPr id="22794" name="Line 829">
              <a:extLst>
                <a:ext uri="{FF2B5EF4-FFF2-40B4-BE49-F238E27FC236}">
                  <a16:creationId xmlns:a16="http://schemas.microsoft.com/office/drawing/2014/main" id="{A0F340BD-30D5-419C-8572-6C907782C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95" name="Line 830">
              <a:extLst>
                <a:ext uri="{FF2B5EF4-FFF2-40B4-BE49-F238E27FC236}">
                  <a16:creationId xmlns:a16="http://schemas.microsoft.com/office/drawing/2014/main" id="{0B4B7C1F-3309-49FE-9BC7-C5A0EC354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96" name="Line 831">
              <a:extLst>
                <a:ext uri="{FF2B5EF4-FFF2-40B4-BE49-F238E27FC236}">
                  <a16:creationId xmlns:a16="http://schemas.microsoft.com/office/drawing/2014/main" id="{155EE6CA-11FB-434B-BBEC-505D71033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593" name="Oval 832">
            <a:extLst>
              <a:ext uri="{FF2B5EF4-FFF2-40B4-BE49-F238E27FC236}">
                <a16:creationId xmlns:a16="http://schemas.microsoft.com/office/drawing/2014/main" id="{18855478-FBE1-4282-9AE9-7BF841AF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32924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22594" name="Line 833">
            <a:extLst>
              <a:ext uri="{FF2B5EF4-FFF2-40B4-BE49-F238E27FC236}">
                <a16:creationId xmlns:a16="http://schemas.microsoft.com/office/drawing/2014/main" id="{43EDC9D9-AF1F-47C1-8915-C05189575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588" y="32845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95" name="Line 834">
            <a:extLst>
              <a:ext uri="{FF2B5EF4-FFF2-40B4-BE49-F238E27FC236}">
                <a16:creationId xmlns:a16="http://schemas.microsoft.com/office/drawing/2014/main" id="{753063B6-3D68-4F3B-B9D5-C12676C84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9663" y="32845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96" name="Rectangle 835">
            <a:extLst>
              <a:ext uri="{FF2B5EF4-FFF2-40B4-BE49-F238E27FC236}">
                <a16:creationId xmlns:a16="http://schemas.microsoft.com/office/drawing/2014/main" id="{AE7EADF9-CADA-4F85-90FE-8FEEF3DA8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588" y="32845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2597" name="Oval 836">
            <a:extLst>
              <a:ext uri="{FF2B5EF4-FFF2-40B4-BE49-F238E27FC236}">
                <a16:creationId xmlns:a16="http://schemas.microsoft.com/office/drawing/2014/main" id="{5780AEC7-8806-4C99-B2DC-206511900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32210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latin typeface="Tahoma" panose="020B0604030504040204" pitchFamily="34" charset="0"/>
            </a:endParaRPr>
          </a:p>
        </p:txBody>
      </p:sp>
      <p:grpSp>
        <p:nvGrpSpPr>
          <p:cNvPr id="22598" name="Group 837">
            <a:extLst>
              <a:ext uri="{FF2B5EF4-FFF2-40B4-BE49-F238E27FC236}">
                <a16:creationId xmlns:a16="http://schemas.microsoft.com/office/drawing/2014/main" id="{07269E73-3F6A-4490-A108-EFF6EE1CEB87}"/>
              </a:ext>
            </a:extLst>
          </p:cNvPr>
          <p:cNvGrpSpPr>
            <a:grpSpLocks/>
          </p:cNvGrpSpPr>
          <p:nvPr/>
        </p:nvGrpSpPr>
        <p:grpSpPr bwMode="auto">
          <a:xfrm>
            <a:off x="5924550" y="3243263"/>
            <a:ext cx="171450" cy="60325"/>
            <a:chOff x="2848" y="848"/>
            <a:chExt cx="140" cy="98"/>
          </a:xfrm>
        </p:grpSpPr>
        <p:sp>
          <p:nvSpPr>
            <p:cNvPr id="22791" name="Line 838">
              <a:extLst>
                <a:ext uri="{FF2B5EF4-FFF2-40B4-BE49-F238E27FC236}">
                  <a16:creationId xmlns:a16="http://schemas.microsoft.com/office/drawing/2014/main" id="{71B3C958-9581-443D-9B5B-15537CA0B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92" name="Line 839">
              <a:extLst>
                <a:ext uri="{FF2B5EF4-FFF2-40B4-BE49-F238E27FC236}">
                  <a16:creationId xmlns:a16="http://schemas.microsoft.com/office/drawing/2014/main" id="{81994DD5-B4CC-43AE-A622-9412849D4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93" name="Line 840">
              <a:extLst>
                <a:ext uri="{FF2B5EF4-FFF2-40B4-BE49-F238E27FC236}">
                  <a16:creationId xmlns:a16="http://schemas.microsoft.com/office/drawing/2014/main" id="{4301CFE8-422D-4526-9F49-B650E5273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2599" name="Group 841">
            <a:extLst>
              <a:ext uri="{FF2B5EF4-FFF2-40B4-BE49-F238E27FC236}">
                <a16:creationId xmlns:a16="http://schemas.microsoft.com/office/drawing/2014/main" id="{23CA2A53-5448-40C0-B77F-8DF9FFDF2F0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924550" y="3243263"/>
            <a:ext cx="171450" cy="58737"/>
            <a:chOff x="2848" y="848"/>
            <a:chExt cx="140" cy="98"/>
          </a:xfrm>
        </p:grpSpPr>
        <p:sp>
          <p:nvSpPr>
            <p:cNvPr id="22788" name="Line 842">
              <a:extLst>
                <a:ext uri="{FF2B5EF4-FFF2-40B4-BE49-F238E27FC236}">
                  <a16:creationId xmlns:a16="http://schemas.microsoft.com/office/drawing/2014/main" id="{FE6DA79E-730B-4C09-9DB6-E46B39611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89" name="Line 843">
              <a:extLst>
                <a:ext uri="{FF2B5EF4-FFF2-40B4-BE49-F238E27FC236}">
                  <a16:creationId xmlns:a16="http://schemas.microsoft.com/office/drawing/2014/main" id="{382A2BAA-BAAA-40AD-9DDB-F62AFA9F6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90" name="Line 844">
              <a:extLst>
                <a:ext uri="{FF2B5EF4-FFF2-40B4-BE49-F238E27FC236}">
                  <a16:creationId xmlns:a16="http://schemas.microsoft.com/office/drawing/2014/main" id="{163EB76B-FF2D-41EC-B7C8-870406C81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2600" name="Line 845">
            <a:extLst>
              <a:ext uri="{FF2B5EF4-FFF2-40B4-BE49-F238E27FC236}">
                <a16:creationId xmlns:a16="http://schemas.microsoft.com/office/drawing/2014/main" id="{6F0EA3EA-6885-4DFF-B008-C11FF1EA50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150" y="3649663"/>
            <a:ext cx="227013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01" name="Line 846">
            <a:extLst>
              <a:ext uri="{FF2B5EF4-FFF2-40B4-BE49-F238E27FC236}">
                <a16:creationId xmlns:a16="http://schemas.microsoft.com/office/drawing/2014/main" id="{A85464FB-4A63-4CA5-B87C-310B89AF8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975" y="3387725"/>
            <a:ext cx="163513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02" name="Line 847">
            <a:extLst>
              <a:ext uri="{FF2B5EF4-FFF2-40B4-BE49-F238E27FC236}">
                <a16:creationId xmlns:a16="http://schemas.microsoft.com/office/drawing/2014/main" id="{E4240771-D2CE-44E3-8876-0F160FCE8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813" y="3308350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03" name="Line 848">
            <a:extLst>
              <a:ext uri="{FF2B5EF4-FFF2-40B4-BE49-F238E27FC236}">
                <a16:creationId xmlns:a16="http://schemas.microsoft.com/office/drawing/2014/main" id="{AFEC3ABE-0191-4B55-A477-696C5DA871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9350" y="3394075"/>
            <a:ext cx="134938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04" name="Line 849">
            <a:extLst>
              <a:ext uri="{FF2B5EF4-FFF2-40B4-BE49-F238E27FC236}">
                <a16:creationId xmlns:a16="http://schemas.microsoft.com/office/drawing/2014/main" id="{EAD6B2F5-1CC7-4FF0-9186-FD61631BF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3314700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05" name="Line 850">
            <a:extLst>
              <a:ext uri="{FF2B5EF4-FFF2-40B4-BE49-F238E27FC236}">
                <a16:creationId xmlns:a16="http://schemas.microsoft.com/office/drawing/2014/main" id="{1B9D59E4-75D6-4D90-B112-C193DF3FB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2162175"/>
            <a:ext cx="509588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06" name="Line 851">
            <a:extLst>
              <a:ext uri="{FF2B5EF4-FFF2-40B4-BE49-F238E27FC236}">
                <a16:creationId xmlns:a16="http://schemas.microsoft.com/office/drawing/2014/main" id="{AD4B42C6-EF2E-4B38-9CD8-2AEC48567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1990725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07" name="Freeform 852">
            <a:extLst>
              <a:ext uri="{FF2B5EF4-FFF2-40B4-BE49-F238E27FC236}">
                <a16:creationId xmlns:a16="http://schemas.microsoft.com/office/drawing/2014/main" id="{1E1D54CB-5C01-487E-B1BF-5506010F0FFB}"/>
              </a:ext>
            </a:extLst>
          </p:cNvPr>
          <p:cNvSpPr>
            <a:spLocks/>
          </p:cNvSpPr>
          <p:nvPr/>
        </p:nvSpPr>
        <p:spPr bwMode="auto">
          <a:xfrm>
            <a:off x="5380038" y="3997325"/>
            <a:ext cx="2979737" cy="1455738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08" name="Line 853">
            <a:extLst>
              <a:ext uri="{FF2B5EF4-FFF2-40B4-BE49-F238E27FC236}">
                <a16:creationId xmlns:a16="http://schemas.microsoft.com/office/drawing/2014/main" id="{4283A155-FD93-4304-96F0-1B3836F252C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615237" y="4733926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09" name="Line 854">
            <a:extLst>
              <a:ext uri="{FF2B5EF4-FFF2-40B4-BE49-F238E27FC236}">
                <a16:creationId xmlns:a16="http://schemas.microsoft.com/office/drawing/2014/main" id="{17596268-7A52-4561-BAE1-F59BBA1E02D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761288" y="501491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610" name="Line 855">
            <a:extLst>
              <a:ext uri="{FF2B5EF4-FFF2-40B4-BE49-F238E27FC236}">
                <a16:creationId xmlns:a16="http://schemas.microsoft.com/office/drawing/2014/main" id="{9D91461C-E333-452C-A1C6-8339578251C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947025" y="4691063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2611" name="Group 856">
            <a:extLst>
              <a:ext uri="{FF2B5EF4-FFF2-40B4-BE49-F238E27FC236}">
                <a16:creationId xmlns:a16="http://schemas.microsoft.com/office/drawing/2014/main" id="{A26C9B29-67A9-48E8-A1A2-45CD032F131B}"/>
              </a:ext>
            </a:extLst>
          </p:cNvPr>
          <p:cNvGrpSpPr>
            <a:grpSpLocks/>
          </p:cNvGrpSpPr>
          <p:nvPr/>
        </p:nvGrpSpPr>
        <p:grpSpPr bwMode="auto">
          <a:xfrm>
            <a:off x="7526338" y="4400550"/>
            <a:ext cx="501650" cy="234950"/>
            <a:chOff x="4701" y="2996"/>
            <a:chExt cx="316" cy="148"/>
          </a:xfrm>
        </p:grpSpPr>
        <p:sp>
          <p:nvSpPr>
            <p:cNvPr id="22775" name="Oval 857">
              <a:extLst>
                <a:ext uri="{FF2B5EF4-FFF2-40B4-BE49-F238E27FC236}">
                  <a16:creationId xmlns:a16="http://schemas.microsoft.com/office/drawing/2014/main" id="{0E20B6E2-30C0-46C0-8716-362992AD4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2776" name="Line 858">
              <a:extLst>
                <a:ext uri="{FF2B5EF4-FFF2-40B4-BE49-F238E27FC236}">
                  <a16:creationId xmlns:a16="http://schemas.microsoft.com/office/drawing/2014/main" id="{46CA4251-AAE9-4202-A067-BAB3D6260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77" name="Line 859">
              <a:extLst>
                <a:ext uri="{FF2B5EF4-FFF2-40B4-BE49-F238E27FC236}">
                  <a16:creationId xmlns:a16="http://schemas.microsoft.com/office/drawing/2014/main" id="{805F6038-FDBD-4733-9215-28AA4FAD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78" name="Rectangle 860">
              <a:extLst>
                <a:ext uri="{FF2B5EF4-FFF2-40B4-BE49-F238E27FC236}">
                  <a16:creationId xmlns:a16="http://schemas.microsoft.com/office/drawing/2014/main" id="{4814090A-530A-4138-A8A0-F0FAC0C2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22779" name="Oval 861">
              <a:extLst>
                <a:ext uri="{FF2B5EF4-FFF2-40B4-BE49-F238E27FC236}">
                  <a16:creationId xmlns:a16="http://schemas.microsoft.com/office/drawing/2014/main" id="{E4C8AF66-24A0-44DB-B47C-4DF9102A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2780" name="Group 862">
              <a:extLst>
                <a:ext uri="{FF2B5EF4-FFF2-40B4-BE49-F238E27FC236}">
                  <a16:creationId xmlns:a16="http://schemas.microsoft.com/office/drawing/2014/main" id="{610EDD54-32E1-4FE2-BD1A-DA74C5541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785" name="Line 863">
                <a:extLst>
                  <a:ext uri="{FF2B5EF4-FFF2-40B4-BE49-F238E27FC236}">
                    <a16:creationId xmlns:a16="http://schemas.microsoft.com/office/drawing/2014/main" id="{41CF58BC-A309-4EAE-ACFD-2EBB2E0EA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86" name="Line 864">
                <a:extLst>
                  <a:ext uri="{FF2B5EF4-FFF2-40B4-BE49-F238E27FC236}">
                    <a16:creationId xmlns:a16="http://schemas.microsoft.com/office/drawing/2014/main" id="{FE338AA7-4B38-42C9-B574-CBB0A5961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87" name="Line 865">
                <a:extLst>
                  <a:ext uri="{FF2B5EF4-FFF2-40B4-BE49-F238E27FC236}">
                    <a16:creationId xmlns:a16="http://schemas.microsoft.com/office/drawing/2014/main" id="{37BBB42C-B30E-4141-82F4-48A58D24A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81" name="Group 866">
              <a:extLst>
                <a:ext uri="{FF2B5EF4-FFF2-40B4-BE49-F238E27FC236}">
                  <a16:creationId xmlns:a16="http://schemas.microsoft.com/office/drawing/2014/main" id="{C3658B72-5DE4-49E7-ADC1-E4127AE2E96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782" name="Line 867">
                <a:extLst>
                  <a:ext uri="{FF2B5EF4-FFF2-40B4-BE49-F238E27FC236}">
                    <a16:creationId xmlns:a16="http://schemas.microsoft.com/office/drawing/2014/main" id="{F589A628-F7B3-4711-BE18-2C9E4CD77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83" name="Line 868">
                <a:extLst>
                  <a:ext uri="{FF2B5EF4-FFF2-40B4-BE49-F238E27FC236}">
                    <a16:creationId xmlns:a16="http://schemas.microsoft.com/office/drawing/2014/main" id="{04490112-7C9D-44C1-8E7D-C746D1338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84" name="Line 869">
                <a:extLst>
                  <a:ext uri="{FF2B5EF4-FFF2-40B4-BE49-F238E27FC236}">
                    <a16:creationId xmlns:a16="http://schemas.microsoft.com/office/drawing/2014/main" id="{187AF10D-A4FE-4EFA-B020-11F919405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612" name="Group 870">
            <a:extLst>
              <a:ext uri="{FF2B5EF4-FFF2-40B4-BE49-F238E27FC236}">
                <a16:creationId xmlns:a16="http://schemas.microsoft.com/office/drawing/2014/main" id="{683A31A6-283B-425A-9B90-2C0DBA96C9CE}"/>
              </a:ext>
            </a:extLst>
          </p:cNvPr>
          <p:cNvGrpSpPr>
            <a:grpSpLocks/>
          </p:cNvGrpSpPr>
          <p:nvPr/>
        </p:nvGrpSpPr>
        <p:grpSpPr bwMode="auto">
          <a:xfrm>
            <a:off x="6710363" y="4124325"/>
            <a:ext cx="501650" cy="234950"/>
            <a:chOff x="3600" y="219"/>
            <a:chExt cx="360" cy="175"/>
          </a:xfrm>
        </p:grpSpPr>
        <p:sp>
          <p:nvSpPr>
            <p:cNvPr id="22762" name="Oval 871">
              <a:extLst>
                <a:ext uri="{FF2B5EF4-FFF2-40B4-BE49-F238E27FC236}">
                  <a16:creationId xmlns:a16="http://schemas.microsoft.com/office/drawing/2014/main" id="{D799EA78-2DB4-4F0E-B895-CC0F3BE05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2763" name="Line 872">
              <a:extLst>
                <a:ext uri="{FF2B5EF4-FFF2-40B4-BE49-F238E27FC236}">
                  <a16:creationId xmlns:a16="http://schemas.microsoft.com/office/drawing/2014/main" id="{E02F9644-36FE-4BC3-8A8A-1B962FB86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64" name="Line 873">
              <a:extLst>
                <a:ext uri="{FF2B5EF4-FFF2-40B4-BE49-F238E27FC236}">
                  <a16:creationId xmlns:a16="http://schemas.microsoft.com/office/drawing/2014/main" id="{145C3157-F46E-4465-A417-DE3E53470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65" name="Rectangle 874">
              <a:extLst>
                <a:ext uri="{FF2B5EF4-FFF2-40B4-BE49-F238E27FC236}">
                  <a16:creationId xmlns:a16="http://schemas.microsoft.com/office/drawing/2014/main" id="{60A69075-75DC-4180-878A-D138F064F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22766" name="Oval 875">
              <a:extLst>
                <a:ext uri="{FF2B5EF4-FFF2-40B4-BE49-F238E27FC236}">
                  <a16:creationId xmlns:a16="http://schemas.microsoft.com/office/drawing/2014/main" id="{5E9367FE-A20F-49E9-B43A-A7A6743C8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2767" name="Group 876">
              <a:extLst>
                <a:ext uri="{FF2B5EF4-FFF2-40B4-BE49-F238E27FC236}">
                  <a16:creationId xmlns:a16="http://schemas.microsoft.com/office/drawing/2014/main" id="{5CCA8AE6-E457-4E0C-B357-1D34C59E06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772" name="Line 877">
                <a:extLst>
                  <a:ext uri="{FF2B5EF4-FFF2-40B4-BE49-F238E27FC236}">
                    <a16:creationId xmlns:a16="http://schemas.microsoft.com/office/drawing/2014/main" id="{0EADDF45-8313-47A2-A033-8BCB08666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73" name="Line 878">
                <a:extLst>
                  <a:ext uri="{FF2B5EF4-FFF2-40B4-BE49-F238E27FC236}">
                    <a16:creationId xmlns:a16="http://schemas.microsoft.com/office/drawing/2014/main" id="{B36D850A-5F3C-4754-A716-6129B939E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74" name="Line 879">
                <a:extLst>
                  <a:ext uri="{FF2B5EF4-FFF2-40B4-BE49-F238E27FC236}">
                    <a16:creationId xmlns:a16="http://schemas.microsoft.com/office/drawing/2014/main" id="{132B5C15-33D3-4146-B094-0223705BD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68" name="Group 880">
              <a:extLst>
                <a:ext uri="{FF2B5EF4-FFF2-40B4-BE49-F238E27FC236}">
                  <a16:creationId xmlns:a16="http://schemas.microsoft.com/office/drawing/2014/main" id="{4D5E599D-5A4F-4952-ACAE-2F75FDE5F4C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769" name="Line 881">
                <a:extLst>
                  <a:ext uri="{FF2B5EF4-FFF2-40B4-BE49-F238E27FC236}">
                    <a16:creationId xmlns:a16="http://schemas.microsoft.com/office/drawing/2014/main" id="{100ACBED-3D85-4F0B-806A-2D1C3ED64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70" name="Line 882">
                <a:extLst>
                  <a:ext uri="{FF2B5EF4-FFF2-40B4-BE49-F238E27FC236}">
                    <a16:creationId xmlns:a16="http://schemas.microsoft.com/office/drawing/2014/main" id="{3887AB8A-BA1D-402A-8B85-2A0D3ABB3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71" name="Line 883">
                <a:extLst>
                  <a:ext uri="{FF2B5EF4-FFF2-40B4-BE49-F238E27FC236}">
                    <a16:creationId xmlns:a16="http://schemas.microsoft.com/office/drawing/2014/main" id="{E449299C-C259-4274-A0F9-792706116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613" name="Group 884">
            <a:extLst>
              <a:ext uri="{FF2B5EF4-FFF2-40B4-BE49-F238E27FC236}">
                <a16:creationId xmlns:a16="http://schemas.microsoft.com/office/drawing/2014/main" id="{DB3FBF21-6773-4188-83F7-45F40ED72799}"/>
              </a:ext>
            </a:extLst>
          </p:cNvPr>
          <p:cNvGrpSpPr>
            <a:grpSpLocks/>
          </p:cNvGrpSpPr>
          <p:nvPr/>
        </p:nvGrpSpPr>
        <p:grpSpPr bwMode="auto">
          <a:xfrm>
            <a:off x="6045200" y="4429125"/>
            <a:ext cx="501650" cy="234950"/>
            <a:chOff x="3600" y="219"/>
            <a:chExt cx="360" cy="175"/>
          </a:xfrm>
        </p:grpSpPr>
        <p:sp>
          <p:nvSpPr>
            <p:cNvPr id="22749" name="Oval 885">
              <a:extLst>
                <a:ext uri="{FF2B5EF4-FFF2-40B4-BE49-F238E27FC236}">
                  <a16:creationId xmlns:a16="http://schemas.microsoft.com/office/drawing/2014/main" id="{9FF055C7-BE9B-4BBC-85DA-131420E6F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2750" name="Line 886">
              <a:extLst>
                <a:ext uri="{FF2B5EF4-FFF2-40B4-BE49-F238E27FC236}">
                  <a16:creationId xmlns:a16="http://schemas.microsoft.com/office/drawing/2014/main" id="{180E2611-540E-46F1-95C8-9542AFBC9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51" name="Line 887">
              <a:extLst>
                <a:ext uri="{FF2B5EF4-FFF2-40B4-BE49-F238E27FC236}">
                  <a16:creationId xmlns:a16="http://schemas.microsoft.com/office/drawing/2014/main" id="{2BAFF65F-DBD2-403C-9C24-E94E09DE7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752" name="Rectangle 888">
              <a:extLst>
                <a:ext uri="{FF2B5EF4-FFF2-40B4-BE49-F238E27FC236}">
                  <a16:creationId xmlns:a16="http://schemas.microsoft.com/office/drawing/2014/main" id="{C8216770-9BB5-4843-AE95-FFD9C235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22753" name="Oval 889">
              <a:extLst>
                <a:ext uri="{FF2B5EF4-FFF2-40B4-BE49-F238E27FC236}">
                  <a16:creationId xmlns:a16="http://schemas.microsoft.com/office/drawing/2014/main" id="{4E81701E-1B4F-490F-ABEF-2262E5B1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2754" name="Group 890">
              <a:extLst>
                <a:ext uri="{FF2B5EF4-FFF2-40B4-BE49-F238E27FC236}">
                  <a16:creationId xmlns:a16="http://schemas.microsoft.com/office/drawing/2014/main" id="{2FB4E2B3-ECC9-4314-A5E5-9EA2E10EC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759" name="Line 891">
                <a:extLst>
                  <a:ext uri="{FF2B5EF4-FFF2-40B4-BE49-F238E27FC236}">
                    <a16:creationId xmlns:a16="http://schemas.microsoft.com/office/drawing/2014/main" id="{5BF81C09-A1AE-4C86-AFD3-9025F06A7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0" name="Line 892">
                <a:extLst>
                  <a:ext uri="{FF2B5EF4-FFF2-40B4-BE49-F238E27FC236}">
                    <a16:creationId xmlns:a16="http://schemas.microsoft.com/office/drawing/2014/main" id="{58E93ACA-22CB-40AD-9C93-295A6F2B9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61" name="Line 893">
                <a:extLst>
                  <a:ext uri="{FF2B5EF4-FFF2-40B4-BE49-F238E27FC236}">
                    <a16:creationId xmlns:a16="http://schemas.microsoft.com/office/drawing/2014/main" id="{136FFF21-7E8A-4169-BE2F-B42BD0D15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55" name="Group 894">
              <a:extLst>
                <a:ext uri="{FF2B5EF4-FFF2-40B4-BE49-F238E27FC236}">
                  <a16:creationId xmlns:a16="http://schemas.microsoft.com/office/drawing/2014/main" id="{7B3E950E-152B-499E-8A07-A21E1AAE658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756" name="Line 895">
                <a:extLst>
                  <a:ext uri="{FF2B5EF4-FFF2-40B4-BE49-F238E27FC236}">
                    <a16:creationId xmlns:a16="http://schemas.microsoft.com/office/drawing/2014/main" id="{044068F1-E11C-4298-B09C-B4B16D9B9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57" name="Line 896">
                <a:extLst>
                  <a:ext uri="{FF2B5EF4-FFF2-40B4-BE49-F238E27FC236}">
                    <a16:creationId xmlns:a16="http://schemas.microsoft.com/office/drawing/2014/main" id="{81826EF8-FFD9-4039-A655-95A08DB0A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58" name="Line 897">
                <a:extLst>
                  <a:ext uri="{FF2B5EF4-FFF2-40B4-BE49-F238E27FC236}">
                    <a16:creationId xmlns:a16="http://schemas.microsoft.com/office/drawing/2014/main" id="{3F5240FE-9A03-4456-85C6-2CD8ACA38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2614" name="Line 898">
            <a:extLst>
              <a:ext uri="{FF2B5EF4-FFF2-40B4-BE49-F238E27FC236}">
                <a16:creationId xmlns:a16="http://schemas.microsoft.com/office/drawing/2014/main" id="{3657ED1F-1A2C-4C45-B43E-7F133AA76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9625" y="4335463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15" name="Line 899">
            <a:extLst>
              <a:ext uri="{FF2B5EF4-FFF2-40B4-BE49-F238E27FC236}">
                <a16:creationId xmlns:a16="http://schemas.microsoft.com/office/drawing/2014/main" id="{67ECEC78-09EB-42A6-A5FD-137F485239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7163" y="4348163"/>
            <a:ext cx="277812" cy="109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16" name="Line 900">
            <a:extLst>
              <a:ext uri="{FF2B5EF4-FFF2-40B4-BE49-F238E27FC236}">
                <a16:creationId xmlns:a16="http://schemas.microsoft.com/office/drawing/2014/main" id="{97080585-DF76-42EA-BDCF-8F3D37D510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0025" y="4551363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17" name="Line 901">
            <a:extLst>
              <a:ext uri="{FF2B5EF4-FFF2-40B4-BE49-F238E27FC236}">
                <a16:creationId xmlns:a16="http://schemas.microsoft.com/office/drawing/2014/main" id="{480F387A-B37A-49E6-B1A4-9DE9F6273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5175" y="4297363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18" name="Line 902">
            <a:extLst>
              <a:ext uri="{FF2B5EF4-FFF2-40B4-BE49-F238E27FC236}">
                <a16:creationId xmlns:a16="http://schemas.microsoft.com/office/drawing/2014/main" id="{7958BC2D-8D8E-43A6-A249-0A58310A8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575" y="4348163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19" name="Line 903">
            <a:extLst>
              <a:ext uri="{FF2B5EF4-FFF2-40B4-BE49-F238E27FC236}">
                <a16:creationId xmlns:a16="http://schemas.microsoft.com/office/drawing/2014/main" id="{6A0D5F3E-022A-4234-AD12-3C64D2B4A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4684713"/>
            <a:ext cx="1539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20" name="Line 904">
            <a:extLst>
              <a:ext uri="{FF2B5EF4-FFF2-40B4-BE49-F238E27FC236}">
                <a16:creationId xmlns:a16="http://schemas.microsoft.com/office/drawing/2014/main" id="{72CC9924-ABE1-40DE-B539-EAFEC5A38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3288" y="4764088"/>
            <a:ext cx="4905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21" name="Line 905">
            <a:extLst>
              <a:ext uri="{FF2B5EF4-FFF2-40B4-BE49-F238E27FC236}">
                <a16:creationId xmlns:a16="http://schemas.microsoft.com/office/drawing/2014/main" id="{15D1DE07-ABEA-4420-8D82-9625B1F7C1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3000" y="4672013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22" name="Line 906">
            <a:extLst>
              <a:ext uri="{FF2B5EF4-FFF2-40B4-BE49-F238E27FC236}">
                <a16:creationId xmlns:a16="http://schemas.microsoft.com/office/drawing/2014/main" id="{44BC81F1-B65E-49FC-B2F3-BD4BA0F8B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4760913"/>
            <a:ext cx="1588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23" name="Line 907">
            <a:extLst>
              <a:ext uri="{FF2B5EF4-FFF2-40B4-BE49-F238E27FC236}">
                <a16:creationId xmlns:a16="http://schemas.microsoft.com/office/drawing/2014/main" id="{C039A04E-C7C5-48CF-B567-BF089F1165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32550" y="4768850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24" name="Line 908">
            <a:extLst>
              <a:ext uri="{FF2B5EF4-FFF2-40B4-BE49-F238E27FC236}">
                <a16:creationId xmlns:a16="http://schemas.microsoft.com/office/drawing/2014/main" id="{26359470-4CD8-473C-A992-60B06E4BF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13" y="4627563"/>
            <a:ext cx="503237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25" name="Line 909">
            <a:extLst>
              <a:ext uri="{FF2B5EF4-FFF2-40B4-BE49-F238E27FC236}">
                <a16:creationId xmlns:a16="http://schemas.microsoft.com/office/drawing/2014/main" id="{ADC918B8-451D-489C-9FF4-E341160EA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650" y="4562475"/>
            <a:ext cx="809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2626" name="Group 910">
            <a:extLst>
              <a:ext uri="{FF2B5EF4-FFF2-40B4-BE49-F238E27FC236}">
                <a16:creationId xmlns:a16="http://schemas.microsoft.com/office/drawing/2014/main" id="{30435E5B-8EBB-4731-A305-C34EF08B81F1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1322388"/>
            <a:ext cx="3021012" cy="3981450"/>
            <a:chOff x="-1203" y="1352"/>
            <a:chExt cx="1903" cy="2508"/>
          </a:xfrm>
        </p:grpSpPr>
        <p:grpSp>
          <p:nvGrpSpPr>
            <p:cNvPr id="22709" name="Group 911">
              <a:extLst>
                <a:ext uri="{FF2B5EF4-FFF2-40B4-BE49-F238E27FC236}">
                  <a16:creationId xmlns:a16="http://schemas.microsoft.com/office/drawing/2014/main" id="{92282178-7A63-4F97-8D2C-6354CBDC0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22746" name="Picture 912" descr="lgv_fqmg[1]">
                <a:extLst>
                  <a:ext uri="{FF2B5EF4-FFF2-40B4-BE49-F238E27FC236}">
                    <a16:creationId xmlns:a16="http://schemas.microsoft.com/office/drawing/2014/main" id="{E06A83F5-82BE-483C-B48E-89DDB569C9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47" name="Line 913">
                <a:extLst>
                  <a:ext uri="{FF2B5EF4-FFF2-40B4-BE49-F238E27FC236}">
                    <a16:creationId xmlns:a16="http://schemas.microsoft.com/office/drawing/2014/main" id="{1F966F14-5F5B-4AB2-922F-AFF6CFB82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48" name="Line 914">
                <a:extLst>
                  <a:ext uri="{FF2B5EF4-FFF2-40B4-BE49-F238E27FC236}">
                    <a16:creationId xmlns:a16="http://schemas.microsoft.com/office/drawing/2014/main" id="{6441F6A7-0A2C-4E41-9E11-2366B6022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22710" name="Picture 915" descr="imgyjavg[1]">
              <a:extLst>
                <a:ext uri="{FF2B5EF4-FFF2-40B4-BE49-F238E27FC236}">
                  <a16:creationId xmlns:a16="http://schemas.microsoft.com/office/drawing/2014/main" id="{0AAE2173-1146-492F-86FB-F2008F192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711" name="Group 916">
              <a:extLst>
                <a:ext uri="{FF2B5EF4-FFF2-40B4-BE49-F238E27FC236}">
                  <a16:creationId xmlns:a16="http://schemas.microsoft.com/office/drawing/2014/main" id="{3E6F2AC4-0A9C-477C-9708-B7E741E7B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22744" name="Object 13">
                <a:extLst>
                  <a:ext uri="{FF2B5EF4-FFF2-40B4-BE49-F238E27FC236}">
                    <a16:creationId xmlns:a16="http://schemas.microsoft.com/office/drawing/2014/main" id="{20487366-600F-42CC-BA7B-631C4A7169E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45" name="Object 14">
                <a:extLst>
                  <a:ext uri="{FF2B5EF4-FFF2-40B4-BE49-F238E27FC236}">
                    <a16:creationId xmlns:a16="http://schemas.microsoft.com/office/drawing/2014/main" id="{667B4BCE-4CC6-4AFD-B7CA-0A461EC420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712" name="Group 919">
              <a:extLst>
                <a:ext uri="{FF2B5EF4-FFF2-40B4-BE49-F238E27FC236}">
                  <a16:creationId xmlns:a16="http://schemas.microsoft.com/office/drawing/2014/main" id="{AF33E3E8-3CB6-4973-B410-3CF897A310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22742" name="Object 11">
                <a:extLst>
                  <a:ext uri="{FF2B5EF4-FFF2-40B4-BE49-F238E27FC236}">
                    <a16:creationId xmlns:a16="http://schemas.microsoft.com/office/drawing/2014/main" id="{A3EEA1C4-8CA6-4BD9-8313-C76E82121AA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43" name="Object 12">
                <a:extLst>
                  <a:ext uri="{FF2B5EF4-FFF2-40B4-BE49-F238E27FC236}">
                    <a16:creationId xmlns:a16="http://schemas.microsoft.com/office/drawing/2014/main" id="{13BC528D-F3F6-4B66-8520-CE816437128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713" name="Object 2">
              <a:extLst>
                <a:ext uri="{FF2B5EF4-FFF2-40B4-BE49-F238E27FC236}">
                  <a16:creationId xmlns:a16="http://schemas.microsoft.com/office/drawing/2014/main" id="{D62FB8A8-EF0C-4F01-9B22-5CAE8BE8EE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714" name="Group 923">
              <a:extLst>
                <a:ext uri="{FF2B5EF4-FFF2-40B4-BE49-F238E27FC236}">
                  <a16:creationId xmlns:a16="http://schemas.microsoft.com/office/drawing/2014/main" id="{2777A796-32AA-4927-9E09-1CFA612A0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22734" name="AutoShape 924">
                <a:extLst>
                  <a:ext uri="{FF2B5EF4-FFF2-40B4-BE49-F238E27FC236}">
                    <a16:creationId xmlns:a16="http://schemas.microsoft.com/office/drawing/2014/main" id="{5538F933-8D75-4276-9F5D-5B37596A7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735" name="Rectangle 925">
                <a:extLst>
                  <a:ext uri="{FF2B5EF4-FFF2-40B4-BE49-F238E27FC236}">
                    <a16:creationId xmlns:a16="http://schemas.microsoft.com/office/drawing/2014/main" id="{B3323217-6FB8-450C-B065-6D2E379D1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736" name="Rectangle 926">
                <a:extLst>
                  <a:ext uri="{FF2B5EF4-FFF2-40B4-BE49-F238E27FC236}">
                    <a16:creationId xmlns:a16="http://schemas.microsoft.com/office/drawing/2014/main" id="{18A3B0D5-1B8B-4178-B349-C242545CB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737" name="AutoShape 927">
                <a:extLst>
                  <a:ext uri="{FF2B5EF4-FFF2-40B4-BE49-F238E27FC236}">
                    <a16:creationId xmlns:a16="http://schemas.microsoft.com/office/drawing/2014/main" id="{3C653C90-D7E1-4854-B3DE-52994BC4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738" name="Line 928">
                <a:extLst>
                  <a:ext uri="{FF2B5EF4-FFF2-40B4-BE49-F238E27FC236}">
                    <a16:creationId xmlns:a16="http://schemas.microsoft.com/office/drawing/2014/main" id="{5F6696A2-9259-47EC-ADD2-A1F442E79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39" name="Line 929">
                <a:extLst>
                  <a:ext uri="{FF2B5EF4-FFF2-40B4-BE49-F238E27FC236}">
                    <a16:creationId xmlns:a16="http://schemas.microsoft.com/office/drawing/2014/main" id="{C0DA304F-29A2-4076-97F3-30AE6667D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40" name="Rectangle 930">
                <a:extLst>
                  <a:ext uri="{FF2B5EF4-FFF2-40B4-BE49-F238E27FC236}">
                    <a16:creationId xmlns:a16="http://schemas.microsoft.com/office/drawing/2014/main" id="{3AEB7AA5-D03D-4BA6-A346-7B7F9B23D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741" name="Rectangle 931">
                <a:extLst>
                  <a:ext uri="{FF2B5EF4-FFF2-40B4-BE49-F238E27FC236}">
                    <a16:creationId xmlns:a16="http://schemas.microsoft.com/office/drawing/2014/main" id="{AEACFECD-A82D-44F2-B1B3-C9E6A1DB5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  <p:graphicFrame>
          <p:nvGraphicFramePr>
            <p:cNvPr id="22715" name="Object 3">
              <a:extLst>
                <a:ext uri="{FF2B5EF4-FFF2-40B4-BE49-F238E27FC236}">
                  <a16:creationId xmlns:a16="http://schemas.microsoft.com/office/drawing/2014/main" id="{77961E25-C73E-4FC9-B253-577D79BA02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16" name="Object 4">
              <a:extLst>
                <a:ext uri="{FF2B5EF4-FFF2-40B4-BE49-F238E27FC236}">
                  <a16:creationId xmlns:a16="http://schemas.microsoft.com/office/drawing/2014/main" id="{BC225027-210B-4C2A-997F-B6DA638C54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17" name="Object 5">
              <a:extLst>
                <a:ext uri="{FF2B5EF4-FFF2-40B4-BE49-F238E27FC236}">
                  <a16:creationId xmlns:a16="http://schemas.microsoft.com/office/drawing/2014/main" id="{399C35B7-AC79-49FD-BBA1-1B17A29B80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18" name="Object 6">
              <a:extLst>
                <a:ext uri="{FF2B5EF4-FFF2-40B4-BE49-F238E27FC236}">
                  <a16:creationId xmlns:a16="http://schemas.microsoft.com/office/drawing/2014/main" id="{6E0236CF-4C7A-4FA1-B673-04003BD805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719" name="Group 936">
              <a:extLst>
                <a:ext uri="{FF2B5EF4-FFF2-40B4-BE49-F238E27FC236}">
                  <a16:creationId xmlns:a16="http://schemas.microsoft.com/office/drawing/2014/main" id="{53D8BC07-12B6-44EC-AA8C-C0EE983B0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22732" name="Object 9">
                <a:extLst>
                  <a:ext uri="{FF2B5EF4-FFF2-40B4-BE49-F238E27FC236}">
                    <a16:creationId xmlns:a16="http://schemas.microsoft.com/office/drawing/2014/main" id="{FB544B49-8790-45CF-A506-ED3A3325208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6" imgW="826829" imgH="840406" progId="MS_ClipArt_Gallery.2">
                      <p:embed/>
                    </p:oleObj>
                  </mc:Choice>
                  <mc:Fallback>
                    <p:oleObj name="Clip" r:id="rId16" imgW="826829" imgH="840406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33" name="Object 10">
                <a:extLst>
                  <a:ext uri="{FF2B5EF4-FFF2-40B4-BE49-F238E27FC236}">
                    <a16:creationId xmlns:a16="http://schemas.microsoft.com/office/drawing/2014/main" id="{84255F9D-6594-4DED-AC7C-7F667307311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7" imgW="1268295" imgH="1199426" progId="MS_ClipArt_Gallery.2">
                      <p:embed/>
                    </p:oleObj>
                  </mc:Choice>
                  <mc:Fallback>
                    <p:oleObj name="Clip" r:id="rId17" imgW="1268295" imgH="1199426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720" name="Group 939">
              <a:extLst>
                <a:ext uri="{FF2B5EF4-FFF2-40B4-BE49-F238E27FC236}">
                  <a16:creationId xmlns:a16="http://schemas.microsoft.com/office/drawing/2014/main" id="{FFF9252C-E1C5-49DB-BFA9-445F7B802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22730" name="Object 7">
                <a:extLst>
                  <a:ext uri="{FF2B5EF4-FFF2-40B4-BE49-F238E27FC236}">
                    <a16:creationId xmlns:a16="http://schemas.microsoft.com/office/drawing/2014/main" id="{2B16F4F1-A8FF-49AB-A93E-454750701BB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8" imgW="826829" imgH="840406" progId="MS_ClipArt_Gallery.2">
                      <p:embed/>
                    </p:oleObj>
                  </mc:Choice>
                  <mc:Fallback>
                    <p:oleObj name="Clip" r:id="rId18" imgW="826829" imgH="840406" progId="MS_ClipArt_Gallery.2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731" name="Object 8">
                <a:extLst>
                  <a:ext uri="{FF2B5EF4-FFF2-40B4-BE49-F238E27FC236}">
                    <a16:creationId xmlns:a16="http://schemas.microsoft.com/office/drawing/2014/main" id="{91896E05-4CE5-4A85-A158-AB3336F97A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9" imgW="1268295" imgH="1199426" progId="MS_ClipArt_Gallery.2">
                      <p:embed/>
                    </p:oleObj>
                  </mc:Choice>
                  <mc:Fallback>
                    <p:oleObj name="Clip" r:id="rId19" imgW="1268295" imgH="1199426" progId="MS_ClipArt_Gallery.2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721" name="Group 942">
              <a:extLst>
                <a:ext uri="{FF2B5EF4-FFF2-40B4-BE49-F238E27FC236}">
                  <a16:creationId xmlns:a16="http://schemas.microsoft.com/office/drawing/2014/main" id="{A46FD29E-CBCD-494B-8456-DAAD4CE45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22722" name="AutoShape 943">
                <a:extLst>
                  <a:ext uri="{FF2B5EF4-FFF2-40B4-BE49-F238E27FC236}">
                    <a16:creationId xmlns:a16="http://schemas.microsoft.com/office/drawing/2014/main" id="{D02C4E50-3C4E-4696-9E89-027B3D9FF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723" name="Rectangle 944">
                <a:extLst>
                  <a:ext uri="{FF2B5EF4-FFF2-40B4-BE49-F238E27FC236}">
                    <a16:creationId xmlns:a16="http://schemas.microsoft.com/office/drawing/2014/main" id="{5CE708C7-274F-44A3-A445-76A4D2C97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724" name="Rectangle 945">
                <a:extLst>
                  <a:ext uri="{FF2B5EF4-FFF2-40B4-BE49-F238E27FC236}">
                    <a16:creationId xmlns:a16="http://schemas.microsoft.com/office/drawing/2014/main" id="{56180711-1C94-4CF1-9B66-F41612F62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725" name="AutoShape 946">
                <a:extLst>
                  <a:ext uri="{FF2B5EF4-FFF2-40B4-BE49-F238E27FC236}">
                    <a16:creationId xmlns:a16="http://schemas.microsoft.com/office/drawing/2014/main" id="{A56DCDAE-1445-4F4B-AE63-209E7B1A5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726" name="Line 947">
                <a:extLst>
                  <a:ext uri="{FF2B5EF4-FFF2-40B4-BE49-F238E27FC236}">
                    <a16:creationId xmlns:a16="http://schemas.microsoft.com/office/drawing/2014/main" id="{02F5887A-C2CC-42C0-842C-9465EC77E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27" name="Line 948">
                <a:extLst>
                  <a:ext uri="{FF2B5EF4-FFF2-40B4-BE49-F238E27FC236}">
                    <a16:creationId xmlns:a16="http://schemas.microsoft.com/office/drawing/2014/main" id="{D7AEA26C-299D-44D0-9355-A5440B127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28" name="Rectangle 949">
                <a:extLst>
                  <a:ext uri="{FF2B5EF4-FFF2-40B4-BE49-F238E27FC236}">
                    <a16:creationId xmlns:a16="http://schemas.microsoft.com/office/drawing/2014/main" id="{FBA82B83-FE9E-4CA4-8DA7-132F02B63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2729" name="Rectangle 950">
                <a:extLst>
                  <a:ext uri="{FF2B5EF4-FFF2-40B4-BE49-F238E27FC236}">
                    <a16:creationId xmlns:a16="http://schemas.microsoft.com/office/drawing/2014/main" id="{FBB0C29C-CADF-4407-80CD-C25838B3E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22627" name="Line 951">
            <a:extLst>
              <a:ext uri="{FF2B5EF4-FFF2-40B4-BE49-F238E27FC236}">
                <a16:creationId xmlns:a16="http://schemas.microsoft.com/office/drawing/2014/main" id="{66B3E24D-A7EE-493A-BEAC-3692846F80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1550" y="3084513"/>
            <a:ext cx="3175" cy="144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28" name="Line 952">
            <a:extLst>
              <a:ext uri="{FF2B5EF4-FFF2-40B4-BE49-F238E27FC236}">
                <a16:creationId xmlns:a16="http://schemas.microsoft.com/office/drawing/2014/main" id="{714C06DE-4EB0-4613-8778-59BEB9AC7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8538" y="2066925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29" name="Line 953">
            <a:extLst>
              <a:ext uri="{FF2B5EF4-FFF2-40B4-BE49-F238E27FC236}">
                <a16:creationId xmlns:a16="http://schemas.microsoft.com/office/drawing/2014/main" id="{DF8E89A4-2451-4606-98EB-5A37A06CE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0" y="2239963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30" name="Line 954">
            <a:extLst>
              <a:ext uri="{FF2B5EF4-FFF2-40B4-BE49-F238E27FC236}">
                <a16:creationId xmlns:a16="http://schemas.microsoft.com/office/drawing/2014/main" id="{3B84135D-D5DA-4001-871B-DC877D5047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9650" y="2136775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31" name="Line 955">
            <a:extLst>
              <a:ext uri="{FF2B5EF4-FFF2-40B4-BE49-F238E27FC236}">
                <a16:creationId xmlns:a16="http://schemas.microsoft.com/office/drawing/2014/main" id="{70DDDE0A-E715-4681-A704-45FE0841D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21351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32" name="Line 956">
            <a:extLst>
              <a:ext uri="{FF2B5EF4-FFF2-40B4-BE49-F238E27FC236}">
                <a16:creationId xmlns:a16="http://schemas.microsoft.com/office/drawing/2014/main" id="{000248CF-492B-4101-B82D-8BE3C4CDA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2441575"/>
            <a:ext cx="1889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33" name="Line 957">
            <a:extLst>
              <a:ext uri="{FF2B5EF4-FFF2-40B4-BE49-F238E27FC236}">
                <a16:creationId xmlns:a16="http://schemas.microsoft.com/office/drawing/2014/main" id="{C070FB74-D312-433E-9A84-927F5AB1CD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1025" y="3308350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34" name="Line 958">
            <a:extLst>
              <a:ext uri="{FF2B5EF4-FFF2-40B4-BE49-F238E27FC236}">
                <a16:creationId xmlns:a16="http://schemas.microsoft.com/office/drawing/2014/main" id="{9D7B7C46-0693-40A5-B994-0245A76578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0338" y="1835150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35" name="Line 959">
            <a:extLst>
              <a:ext uri="{FF2B5EF4-FFF2-40B4-BE49-F238E27FC236}">
                <a16:creationId xmlns:a16="http://schemas.microsoft.com/office/drawing/2014/main" id="{979B938B-783F-4FE1-AAB6-301EDAD86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8" y="243205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36" name="Line 960">
            <a:extLst>
              <a:ext uri="{FF2B5EF4-FFF2-40B4-BE49-F238E27FC236}">
                <a16:creationId xmlns:a16="http://schemas.microsoft.com/office/drawing/2014/main" id="{4D01C603-59A9-4B43-8D32-C3FC8CC67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5963" y="2508250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637" name="Line 961">
            <a:extLst>
              <a:ext uri="{FF2B5EF4-FFF2-40B4-BE49-F238E27FC236}">
                <a16:creationId xmlns:a16="http://schemas.microsoft.com/office/drawing/2014/main" id="{5FA52D41-94B5-4C51-9EC5-72316C8292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6513" y="2508250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2638" name="Group 962">
            <a:extLst>
              <a:ext uri="{FF2B5EF4-FFF2-40B4-BE49-F238E27FC236}">
                <a16:creationId xmlns:a16="http://schemas.microsoft.com/office/drawing/2014/main" id="{8BECEFD9-896B-4B9A-82E8-F963F62BA867}"/>
              </a:ext>
            </a:extLst>
          </p:cNvPr>
          <p:cNvGrpSpPr>
            <a:grpSpLocks/>
          </p:cNvGrpSpPr>
          <p:nvPr/>
        </p:nvGrpSpPr>
        <p:grpSpPr bwMode="auto">
          <a:xfrm>
            <a:off x="6708775" y="4125913"/>
            <a:ext cx="501650" cy="234950"/>
            <a:chOff x="4701" y="2996"/>
            <a:chExt cx="316" cy="148"/>
          </a:xfrm>
        </p:grpSpPr>
        <p:sp>
          <p:nvSpPr>
            <p:cNvPr id="22696" name="Oval 963">
              <a:extLst>
                <a:ext uri="{FF2B5EF4-FFF2-40B4-BE49-F238E27FC236}">
                  <a16:creationId xmlns:a16="http://schemas.microsoft.com/office/drawing/2014/main" id="{D9713471-EB87-4777-A4F5-714387AC8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2697" name="Line 964">
              <a:extLst>
                <a:ext uri="{FF2B5EF4-FFF2-40B4-BE49-F238E27FC236}">
                  <a16:creationId xmlns:a16="http://schemas.microsoft.com/office/drawing/2014/main" id="{5E0B57B3-8741-4BA3-A6F5-C01B2A8F0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98" name="Line 965">
              <a:extLst>
                <a:ext uri="{FF2B5EF4-FFF2-40B4-BE49-F238E27FC236}">
                  <a16:creationId xmlns:a16="http://schemas.microsoft.com/office/drawing/2014/main" id="{83855DF9-05BA-4A2A-88EA-D77F1B526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99" name="Rectangle 966">
              <a:extLst>
                <a:ext uri="{FF2B5EF4-FFF2-40B4-BE49-F238E27FC236}">
                  <a16:creationId xmlns:a16="http://schemas.microsoft.com/office/drawing/2014/main" id="{C0B1C215-59BB-41DA-86E8-1B6EE9E1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22700" name="Oval 967">
              <a:extLst>
                <a:ext uri="{FF2B5EF4-FFF2-40B4-BE49-F238E27FC236}">
                  <a16:creationId xmlns:a16="http://schemas.microsoft.com/office/drawing/2014/main" id="{1619DD69-73B9-4EBF-A363-DEF52333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2701" name="Group 968">
              <a:extLst>
                <a:ext uri="{FF2B5EF4-FFF2-40B4-BE49-F238E27FC236}">
                  <a16:creationId xmlns:a16="http://schemas.microsoft.com/office/drawing/2014/main" id="{DB575DAA-6875-4C7C-9EDA-6A396D43F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706" name="Line 969">
                <a:extLst>
                  <a:ext uri="{FF2B5EF4-FFF2-40B4-BE49-F238E27FC236}">
                    <a16:creationId xmlns:a16="http://schemas.microsoft.com/office/drawing/2014/main" id="{831CE9B7-37CE-4251-BF42-33667DD7A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07" name="Line 970">
                <a:extLst>
                  <a:ext uri="{FF2B5EF4-FFF2-40B4-BE49-F238E27FC236}">
                    <a16:creationId xmlns:a16="http://schemas.microsoft.com/office/drawing/2014/main" id="{556F2590-6CE2-4CE1-8616-AB6BA4C73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08" name="Line 971">
                <a:extLst>
                  <a:ext uri="{FF2B5EF4-FFF2-40B4-BE49-F238E27FC236}">
                    <a16:creationId xmlns:a16="http://schemas.microsoft.com/office/drawing/2014/main" id="{1023B4F4-D7F1-45E0-B8D8-EF8A94642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702" name="Group 972">
              <a:extLst>
                <a:ext uri="{FF2B5EF4-FFF2-40B4-BE49-F238E27FC236}">
                  <a16:creationId xmlns:a16="http://schemas.microsoft.com/office/drawing/2014/main" id="{773419B3-13BF-4A18-BE1B-89E32DDB252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703" name="Line 973">
                <a:extLst>
                  <a:ext uri="{FF2B5EF4-FFF2-40B4-BE49-F238E27FC236}">
                    <a16:creationId xmlns:a16="http://schemas.microsoft.com/office/drawing/2014/main" id="{3D562264-8955-4B82-A827-44FB72737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04" name="Line 974">
                <a:extLst>
                  <a:ext uri="{FF2B5EF4-FFF2-40B4-BE49-F238E27FC236}">
                    <a16:creationId xmlns:a16="http://schemas.microsoft.com/office/drawing/2014/main" id="{1BBE2A94-8A49-4690-BB2F-36FCC5A31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705" name="Line 975">
                <a:extLst>
                  <a:ext uri="{FF2B5EF4-FFF2-40B4-BE49-F238E27FC236}">
                    <a16:creationId xmlns:a16="http://schemas.microsoft.com/office/drawing/2014/main" id="{AE8C1E18-1985-4816-AFB5-81AD5D14C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639" name="Group 976">
            <a:extLst>
              <a:ext uri="{FF2B5EF4-FFF2-40B4-BE49-F238E27FC236}">
                <a16:creationId xmlns:a16="http://schemas.microsoft.com/office/drawing/2014/main" id="{AC8FAF3F-7BE0-4B87-B12D-BDF2EFED46AA}"/>
              </a:ext>
            </a:extLst>
          </p:cNvPr>
          <p:cNvGrpSpPr>
            <a:grpSpLocks/>
          </p:cNvGrpSpPr>
          <p:nvPr/>
        </p:nvGrpSpPr>
        <p:grpSpPr bwMode="auto">
          <a:xfrm>
            <a:off x="6043613" y="4427538"/>
            <a:ext cx="501650" cy="234950"/>
            <a:chOff x="4701" y="2996"/>
            <a:chExt cx="316" cy="148"/>
          </a:xfrm>
        </p:grpSpPr>
        <p:sp>
          <p:nvSpPr>
            <p:cNvPr id="22683" name="Oval 977">
              <a:extLst>
                <a:ext uri="{FF2B5EF4-FFF2-40B4-BE49-F238E27FC236}">
                  <a16:creationId xmlns:a16="http://schemas.microsoft.com/office/drawing/2014/main" id="{02C68DE3-6A25-4681-876A-49EDA2AF0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sp>
          <p:nvSpPr>
            <p:cNvPr id="22684" name="Line 978">
              <a:extLst>
                <a:ext uri="{FF2B5EF4-FFF2-40B4-BE49-F238E27FC236}">
                  <a16:creationId xmlns:a16="http://schemas.microsoft.com/office/drawing/2014/main" id="{D4FB7173-EE7D-4692-A136-74FFA3927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85" name="Line 979">
              <a:extLst>
                <a:ext uri="{FF2B5EF4-FFF2-40B4-BE49-F238E27FC236}">
                  <a16:creationId xmlns:a16="http://schemas.microsoft.com/office/drawing/2014/main" id="{51D4E5EA-5576-495D-9DC0-820DA8BC4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686" name="Rectangle 980">
              <a:extLst>
                <a:ext uri="{FF2B5EF4-FFF2-40B4-BE49-F238E27FC236}">
                  <a16:creationId xmlns:a16="http://schemas.microsoft.com/office/drawing/2014/main" id="{3927256C-10C9-4CCF-8DDA-17945C94B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22687" name="Oval 981">
              <a:extLst>
                <a:ext uri="{FF2B5EF4-FFF2-40B4-BE49-F238E27FC236}">
                  <a16:creationId xmlns:a16="http://schemas.microsoft.com/office/drawing/2014/main" id="{9ADD447E-002E-4A1F-8206-3965B1EDF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>
                <a:latin typeface="Tahoma" panose="020B0604030504040204" pitchFamily="34" charset="0"/>
              </a:endParaRPr>
            </a:p>
          </p:txBody>
        </p:sp>
        <p:grpSp>
          <p:nvGrpSpPr>
            <p:cNvPr id="22688" name="Group 982">
              <a:extLst>
                <a:ext uri="{FF2B5EF4-FFF2-40B4-BE49-F238E27FC236}">
                  <a16:creationId xmlns:a16="http://schemas.microsoft.com/office/drawing/2014/main" id="{BB79816B-A7E6-4912-8E20-14764C5DD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2693" name="Line 983">
                <a:extLst>
                  <a:ext uri="{FF2B5EF4-FFF2-40B4-BE49-F238E27FC236}">
                    <a16:creationId xmlns:a16="http://schemas.microsoft.com/office/drawing/2014/main" id="{F6B46513-7FB9-4DC1-B797-B73148FA9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94" name="Line 984">
                <a:extLst>
                  <a:ext uri="{FF2B5EF4-FFF2-40B4-BE49-F238E27FC236}">
                    <a16:creationId xmlns:a16="http://schemas.microsoft.com/office/drawing/2014/main" id="{66FE675D-6EC9-49F6-9BBF-D84B9E459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95" name="Line 985">
                <a:extLst>
                  <a:ext uri="{FF2B5EF4-FFF2-40B4-BE49-F238E27FC236}">
                    <a16:creationId xmlns:a16="http://schemas.microsoft.com/office/drawing/2014/main" id="{FF671E71-CABF-4C2E-909F-B965025CF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689" name="Group 986">
              <a:extLst>
                <a:ext uri="{FF2B5EF4-FFF2-40B4-BE49-F238E27FC236}">
                  <a16:creationId xmlns:a16="http://schemas.microsoft.com/office/drawing/2014/main" id="{388D5364-8672-485E-8EA2-08D765C3E8B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2690" name="Line 987">
                <a:extLst>
                  <a:ext uri="{FF2B5EF4-FFF2-40B4-BE49-F238E27FC236}">
                    <a16:creationId xmlns:a16="http://schemas.microsoft.com/office/drawing/2014/main" id="{789082C7-0E0F-4DFC-88AE-62C5B53BE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91" name="Line 988">
                <a:extLst>
                  <a:ext uri="{FF2B5EF4-FFF2-40B4-BE49-F238E27FC236}">
                    <a16:creationId xmlns:a16="http://schemas.microsoft.com/office/drawing/2014/main" id="{FBC61AD4-259C-45D7-A248-8C5AC9345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92" name="Line 989">
                <a:extLst>
                  <a:ext uri="{FF2B5EF4-FFF2-40B4-BE49-F238E27FC236}">
                    <a16:creationId xmlns:a16="http://schemas.microsoft.com/office/drawing/2014/main" id="{37CE1250-BD8C-42B9-96DA-B4022CD14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2640" name="Group 990">
            <a:extLst>
              <a:ext uri="{FF2B5EF4-FFF2-40B4-BE49-F238E27FC236}">
                <a16:creationId xmlns:a16="http://schemas.microsoft.com/office/drawing/2014/main" id="{688BC7C2-305D-4300-9D58-ECF4AA2DAD55}"/>
              </a:ext>
            </a:extLst>
          </p:cNvPr>
          <p:cNvGrpSpPr>
            <a:grpSpLocks/>
          </p:cNvGrpSpPr>
          <p:nvPr/>
        </p:nvGrpSpPr>
        <p:grpSpPr bwMode="auto">
          <a:xfrm>
            <a:off x="6873875" y="4613275"/>
            <a:ext cx="290513" cy="404813"/>
            <a:chOff x="4290" y="3130"/>
            <a:chExt cx="183" cy="255"/>
          </a:xfrm>
        </p:grpSpPr>
        <p:pic>
          <p:nvPicPr>
            <p:cNvPr id="22665" name="Picture 991" descr="31u_bnrz[1]">
              <a:extLst>
                <a:ext uri="{FF2B5EF4-FFF2-40B4-BE49-F238E27FC236}">
                  <a16:creationId xmlns:a16="http://schemas.microsoft.com/office/drawing/2014/main" id="{C809F4BF-2476-48EA-AF8C-0CF287D49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66" name="Freeform 992">
              <a:extLst>
                <a:ext uri="{FF2B5EF4-FFF2-40B4-BE49-F238E27FC236}">
                  <a16:creationId xmlns:a16="http://schemas.microsoft.com/office/drawing/2014/main" id="{1891651A-AD93-4395-933A-78C30EF06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67" name="Freeform 993">
              <a:extLst>
                <a:ext uri="{FF2B5EF4-FFF2-40B4-BE49-F238E27FC236}">
                  <a16:creationId xmlns:a16="http://schemas.microsoft.com/office/drawing/2014/main" id="{2605C77F-588A-42CA-8841-6316FE9E0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68" name="Freeform 994">
              <a:extLst>
                <a:ext uri="{FF2B5EF4-FFF2-40B4-BE49-F238E27FC236}">
                  <a16:creationId xmlns:a16="http://schemas.microsoft.com/office/drawing/2014/main" id="{8CE126EA-9FB9-4B7E-8EE1-F57935121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69" name="Freeform 995">
              <a:extLst>
                <a:ext uri="{FF2B5EF4-FFF2-40B4-BE49-F238E27FC236}">
                  <a16:creationId xmlns:a16="http://schemas.microsoft.com/office/drawing/2014/main" id="{2A258DDA-3DAE-4E94-8298-111A13A19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70" name="Freeform 996">
              <a:extLst>
                <a:ext uri="{FF2B5EF4-FFF2-40B4-BE49-F238E27FC236}">
                  <a16:creationId xmlns:a16="http://schemas.microsoft.com/office/drawing/2014/main" id="{3966C98F-E194-4ED9-955A-07D3B1C73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71" name="Freeform 997">
              <a:extLst>
                <a:ext uri="{FF2B5EF4-FFF2-40B4-BE49-F238E27FC236}">
                  <a16:creationId xmlns:a16="http://schemas.microsoft.com/office/drawing/2014/main" id="{B6CEB3DB-BE4C-427A-AE2D-3CB9BAAC7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72" name="Freeform 998">
              <a:extLst>
                <a:ext uri="{FF2B5EF4-FFF2-40B4-BE49-F238E27FC236}">
                  <a16:creationId xmlns:a16="http://schemas.microsoft.com/office/drawing/2014/main" id="{1E1445E0-5C0B-4A3F-91FD-5123E999C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73" name="Freeform 999">
              <a:extLst>
                <a:ext uri="{FF2B5EF4-FFF2-40B4-BE49-F238E27FC236}">
                  <a16:creationId xmlns:a16="http://schemas.microsoft.com/office/drawing/2014/main" id="{CE285FAB-6612-4050-A116-0948C04D9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74" name="Freeform 1000">
              <a:extLst>
                <a:ext uri="{FF2B5EF4-FFF2-40B4-BE49-F238E27FC236}">
                  <a16:creationId xmlns:a16="http://schemas.microsoft.com/office/drawing/2014/main" id="{6272E778-6701-4CD4-951B-5251C955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75" name="Freeform 1001">
              <a:extLst>
                <a:ext uri="{FF2B5EF4-FFF2-40B4-BE49-F238E27FC236}">
                  <a16:creationId xmlns:a16="http://schemas.microsoft.com/office/drawing/2014/main" id="{61BC3735-6D70-4290-AF6A-12D999CE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76" name="Freeform 1002">
              <a:extLst>
                <a:ext uri="{FF2B5EF4-FFF2-40B4-BE49-F238E27FC236}">
                  <a16:creationId xmlns:a16="http://schemas.microsoft.com/office/drawing/2014/main" id="{A3286390-B9C1-4584-BC29-848E77853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77" name="Freeform 1003">
              <a:extLst>
                <a:ext uri="{FF2B5EF4-FFF2-40B4-BE49-F238E27FC236}">
                  <a16:creationId xmlns:a16="http://schemas.microsoft.com/office/drawing/2014/main" id="{E538D488-C6DF-4582-8E1A-630F8BE18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78" name="Freeform 1004">
              <a:extLst>
                <a:ext uri="{FF2B5EF4-FFF2-40B4-BE49-F238E27FC236}">
                  <a16:creationId xmlns:a16="http://schemas.microsoft.com/office/drawing/2014/main" id="{340C611C-CF5E-4DDD-98F2-56783A776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79" name="Freeform 1005">
              <a:extLst>
                <a:ext uri="{FF2B5EF4-FFF2-40B4-BE49-F238E27FC236}">
                  <a16:creationId xmlns:a16="http://schemas.microsoft.com/office/drawing/2014/main" id="{0C9795B7-6245-42A7-8B48-E2D887A48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80" name="Freeform 1006">
              <a:extLst>
                <a:ext uri="{FF2B5EF4-FFF2-40B4-BE49-F238E27FC236}">
                  <a16:creationId xmlns:a16="http://schemas.microsoft.com/office/drawing/2014/main" id="{7048E3EA-7A66-4592-AAB5-B79CDA121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81" name="Freeform 1007">
              <a:extLst>
                <a:ext uri="{FF2B5EF4-FFF2-40B4-BE49-F238E27FC236}">
                  <a16:creationId xmlns:a16="http://schemas.microsoft.com/office/drawing/2014/main" id="{BA2F31B4-DE96-43EE-B274-397A95FF1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82" name="Freeform 1008">
              <a:extLst>
                <a:ext uri="{FF2B5EF4-FFF2-40B4-BE49-F238E27FC236}">
                  <a16:creationId xmlns:a16="http://schemas.microsoft.com/office/drawing/2014/main" id="{7D3CEDEE-4FF4-41CE-A981-455326B6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2641" name="Group 1009">
            <a:extLst>
              <a:ext uri="{FF2B5EF4-FFF2-40B4-BE49-F238E27FC236}">
                <a16:creationId xmlns:a16="http://schemas.microsoft.com/office/drawing/2014/main" id="{EDE75024-7C0D-4A38-8CFF-B6F9BD869085}"/>
              </a:ext>
            </a:extLst>
          </p:cNvPr>
          <p:cNvGrpSpPr>
            <a:grpSpLocks/>
          </p:cNvGrpSpPr>
          <p:nvPr/>
        </p:nvGrpSpPr>
        <p:grpSpPr bwMode="auto">
          <a:xfrm>
            <a:off x="5430838" y="3074988"/>
            <a:ext cx="290512" cy="404812"/>
            <a:chOff x="4290" y="3130"/>
            <a:chExt cx="183" cy="255"/>
          </a:xfrm>
        </p:grpSpPr>
        <p:pic>
          <p:nvPicPr>
            <p:cNvPr id="22647" name="Picture 1010" descr="31u_bnrz[1]">
              <a:extLst>
                <a:ext uri="{FF2B5EF4-FFF2-40B4-BE49-F238E27FC236}">
                  <a16:creationId xmlns:a16="http://schemas.microsoft.com/office/drawing/2014/main" id="{B6A36AC7-B924-4573-B075-FC189B8B8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48" name="Freeform 1011">
              <a:extLst>
                <a:ext uri="{FF2B5EF4-FFF2-40B4-BE49-F238E27FC236}">
                  <a16:creationId xmlns:a16="http://schemas.microsoft.com/office/drawing/2014/main" id="{ECEE5F8E-58FF-40EC-976E-146C4851C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49" name="Freeform 1012">
              <a:extLst>
                <a:ext uri="{FF2B5EF4-FFF2-40B4-BE49-F238E27FC236}">
                  <a16:creationId xmlns:a16="http://schemas.microsoft.com/office/drawing/2014/main" id="{DBCC994C-DA21-4EC4-BB2C-99A7360D2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50" name="Freeform 1013">
              <a:extLst>
                <a:ext uri="{FF2B5EF4-FFF2-40B4-BE49-F238E27FC236}">
                  <a16:creationId xmlns:a16="http://schemas.microsoft.com/office/drawing/2014/main" id="{DBE8D446-5A05-4500-9E59-DAE1945D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51" name="Freeform 1014">
              <a:extLst>
                <a:ext uri="{FF2B5EF4-FFF2-40B4-BE49-F238E27FC236}">
                  <a16:creationId xmlns:a16="http://schemas.microsoft.com/office/drawing/2014/main" id="{02446E4B-DDAB-4E5E-AD12-150FC6B2B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52" name="Freeform 1015">
              <a:extLst>
                <a:ext uri="{FF2B5EF4-FFF2-40B4-BE49-F238E27FC236}">
                  <a16:creationId xmlns:a16="http://schemas.microsoft.com/office/drawing/2014/main" id="{8A32987F-5FBB-4D04-966F-F0B2D6758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53" name="Freeform 1016">
              <a:extLst>
                <a:ext uri="{FF2B5EF4-FFF2-40B4-BE49-F238E27FC236}">
                  <a16:creationId xmlns:a16="http://schemas.microsoft.com/office/drawing/2014/main" id="{9A86CF5F-B58F-456B-AC0A-922DAB2E1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54" name="Freeform 1017">
              <a:extLst>
                <a:ext uri="{FF2B5EF4-FFF2-40B4-BE49-F238E27FC236}">
                  <a16:creationId xmlns:a16="http://schemas.microsoft.com/office/drawing/2014/main" id="{27D23951-47B3-4024-984C-1BC6E6420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55" name="Freeform 1018">
              <a:extLst>
                <a:ext uri="{FF2B5EF4-FFF2-40B4-BE49-F238E27FC236}">
                  <a16:creationId xmlns:a16="http://schemas.microsoft.com/office/drawing/2014/main" id="{AF15571F-E3BD-417A-8446-61B4EC5A9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56" name="Freeform 1019">
              <a:extLst>
                <a:ext uri="{FF2B5EF4-FFF2-40B4-BE49-F238E27FC236}">
                  <a16:creationId xmlns:a16="http://schemas.microsoft.com/office/drawing/2014/main" id="{20433F83-C0DF-4022-8C93-02B308B8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57" name="Freeform 1020">
              <a:extLst>
                <a:ext uri="{FF2B5EF4-FFF2-40B4-BE49-F238E27FC236}">
                  <a16:creationId xmlns:a16="http://schemas.microsoft.com/office/drawing/2014/main" id="{38B1F3E9-755A-4515-A754-6849AD87E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58" name="Freeform 1021">
              <a:extLst>
                <a:ext uri="{FF2B5EF4-FFF2-40B4-BE49-F238E27FC236}">
                  <a16:creationId xmlns:a16="http://schemas.microsoft.com/office/drawing/2014/main" id="{3EC08AEE-D1FB-42F3-95D6-37F8105A0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59" name="Freeform 1022">
              <a:extLst>
                <a:ext uri="{FF2B5EF4-FFF2-40B4-BE49-F238E27FC236}">
                  <a16:creationId xmlns:a16="http://schemas.microsoft.com/office/drawing/2014/main" id="{14ACD69E-B40B-4AE8-96A1-D3A7D4FFF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60" name="Freeform 1023">
              <a:extLst>
                <a:ext uri="{FF2B5EF4-FFF2-40B4-BE49-F238E27FC236}">
                  <a16:creationId xmlns:a16="http://schemas.microsoft.com/office/drawing/2014/main" id="{C6FC8755-14F6-4DC8-AACF-F719641A0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61" name="Freeform 1024">
              <a:extLst>
                <a:ext uri="{FF2B5EF4-FFF2-40B4-BE49-F238E27FC236}">
                  <a16:creationId xmlns:a16="http://schemas.microsoft.com/office/drawing/2014/main" id="{B3221DCE-A523-496E-9536-8E62D1B3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62" name="Freeform 1025">
              <a:extLst>
                <a:ext uri="{FF2B5EF4-FFF2-40B4-BE49-F238E27FC236}">
                  <a16:creationId xmlns:a16="http://schemas.microsoft.com/office/drawing/2014/main" id="{8EF4CC16-5C1D-4733-9AD3-5B475E8A6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63" name="Freeform 1026">
              <a:extLst>
                <a:ext uri="{FF2B5EF4-FFF2-40B4-BE49-F238E27FC236}">
                  <a16:creationId xmlns:a16="http://schemas.microsoft.com/office/drawing/2014/main" id="{4DEB7C4C-C8B3-43A9-A8B7-993967FBA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64" name="Freeform 1027">
              <a:extLst>
                <a:ext uri="{FF2B5EF4-FFF2-40B4-BE49-F238E27FC236}">
                  <a16:creationId xmlns:a16="http://schemas.microsoft.com/office/drawing/2014/main" id="{DBBFCCCF-B2A6-43C7-B7E0-512394E3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378" name="Group 1033">
            <a:extLst>
              <a:ext uri="{FF2B5EF4-FFF2-40B4-BE49-F238E27FC236}">
                <a16:creationId xmlns:a16="http://schemas.microsoft.com/office/drawing/2014/main" id="{2074DB82-7649-4531-809E-26CE9F2AFC55}"/>
              </a:ext>
            </a:extLst>
          </p:cNvPr>
          <p:cNvGrpSpPr>
            <a:grpSpLocks/>
          </p:cNvGrpSpPr>
          <p:nvPr/>
        </p:nvGrpSpPr>
        <p:grpSpPr bwMode="auto">
          <a:xfrm>
            <a:off x="4270375" y="1720850"/>
            <a:ext cx="3013075" cy="3355975"/>
            <a:chOff x="2650" y="1308"/>
            <a:chExt cx="1898" cy="2114"/>
          </a:xfrm>
        </p:grpSpPr>
        <p:sp>
          <p:nvSpPr>
            <p:cNvPr id="22643" name="Line 1034">
              <a:extLst>
                <a:ext uri="{FF2B5EF4-FFF2-40B4-BE49-F238E27FC236}">
                  <a16:creationId xmlns:a16="http://schemas.microsoft.com/office/drawing/2014/main" id="{1606547D-F782-482A-B654-D3D7CE2C9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0" y="1315"/>
              <a:ext cx="188" cy="67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44" name="Line 1035">
              <a:extLst>
                <a:ext uri="{FF2B5EF4-FFF2-40B4-BE49-F238E27FC236}">
                  <a16:creationId xmlns:a16="http://schemas.microsoft.com/office/drawing/2014/main" id="{6D49B3F4-3FFC-4043-BEEB-8540222FC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1" y="1308"/>
              <a:ext cx="15" cy="183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45" name="Line 1036">
              <a:extLst>
                <a:ext uri="{FF2B5EF4-FFF2-40B4-BE49-F238E27FC236}">
                  <a16:creationId xmlns:a16="http://schemas.microsoft.com/office/drawing/2014/main" id="{DC1CD0A6-F49D-4A84-B56D-6A17D1DB6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0" y="2940"/>
              <a:ext cx="808" cy="48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46" name="Text Box 1037">
              <a:extLst>
                <a:ext uri="{FF2B5EF4-FFF2-40B4-BE49-F238E27FC236}">
                  <a16:creationId xmlns:a16="http://schemas.microsoft.com/office/drawing/2014/main" id="{148B2E77-6E8C-4C01-8A59-F54DC5A0E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581"/>
              <a:ext cx="8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000">
                  <a:solidFill>
                    <a:srgbClr val="FF3300"/>
                  </a:solidFill>
                  <a:latin typeface="Tahoma" panose="020B0604030504040204" pitchFamily="34" charset="0"/>
                </a:rPr>
                <a:t>peer-peer</a:t>
              </a:r>
            </a:p>
          </p:txBody>
        </p:sp>
      </p:grpSp>
    </p:spTree>
  </p:cSld>
  <p:clrMapOvr>
    <a:masterClrMapping/>
  </p:clrMapOvr>
  <p:transition advTm="653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32CF474E-8535-4F94-90C8-B4C182D7B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하이브리드</a:t>
            </a:r>
            <a:r>
              <a:rPr lang="ko-KR" altLang="en-US" dirty="0"/>
              <a:t> </a:t>
            </a:r>
            <a:r>
              <a:rPr lang="en-US" altLang="ko-KR" dirty="0"/>
              <a:t>client-server , P2P </a:t>
            </a:r>
            <a:r>
              <a:rPr lang="ko-KR" altLang="en-US" dirty="0"/>
              <a:t>구조</a:t>
            </a:r>
            <a:endParaRPr lang="en-US" altLang="ko-KR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FCE66A9-8A73-46C6-90C4-EF5B73038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338" y="1035050"/>
            <a:ext cx="7772400" cy="5008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ko-KR">
                <a:solidFill>
                  <a:srgbClr val="FF0000"/>
                </a:solidFill>
              </a:rPr>
              <a:t>Skype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/>
              <a:t>voice-over-IP P2P </a:t>
            </a:r>
            <a:r>
              <a:rPr lang="ko-KR" altLang="en-US"/>
              <a:t>응용</a:t>
            </a:r>
            <a:endParaRPr lang="en-US" altLang="ko-KR"/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중앙 서버 </a:t>
            </a:r>
            <a:r>
              <a:rPr lang="en-US" altLang="ko-KR"/>
              <a:t>: finding address of remote party: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클라이언트간 연결 </a:t>
            </a:r>
            <a:r>
              <a:rPr lang="en-US" altLang="ko-KR"/>
              <a:t>: </a:t>
            </a:r>
            <a:r>
              <a:rPr lang="ko-KR" altLang="en-US"/>
              <a:t>직접연결</a:t>
            </a:r>
            <a:r>
              <a:rPr lang="en-US" altLang="ko-KR"/>
              <a:t> (not through server) 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/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ko-KR">
                <a:solidFill>
                  <a:srgbClr val="FF0000"/>
                </a:solidFill>
              </a:rPr>
              <a:t>Instant messaging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사용자간 채팅은 </a:t>
            </a:r>
            <a:r>
              <a:rPr lang="en-US" altLang="ko-KR"/>
              <a:t>P2P</a:t>
            </a:r>
            <a:r>
              <a:rPr lang="ko-KR" altLang="en-US"/>
              <a:t>로 구성</a:t>
            </a:r>
            <a:endParaRPr lang="en-US" altLang="ko-KR"/>
          </a:p>
          <a:p>
            <a:pPr lvl="1" eaLnBrk="1" hangingPunct="1">
              <a:lnSpc>
                <a:spcPct val="80000"/>
              </a:lnSpc>
            </a:pPr>
            <a:r>
              <a:rPr lang="ko-KR" altLang="en-US"/>
              <a:t>중앙 서비스 </a:t>
            </a:r>
            <a:r>
              <a:rPr lang="en-US" altLang="ko-KR"/>
              <a:t>: client presence detection/location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2000"/>
              <a:t>사용자가 온라인 상태일 때 </a:t>
            </a:r>
            <a:r>
              <a:rPr lang="en-US" altLang="ko-KR" sz="2000"/>
              <a:t>IP</a:t>
            </a:r>
            <a:r>
              <a:rPr lang="ko-KR" altLang="en-US" sz="2000"/>
              <a:t>주소를 등록 </a:t>
            </a:r>
            <a:r>
              <a:rPr lang="en-US" altLang="ko-KR" sz="200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2000"/>
              <a:t>사용자가 상태방의 </a:t>
            </a:r>
            <a:r>
              <a:rPr lang="en-US" altLang="ko-KR" sz="2000"/>
              <a:t>IP </a:t>
            </a:r>
            <a:r>
              <a:rPr lang="ko-KR" altLang="en-US" sz="2000"/>
              <a:t>주소를 찾기 위해 중앙서버에 접속 </a:t>
            </a:r>
            <a:r>
              <a:rPr lang="en-US" altLang="ko-KR" sz="200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/>
          </a:p>
        </p:txBody>
      </p:sp>
    </p:spTree>
  </p:cSld>
  <p:clrMapOvr>
    <a:masterClrMapping/>
  </p:clrMapOvr>
  <p:transition advTm="23880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F9817A80-037C-4AD7-A868-777C84B37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8077200" cy="48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 dirty="0"/>
              <a:t>Sockets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319D7CE-C34B-4DC1-90AE-C13ED10AE0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8613" y="979488"/>
            <a:ext cx="4202112" cy="3929062"/>
          </a:xfrm>
        </p:spPr>
        <p:txBody>
          <a:bodyPr/>
          <a:lstStyle/>
          <a:p>
            <a:pPr eaLnBrk="1" hangingPunct="1"/>
            <a:r>
              <a:rPr lang="ko-KR" altLang="en-US"/>
              <a:t>프로세스는 소켓을 통해 메시지를 송</a:t>
            </a:r>
            <a:r>
              <a:rPr lang="en-US" altLang="ko-KR"/>
              <a:t>/</a:t>
            </a:r>
            <a:r>
              <a:rPr lang="ko-KR" altLang="en-US"/>
              <a:t>수신 함 </a:t>
            </a:r>
            <a:r>
              <a:rPr lang="en-US" altLang="ko-KR"/>
              <a:t> </a:t>
            </a:r>
            <a:endParaRPr lang="en-US" altLang="ko-KR">
              <a:solidFill>
                <a:srgbClr val="FF0000"/>
              </a:solidFill>
            </a:endParaRPr>
          </a:p>
          <a:p>
            <a:pPr eaLnBrk="1" hangingPunct="1"/>
            <a:r>
              <a:rPr lang="ko-KR" altLang="en-US"/>
              <a:t>소켓은 출입구와 유사함</a:t>
            </a:r>
            <a:endParaRPr lang="en-US" altLang="ko-KR"/>
          </a:p>
          <a:p>
            <a:pPr lvl="1" eaLnBrk="1" hangingPunct="1"/>
            <a:r>
              <a:rPr lang="ko-KR" altLang="en-US"/>
              <a:t>송신 프로세스는 출입구를 통해 메시지를 밀어냄 </a:t>
            </a:r>
            <a:r>
              <a:rPr lang="en-US" altLang="ko-KR"/>
              <a:t> </a:t>
            </a:r>
          </a:p>
          <a:p>
            <a:pPr lvl="1" eaLnBrk="1" hangingPunct="1"/>
            <a:r>
              <a:rPr lang="ko-KR" altLang="en-US"/>
              <a:t>송신 프로세스는 전송구조에 의존하여 상대편 프로세스에 메시지 전달</a:t>
            </a:r>
            <a:endParaRPr lang="en-US" altLang="ko-KR"/>
          </a:p>
        </p:txBody>
      </p:sp>
      <p:sp>
        <p:nvSpPr>
          <p:cNvPr id="24580" name="Freeform 7">
            <a:extLst>
              <a:ext uri="{FF2B5EF4-FFF2-40B4-BE49-F238E27FC236}">
                <a16:creationId xmlns:a16="http://schemas.microsoft.com/office/drawing/2014/main" id="{3D41D9C7-FBE3-472C-9E4E-A3F2633B2039}"/>
              </a:ext>
            </a:extLst>
          </p:cNvPr>
          <p:cNvSpPr>
            <a:spLocks/>
          </p:cNvSpPr>
          <p:nvPr/>
        </p:nvSpPr>
        <p:spPr bwMode="auto">
          <a:xfrm>
            <a:off x="5930900" y="3522663"/>
            <a:ext cx="1808163" cy="103187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4581" name="Group 37">
            <a:extLst>
              <a:ext uri="{FF2B5EF4-FFF2-40B4-BE49-F238E27FC236}">
                <a16:creationId xmlns:a16="http://schemas.microsoft.com/office/drawing/2014/main" id="{5C0156A3-1823-427F-80E3-02A58DCDD0FB}"/>
              </a:ext>
            </a:extLst>
          </p:cNvPr>
          <p:cNvGrpSpPr>
            <a:grpSpLocks/>
          </p:cNvGrpSpPr>
          <p:nvPr/>
        </p:nvGrpSpPr>
        <p:grpSpPr bwMode="auto">
          <a:xfrm>
            <a:off x="4692650" y="1492250"/>
            <a:ext cx="1062038" cy="3606800"/>
            <a:chOff x="2933" y="616"/>
            <a:chExt cx="669" cy="2272"/>
          </a:xfrm>
        </p:grpSpPr>
        <p:sp>
          <p:nvSpPr>
            <p:cNvPr id="24602" name="Text Box 14">
              <a:extLst>
                <a:ext uri="{FF2B5EF4-FFF2-40B4-BE49-F238E27FC236}">
                  <a16:creationId xmlns:a16="http://schemas.microsoft.com/office/drawing/2014/main" id="{86B496F4-B619-4D2E-9280-85D8CD3CB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603" name="Object 3">
              <a:extLst>
                <a:ext uri="{FF2B5EF4-FFF2-40B4-BE49-F238E27FC236}">
                  <a16:creationId xmlns:a16="http://schemas.microsoft.com/office/drawing/2014/main" id="{C30F319D-63D9-4166-8F87-2ABC4DA2A2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7263" imgH="1084139" progId="MS_ClipArt_Gallery.2">
                    <p:embed/>
                  </p:oleObj>
                </mc:Choice>
                <mc:Fallback>
                  <p:oleObj name="Clip" r:id="rId2" imgW="1307263" imgH="1084139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04" name="Group 10">
              <a:extLst>
                <a:ext uri="{FF2B5EF4-FFF2-40B4-BE49-F238E27FC236}">
                  <a16:creationId xmlns:a16="http://schemas.microsoft.com/office/drawing/2014/main" id="{AEA7A999-428B-407F-A803-6A19BA2C1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24612" name="Oval 8">
                <a:extLst>
                  <a:ext uri="{FF2B5EF4-FFF2-40B4-BE49-F238E27FC236}">
                    <a16:creationId xmlns:a16="http://schemas.microsoft.com/office/drawing/2014/main" id="{1176317F-8B9A-4598-8B62-B7466E980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4613" name="Text Box 9">
                <a:extLst>
                  <a:ext uri="{FF2B5EF4-FFF2-40B4-BE49-F238E27FC236}">
                    <a16:creationId xmlns:a16="http://schemas.microsoft.com/office/drawing/2014/main" id="{F2C6ACA8-FCE3-4FA9-A57C-12F1BEADF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grpSp>
          <p:nvGrpSpPr>
            <p:cNvPr id="24605" name="Group 17">
              <a:extLst>
                <a:ext uri="{FF2B5EF4-FFF2-40B4-BE49-F238E27FC236}">
                  <a16:creationId xmlns:a16="http://schemas.microsoft.com/office/drawing/2014/main" id="{D7C0007C-405D-4DF6-A6F6-6281904A4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24610" name="Rectangle 15">
                <a:extLst>
                  <a:ext uri="{FF2B5EF4-FFF2-40B4-BE49-F238E27FC236}">
                    <a16:creationId xmlns:a16="http://schemas.microsoft.com/office/drawing/2014/main" id="{6B8C220F-C051-44C9-91C7-5320E26F0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4611" name="Text Box 16">
                <a:extLst>
                  <a:ext uri="{FF2B5EF4-FFF2-40B4-BE49-F238E27FC236}">
                    <a16:creationId xmlns:a16="http://schemas.microsoft.com/office/drawing/2014/main" id="{52BAB631-2574-4023-BA80-BFAEDE1C61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>
                    <a:latin typeface="Times New Roman" panose="02020603050405020304" pitchFamily="18" charset="0"/>
                  </a:rPr>
                  <a:t>TCP with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>
                    <a:latin typeface="Times New Roman" panose="02020603050405020304" pitchFamily="18" charset="0"/>
                  </a:rPr>
                  <a:t>buffers,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>
                    <a:latin typeface="Times New Roman" panose="02020603050405020304" pitchFamily="18" charset="0"/>
                  </a:rPr>
                  <a:t>variables</a:t>
                </a:r>
              </a:p>
            </p:txBody>
          </p:sp>
        </p:grpSp>
        <p:sp>
          <p:nvSpPr>
            <p:cNvPr id="24606" name="Rectangle 18">
              <a:extLst>
                <a:ext uri="{FF2B5EF4-FFF2-40B4-BE49-F238E27FC236}">
                  <a16:creationId xmlns:a16="http://schemas.microsoft.com/office/drawing/2014/main" id="{14E2A862-CBF6-4C22-AAB7-70EDCB905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24607" name="Line 33">
              <a:extLst>
                <a:ext uri="{FF2B5EF4-FFF2-40B4-BE49-F238E27FC236}">
                  <a16:creationId xmlns:a16="http://schemas.microsoft.com/office/drawing/2014/main" id="{1AD81E4F-8A4A-46B4-8FDB-97A6D61A6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8" name="Line 35">
              <a:extLst>
                <a:ext uri="{FF2B5EF4-FFF2-40B4-BE49-F238E27FC236}">
                  <a16:creationId xmlns:a16="http://schemas.microsoft.com/office/drawing/2014/main" id="{D87F935B-E1F1-4007-8836-9FD5FD903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609" name="Text Box 36">
              <a:extLst>
                <a:ext uri="{FF2B5EF4-FFF2-40B4-BE49-F238E27FC236}">
                  <a16:creationId xmlns:a16="http://schemas.microsoft.com/office/drawing/2014/main" id="{7DE1DC11-09A8-42BC-81A4-501D5DE0A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" y="616"/>
              <a:ext cx="4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host or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server</a:t>
              </a:r>
            </a:p>
          </p:txBody>
        </p:sp>
      </p:grpSp>
      <p:grpSp>
        <p:nvGrpSpPr>
          <p:cNvPr id="24582" name="Group 38">
            <a:extLst>
              <a:ext uri="{FF2B5EF4-FFF2-40B4-BE49-F238E27FC236}">
                <a16:creationId xmlns:a16="http://schemas.microsoft.com/office/drawing/2014/main" id="{5AD7D8FF-50FC-484C-A1EF-B644D4FEB1F7}"/>
              </a:ext>
            </a:extLst>
          </p:cNvPr>
          <p:cNvGrpSpPr>
            <a:grpSpLocks/>
          </p:cNvGrpSpPr>
          <p:nvPr/>
        </p:nvGrpSpPr>
        <p:grpSpPr bwMode="auto">
          <a:xfrm>
            <a:off x="7850188" y="1471613"/>
            <a:ext cx="1062037" cy="3606800"/>
            <a:chOff x="2933" y="616"/>
            <a:chExt cx="669" cy="2272"/>
          </a:xfrm>
        </p:grpSpPr>
        <p:sp>
          <p:nvSpPr>
            <p:cNvPr id="24590" name="Text Box 39">
              <a:extLst>
                <a:ext uri="{FF2B5EF4-FFF2-40B4-BE49-F238E27FC236}">
                  <a16:creationId xmlns:a16="http://schemas.microsoft.com/office/drawing/2014/main" id="{5291F335-7751-4B31-A404-A5EC68FD7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ko-KR" altLang="ko-KR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1" name="Object 2">
              <a:extLst>
                <a:ext uri="{FF2B5EF4-FFF2-40B4-BE49-F238E27FC236}">
                  <a16:creationId xmlns:a16="http://schemas.microsoft.com/office/drawing/2014/main" id="{CE630513-5375-43CC-9314-0DB26909D5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9" y="996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996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2" name="Group 41">
              <a:extLst>
                <a:ext uri="{FF2B5EF4-FFF2-40B4-BE49-F238E27FC236}">
                  <a16:creationId xmlns:a16="http://schemas.microsoft.com/office/drawing/2014/main" id="{682AAA16-7A00-4576-B4F9-021AC1B9C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24600" name="Oval 42">
                <a:extLst>
                  <a:ext uri="{FF2B5EF4-FFF2-40B4-BE49-F238E27FC236}">
                    <a16:creationId xmlns:a16="http://schemas.microsoft.com/office/drawing/2014/main" id="{67A0732C-9E9A-4C2C-B232-1141DF1AF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4601" name="Text Box 43">
                <a:extLst>
                  <a:ext uri="{FF2B5EF4-FFF2-40B4-BE49-F238E27FC236}">
                    <a16:creationId xmlns:a16="http://schemas.microsoft.com/office/drawing/2014/main" id="{4732C265-0B4A-4068-9FB3-EEB95E55AB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grpSp>
          <p:nvGrpSpPr>
            <p:cNvPr id="24593" name="Group 44">
              <a:extLst>
                <a:ext uri="{FF2B5EF4-FFF2-40B4-BE49-F238E27FC236}">
                  <a16:creationId xmlns:a16="http://schemas.microsoft.com/office/drawing/2014/main" id="{EFEFAC8E-95B0-4433-B810-AA31B91AE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24598" name="Rectangle 45">
                <a:extLst>
                  <a:ext uri="{FF2B5EF4-FFF2-40B4-BE49-F238E27FC236}">
                    <a16:creationId xmlns:a16="http://schemas.microsoft.com/office/drawing/2014/main" id="{A3B09E31-C42D-48F0-A098-618ABDB5B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>
                  <a:latin typeface="Tahoma" panose="020B0604030504040204" pitchFamily="34" charset="0"/>
                </a:endParaRPr>
              </a:p>
            </p:txBody>
          </p:sp>
          <p:sp>
            <p:nvSpPr>
              <p:cNvPr id="24599" name="Text Box 46">
                <a:extLst>
                  <a:ext uri="{FF2B5EF4-FFF2-40B4-BE49-F238E27FC236}">
                    <a16:creationId xmlns:a16="http://schemas.microsoft.com/office/drawing/2014/main" id="{C37EDA2C-7261-43C8-B94C-A1A0B7DBA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1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45000"/>
                  </a:spcBef>
                  <a:buFont typeface="Wingdings" panose="05000000000000000000" pitchFamily="2" charset="2"/>
                  <a:buChar char="q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45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m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Ä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45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45000"/>
                  </a:spcBef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>
                    <a:latin typeface="Times New Roman" panose="02020603050405020304" pitchFamily="18" charset="0"/>
                  </a:rPr>
                  <a:t>TCP with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>
                    <a:latin typeface="Times New Roman" panose="02020603050405020304" pitchFamily="18" charset="0"/>
                  </a:rPr>
                  <a:t>buffers,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600">
                    <a:latin typeface="Times New Roman" panose="02020603050405020304" pitchFamily="18" charset="0"/>
                  </a:rPr>
                  <a:t>variables</a:t>
                </a:r>
              </a:p>
            </p:txBody>
          </p:sp>
        </p:grpSp>
        <p:sp>
          <p:nvSpPr>
            <p:cNvPr id="24594" name="Rectangle 47">
              <a:extLst>
                <a:ext uri="{FF2B5EF4-FFF2-40B4-BE49-F238E27FC236}">
                  <a16:creationId xmlns:a16="http://schemas.microsoft.com/office/drawing/2014/main" id="{6ECD8C92-993A-42EE-9E6E-5D1D01C3D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24595" name="Line 48">
              <a:extLst>
                <a:ext uri="{FF2B5EF4-FFF2-40B4-BE49-F238E27FC236}">
                  <a16:creationId xmlns:a16="http://schemas.microsoft.com/office/drawing/2014/main" id="{989154CE-9FF9-4761-B99A-827E955A6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6" name="Line 49">
              <a:extLst>
                <a:ext uri="{FF2B5EF4-FFF2-40B4-BE49-F238E27FC236}">
                  <a16:creationId xmlns:a16="http://schemas.microsoft.com/office/drawing/2014/main" id="{DCC03D28-D52D-46B5-AD67-415E320B0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7" name="Text Box 50">
              <a:extLst>
                <a:ext uri="{FF2B5EF4-FFF2-40B4-BE49-F238E27FC236}">
                  <a16:creationId xmlns:a16="http://schemas.microsoft.com/office/drawing/2014/main" id="{0677767F-361C-47DA-AC32-8B3B47422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" y="616"/>
              <a:ext cx="46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45000"/>
                </a:spcBef>
                <a:buFont typeface="Wingdings" panose="05000000000000000000" pitchFamily="2" charset="2"/>
                <a:buChar char="q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45000"/>
                </a:spcBef>
                <a:buClr>
                  <a:srgbClr val="FF3300"/>
                </a:buClr>
                <a:buFont typeface="Wingdings" panose="05000000000000000000" pitchFamily="2" charset="2"/>
                <a:buChar char="m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45000"/>
                </a:spcBef>
                <a:buFont typeface="Wingdings" panose="05000000000000000000" pitchFamily="2" charset="2"/>
                <a:buChar char="Ä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45000"/>
                </a:spcBef>
                <a:buChar char="•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45000"/>
                </a:spcBef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host or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imes New Roman" panose="02020603050405020304" pitchFamily="18" charset="0"/>
                </a:rPr>
                <a:t>server</a:t>
              </a:r>
            </a:p>
          </p:txBody>
        </p:sp>
      </p:grpSp>
      <p:sp>
        <p:nvSpPr>
          <p:cNvPr id="24583" name="Text Box 51">
            <a:extLst>
              <a:ext uri="{FF2B5EF4-FFF2-40B4-BE49-F238E27FC236}">
                <a16:creationId xmlns:a16="http://schemas.microsoft.com/office/drawing/2014/main" id="{F46911CC-77F0-4121-B3C4-C64C3E5E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38" y="3654425"/>
            <a:ext cx="819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Times New Roman" panose="02020603050405020304" pitchFamily="18" charset="0"/>
              </a:rPr>
              <a:t>Internet</a:t>
            </a:r>
          </a:p>
        </p:txBody>
      </p:sp>
      <p:sp>
        <p:nvSpPr>
          <p:cNvPr id="24584" name="Line 52">
            <a:extLst>
              <a:ext uri="{FF2B5EF4-FFF2-40B4-BE49-F238E27FC236}">
                <a16:creationId xmlns:a16="http://schemas.microsoft.com/office/drawing/2014/main" id="{A8FF0DE6-C4AE-495A-ACE9-3499CF27B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4065588"/>
            <a:ext cx="2211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5" name="Text Box 53">
            <a:extLst>
              <a:ext uri="{FF2B5EF4-FFF2-40B4-BE49-F238E27FC236}">
                <a16:creationId xmlns:a16="http://schemas.microsoft.com/office/drawing/2014/main" id="{BD6960C8-4CA5-483C-A9F3-AB5005D09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4667250"/>
            <a:ext cx="10112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imes New Roman" panose="02020603050405020304" pitchFamily="18" charset="0"/>
              </a:rPr>
              <a:t>controlled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imes New Roman" panose="02020603050405020304" pitchFamily="18" charset="0"/>
              </a:rPr>
              <a:t>by OS</a:t>
            </a:r>
            <a:endParaRPr lang="en-US" altLang="ko-KR" sz="16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24586" name="Line 55">
            <a:extLst>
              <a:ext uri="{FF2B5EF4-FFF2-40B4-BE49-F238E27FC236}">
                <a16:creationId xmlns:a16="http://schemas.microsoft.com/office/drawing/2014/main" id="{1DFB31BD-747F-46C5-97F2-864C35A1DB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70525" y="4445000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7" name="Text Box 56">
            <a:extLst>
              <a:ext uri="{FF2B5EF4-FFF2-40B4-BE49-F238E27FC236}">
                <a16:creationId xmlns:a16="http://schemas.microsoft.com/office/drawing/2014/main" id="{BF8C630B-63D1-4D53-9574-55EC0C651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088" y="2306638"/>
            <a:ext cx="13319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imes New Roman" panose="02020603050405020304" pitchFamily="18" charset="0"/>
              </a:rPr>
              <a:t>controlled by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Times New Roman" panose="02020603050405020304" pitchFamily="18" charset="0"/>
              </a:rPr>
              <a:t>app developer</a:t>
            </a:r>
            <a:endParaRPr lang="en-US" altLang="ko-KR" sz="1600">
              <a:latin typeface="Times New Roman" panose="02020603050405020304" pitchFamily="18" charset="0"/>
            </a:endParaRPr>
          </a:p>
        </p:txBody>
      </p:sp>
      <p:sp>
        <p:nvSpPr>
          <p:cNvPr id="24588" name="Line 58">
            <a:extLst>
              <a:ext uri="{FF2B5EF4-FFF2-40B4-BE49-F238E27FC236}">
                <a16:creationId xmlns:a16="http://schemas.microsoft.com/office/drawing/2014/main" id="{832AC543-BE0E-4471-8F90-0D7A0109EC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8488" y="2589213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9" name="Rectangle 59">
            <a:extLst>
              <a:ext uri="{FF2B5EF4-FFF2-40B4-BE49-F238E27FC236}">
                <a16:creationId xmlns:a16="http://schemas.microsoft.com/office/drawing/2014/main" id="{D433C7AD-97E5-4FAA-8FD4-9B63E94A9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4767263"/>
            <a:ext cx="830421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ZapfDingbats" pitchFamily="82" charset="2"/>
              <a:buChar char="r"/>
            </a:pPr>
            <a:r>
              <a:rPr lang="ko-KR" altLang="en-US" sz="2000">
                <a:latin typeface="Tahoma" panose="020B0604030504040204" pitchFamily="34" charset="0"/>
              </a:rPr>
              <a:t>개발자의 </a:t>
            </a:r>
            <a:r>
              <a:rPr lang="en-US" altLang="ko-KR" sz="2000">
                <a:latin typeface="Tahoma" panose="020B0604030504040204" pitchFamily="34" charset="0"/>
              </a:rPr>
              <a:t>API</a:t>
            </a:r>
            <a:r>
              <a:rPr lang="ko-KR" altLang="en-US" sz="2000">
                <a:latin typeface="Tahoma" panose="020B0604030504040204" pitchFamily="34" charset="0"/>
              </a:rPr>
              <a:t>를 통한 선택범위</a:t>
            </a:r>
            <a:br>
              <a:rPr lang="en-US" altLang="ko-KR" sz="2000">
                <a:latin typeface="Tahoma" panose="020B0604030504040204" pitchFamily="34" charset="0"/>
              </a:rPr>
            </a:br>
            <a:r>
              <a:rPr lang="en-US" altLang="ko-KR" sz="1800">
                <a:latin typeface="Tahoma" panose="020B0604030504040204" pitchFamily="34" charset="0"/>
              </a:rPr>
              <a:t>(1) </a:t>
            </a:r>
            <a:r>
              <a:rPr lang="ko-KR" altLang="en-US" sz="1800">
                <a:latin typeface="Tahoma" panose="020B0604030504040204" pitchFamily="34" charset="0"/>
              </a:rPr>
              <a:t>전송 프로토콜의 선택</a:t>
            </a:r>
            <a:r>
              <a:rPr lang="en-US" altLang="ko-KR" sz="1800">
                <a:latin typeface="Tahoma" panose="020B0604030504040204" pitchFamily="34" charset="0"/>
              </a:rPr>
              <a:t>; </a:t>
            </a:r>
            <a:br>
              <a:rPr lang="en-US" altLang="ko-KR" sz="1800">
                <a:latin typeface="Tahoma" panose="020B0604030504040204" pitchFamily="34" charset="0"/>
              </a:rPr>
            </a:br>
            <a:r>
              <a:rPr lang="en-US" altLang="ko-KR" sz="1800">
                <a:latin typeface="Tahoma" panose="020B0604030504040204" pitchFamily="34" charset="0"/>
              </a:rPr>
              <a:t>(2) </a:t>
            </a:r>
            <a:r>
              <a:rPr lang="ko-KR" altLang="en-US" sz="1800">
                <a:latin typeface="Tahoma" panose="020B0604030504040204" pitchFamily="34" charset="0"/>
              </a:rPr>
              <a:t>약간의 트랜스포트 계층 매개변수 설정</a:t>
            </a:r>
            <a:r>
              <a:rPr lang="en-US" altLang="ko-KR" sz="1800">
                <a:latin typeface="Tahoma" panose="020B0604030504040204" pitchFamily="34" charset="0"/>
              </a:rPr>
              <a:t>(max buffer, segment size) </a:t>
            </a:r>
            <a:r>
              <a:rPr lang="en-US" altLang="ko-KR" sz="180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  <a:endParaRPr lang="en-US" altLang="ko-KR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ahoma" panose="020B0604030504040204" pitchFamily="34" charset="0"/>
              </a:rPr>
              <a:t>               </a:t>
            </a:r>
          </a:p>
        </p:txBody>
      </p:sp>
    </p:spTree>
  </p:cSld>
  <p:clrMapOvr>
    <a:masterClrMapping/>
  </p:clrMapOvr>
  <p:transition advTm="29701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0BB67F1-B0DD-42FC-8CB0-7D3638CC3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12700"/>
            <a:ext cx="8305800" cy="584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3200" dirty="0"/>
              <a:t>전송계층 요구사항</a:t>
            </a:r>
            <a:endParaRPr lang="en-US" altLang="ko-KR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62C3782-245C-4B4A-A2D8-280848D66B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4813" y="696913"/>
            <a:ext cx="7875587" cy="1817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ko-KR" altLang="en-US" sz="2400">
                <a:solidFill>
                  <a:srgbClr val="FF0000"/>
                </a:solidFill>
              </a:rPr>
              <a:t>신뢰적 데이터 통신</a:t>
            </a:r>
            <a:endParaRPr lang="en-US" altLang="ko-KR" sz="2400"/>
          </a:p>
          <a:p>
            <a:pPr eaLnBrk="1" hangingPunct="1">
              <a:lnSpc>
                <a:spcPct val="90000"/>
              </a:lnSpc>
            </a:pPr>
            <a:r>
              <a:rPr lang="ko-KR" altLang="en-US" sz="2000"/>
              <a:t>일부 응용서비스는  </a:t>
            </a:r>
            <a:r>
              <a:rPr lang="en-US" altLang="ko-KR" sz="2000"/>
              <a:t>100% </a:t>
            </a:r>
            <a:r>
              <a:rPr lang="ko-KR" altLang="en-US" sz="2000"/>
              <a:t>신뢰성 있는 통신을 요구</a:t>
            </a:r>
            <a:r>
              <a:rPr lang="en-US" altLang="ko-KR" sz="2000"/>
              <a:t>(e.g., file transfer, telnet)  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/>
              <a:t>일부 응용서비스는 약간의 손실을 감수할 수 있슴 </a:t>
            </a:r>
            <a:r>
              <a:rPr lang="en-US" altLang="ko-KR" sz="2000"/>
              <a:t>(e.g., audio) 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5A77B8B-88AE-40E7-8659-391D6112F35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92113" y="2454275"/>
            <a:ext cx="7939087" cy="117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ZapfDingbats" pitchFamily="82" charset="2"/>
              <a:buNone/>
            </a:pP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FF0000"/>
                </a:solidFill>
              </a:rPr>
              <a:t>시간</a:t>
            </a:r>
            <a:endParaRPr lang="en-US" altLang="ko-KR" sz="2400"/>
          </a:p>
          <a:p>
            <a:pPr eaLnBrk="1" hangingPunct="1">
              <a:lnSpc>
                <a:spcPct val="90000"/>
              </a:lnSpc>
            </a:pPr>
            <a:r>
              <a:rPr lang="ko-KR" altLang="en-US" sz="2000"/>
              <a:t>일부 응용은 시간 보장이 효과적임</a:t>
            </a:r>
            <a:r>
              <a:rPr lang="en-US" altLang="ko-KR" sz="2000"/>
              <a:t>(e.g., Internet telephony, interactive games)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90AECC01-B506-4522-AE5D-F663C214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833813"/>
            <a:ext cx="8397875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b="0">
                <a:solidFill>
                  <a:srgbClr val="FF0000"/>
                </a:solidFill>
                <a:latin typeface="Tahoma" panose="020B0604030504040204" pitchFamily="34" charset="0"/>
              </a:rPr>
              <a:t>대역폭</a:t>
            </a:r>
            <a:endParaRPr lang="en-US" altLang="ko-KR" b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 typeface="ZapfDingbats" pitchFamily="82" charset="2"/>
              <a:buChar char="r"/>
            </a:pPr>
            <a:r>
              <a:rPr lang="ko-KR" altLang="en-US" sz="2000" b="0">
                <a:latin typeface="Tahoma" panose="020B0604030504040204" pitchFamily="34" charset="0"/>
              </a:rPr>
              <a:t>일부 응용은 최소 대역폭 보장이 효과적임</a:t>
            </a:r>
            <a:r>
              <a:rPr lang="en-US" altLang="ko-KR" sz="2000" b="0">
                <a:latin typeface="Tahoma" panose="020B0604030504040204" pitchFamily="34" charset="0"/>
              </a:rPr>
              <a:t>(e.g., multimedia)  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Char char="r"/>
            </a:pPr>
            <a:r>
              <a:rPr lang="ko-KR" altLang="en-US" sz="2000" b="0">
                <a:latin typeface="Tahoma" panose="020B0604030504040204" pitchFamily="34" charset="0"/>
              </a:rPr>
              <a:t>일부 응용은 얻을 수 있는 최대 대역폭을 요구함 </a:t>
            </a:r>
            <a:r>
              <a:rPr lang="en-US" altLang="ko-KR" sz="2000" b="0">
                <a:latin typeface="Tahoma" panose="020B0604030504040204" pitchFamily="34" charset="0"/>
              </a:rPr>
              <a:t>(“elastic apps”)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0"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b="0">
                <a:solidFill>
                  <a:srgbClr val="FF0000"/>
                </a:solidFill>
                <a:latin typeface="Tahoma" panose="020B0604030504040204" pitchFamily="34" charset="0"/>
              </a:rPr>
              <a:t>보안</a:t>
            </a:r>
            <a:endParaRPr lang="en-US" altLang="ko-KR" sz="2000" b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 typeface="ZapfDingbats" pitchFamily="82" charset="2"/>
              <a:buChar char="r"/>
            </a:pPr>
            <a:r>
              <a:rPr lang="ko-KR" altLang="en-US" sz="2000" b="0">
                <a:latin typeface="Tahoma" panose="020B0604030504040204" pitchFamily="34" charset="0"/>
              </a:rPr>
              <a:t>암호화</a:t>
            </a:r>
            <a:r>
              <a:rPr lang="en-US" altLang="ko-KR" sz="2000" b="0">
                <a:latin typeface="Tahoma" panose="020B0604030504040204" pitchFamily="34" charset="0"/>
              </a:rPr>
              <a:t>(Encryption), </a:t>
            </a:r>
            <a:r>
              <a:rPr lang="ko-KR" altLang="en-US" sz="2000" b="0">
                <a:latin typeface="Tahoma" panose="020B0604030504040204" pitchFamily="34" charset="0"/>
              </a:rPr>
              <a:t>무결성</a:t>
            </a:r>
            <a:r>
              <a:rPr lang="en-US" altLang="ko-KR" sz="2000" b="0">
                <a:latin typeface="Tahoma" panose="020B0604030504040204" pitchFamily="34" charset="0"/>
              </a:rPr>
              <a:t>(data integrity)</a:t>
            </a:r>
          </a:p>
        </p:txBody>
      </p:sp>
    </p:spTree>
  </p:cSld>
  <p:clrMapOvr>
    <a:masterClrMapping/>
  </p:clrMapOvr>
  <p:transition advTm="36993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19B60DA-EEEB-4B73-8E8B-CFA2FDC9D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3575" y="-6350"/>
            <a:ext cx="8201025" cy="52228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다양한 어플리케이션의 요구사항</a:t>
            </a:r>
            <a:endParaRPr lang="en-US" altLang="ko-KR" dirty="0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286A042B-F060-4C5A-9AD5-CA6E65F7A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225" y="1917700"/>
            <a:ext cx="27463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Application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file transfer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e-mail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Web documents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real-time audio/video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stored audio/video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interactive games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instant messaging</a:t>
            </a:r>
            <a:endParaRPr lang="en-US" altLang="ko-KR" sz="2000">
              <a:latin typeface="Times New Roman" panose="02020603050405020304" pitchFamily="18" charset="0"/>
            </a:endParaRP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46F70FDF-E5F1-48D4-8E48-AB4297C2F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1943100"/>
            <a:ext cx="172243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Data loss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no loss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no loss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no loss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loss-tolerant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loss-tolerant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loss-tolerant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no loss</a:t>
            </a:r>
            <a:endParaRPr lang="en-US" altLang="ko-KR" sz="2000">
              <a:latin typeface="Times New Roman" panose="02020603050405020304" pitchFamily="18" charset="0"/>
            </a:endParaRP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2132D596-DEBD-4D3B-8D19-B7F9D6198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1941513"/>
            <a:ext cx="310515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Throughput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elastic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elastic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elastic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audio: 5kbps-1Mbps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video:10kbps-5Mbps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same as above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few kbps 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elastic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9B699DFC-7D51-4CD4-B59C-8FD522C1C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788" y="1887538"/>
            <a:ext cx="22082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45000"/>
              </a:spcBef>
              <a:buFont typeface="Wingdings" panose="05000000000000000000" pitchFamily="2" charset="2"/>
              <a:buChar char="q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45000"/>
              </a:spcBef>
              <a:buClr>
                <a:srgbClr val="FF3300"/>
              </a:buClr>
              <a:buFont typeface="Wingdings" panose="05000000000000000000" pitchFamily="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45000"/>
              </a:spcBef>
              <a:buFont typeface="Wingdings" panose="05000000000000000000" pitchFamily="2" charset="2"/>
              <a:buChar char="Ä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45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45000"/>
              </a:spcBef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Time Sensitive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yes, 100’s msec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yes, few secs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yes, 100’s msec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</a:rPr>
              <a:t>yes and no</a:t>
            </a:r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3D08A342-C1A9-423B-9144-B1806983BE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350" y="2324100"/>
            <a:ext cx="75628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CB52EA21-73FB-4CF4-8AD0-1804DFD5AE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725" y="292417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1D00D927-F5D4-41B9-A3C5-8E2896C6B8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7250" y="321945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EB6E8A63-949C-43DE-9634-0B98797D7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775" y="351472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40434A03-EBC4-473A-AD6A-E7701D329B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825" y="412432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424248FB-19B9-4991-B137-B89F95DD0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443865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C200AD9E-EE66-4BE4-B5BE-88A72F1A89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4762500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2C0A6295-AF50-414A-934A-6D356A1BA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" y="5095875"/>
            <a:ext cx="762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advTm="21575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0711742-78BC-44DD-B27D-C2083A9FE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0"/>
            <a:ext cx="8064500" cy="5191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인터넷 전송 프로토콜이 제공하는 서비스</a:t>
            </a:r>
            <a:endParaRPr lang="en-US" altLang="ko-KR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97722EC-D8BD-4CCD-A143-80F4626997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622300"/>
            <a:ext cx="8293100" cy="33147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altLang="ko-KR" sz="2400" u="sng">
                <a:solidFill>
                  <a:srgbClr val="FF0000"/>
                </a:solidFill>
              </a:rPr>
              <a:t>TCP service:</a:t>
            </a:r>
            <a:endParaRPr lang="en-US" altLang="ko-KR" sz="2400"/>
          </a:p>
          <a:p>
            <a:pPr eaLnBrk="1" hangingPunct="1"/>
            <a:r>
              <a:rPr lang="en-US" altLang="ko-KR" sz="2000" i="1">
                <a:solidFill>
                  <a:schemeClr val="accent2"/>
                </a:solidFill>
              </a:rPr>
              <a:t>connection-oriented:</a:t>
            </a:r>
            <a:r>
              <a:rPr lang="en-US" altLang="ko-KR" sz="2000"/>
              <a:t>  </a:t>
            </a:r>
            <a:r>
              <a:rPr lang="ko-KR" altLang="en-US" sz="2000"/>
              <a:t>클라이언트와 서버 프로세스간 연결 설정이 필요함 </a:t>
            </a:r>
            <a:r>
              <a:rPr lang="en-US" altLang="ko-KR" sz="2000"/>
              <a:t> </a:t>
            </a:r>
          </a:p>
          <a:p>
            <a:pPr eaLnBrk="1" hangingPunct="1"/>
            <a:r>
              <a:rPr lang="en-US" altLang="ko-KR" sz="2000" i="1">
                <a:solidFill>
                  <a:schemeClr val="accent2"/>
                </a:solidFill>
              </a:rPr>
              <a:t>reliable transport  : </a:t>
            </a:r>
            <a:r>
              <a:rPr lang="ko-KR" altLang="en-US" sz="2000" i="1">
                <a:solidFill>
                  <a:schemeClr val="accent2"/>
                </a:solidFill>
              </a:rPr>
              <a:t>송</a:t>
            </a:r>
            <a:r>
              <a:rPr lang="en-US" altLang="ko-KR" sz="2000" i="1">
                <a:solidFill>
                  <a:schemeClr val="accent2"/>
                </a:solidFill>
              </a:rPr>
              <a:t>/</a:t>
            </a:r>
            <a:r>
              <a:rPr lang="ko-KR" altLang="en-US" sz="2000" i="1">
                <a:solidFill>
                  <a:schemeClr val="accent2"/>
                </a:solidFill>
              </a:rPr>
              <a:t>수신 프로세스간 신뢰성 통신 </a:t>
            </a:r>
            <a:r>
              <a:rPr lang="en-US" altLang="ko-KR" sz="2000"/>
              <a:t> </a:t>
            </a:r>
            <a:endParaRPr lang="en-US" altLang="ko-KR" sz="2000">
              <a:solidFill>
                <a:schemeClr val="accent2"/>
              </a:solidFill>
            </a:endParaRPr>
          </a:p>
          <a:p>
            <a:pPr eaLnBrk="1" hangingPunct="1"/>
            <a:r>
              <a:rPr lang="en-US" altLang="ko-KR" sz="2000" i="1">
                <a:solidFill>
                  <a:schemeClr val="accent2"/>
                </a:solidFill>
              </a:rPr>
              <a:t>flow control:</a:t>
            </a:r>
            <a:r>
              <a:rPr lang="en-US" altLang="ko-KR" sz="2000"/>
              <a:t>  </a:t>
            </a:r>
            <a:r>
              <a:rPr lang="ko-KR" altLang="en-US" sz="2000"/>
              <a:t>송신 데이터가 수신 버퍼에 넘치지 않도록 송신을제어</a:t>
            </a:r>
            <a:endParaRPr lang="en-US" altLang="ko-KR" sz="2000"/>
          </a:p>
          <a:p>
            <a:pPr eaLnBrk="1" hangingPunct="1"/>
            <a:r>
              <a:rPr lang="en-US" altLang="ko-KR" sz="2000" i="1">
                <a:solidFill>
                  <a:schemeClr val="accent2"/>
                </a:solidFill>
              </a:rPr>
              <a:t>congestion control:</a:t>
            </a:r>
            <a:r>
              <a:rPr lang="en-US" altLang="ko-KR" sz="2000"/>
              <a:t> </a:t>
            </a:r>
            <a:r>
              <a:rPr lang="ko-KR" altLang="en-US" sz="2000"/>
              <a:t>네트워크가 과부하상태일 때 송신을 제어함</a:t>
            </a:r>
            <a:r>
              <a:rPr lang="en-US" altLang="ko-KR" sz="2000"/>
              <a:t> </a:t>
            </a:r>
          </a:p>
          <a:p>
            <a:pPr eaLnBrk="1" hangingPunct="1"/>
            <a:r>
              <a:rPr lang="ko-KR" altLang="en-US" sz="2000" i="1">
                <a:solidFill>
                  <a:schemeClr val="accent2"/>
                </a:solidFill>
              </a:rPr>
              <a:t>제공하지 않는 것</a:t>
            </a:r>
            <a:r>
              <a:rPr lang="en-US" altLang="ko-KR" sz="2000" i="1">
                <a:solidFill>
                  <a:schemeClr val="accent2"/>
                </a:solidFill>
              </a:rPr>
              <a:t>:</a:t>
            </a:r>
            <a:r>
              <a:rPr lang="en-US" altLang="ko-KR" sz="2000"/>
              <a:t> </a:t>
            </a:r>
            <a:r>
              <a:rPr lang="ko-KR" altLang="en-US" sz="2000"/>
              <a:t>타이밍</a:t>
            </a:r>
            <a:r>
              <a:rPr lang="en-US" altLang="ko-KR" sz="2000"/>
              <a:t>,  </a:t>
            </a:r>
            <a:r>
              <a:rPr lang="ko-KR" altLang="en-US" sz="2000"/>
              <a:t>최소 대역폭 보장</a:t>
            </a:r>
            <a:r>
              <a:rPr lang="en-US" altLang="ko-KR" sz="2000"/>
              <a:t>, </a:t>
            </a:r>
            <a:r>
              <a:rPr lang="ko-KR" altLang="en-US" sz="2000"/>
              <a:t>보안</a:t>
            </a:r>
            <a:endParaRPr lang="en-US" altLang="ko-KR" sz="2400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0941BAFA-47B8-4A28-B0FC-66C11D3BA28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6725" y="4267200"/>
            <a:ext cx="8067675" cy="19304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altLang="ko-KR" sz="2400" u="sng">
                <a:solidFill>
                  <a:srgbClr val="FF0000"/>
                </a:solidFill>
              </a:rPr>
              <a:t>UDP service:</a:t>
            </a:r>
            <a:endParaRPr lang="en-US" altLang="ko-KR" sz="2400"/>
          </a:p>
          <a:p>
            <a:pPr eaLnBrk="1" hangingPunct="1"/>
            <a:r>
              <a:rPr lang="ko-KR" altLang="en-US" sz="2000"/>
              <a:t>송</a:t>
            </a:r>
            <a:r>
              <a:rPr lang="en-US" altLang="ko-KR" sz="2000"/>
              <a:t>/</a:t>
            </a:r>
            <a:r>
              <a:rPr lang="ko-KR" altLang="en-US" sz="2000"/>
              <a:t>수신 프로세스간 비 신뢰성 통신 </a:t>
            </a:r>
            <a:r>
              <a:rPr lang="en-US" altLang="ko-KR" sz="2000"/>
              <a:t> </a:t>
            </a:r>
          </a:p>
          <a:p>
            <a:pPr eaLnBrk="1" hangingPunct="1"/>
            <a:r>
              <a:rPr lang="ko-KR" altLang="en-US" sz="2000"/>
              <a:t>제공하지 않는 것</a:t>
            </a:r>
            <a:r>
              <a:rPr lang="en-US" altLang="ko-KR" sz="2000"/>
              <a:t>: </a:t>
            </a:r>
            <a:r>
              <a:rPr lang="ko-KR" altLang="en-US" sz="2000"/>
              <a:t>연결 설정</a:t>
            </a:r>
            <a:r>
              <a:rPr lang="en-US" altLang="ko-KR" sz="2000"/>
              <a:t>, </a:t>
            </a:r>
            <a:r>
              <a:rPr lang="ko-KR" altLang="en-US" sz="2000"/>
              <a:t>신뢰성</a:t>
            </a:r>
            <a:r>
              <a:rPr lang="en-US" altLang="ko-KR" sz="2000"/>
              <a:t>, flow control, congestion control, </a:t>
            </a:r>
            <a:r>
              <a:rPr lang="ko-KR" altLang="en-US" sz="2000"/>
              <a:t>타이밍</a:t>
            </a:r>
            <a:r>
              <a:rPr lang="en-US" altLang="ko-KR" sz="2000"/>
              <a:t>, </a:t>
            </a:r>
            <a:r>
              <a:rPr lang="ko-KR" altLang="en-US" sz="2000"/>
              <a:t>대역폭 보장</a:t>
            </a:r>
            <a:r>
              <a:rPr lang="en-US" altLang="ko-KR" sz="2000"/>
              <a:t>, </a:t>
            </a:r>
            <a:r>
              <a:rPr lang="ko-KR" altLang="en-US" sz="2000"/>
              <a:t>혹은 보안</a:t>
            </a:r>
            <a:endParaRPr lang="en-US" altLang="ko-KR" sz="200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6E9B23E-447D-48E5-AED7-21B595FDB4B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25400" y="1507320"/>
              <a:ext cx="2926080" cy="16430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6E9B23E-447D-48E5-AED7-21B595FDB4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040" y="1497960"/>
                <a:ext cx="2944800" cy="166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803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7.8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5313</TotalTime>
  <Words>1608</Words>
  <Application>Microsoft Office PowerPoint</Application>
  <PresentationFormat>화면 슬라이드 쇼(4:3)</PresentationFormat>
  <Paragraphs>353</Paragraphs>
  <Slides>24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7" baseType="lpstr">
      <vt:lpstr>HY견고딕</vt:lpstr>
      <vt:lpstr>HY헤드라인M</vt:lpstr>
      <vt:lpstr>ZapfDingbats</vt:lpstr>
      <vt:lpstr>굴림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기본 디자인</vt:lpstr>
      <vt:lpstr>Clip</vt:lpstr>
      <vt:lpstr>PowerPoint 프레젠테이션</vt:lpstr>
      <vt:lpstr>2.1 응용 구조</vt:lpstr>
      <vt:lpstr>Client-server architecture</vt:lpstr>
      <vt:lpstr>순수한 P2P 구조</vt:lpstr>
      <vt:lpstr>하이브리드 client-server , P2P 구조</vt:lpstr>
      <vt:lpstr>Sockets</vt:lpstr>
      <vt:lpstr>전송계층 요구사항</vt:lpstr>
      <vt:lpstr>다양한 어플리케이션의 요구사항</vt:lpstr>
      <vt:lpstr>인터넷 전송 프로토콜이 제공하는 서비스</vt:lpstr>
      <vt:lpstr>인터넷 어플리케이션과 전송프로토콜</vt:lpstr>
      <vt:lpstr>2.2 HTTP 개요</vt:lpstr>
      <vt:lpstr>HTTP overview (continued)</vt:lpstr>
      <vt:lpstr>HTTP 연결</vt:lpstr>
      <vt:lpstr>비지속 HTTP</vt:lpstr>
      <vt:lpstr>비지속  HTTP (cont.)</vt:lpstr>
      <vt:lpstr>응답시간 모델링</vt:lpstr>
      <vt:lpstr>지속 HTTP</vt:lpstr>
      <vt:lpstr>HTTP 요청 메시지</vt:lpstr>
      <vt:lpstr>HTTP 요청 메시지 : 일반형식</vt:lpstr>
      <vt:lpstr>방식 타입</vt:lpstr>
      <vt:lpstr>폼 입력 방법</vt:lpstr>
      <vt:lpstr>HTTP 응답 메시지</vt:lpstr>
      <vt:lpstr>HTTP 응답 상태 코드</vt:lpstr>
      <vt:lpstr>HTTP (client side) 실습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341</cp:revision>
  <cp:lastPrinted>2019-09-23T08:04:04Z</cp:lastPrinted>
  <dcterms:created xsi:type="dcterms:W3CDTF">2002-03-23T01:01:44Z</dcterms:created>
  <dcterms:modified xsi:type="dcterms:W3CDTF">2021-03-22T07:17:20Z</dcterms:modified>
</cp:coreProperties>
</file>