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Action1.xml" ContentType="application/vnd.ms-office.inkAction+xml"/>
  <Override PartName="/ppt/notesSlides/notesSlide7.xml" ContentType="application/vnd.openxmlformats-officedocument.presentationml.notesSlide+xml"/>
  <Override PartName="/ppt/ink/inkAction2.xml" ContentType="application/vnd.ms-office.inkAction+xml"/>
  <Override PartName="/ppt/notesSlides/notesSlide8.xml" ContentType="application/vnd.openxmlformats-officedocument.presentationml.notesSlide+xml"/>
  <Override PartName="/ppt/ink/inkAction3.xml" ContentType="application/vnd.ms-office.inkAct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Action4.xml" ContentType="application/vnd.ms-office.inkAction+xml"/>
  <Override PartName="/ppt/notesSlides/notesSlide13.xml" ContentType="application/vnd.openxmlformats-officedocument.presentationml.notesSlide+xml"/>
  <Override PartName="/ppt/ink/inkAction5.xml" ContentType="application/vnd.ms-office.inkAct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Action6.xml" ContentType="application/vnd.ms-office.inkActio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Action7.xml" ContentType="application/vnd.ms-office.inkAction+xml"/>
  <Override PartName="/ppt/notesSlides/notesSlide18.xml" ContentType="application/vnd.openxmlformats-officedocument.presentationml.notesSlide+xml"/>
  <Override PartName="/ppt/ink/inkAction8.xml" ContentType="application/vnd.ms-office.inkAct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304" r:id="rId2"/>
    <p:sldId id="335" r:id="rId3"/>
    <p:sldId id="336" r:id="rId4"/>
    <p:sldId id="339" r:id="rId5"/>
    <p:sldId id="338" r:id="rId6"/>
    <p:sldId id="359" r:id="rId7"/>
    <p:sldId id="360" r:id="rId8"/>
    <p:sldId id="337" r:id="rId9"/>
    <p:sldId id="309" r:id="rId10"/>
    <p:sldId id="311" r:id="rId11"/>
    <p:sldId id="312" r:id="rId12"/>
    <p:sldId id="313" r:id="rId13"/>
    <p:sldId id="315" r:id="rId14"/>
    <p:sldId id="316" r:id="rId15"/>
    <p:sldId id="317" r:id="rId16"/>
    <p:sldId id="318" r:id="rId17"/>
    <p:sldId id="320" r:id="rId18"/>
    <p:sldId id="321" r:id="rId19"/>
    <p:sldId id="323" r:id="rId20"/>
    <p:sldId id="324" r:id="rId21"/>
    <p:sldId id="328" r:id="rId22"/>
    <p:sldId id="329" r:id="rId23"/>
    <p:sldId id="333" r:id="rId24"/>
    <p:sldId id="334" r:id="rId25"/>
    <p:sldId id="332" r:id="rId26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CA97166-ACD4-4865-BFD2-4272BAE699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C6E5B29-7D05-4E5F-BD52-DCEBFBEB4B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0E57528-98EC-4E2A-AA74-582FBBBF45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416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E2551617-1E3A-4960-9369-B03BFA4AABB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416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4574B23E-F011-483D-954B-4BA64D809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9T09:27:1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978">
    <iact:property name="dataType"/>
    <iact:actionData xml:id="d0">
      <inkml:trace xmlns:inkml="http://www.w3.org/2003/InkML" xml:id="stk0" contextRef="#ctx0" brushRef="#br0">13774 12981 0,'44'0'152,"23"0"-137,-23 0-7,0 22 0,23-22 7,66 22-2,22-22 7,-67 0-8,1 0-10,199 0 17,-200 0-7,156-22 9,-133 22-5,-67 0-3,0 0 7,23 0-18,-1 0 10,0 0 8,1 0-4,-1 22 1,23-22 0,-67 0-4,0 0-12,111 0 18,-22 0-2,-1 0-1,-21 0 1,-45 0-4,1 0 7,43 0-18,1-22 10,21 22 8,-43 0-4,-23 0 1,0-22-4,1 22 8,-23 0-8,44 0 7,-21 0-4,-23 0-2,0 0 6,0 0-19,22 0 14</inkml:trace>
    </iact:actionData>
  </iact:action>
  <iact:action type="add" startTime="56634">
    <iact:property name="dataType"/>
    <iact:actionData xml:id="d1">
      <inkml:trace xmlns:inkml="http://www.w3.org/2003/InkML" xml:id="stk1" contextRef="#ctx0" brushRef="#br0">18380 11807 0,'22'0'72,"0"0"-65,0 0 1,23 0 0,-23 0 5,67 0 0,-1-22 8,23 22-8,0 0 7,44 0-7,-23 22 7,-65-22-20,-1 0 13,134 22 7,-112-22-7,-21 0 7,88 0-19,-89 0 11,23 0 8,66 0-19,-23 0 11,24 0 9,-1-22-5,0 22 1,-23 0-3,-21 0 5,-67 0-6,1 0-11,43 0 17,-43 0-3,-1 0-2,-22 0 5,22 0-17,23 0 10,-23 0 8,0 0-7,1-22 7,-1 22-3,22 0-4,1 0 7,-45 0-7,0 0-12,0 0 19</inkml:trace>
    </iact:actionData>
  </iact:action>
  <iact:action type="add" startTime="63857">
    <iact:property name="dataType"/>
    <iact:actionData xml:id="d2">
      <inkml:trace xmlns:inkml="http://www.w3.org/2003/InkML" xml:id="stk2" contextRef="#ctx0" brushRef="#br0">14970 10123 0,'44'0'177,"-22"0"-169,22 0-1,23 0 1,-1 0 0,-43-22 2,43 22 3,67-22 8,-67 22-5,-21 0 1,-1-22-1,0 22-3,23 0 8,-23-22-5,22 22 1,1 0-5,-45 0-11,89-22 19,-67 22-7,67-23 7,-89 23-6,0-22 5,44 22-17,1 0 10,21-22 8,-21 22-8,-23 0 9,0 0-5,1 0 1,-23 0-4,0 0-12,44 0 19,-44 0-7,67 0 7,-45 0-6,-21 0 5,21 0-17,-22 0 13,0 0-2,0 0 7</inkml:trace>
    </iact:actionData>
  </iact:action>
  <iact:action type="add" startTime="109042">
    <iact:property name="dataType"/>
    <iact:actionData xml:id="d3">
      <inkml:trace xmlns:inkml="http://www.w3.org/2003/InkML" xml:id="stk3" contextRef="#ctx0" brushRef="#br0">14682 15794 0,'0'22'48,"22"22"-41,22 1 1,-22 21 0,1-44 4,-1 23 1,0-1-12,22 0 18,-22-22-6,0-22 42,1 0-48,-1 0 1,44 0 10,-22 0-6,112-44 9,-112 22-8,133-44 7,-44-1-4,0 23 2,-45-1-2,-21 23 0,21 22-2,1 0 6,-23 0-19,-21 0 10,154 0 10,-133 0-8,156 0 7,-178 22-7,22 1 7,45 21-18,0 0 13,22 1-2,-45 21 7,1-22-3,-67 1 0,0-45-1,0 22-15,-22 0 11,23 0 9,-1 0-8,-22 23 7,22-45-6,-22 22 5,22 0-17,-22 0 13,22-22 85,0 0-84,0-22-8,23 0 0,43-45 11,23 23-3,22 0 2,-89-1-6,0 45-11,45-22 18,-45 22-6,-22 0 9,1 0-7,21 0 2,0 0 0,0 22-4,89 23 7,-44-1-4,-23-44-2,112 44 6,-134-44-7,22 22-13,45-22 20,44 0-7,0 0 7,22 0-7,0 0 7,-110-22-7,-23 22-12,89-22 19,-89 0-7,45-22 7,-23-1-3,-22 1-1,-44 0-3,45 22-11,-23-45 17,44 1-6,-44-23 7,1 23-3,-1 43-1,-22 1-15,0 0 16</inkml:trace>
    </iact:actionData>
  </iact:action>
  <iact:action type="add" startTime="111378">
    <iact:property name="dataType"/>
    <iact:actionData xml:id="d4">
      <inkml:trace xmlns:inkml="http://www.w3.org/2003/InkML" xml:id="stk4" contextRef="#ctx0" brushRef="#br0">16808 16857 0,'-22'45'56,"22"-1"-49,-45 22 1,23-21 1,-22-1-2,22 22 3,-23 1 6,1 21 1,22-43-4,0-23-12,22 22 18,-22-22-2,22-66 66,22 0-75</inkml:trace>
    </iact:actionData>
  </iact:action>
  <iact:action type="add" startTime="112153">
    <iact:property name="dataType"/>
    <iact:actionData xml:id="d5">
      <inkml:trace xmlns:inkml="http://www.w3.org/2003/InkML" xml:id="stk5" contextRef="#ctx0" brushRef="#br0">17251 16747 0,'0'22'80,"-22"22"-72,-1 0 0,23 1 0,-22-23 0,22 0 0,-22 22 11,22-22-3,-22 0-3,22 1 8,22-23 174,22-23-187,1 23 0,21 0 0,1 0 2,21 0 11,-66 0-5,0 0-3,1 45 8,-1-45-21,-22 44 15,22-44-2,-22 44-12,22 1 19,-22-23-4,0 0-2,0 0 6,0 0-19,0 0 12,-22 1 6,22-1-2,-44 0-1,-1-22-2,1 22 6,44 0-7,-44-22 7,-1 0 131</inkml:trace>
    </iact:actionData>
  </iact:action>
  <iact:action type="add" startTime="113914">
    <iact:property name="dataType"/>
    <iact:actionData xml:id="d6">
      <inkml:trace xmlns:inkml="http://www.w3.org/2003/InkML" xml:id="stk6" contextRef="#ctx0" brushRef="#br0">17273 16747 0,'22'-23'96,"22"23"-81,1 0-7,-1-22 0,22 22 9,1-22 0,-23 22-1,0-22 1,-22 22 0,1 0-1,-1 0-2,-22-22 168</inkml:trace>
    </iact:actionData>
  </iact:action>
  <iact:action type="add" startTime="115529">
    <iact:property name="dataType"/>
    <iact:actionData xml:id="d7">
      <inkml:trace xmlns:inkml="http://www.w3.org/2003/InkML" xml:id="stk7" contextRef="#ctx0" brushRef="#br0">17915 16724 0,'0'23'56,"0"-1"-48,0 22 0,0 0 0,0-22 4,-22 1 9,22-1-21,0 0 16,-22 0-3</inkml:trace>
    </iact:actionData>
  </iact:action>
  <iact:action type="add" startTime="116154">
    <iact:property name="dataType"/>
    <iact:actionData xml:id="d8">
      <inkml:trace xmlns:inkml="http://www.w3.org/2003/InkML" xml:id="stk8" contextRef="#ctx0" brushRef="#br0">18159 16747 0,'0'0'1,"0"44"5,-23 0 4,-21 67 11,22-45-5,0 1 1,22-45 0,-44-22 46,21 0-47,1 0-8,22-22 56,0 0-56,0-23 0,22 1 0,1 0 0,-23 22 5,66-23 8,-66 23-5,22 22-2,0 0 10,0 0-8,1 0 16,-1 0-8,0-22-16,0 22 8,-22-22 0,22 22 24,-22-22 8,22 22-32,23 0 8,-23 0-16,0-22 2,22 22 11,-22 0-8,23-23 7,-23 23 4,-22 45 256,0 21-272,-22-44 0,22 23 0,0-23 0,0 22 6,-23 22-1,1-21 7,22-23-3,0 0-2,0 0-13</inkml:trace>
    </iact:actionData>
  </iact:action>
  <iact:action type="add" startTime="118298">
    <iact:property name="dataType"/>
    <iact:actionData xml:id="d9">
      <inkml:trace xmlns:inkml="http://www.w3.org/2003/InkML" xml:id="stk9" contextRef="#ctx0" brushRef="#br0">18225 17234 0,'0'22'152,"22"-22"-145,22 22 1,-21-22 0,21 0 0,0 0 3,-22 0 2,89-22 7,-67 0-6,-21 22 5,-1 0 0</inkml:trace>
    </iact:actionData>
  </iact:action>
  <iact:action type="add" startTime="128282">
    <iact:property name="dataType"/>
    <iact:actionData xml:id="d10">
      <inkml:trace xmlns:inkml="http://www.w3.org/2003/InkML" xml:id="stk10" contextRef="#ctx0" brushRef="#br0">17472 8971 0,'-22'-44'80,"-22"44"-73,-1-44 1,-21 22 0,22 0 0,-23-23 4,-66-43 8,45 66-5,-23-89-13,22 66 10,-88-65 8,111 88-6,-1-23 5,-21 1-17,21 22 13,1-45 2,0 45 0,21-22-4,-21 0 7,22-1-7,-1 1 7,23 22-4,-44-45-14,66 45 10,-111-66 8,89 65-7,-45-65 8,23 21-5,-22 1 1,-1-1-1,23 23-2,22-22 6,-22-1-7,-1 1 7,1 22-4,0-23-14,44 23 10,-67-45 8,45 45-6,0 0 5,22 21-5,-22 23 6,22-22 81,44 44 290,-22 1-383,0-1 0,45 0 0,-23 0 0,0-22 2,-21 44 3,65 23 7,-66-45-8,45 22 5,-45-22-16,0-22 14,22 45 1,23-1-14,-23 0 13,22 1 2,1-45 0,-1 44-1,-21 0 1,43 0 0,-44 23-1,45-23 1,-23 23 0,1-23-1,-23-22 1,0 22-16,23 1 15,-23-1 0,23 0 1,-23 1 0,22 21-1,1-44 1,-1 23 0,-44 21-1,45-44 1,-45-22 0,0 44-1,-22-21 1,44-1-16,-21 0 15,21 0 0,0 0 1,-22-22 0,0 22-1,23 23 1,-1-23 0,-22 0-1,0 0 1,23 0 0,-1 0-1,-22-22 1,0 23-16,22-1 15,-44 0 0,23 0 1,-1-22 21</inkml:trace>
    </iact:actionData>
  </iact:action>
  <iact:action type="add" startTime="130899">
    <iact:property name="dataType"/>
    <iact:actionData xml:id="d11">
      <inkml:trace xmlns:inkml="http://www.w3.org/2003/InkML" xml:id="stk11" contextRef="#ctx0" brushRef="#br0">17206 8551 0,'23'0'94,"-1"0"-86,0 0 0,0 22 0,0-22 0,22 0 8,-21 22-3,21-22 3,0 22 1,-22 0 0,23-22 0,-23 0 39,0 0-24,-22-22 184,0 0-208,0-22 0,0-1 0,0 23 0,0-22 5,0 22 4,0 0 0,22 22 0</inkml:trace>
    </iact:actionData>
  </iact:action>
  <iact:action type="add" startTime="133578">
    <iact:property name="dataType"/>
    <iact:actionData xml:id="d12">
      <inkml:trace xmlns:inkml="http://www.w3.org/2003/InkML" xml:id="stk12" contextRef="#ctx0" brushRef="#br0">15678 6601 0,'23'0'16,"21"-22"-9,0 22 1,23 0 4,43 0 4,1 0 5,-67 0-21,-22 0 12,23 22 5,-23 0-1,-22 1 5,44-1-8,-44 0 3,0 44-14,22 23 13,-22 0 5,0-45-7,-22 0 8,0-22-9,22 0-10,-44 23 17,22-23-6,-1-22-12,-21 22 18,22-22-3,66 0 151,1 0-159,21 0 0,0 0 0,23 0 3,-23 0 2,45 0 4,-67 0-17,1 0 16,-23 0 0</inkml:trace>
    </iact:actionData>
  </iact:action>
  <iact:action type="add" startTime="135050">
    <iact:property name="dataType"/>
    <iact:actionData xml:id="d13">
      <inkml:trace xmlns:inkml="http://www.w3.org/2003/InkML" xml:id="stk13" contextRef="#ctx0" brushRef="#br0">16498 6380 0,'22'44'184</inkml:trace>
    </iact:actionData>
  </iact:action>
  <iact:action type="add" startTime="137002">
    <iact:property name="dataType"/>
    <iact:actionData xml:id="d14">
      <inkml:trace xmlns:inkml="http://www.w3.org/2003/InkML" xml:id="stk14" contextRef="#ctx0" brushRef="#br0">16476 6579 0,'22'0'87,"0"0"-31,22-22-48,23 22 0,-1-22 0,0 0 0,1 0 4,22-1 7,-45 1-2,-66 22 159,0 0-168,-1 22 0,-21 23 8,22-45-8,0 44 6,-89 45 6,67-67-7,-45 66 7,45-65-6,22-23-13,0 22 17,22 0 2</inkml:trace>
    </iact:actionData>
  </iact:action>
  <iact:action type="add" startTime="138714">
    <iact:property name="dataType"/>
    <iact:actionData xml:id="d15">
      <inkml:trace xmlns:inkml="http://www.w3.org/2003/InkML" xml:id="stk15" contextRef="#ctx0" brushRef="#br0">16941 6646 0,'0'0'1,"44"22"5,0-22 2,1 22 5,-1 22 0,0-44 7,-22 0-2,-22 22-3</inkml:trace>
    </iact:actionData>
  </iact:action>
  <iact:action type="add" startTime="139377">
    <iact:property name="dataType"/>
    <iact:actionData xml:id="d16">
      <inkml:trace xmlns:inkml="http://www.w3.org/2003/InkML" xml:id="stk16" contextRef="#ctx0" brushRef="#br0">16874 6823 0,'0'22'88,"0"0"-72,22 22-8,-22-21 0,23-1 3,-23 0 2,0 22 3,22-44-16,-22 22 24,-22-22 152,-1 0-168,1 0 0,-22 0 0,22 0 1,-23 0 8,23 0 0,44 0 300,23 0-309,-1 0 0,0 0 0,23-22 1,66 22 8,-45-22-1,-21 22 1,-45-22-1,22 22 1,-22 0 0</inkml:trace>
    </iact:actionData>
  </iact:action>
  <iact:action type="add" startTime="153562">
    <iact:property name="dataType"/>
    <iact:actionData xml:id="d17">
      <inkml:trace xmlns:inkml="http://www.w3.org/2003/InkML" xml:id="stk17" contextRef="#ctx0" brushRef="#br0">13154 4475 0,'0'44'175,"0"0"-167,0-21 0,0 21 0,0-22 2,-22 22 11,22 1-5,0-1 1,0 0-4,0-22 8,22-22 329,0 0-342,22 0 0,1 0 0,-1 0 0,0-22 6,45 22 6,-23 0-4,-21 0 1,-1 0 0,-22 0-1,0 0-3,0 0 18,0 22-7,1-22-9,-1 0 10,0 0 39,0 0-56,0 0 0,0 0 1,23 23 11,-23-23-7,0 0 65</inkml:trace>
    </iact:actionData>
  </iact:action>
  <iact:action type="add" startTime="155930">
    <iact:property name="dataType"/>
    <iact:actionData xml:id="d18">
      <inkml:trace xmlns:inkml="http://www.w3.org/2003/InkML" xml:id="stk18" contextRef="#ctx0" brushRef="#br0">13176 4430 0,'22'0'87,"0"0"-79,0 0 0,23 0 0,-1 0 5,22-22 3,45 22 1,-66 0 0,43 0-1,1 0 1,-23 0-17,-44 0 16,23 0 0,-23 0-14,0 0 13,0 22 224,0-22-231,0 23 0,0-23 0,1 0 0,21 22 5,-44 0 4,22-22 0,-22 22 264,0 0-273,-22 23 0,22-1 0,-22-22 3,22 67 6,0-23 0,0-44-1,-22 23 1,22-23 0,0 0-1,0 0 1,0 0-2,0 22-13,0 1 14,0-23 0,0-44 231,-23 0-239,23-1 0,-22 1 0,0 0 8,22 0 8,-22 22 16,0 0-23,22-22-1,-44 22 31</inkml:trace>
    </iact:actionData>
  </iact:action>
  <iact:action type="add" startTime="158186">
    <iact:property name="dataType"/>
    <iact:actionData xml:id="d19">
      <inkml:trace xmlns:inkml="http://www.w3.org/2003/InkML" xml:id="stk19" contextRef="#ctx0" brushRef="#br0">13442 3655 0,'0'0'1,"0"44"30,0 23-24,0-1 1,0 23 0,0-23 5,0 134 3,0-67 1,0 0 0,0-67-1</inkml:trace>
    </iact:actionData>
  </iact:action>
  <iact:action type="add" startTime="159122">
    <iact:property name="dataType"/>
    <iact:actionData xml:id="d20">
      <inkml:trace xmlns:inkml="http://www.w3.org/2003/InkML" xml:id="stk20" contextRef="#ctx0" brushRef="#br0">13752 3722 0,'0'22'47,"0"44"-7,0-21-32,0-1 0,0 22 0,0-21 0,0-1 5,0 45 3,0-67 1,0 0 0,22-22-1</inkml:trace>
    </iact:actionData>
  </iact:action>
  <iact:action type="add" startTime="160098">
    <iact:property name="dataType"/>
    <iact:actionData xml:id="d21">
      <inkml:trace xmlns:inkml="http://www.w3.org/2003/InkML" xml:id="stk21" contextRef="#ctx0" brushRef="#br0">13796 3788 0,'22'0'47,"0"0"-31,1 22 0,-1-22-6,0 22 7,22-22 0,-22 0-1,0 0 1,1 23 0,-1-1-1,0-22 1,0-22 264,0 22-273,0 0 0,0-23 0,1 1 4,43 0 8,-66 0-20,22 22 12,0 0 5,-22-22 0,0 44 305,0 22-298,0 1-16,-22-1 0,22-22 0,0 22 6,-22 23 2,0-23 1,0 0 3,22-21-7,0-1 35,0 0-32</inkml:trace>
    </iact:actionData>
  </iact:action>
  <iact:action type="add" startTime="286306">
    <iact:property name="dataType"/>
    <iact:actionData xml:id="d22">
      <inkml:trace xmlns:inkml="http://www.w3.org/2003/InkML" xml:id="stk22" contextRef="#ctx0" brushRef="#br0">15080 10168 0,'45'0'255,"-23"0"-247,0 0 0,22 0 0,-21 0 0,-1-23 7,44 1-2,-22 22 7,-21 0-20,-1 0 15,0 0 2,22-22-16,-22 22 12,45 0 7,-45 0-7,0 0 7,22 0-19,1 0 12,21-22 6,0 22-6,1 0 8,-23 0-5,0 0 1,1 0-1,-23 0 1,0 0-16,0 0 11,22 0 9,1 0-5,-23 0-3,0 0 7,0 22-18,22-22 10,23 0 8,-45 0-6,22 0 5,1 0-5,-23 0 6,66 0 14,-66 0-17,23 0-1,-23 0-3,0 0-12,22 22 18,-22-22-6,1 0 7,21 0-7,-22 0 7,22 0-7,-21 0 8,-1 0-4,0 0-2,0 0 57,0 0-40,0 0-16,0 0 104,-22-22-56,23 22-39</inkml:trace>
    </iact:actionData>
  </iact:action>
  <iact:action type="add" startTime="317922">
    <iact:property name="dataType"/>
    <iact:actionData xml:id="d23">
      <inkml:trace xmlns:inkml="http://www.w3.org/2003/InkML" xml:id="stk23" contextRef="#ctx0" brushRef="#br0">9566 10079 0,'-22'0'135,"22"-22"-127,0 0 0,-22 0 0,22-1 2,-22-43 6,0-45 1,0 23-1,0-23 2,-23 22-2,23-22-2,22 45 6,0 0-7,0 21 7,0 23-4,0 0-15,0 0 14,0 0 3,0 0-2,0-1 1,22-21 0,0 22-4,23-22 7,-23-1-7,0 23 8,22 0-5,-22 0 1,1 22-1,-23 22 272,0 22-240,0-22-40,0 23 0,0-23 0,-23 22 0,23-22 7,0 45 2,-22-23-17,22 0 17,0-21 6,0-1 65,0 0-7,0 0-66,-22 0 1,22 0 8,-22-22 16,0 22-15,0-22-2,22 23-7,-22-23-4,-1 0 16</inkml:trace>
    </iact:actionData>
  </iact:action>
  <iact:action type="add" startTime="320186">
    <iact:property name="dataType"/>
    <iact:actionData xml:id="d24">
      <inkml:trace xmlns:inkml="http://www.w3.org/2003/InkML" xml:id="stk24" contextRef="#ctx0" brushRef="#br0">9876 9171 0,'23'0'159,"-1"0"-151,22 0 0,-22 0 0,0 0 0,23 0 2,-23 0 6</inkml:trace>
    </iact:actionData>
  </iact:action>
  <iact:action type="add" startTime="321442">
    <iact:property name="dataType"/>
    <iact:actionData xml:id="d25">
      <inkml:trace xmlns:inkml="http://www.w3.org/2003/InkML" xml:id="stk25" contextRef="#ctx0" brushRef="#br0">9854 9304 0,'22'0'119,"1"0"-103,-1 0-8,0 0 0,0 0 2,44-22 7,-21 22-1,-23 0 1,-22-23 0,22 23 42,0 0-27</inkml:trace>
    </iact:actionData>
  </iact:action>
  <iact:action type="add" startTime="322658">
    <iact:property name="dataType"/>
    <iact:actionData xml:id="d26">
      <inkml:trace xmlns:inkml="http://www.w3.org/2003/InkML" xml:id="stk26" contextRef="#ctx0" brushRef="#br0">10607 9149 0,'22'0'119,"23"0"-110,-1 0-2,22 0 1,-21 0 0,-1 0 3,67 0 6,-1 0-1,-65 0 1,-1-22 0,-22 22 177</inkml:trace>
    </iact:actionData>
  </iact:action>
  <iact:action type="add" startTime="323658">
    <iact:property name="dataType"/>
    <iact:actionData xml:id="d27">
      <inkml:trace xmlns:inkml="http://www.w3.org/2003/InkML" xml:id="stk27" contextRef="#ctx0" brushRef="#br0">10607 10145 0,'22'-22'47,"-22"-22"1,0 22-40,0 0 0,0-23 0,23 1 2,21-89 7,-22 22-1,22-21 4,-22 21-7,1 22 4,-23 45 0,0 22-1,0 44 178,0 0-168,0 0-20,0 0 2,0 0 0,0 23 8,22-45-7,-22 44 8,0-22 0,22 0 0,-22 1 0,0-1 2,22-22 149,22-22-136,-22 22-24,1 0 0,-1 0 0,0 0 0,0-23 7,22-21 5,-22 44 9,-22-22-21,0 0 224,0 0-224,0-1 0,0 1 8,0 0 0,0 0 0,23 22-3,-23 22 294,0 45-299,-23-23 0,23 0 0,0 1 0,0-1 8,0-22 88</inkml:trace>
    </iact:actionData>
  </iact:action>
  <iact:action type="add" startTime="326234">
    <iact:property name="dataType"/>
    <iact:actionData xml:id="d28">
      <inkml:trace xmlns:inkml="http://www.w3.org/2003/InkML" xml:id="stk28" contextRef="#ctx0" brushRef="#br0">10895 8684 0,'-66'22'87,"44"-22"-79,22 22 0,-23 0 8,1-22-8,0 22 5,-22 0 3,22 0 1,-23 23 0,1-1-1,22-22 1,0-22 0</inkml:trace>
    </iact:actionData>
  </iact:action>
  <iact:action type="add" startTime="327122">
    <iact:property name="dataType"/>
    <iact:actionData xml:id="d29">
      <inkml:trace xmlns:inkml="http://www.w3.org/2003/InkML" xml:id="stk29" contextRef="#ctx0" brushRef="#br0">10740 8551 0,'0'0'1,"22"66"125,0-44-118,1 23 0,-1-23 0,-22 22 0,22-22 2,0 0 3,22 23 7,-44-23 1,22-22 124,-22 22-138,23-22 1,-1 0 8,-22 22 0,22-22-8,0 0 24,0 0-8,0 0-8,0 0-8,1 0 8,-23 22-1,22-22 3,0 0-3,0 22 3,0-22-1</inkml:trace>
    </iact:actionData>
  </iact:action>
  <iact:action type="add" startTime="360450">
    <iact:property name="dataType"/>
    <iact:actionData xml:id="d30">
      <inkml:trace xmlns:inkml="http://www.w3.org/2003/InkML" xml:id="stk30" contextRef="#ctx0" brushRef="#br0">11582 9104 0,'66'0'183,"-22"0"-175,1 0 0,21 0 1,1 0 7,-23 0 0,0 0 23</inkml:trace>
    </iact:actionData>
  </iact:action>
  <iact:action type="add" startTime="361721">
    <iact:property name="dataType"/>
    <iact:actionData xml:id="d31">
      <inkml:trace xmlns:inkml="http://www.w3.org/2003/InkML" xml:id="stk31" contextRef="#ctx0" brushRef="#br0">11648 9304 0,'44'0'144,"1"0"-136,-23 0 0,44 0 0,1 0 0,-45 0 2,22 0 4,-22-22 5,23 22-18,-23 0 11,0 0 8</inkml:trace>
    </iact:actionData>
  </iact:action>
  <iact:action type="add" startTime="362922">
    <iact:property name="dataType"/>
    <iact:actionData xml:id="d32">
      <inkml:trace xmlns:inkml="http://www.w3.org/2003/InkML" xml:id="stk32" contextRef="#ctx0" brushRef="#br0">12290 9171 0,'45'0'111,"-1"22"-103,22-22 0,1 0 0,-1 0 9,1 0-17,43 0 16,1 22 0,-22-22 2,-1 0-2,-21 0 0,-23 0-2,-22 0 6</inkml:trace>
    </iact:actionData>
  </iact:action>
  <iact:action type="add" startTime="370258">
    <iact:property name="dataType"/>
    <iact:actionData xml:id="d33">
      <inkml:trace xmlns:inkml="http://www.w3.org/2003/InkML" xml:id="stk33" contextRef="#ctx0" brushRef="#br0">18491 9880 0,'0'22'143,"0"66"-135,0-21 0,0-23 0,0 23 8,-22 43 0,22-65-15,-23-1 14,23 0-2,-22 1-11,-22 65 16,22-43-1,22-23-2,0 0 5,-22-21-8,22-1 9,0 0 22,-22 0-19,22 0-8,0 0-1</inkml:trace>
    </iact:actionData>
  </iact:action>
  <iact:action type="add" startTime="371401">
    <iact:property name="dataType"/>
    <iact:actionData xml:id="d34">
      <inkml:trace xmlns:inkml="http://www.w3.org/2003/InkML" xml:id="stk34" contextRef="#ctx0" brushRef="#br0">18092 10633 0,'0'22'128,"0"0"-112,44 22-8,-21 1 0,-1-23 2,22 22 10,-22 0-8,0 1 5,0-1-1,-22-22 1,23-22-1,-1 0 12,-22 22-20,22-22 96,0 0-64,-22-22 8,22 22-40,-22-44 0,22 22 0,-22 0 0,0-1 0,22 1 8,-22 0-1,67-22-13,-45 22 13,-22 0-13,22-23 13,23 23 2,-45 0-1,22 22 1</inkml:trace>
    </iact:actionData>
  </iact:action>
  <iact:action type="add" startTime="378642">
    <iact:property name="dataType"/>
    <iact:actionData xml:id="d35">
      <inkml:trace xmlns:inkml="http://www.w3.org/2003/InkML" xml:id="stk35" contextRef="#ctx0" brushRef="#br0">12556 9503 0,'0'22'143,"0"67"-135,-22-1 0,22-43 0,-22-1 3,22 45 10,0-67-21,-22 0 16,22 0-4,-23 0 80,23 0-76,0 1 17</inkml:trace>
    </iact:actionData>
  </iact:action>
  <iact:action type="add" startTime="379633">
    <iact:property name="dataType"/>
    <iact:actionData xml:id="d36">
      <inkml:trace xmlns:inkml="http://www.w3.org/2003/InkML" xml:id="stk36" contextRef="#ctx0" brushRef="#br0">12711 9414 0,'0'23'80,"0"21"-72,0 0 0,0 1 0,-22-1 0,0-22 4,22 44 2,0-43 6,22-23 182,22 0-194,-22 0 0,23 0 0,-23 0 0,0 22 8,0-22-4,0 22 4,0-22 29,-22 22-38,0 0 17,22-22-16,-22 22 8,0 1 8,23-1-14,-23 0 12,0 0-11,0 0 6,0 22-1,0 1 1,0-23 0,-45 22-1,23-22 1,0-22 0,0 0-2,0 0 20</inkml:trace>
    </iact:actionData>
  </iact:action>
  <iact:action type="add" startTime="381874">
    <iact:property name="dataType"/>
    <iact:actionData xml:id="d37">
      <inkml:trace xmlns:inkml="http://www.w3.org/2003/InkML" xml:id="stk37" contextRef="#ctx0" brushRef="#br0">12711 9547 0,'22'0'87,"0"0"-71,0 0-8,23 0 0,-23 0 2,22 0 6,0 0 1,1 0 0,-23 0-1,0 0 12,0 0-12,0 0 0,0 0-8,1 0 8</inkml:trace>
    </iact:actionData>
  </iact:action>
  <iact:action type="add" startTime="389762">
    <iact:property name="dataType"/>
    <iact:actionData xml:id="d38">
      <inkml:trace xmlns:inkml="http://www.w3.org/2003/InkML" xml:id="stk38" contextRef="#ctx0" brushRef="#br0">12268 8506 0,'0'22'119,"0"23"-103,0-1-8,0-22 0,0 45 3,0 21 6,0-21-1,0-1 0,0-22 2,22-21-2</inkml:trace>
    </iact:actionData>
  </iact:action>
  <iact:action type="add" startTime="390569">
    <iact:property name="dataType"/>
    <iact:actionData xml:id="d39">
      <inkml:trace xmlns:inkml="http://www.w3.org/2003/InkML" xml:id="stk39" contextRef="#ctx0" brushRef="#br0">12490 8573 0,'0'22'120,"0"0"-112,0 0 8,22-22 152,0 0-160,0 0 0,0 0 0,0 0 0,0 0 3,1 0 2,-1 0 7,0 0-4,-22 45 117,0-1-126,0-22 2,0 22-2,-22 1 4,22-1 3,-22-22-14,-23 89 19,1-89-3,0 22 2,44-22-2,-22-22 0,-1 23 1,1-23 1,0 0 5,0-23 1,0 23-16</inkml:trace>
    </iact:actionData>
  </iact:action>
  <iact:action type="add" startTime="392514">
    <iact:property name="dataType"/>
    <iact:actionData xml:id="d40">
      <inkml:trace xmlns:inkml="http://www.w3.org/2003/InkML" xml:id="stk40" contextRef="#ctx0" brushRef="#br0">12512 8462 0,'44'0'143,"-22"0"-135,45 0 0,-23 0 0,-22 0 1,22-22 8,-22 22-1,-22-22 1,23 22 4,-1 0 43</inkml:trace>
    </iact:actionData>
  </iact:action>
  <iact:action type="add" startTime="393634">
    <iact:property name="dataType"/>
    <iact:actionData xml:id="d41">
      <inkml:trace xmlns:inkml="http://www.w3.org/2003/InkML" xml:id="stk41" contextRef="#ctx0" brushRef="#br0">13287 9127 0,'44'0'79,"-22"0"-71,22-23 0,-21 23 0,21 0 0,45-22 4,-23 22 2,-22-22 5,-22 22-6,-22-22 3</inkml:trace>
    </iact:actionData>
  </iact:action>
  <iact:action type="add" startTime="394690">
    <iact:property name="dataType"/>
    <iact:actionData xml:id="d42">
      <inkml:trace xmlns:inkml="http://www.w3.org/2003/InkML" xml:id="stk42" contextRef="#ctx0" brushRef="#br0">13375 9326 0,'22'0'63,"1"0"-55,-1 0 0,22 0 0,-22 0 1,0-22 8,23 22-1,-23 0 14,0 0-14,0 0 33,-22-22-42</inkml:trace>
    </iact:actionData>
  </iact:action>
  <iact:action type="add" startTime="395441">
    <iact:property name="dataType"/>
    <iact:actionData xml:id="d43">
      <inkml:trace xmlns:inkml="http://www.w3.org/2003/InkML" xml:id="stk43" contextRef="#ctx0" brushRef="#br0">14261 8927 0,'0'44'96,"0"45"-88,0-45 0,0 1 0,0-1 0,0 22 9,0-21-17,-22 43 16,22-21 1,0-45-1,0 0 1</inkml:trace>
    </iact:actionData>
  </iact:action>
  <iact:action type="add" startTime="404138">
    <iact:property name="dataType"/>
    <iact:actionData xml:id="d44">
      <inkml:trace xmlns:inkml="http://www.w3.org/2003/InkML" xml:id="stk44" contextRef="#ctx0" brushRef="#br0">10009 10589 0,'22'0'175,"1"0"-167,-1 0 0,0 0 0,0 0 8,0 0 16,-22-23-24</inkml:trace>
    </iact:actionData>
  </iact:action>
  <iact:action type="add" startTime="405634">
    <iact:property name="dataType"/>
    <iact:actionData xml:id="d45">
      <inkml:trace xmlns:inkml="http://www.w3.org/2003/InkML" xml:id="stk45" contextRef="#ctx0" brushRef="#br0">9965 10788 0,'22'0'199,"0"0"-191,0-22 0,1 22 0,-1 0 9,0 0-1,0 0 7,0 0 9</inkml:trace>
    </iact:actionData>
  </iact:action>
  <iact:action type="add" startTime="408505">
    <iact:property name="dataType"/>
    <iact:actionData xml:id="d46">
      <inkml:trace xmlns:inkml="http://www.w3.org/2003/InkML" xml:id="stk46" contextRef="#ctx0" brushRef="#br0">11183 10589 0,'-22'22'184,"0"-22"-176,-23 44 8,23 0 0,0-22-5,0 1 6,-22 43 0,22-66-4,-1 22 7,1 0-4,0-22 1,22 22 0,-44-22-4,22 0 8,22 23 9,-45-23 18,23 0 16,22-23-56,0 1 64,0-22-64,0 22 0,0 0 0,0 0 0,0-1 4,22-21 4,-22 22 1,23 0 0,-23 0-3,22 22 5,0 0 182,-22 22-105,44 0-88,-44 0 0,22 0 0,0-22 4,1 22 6,-1 1-2,-22-1 1,22 0-5,0 0 9,0-22 3,-22 22-8,0 0 0,22-22-8,-22 22 7,22-22 2,-22 23 0,23-23-1,-1 0 7,0 0 73,0 0-56,0-23-16,0 23-8,0-22-8,-22 0 16,23 22-16,-23-22 24,22 22-20,-22-22 8,0 0 28,22 0 8,-66 22 40,44-23-72,-23 23-16,1-22 0,0 22 0,22-22 8,-22 0 0,0 22-15,0-22 14,0 22 9,22-22-8</inkml:trace>
    </iact:actionData>
  </iact:action>
  <iact:action type="add" startTime="530618">
    <iact:property name="dataType"/>
    <iact:actionData xml:id="d47">
      <inkml:trace xmlns:inkml="http://www.w3.org/2003/InkML" xml:id="stk47" contextRef="#ctx0" brushRef="#br0">5758 14509 0,'22'0'199,"22"0"-191,0 0 0,23 0 0,-1 0 7,89-22 2,-66 22-16,88 0 15,-89 0-3,156 0 7,-200 0-8,89 0 4,0 0 1,-89 0-1,45 0-14,-45 0 13,1 0-13,43 0 13,1 0 2,21 0-1,-43 0 1,21 0 0,-21 0-1,-1 0 1,1 0 0,-1 0-1,1 0 1,-45 0-1,22 0-14,22 0 13,-21 0 2,-1 0 0,0 0-1,-22 0 1</inkml:trace>
    </iact:actionData>
  </iact:action>
  <iact:action type="add" startTime="535626">
    <iact:property name="dataType"/>
    <iact:actionData xml:id="d48">
      <inkml:trace xmlns:inkml="http://www.w3.org/2003/InkML" xml:id="stk48" contextRef="#ctx0" brushRef="#br0">7175 14952 0,'-44'0'175,"21"22"-167,-21 1 0,22-1 0,0 0 7,-45 22-3,45-44 6,-44 44 1,44-44-17,0 23 12,-1-23 18,1 0-8,0 0 1,0 0 6,22-23 153,22 23-64,-22-22 73,0 0-122,0 0-47,22 22-16,-22-22 0,0 0 8,22 22-5,-22-22 7,23-1-1,-1 1-1,0 22 51,-22 22 124,22 23-183,0-1 0,0-44 0,-22 22 0,22 22 2,23-21 6,-23 21 4,0-44-2,0 0-2,-22 22-3,22-22 4,0 0 3,1 0-6,-1 0 2,0 0 17,0 0-10,0 0 1,-22 22-8,22-22 0,-22-22 0,22 22 16,-22-22 24,0 0-39,0 0 0,0-1 0,0 1 3,0 0-8,0-22 5,0 22 3</inkml:trace>
    </iact:actionData>
  </iact:action>
  <iact:action type="add" startTime="550897">
    <iact:property name="dataType"/>
    <iact:actionData xml:id="d49">
      <inkml:trace xmlns:inkml="http://www.w3.org/2003/InkML" xml:id="stk49" contextRef="#ctx0" brushRef="#br0">2834 16171 0,'23'0'168,"-1"0"-160,0 0 0,22 0 1,-22 0 7,23 0 1,-45-23 0,22 23-1,0 0 1</inkml:trace>
    </iact:actionData>
  </iact:action>
  <iact:action type="add" startTime="551962">
    <iact:property name="dataType"/>
    <iact:actionData xml:id="d50">
      <inkml:trace xmlns:inkml="http://www.w3.org/2003/InkML" xml:id="stk50" contextRef="#ctx0" brushRef="#br0">2812 16326 0,'22'0'119,"1"0"-111,21 0 0,0 0 8,-22 0-6,23 0 4,-23 0 4,44 0-16,-44 0 10,0 0 68</inkml:trace>
    </iact:actionData>
  </iact:action>
  <iact:action type="add" startTime="552970">
    <iact:property name="dataType"/>
    <iact:actionData xml:id="d51">
      <inkml:trace xmlns:inkml="http://www.w3.org/2003/InkML" xml:id="stk51" contextRef="#ctx0" brushRef="#br0">4495 15949 0,'-22'0'55,"0"44"-47,-22-21 0,22-23 0,-23 44 0,-21 0 8,44-22 1,-23 0-17,1 23 15,-44 21 3,43-44-2,1 1 1,22-23-5,0 0 4,0 0 9,22-23 127,0 1-144,0 0 0,0-22 0,0-1 9,0 23 0,0 0-1,22 0 1,-22 0 4,22 22 35,-22 22 104,22 0-152,0 0 0,0 23 0,-22-23 0,45 22 6,-23 23 3,0-23 0,0-44-2,0 44-13,0-22 13,0 0 2,1 1 6,-1-23-12,0 0 5,0 22 1,0-22 0,0 0 0,0 0 0,23 0-1,-23 0 1,-22-22 7,22 22-15,0-23 8,-22 1 5,0 0-11,0 0 6,0-44-1,0 21 1,0 1 0,0 22-1,0-23 1,-22 23 0,22 0-2,0 0 3,-22 0-1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9T09:27:1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689">
    <iact:property name="dataType"/>
    <iact:actionData xml:id="d0">
      <inkml:trace xmlns:inkml="http://www.w3.org/2003/InkML" xml:id="stk0" contextRef="#ctx0" brushRef="#br0">16431 7222 0,'22'0'88,"23"0"-80,-23 0 0,0 0 0,22 22 0,1 0 6,65 22 3,23 0-1,44 45-2,133 22 6,-88 0-4,-67-23 1,0-44 1,-44 45-1,-1-22-2,1-1 2,0 0 0,-23-21 0,-21 21-1,-23 1 0,-22-23-3,0-22-11,67 89 16,-45-45-1,1-21-1,-1-1 1,-44-22-3,22-22 6,0 22-3,-22 0-1,0 1 1,0 21 0</inkml:trace>
    </iact:actionData>
  </iact:action>
  <iact:action type="add" startTime="7889">
    <iact:property name="dataType"/>
    <iact:actionData xml:id="d1">
      <inkml:trace xmlns:inkml="http://www.w3.org/2003/InkML" xml:id="stk1" contextRef="#ctx0" brushRef="#br0">18380 8706 0,'22'22'72,"0"0"-64,0 22 0,23-44 0,-23 22 0,22 1 6,1-1 3,21 0-1,-22 0 0,1-22 0,-1 0-14,0 0 14,0 0 0,1 0 0,-1-22 0,0 22 3,-22-22-3,1 22 1,-23-22 130,22-1-123,-22 1 1,0-22-18,0 22 4,22-45 8,0 1-2,-22-23-1,22 23 1,-22 22-17,22-1 16,-22 23 1,0 0 6</inkml:trace>
    </iact:actionData>
  </iact:action>
  <iact:action type="add" startTime="14657">
    <iact:property name="dataType"/>
    <iact:actionData xml:id="d2">
      <inkml:trace xmlns:inkml="http://www.w3.org/2003/InkML" xml:id="stk2" contextRef="#ctx0" brushRef="#br0">3432 13424 0,'0'-22'72,"-44"22"-48,22-22-8,0-23-8,0 23 5,-89-67 3,44 1 1,23-23 0,-44 67-1,43-67 1,23 89-17,22-45 16,-22 45-15,0-66 15,0-1 0,22 1 1,0 43-5,0 23 5,0-67-16,0 67 15,22-22 0,-22 0-14,44-1 13,-44 23 2,44 0-1,-21 0 1,21 22 0,-22 0-1,22-22 1,1 0 0,-1 22-1,-22 0 1,22 0-16,-22 0 15,1 0 24,21 44-16,-44-22-16,22 0 4,0 45 5,23-45-1,-45 0 1,0 0 0,0 0-1,0 0 1,0 1 0,-45 21-1,1 0 1,0 1 0,-1-23-1,23 22 1,-22-22 0,0 0 2,21-22-5,1 0 3,0 0-1,-22 22 1,22-22 0,0 0-1,-1 0 1</inkml:trace>
    </iact:actionData>
  </iact:action>
  <iact:action type="add" startTime="16537">
    <iact:property name="dataType"/>
    <iact:actionData xml:id="d3">
      <inkml:trace xmlns:inkml="http://www.w3.org/2003/InkML" xml:id="stk3" contextRef="#ctx0" brushRef="#br0">3809 12206 0,'44'0'144,"0"0"-120,23 0-8,-23 0 0,0 0 8,1 0 16,-1 0 32</inkml:trace>
    </iact:actionData>
  </iact:action>
  <iact:action type="add" startTime="17705">
    <iact:property name="dataType"/>
    <iact:actionData xml:id="d4">
      <inkml:trace xmlns:inkml="http://www.w3.org/2003/InkML" xml:id="stk4" contextRef="#ctx0" brushRef="#br0">3897 12361 0,'45'0'168,"-1"0"-152,0 0 0,1 0 32,-23 0 40,-22-23-80,22 23 8</inkml:trace>
    </iact:actionData>
  </iact:action>
  <iact:action type="add" startTime="18777">
    <iact:property name="dataType"/>
    <iact:actionData xml:id="d5">
      <inkml:trace xmlns:inkml="http://www.w3.org/2003/InkML" xml:id="stk5" contextRef="#ctx0" brushRef="#br0">4739 12206 0,'44'0'176,"0"0"-168,23 0 0,-1 0 0,23 0 1,88-23 8,-22 23 0,-22 0-1,-22-22 1,-23 22 0,-21-22-1,-23 22 1,22 0 0,1 0 3,-45 0-7,0 0-13,0 0 16,0 0 4,23 0-19,21 0 11,-22 0 5,45 0 0,-23 0 3,-21 0-8,-23 0-10,22 0 14,-22 0 0,23 0 1</inkml:trace>
    </iact:actionData>
  </iact:action>
  <iact:action type="add" startTime="24593">
    <iact:property name="dataType"/>
    <iact:actionData xml:id="d6">
      <inkml:trace xmlns:inkml="http://www.w3.org/2003/InkML" xml:id="stk6" contextRef="#ctx0" brushRef="#br0">5359 12538 0,'0'44'248,"0"-22"-240,0 23 0,-22-1 8,22 0 1,0 0 1,-44 1-3,44-23 2,-23 0 0,23 0-1,-22 0 1,22 1 10</inkml:trace>
    </iact:actionData>
  </iact:action>
  <iact:action type="add" startTime="26201">
    <iact:property name="dataType"/>
    <iact:actionData xml:id="d7">
      <inkml:trace xmlns:inkml="http://www.w3.org/2003/InkML" xml:id="stk7" contextRef="#ctx0" brushRef="#br0">5713 12405 0,'0'44'136,"0"1"-128,-22-23 0,22 22 0,-22-22 0,22 22 9,0 1-1,-22-45 7,66 0 273,0 0-288,1 0 0,-1 0 8,0 0 0,1 0 1,-23 22-1,-22 0 7,0 0-13,22-22 7,-22 22 28,0 0-37,22 1 8,-22-1-2,0 0 3,22 0 0,-22 22-17,0-21 33,0-1-16,-22 22-1,0-22 1,0 0 0,-23-22 0,1 22-1,0-22 1,0 0-1,-1 0 1,1 0 0</inkml:trace>
    </iact:actionData>
  </iact:action>
  <iact:action type="add" startTime="28145">
    <iact:property name="dataType"/>
    <iact:actionData xml:id="d8">
      <inkml:trace xmlns:inkml="http://www.w3.org/2003/InkML" xml:id="stk8" contextRef="#ctx0" brushRef="#br0">5669 12494 0,'22'0'176,"0"0"-168,0 0 0,23 0 0,-23-23 0,22 23 8,-22-22-16,0 22 16,23 0 0,-23-22-14,0 22 13,0 0 2,0 0 13,0 0 26,1 0-16,-1 0-16</inkml:trace>
    </iact:actionData>
  </iact:action>
  <iact:action type="add" startTime="34785">
    <iact:property name="dataType"/>
    <iact:actionData xml:id="d9">
      <inkml:trace xmlns:inkml="http://www.w3.org/2003/InkML" xml:id="stk9" contextRef="#ctx0" brushRef="#br0">14704 15971 0,'0'22'112,"44"1"-104,1 43 0,-1-44 0,0 22 0,23 1 3,21 21 6,23 23-1,0-45 1,-23-22-1,-43 0 1,-1-22 0,-22 0 0,0 0-1,0 0 1,0 0-17,45-22 16,-23 0 0,23 0 1,-1 0 0,23-22-1,21-23 1,1 45 0,0-45-1,-23 45 1,-43 22 0,-23 0-1,22 0-15,-22 0 15,0 0-15,45 0 15,-1 0 0,45 22 1,-45 23 0,23-1-1,-23 0 1,45 1 0,-22 21-1,21 1 1,1 21 0,-89-66-1,23 67-15,-1-67 15,-22 0 0,22 45-14,-22-23 13,1-22 2,-1-22 133,0-44-142,22 0 0,0-1 0,1 1 2,88-45 7,-23 23-1,23-1 1,-22 23 0,0 0-1,44 0 2,-22 21-2,-45 1 0,1 22 1,-67-22-17,0 22 16,44 0-2,67 44 6,-44 1-4,22-23 1,-23 0-1,1 22 1,21-22-1,23 23 1,-44-45 0,22 0 0,-89 22-1,66-22-15,-43 0 15,21 0-2,45-22 6,-89 0-8,66-23 9,-21 1-5,-45 0 1,22-1 0,-44 23-1,23 22 3,-23-22-3,22 22-15,-22-22 13</inkml:trace>
    </iact:actionData>
  </iact:action>
  <iact:action type="add" startTime="37097">
    <iact:property name="dataType"/>
    <iact:actionData xml:id="d10">
      <inkml:trace xmlns:inkml="http://www.w3.org/2003/InkML" xml:id="stk10" contextRef="#ctx0" brushRef="#br0">16741 17167 0,'-22'23'32,"22"-1"-24,-22 22 0,-22 22 0,22 23 8,-1-45-16,-21 45 16,22-23 0,-44 45-14,66-67 13,-23-21 2,23-1-1,0-67 94</inkml:trace>
    </iact:actionData>
  </iact:action>
  <iact:action type="add" startTime="37673">
    <iact:property name="dataType"/>
    <iact:actionData xml:id="d11">
      <inkml:trace xmlns:inkml="http://www.w3.org/2003/InkML" xml:id="stk11" contextRef="#ctx0" brushRef="#br0">17273 17167 0,'0'23'48,"0"-1"-40,0 0 0,-22 22 0,22-22 0,-22 23 8,-1-1-16,23 0 16,-22-22 0,0 45-14,22-45 13,-22 0 2,0 0-1,88-22 102,1 0-110,-1-22 0,23 22 0,-23 0 1,89 0 8,-88 0-1,-45 0 1,0 22 0,0 23-1,-22-23 1,22 22 0,-22 0-1,0-22 1,0 23 0,-22-23-17,22 0 16,-22 22 0,0-44-14,22 23 13,-45 21 2,1-44-1,0 0 1,22 0 0,-23 0-1,23 0 1,0 0 0,0 0-1,0 0 34,0 0-2,0 0-32,-1 0-8</inkml:trace>
    </iact:actionData>
  </iact:action>
  <iact:action type="add" startTime="39289">
    <iact:property name="dataType"/>
    <iact:actionData xml:id="d12">
      <inkml:trace xmlns:inkml="http://www.w3.org/2003/InkML" xml:id="stk12" contextRef="#ctx0" brushRef="#br0">17206 17256 0,'0'0'1,"23"-22"14,-1 22-7,0 0 8,44-22 0,-44 22 0,1 0 0,-1 0 9,-22-22-8,22 22-1,0 0 1,0 0 0,22 0 0,1 0-1,-23 0 1,0 0 1,-22-23 6,22 23-8,0 0-7</inkml:trace>
    </iact:actionData>
  </iact:action>
  <iact:action type="add" startTime="40721">
    <iact:property name="dataType"/>
    <iact:actionData xml:id="d13">
      <inkml:trace xmlns:inkml="http://www.w3.org/2003/InkML" xml:id="stk13" contextRef="#ctx0" brushRef="#br0">19687 16082 0,'44'0'144,"-22"0"-136,44-22 0,1 22 0,21 0 0,-21 0 0,21 0 6,90-22 2,-1 22 1,22 0 0,-110-22-17,-1 22 16,1-23 0,132 1-15,-66 0 15,0 0 1,-66 22 0,-23-22-1,-21 22 1,-23 0 0,0 0-1,0 0 27,0 0-35,0 0 16,0 0-14,1 0 6,21-22 1,-22 22-1,0 0 1,0 0 0</inkml:trace>
    </iact:actionData>
  </iact:action>
  <iact:action type="add" startTime="53513">
    <iact:property name="dataType"/>
    <iact:actionData xml:id="d14">
      <inkml:trace xmlns:inkml="http://www.w3.org/2003/InkML" xml:id="stk14" contextRef="#ctx0" brushRef="#br0">21768 16481 0,'0'0'2,"-22"0"4,-44 44 2,43-44 0,-65 22 12,-1 0-4,-44 0 1,23-22 0,-1 0-1,-66-22 1,-22 22-5,-23-22 9,111 0-20,23 22 11,-112-44 9,90-1-5,21 1 1,23 0-4,-1 22 6,-21-45-17,-23-21 9,22 21 10,-21 1-4,-23-23-1,44 23 1,45 43-1,-22-21-15,21 22 12,-43-111 7,43 45-4,45 43-3,-66-43 8,44-1-8,-22 0 7,44-21-4,0-1 1,-23 22 0,23-21-4,0 21 7,0 22-7,0 45-12,0-88 19,23 43-7,21-66 7,0 45-4,45-1 1,-1 23 0,1-23-1,22 22 1,-23 23 0,45-22-1,-67 44 1,89-45-16,-44 23 15,0 22 0,132-67-14,1 45 13,66-1 2,-22 23 0,-44 0 0,43 22-1,1 0 0,22-22 1,45 22-4,21 0 8,-243 0-5,155 22-15,-200-22 15,1 0 0,44 0-14,-45 44 13,1-21 2,22-1-1,-23 0 1,1 22 0,-23 1-1,1-23 1,-45 0 0,44 22-1,1 23 1,-45-23-1,44 22-14,-21 23 14,21 0 0,-22-23 1,1 23-1,-23-1 1,22 1 0,-44-45-3,0 23 6,0-1-4,0 0 0,0-43 1,0 43-16,0-22 12,-44 67 7,22-22-4,-23-23 1,1 1-1,0-1 1,0 1 0,-1-23-1,1 22 1,-22-21 0,-1 21-1,1-22 1,-1-21 0,-43 43-15,-23 0 12,0-21 3,0 21 0,44-22-4,45-21 7,-89 21-18,22-22 13,1 22-1,-1-21 6,0-1-4,23 0 0,43 0 1,-65 0-16,21 0 16,-22 0-1,45 1 0,0-23 1,-23 44-1,45-44 2,-23 22-2,1 22 0,-23-21 1,23-1 0,-1 22 0,45-44-1,-44 22-15,44 0 15,-23-22-15,-21 22 15,-1 23 0,1-23 2,44 0-2,-22-22 0</inkml:trace>
    </iact:actionData>
  </iact:action>
  <iact:action type="add" startTime="65913">
    <iact:property name="dataType"/>
    <iact:actionData xml:id="d15">
      <inkml:trace xmlns:inkml="http://www.w3.org/2003/InkML" xml:id="stk15" contextRef="#ctx0" brushRef="#br0">21967 16658 0,'0'44'152,"0"-22"-144,0 23 0,0-23 0,0 0 0,0 0 2,0 0 4,0 23 5,0-23-3,23-22 77,-1 0-77,-22 22-8,44-22 9,-22 0-4,23 0 7,-23 0-3,0-22 0,0 22-1,-22-22 0,0-1 20,0 1-20,0 0 0,0 0 0,0 0 8,0 0 0,0 0-8,0-1 0,-44 23 0,44-44 0,-22 22 8,-1 22-13,23-44 9,-44 44 141,44 22-129,-44 0 72,22 0-80,22 0 1,0 0-10,-23 1 25</inkml:trace>
    </iact:actionData>
  </iact:action>
  <iact:action type="add" startTime="68065">
    <iact:property name="dataType"/>
    <iact:actionData xml:id="d16">
      <inkml:trace xmlns:inkml="http://www.w3.org/2003/InkML" xml:id="stk16" contextRef="#ctx0" brushRef="#br0">22300 17012 0,'22'0'129</inkml:trace>
    </iact:actionData>
  </iact:action>
  <iact:action type="add" startTime="68673">
    <iact:property name="dataType"/>
    <iact:actionData xml:id="d17">
      <inkml:trace xmlns:inkml="http://www.w3.org/2003/InkML" xml:id="stk17" contextRef="#ctx0" brushRef="#br0">22543 16459 0,'0'22'56,"-22"22"-48,0 0 0,0 1 0,0-1 0,0-22 0,22 0 8,-23 0-15,23 1 14,0-1 49,-22 0-48,22 0 0,22-22 152,23 0-160,-1 0 0,0 0 0,1 0 0,-1 0 0,67 0 6,66 0 2,-67 0 1,-43 0 0</inkml:trace>
    </iact:actionData>
  </iact:action>
  <iact:action type="add" startTime="69777">
    <iact:property name="dataType"/>
    <iact:actionData xml:id="d18">
      <inkml:trace xmlns:inkml="http://www.w3.org/2003/InkML" xml:id="stk18" contextRef="#ctx0" brushRef="#br0">22920 16481 0,'-22'22'96,"-1"22"-88,1 0 0,22 1 0,-22-1 0,22 0 6,-22 45 2,-22 0 1,-1 21 0,45-65-17,-22-23 16,0 44 0,22-21-15</inkml:trace>
    </iact:actionData>
  </iact:action>
  <iact:action type="add" startTime="81409">
    <iact:property name="dataType"/>
    <iact:actionData xml:id="d19">
      <inkml:trace xmlns:inkml="http://www.w3.org/2003/InkML" xml:id="stk19" contextRef="#ctx0" brushRef="#br0">14261 4586 0,'0'22'80,"0"22"-72,0 22 0,0 1 0,0 44 0,22 22 11,-44-23-3,22 1 1,0-67 0,0 1-1,44-45 259,23 0-267,-1 0 0,1 0 0,21 0 0,-21 0 2,21 0 7,-21 0-1,-45 0 1,22 0 0,-22 0-1,-22-22 27,22 22 14,1 0-50,-1 0 18</inkml:trace>
    </iact:actionData>
  </iact:action>
  <iact:action type="add" startTime="82642">
    <iact:property name="dataType"/>
    <iact:actionData xml:id="d20">
      <inkml:trace xmlns:inkml="http://www.w3.org/2003/InkML" xml:id="stk20" contextRef="#ctx0" brushRef="#br0">14350 4874 0,'22'0'87,"22"0"-79,0 0 0,23 0 0,-1 0 0,23 0 4,44 22 2,-45-22 6,1 0-4,-45 22 0,-22-22 1,0 0 120,-22 22-41,0 22 56,-22 1-144,22-1 0,-22 0 0,22 0 0,-22 1 9,22-23-17,-22 44 15,22-43 2,0-1 0</inkml:trace>
    </iact:actionData>
  </iact:action>
  <iact:action type="add" startTime="84017">
    <iact:property name="dataType"/>
    <iact:actionData xml:id="d21">
      <inkml:trace xmlns:inkml="http://www.w3.org/2003/InkML" xml:id="stk21" contextRef="#ctx0" brushRef="#br0">14615 4209 0,'0'22'16,"0"22"-8,0-21 3,0 21 6,0 44-1,0-21 1,-22-1 0,22 1-1,0-23 1,0-22 0,0 0-1</inkml:trace>
    </iact:actionData>
  </iact:action>
  <iact:action type="add" startTime="84729">
    <iact:property name="dataType"/>
    <iact:actionData xml:id="d22">
      <inkml:trace xmlns:inkml="http://www.w3.org/2003/InkML" xml:id="stk22" contextRef="#ctx0" brushRef="#br0">15036 4298 0,'0'44'104,"0"0"-96,0 0 0,0-21 0,0-1 4,0 0 4,0 0 2,0 0-2,0 0 26</inkml:trace>
    </iact:actionData>
  </iact:action>
  <iact:action type="add" startTime="86105">
    <iact:property name="dataType"/>
    <iact:actionData xml:id="d23">
      <inkml:trace xmlns:inkml="http://www.w3.org/2003/InkML" xml:id="stk23" contextRef="#ctx0" brushRef="#br0">15036 4408 0,'22'0'208,"0"22"-200,23 1 0,-23-1 0,0 0 0,-22 0 0,22-22 8,0 0 232,1-22-224,-1 22-16,-22-22 0,0 0 4,22 22 4,0-23 1,0 1 0,0-22-1,0 22 1,-22 0 0,23 22 0,-23 44 254,0 0-263,-23-22 0,23 23 0,-22-23 0,22 22 5,-22 23 4,0-23 0,22-22-1,-22 0-14,22 0 53</inkml:trace>
    </iact:actionData>
  </iact:action>
  <iact:action type="add" startTime="92441">
    <iact:property name="dataType"/>
    <iact:actionData xml:id="d24">
      <inkml:trace xmlns:inkml="http://www.w3.org/2003/InkML" xml:id="stk24" contextRef="#ctx0" brushRef="#br0">4982 11430 0,'0'22'121,"0"23"-114,-44 21 1,22-22 0,22 1 0,-22-1 6,0 23 2,-23-23 0,45-22 1,0 0 17,0 0 6,-22 0-30,22 23 6,0-23 1</inkml:trace>
    </iact:actionData>
  </iact:action>
  <iact:action type="add" startTime="93601">
    <iact:property name="dataType"/>
    <iact:actionData xml:id="d25">
      <inkml:trace xmlns:inkml="http://www.w3.org/2003/InkML" xml:id="stk25" contextRef="#ctx0" brushRef="#br0">5381 11253 0,'0'44'24,"-22"23"-16,0-45 0,0 44 7,0 23 2,-1-45-17,1 23 16,0-23 1,0-22-1,22 0 1,-22 1 0,22-1 20,22-22 179,22 0-208,-22 0 8,1 22-8,-1-22 8,0 0 0,0 0-16,0 0 17,-22 22-1,22-22 1,-22 22 29,22-22-14,-22 22-24,0 0 8,0 1 0,0-1 8,0 0-16,0 0 9,0 22-1,0-22 1,-22 1-1,22-1 1,-22 0 0,0-22-1,0 0 1,0 0 10,0 0 69,-1 22-80,1 0 16,0-22-8</inkml:trace>
    </iact:actionData>
  </iact:action>
  <iact:action type="add" startTime="95105">
    <iact:property name="dataType"/>
    <iact:actionData xml:id="d26">
      <inkml:trace xmlns:inkml="http://www.w3.org/2003/InkML" xml:id="stk26" contextRef="#ctx0" brushRef="#br0">5337 11519 0,'22'0'96,"0"0"-56,0 0-32,0 0 0,23 0 0,-23 0 0,0 0 8,0 0-15,0 0 14,0 0 2,1 0 6,-1 0 1,0 0 0</inkml:trace>
    </iact:actionData>
  </iact:action>
  <iact:action type="add" startTime="95873">
    <iact:property name="dataType"/>
    <iact:actionData xml:id="d27">
      <inkml:trace xmlns:inkml="http://www.w3.org/2003/InkML" xml:id="stk27" contextRef="#ctx0" brushRef="#br0">6311 11585 0,'0'22'56,"-66"1"-48,44 21 0,-1-44 0,-21 44 0,22-22 4,-44 23 4,21-1 1,45-22 0,-44 22-1,22-44 10,22 23-2</inkml:trace>
    </iact:actionData>
  </iact:action>
  <iact:action type="add" startTime="96521">
    <iact:property name="dataType"/>
    <iact:actionData xml:id="d28">
      <inkml:trace xmlns:inkml="http://www.w3.org/2003/InkML" xml:id="stk28" contextRef="#ctx0" brushRef="#br0">6023 11696 0,'0'22'88,"22"-22"-72,-22 45-8,23-23 0,-1 0 7,22 22 2,-22 0-17,0-21 16,0-1 0,1 22-15,-23-22 15,44 0 1,-22-22-1,0 0 6,0 0 26,-22 22 17</inkml:trace>
    </iact:actionData>
  </iact:action>
  <iact:action type="add" startTime="97273">
    <iact:property name="dataType"/>
    <iact:actionData xml:id="d29">
      <inkml:trace xmlns:inkml="http://www.w3.org/2003/InkML" xml:id="stk29" contextRef="#ctx0" brushRef="#br0">6776 11607 0,'-44'23'56,"0"21"-48,21-22 0,23 0 0,-22 0 0,-22 23 0,22-23 8,22 0-15,-22 22 14,22 1 2,0-23-1,0 0 1,44-22 61,-22 0-70,0 0 0,0-22 0,1 0 0,-1 22 0,0-23 8,0-21-15,0-22 14,0-23 2,1 0-1,-23 45 1,0-22 0,-45 66 148,23 22-157,0 22 8,0-22 0,22 0 0,-22 1-2,44-23 100</inkml:trace>
    </iact:actionData>
  </iact:action>
  <iact:action type="add" startTime="98657">
    <iact:property name="dataType"/>
    <iact:actionData xml:id="d30">
      <inkml:trace xmlns:inkml="http://www.w3.org/2003/InkML" xml:id="stk30" contextRef="#ctx0" brushRef="#br0">7108 11940 0</inkml:trace>
    </iact:actionData>
  </iact:action>
  <iact:action type="add" startTime="99241">
    <iact:property name="dataType"/>
    <iact:actionData xml:id="d31">
      <inkml:trace xmlns:inkml="http://www.w3.org/2003/InkML" xml:id="stk31" contextRef="#ctx0" brushRef="#br0">7507 11253 0,'0'44'16,"-44"1"-8,44-1 0,-22 0 4,-1 67 5,-43 0 0,44-23-1,0-21 1,0-1 0,22-44-1,0 1-15,0-1 14,0 0 2,0 0-1,0 22 1,22-44 69,0 0-70,0 0-8,0 0 8,0-22 0,-22 0 9,0 0-8,22 0 0,-22 0 4,0-1-5,0 1 80,0 0-56,0 0-24,0 0-8,-44 22 0,44-22 8,0 0-4,-44 22 8,44-23-6,0 1 4,-44 22 6</inkml:trace>
    </iact:actionData>
  </iact:action>
  <iact:action type="add" startTime="103657">
    <iact:property name="dataType"/>
    <iact:actionData xml:id="d32">
      <inkml:trace xmlns:inkml="http://www.w3.org/2003/InkML" xml:id="stk32" contextRef="#ctx0" brushRef="#br0">6422 12161 0,'22'0'160,"22"0"-152,-22 22 0,1-22 0,21 0 7,44 23 2,-43-23-17,66 22 16,-23 0 1,-21-22-1,-23 0 1,-22 0-4,0 0 7,45 0-19,-1 0 15,0 0 0,1 0 1,-1 0 0,-21 0-1,-1 0 1,0 0 0,-22 0-1,23 0-15,21 0 15,-22 0 1,1 0-1,21 0 1,-22 0 0,1 0-1,-1 0 1,-22 0 0,44 0-1,-43 0-3,-1 0 8,-22 22-5</inkml:trace>
    </iact:actionData>
  </iact:action>
  <iact:action type="add" startTime="111729">
    <iact:property name="dataType"/>
    <iact:actionData xml:id="d33">
      <inkml:trace xmlns:inkml="http://www.w3.org/2003/InkML" xml:id="stk33" contextRef="#ctx0" brushRef="#br0">8570 12183 0,'44'0'112,"1"0"-104,-1 0 0,0 0 0,23 0 0,-23 0 8,0 0-14,0 0 13,1 0 1</inkml:trace>
    </iact:actionData>
  </iact:action>
  <iact:action type="add" startTime="112649">
    <iact:property name="dataType"/>
    <iact:actionData xml:id="d34">
      <inkml:trace xmlns:inkml="http://www.w3.org/2003/InkML" xml:id="stk34" contextRef="#ctx0" brushRef="#br0">8659 12383 0,'44'0'96,"-22"0"-88,22 0 0,1 0 0,-1 0 0,-22 0 4,44-22 1,-21 22-13,65-23 16,-43 23 0,-23-22 1</inkml:trace>
    </iact:actionData>
  </iact:action>
  <iact:action type="add" startTime="113370">
    <iact:property name="dataType"/>
    <iact:actionData xml:id="d35">
      <inkml:trace xmlns:inkml="http://www.w3.org/2003/InkML" xml:id="stk35" contextRef="#ctx0" brushRef="#br0">9921 11940 0,'-22'22'7,"22"0"1,-23 0 0,1 22 1,0 23 7,0 22 1,22-23 0,0-22 0,0 23-1,22-45 1,-22 0 0,22-22-1,23 0 1,-1 0 0,-22 0-17,22 0 15,-22 0 2,23-22-16,-23-22 15,0-1 0,0 1 1,-22-22 0,0 43-1,-22-21 1,22 0 0,-22-1-1,22 23 1,-22 22 0,22-22-1,-67 22 9,23 0 7</inkml:trace>
    </iact:actionData>
  </iact:action>
  <iact:action type="add" startTime="114441">
    <iact:property name="dataType"/>
    <iact:actionData xml:id="d36">
      <inkml:trace xmlns:inkml="http://www.w3.org/2003/InkML" xml:id="stk36" contextRef="#ctx0" brushRef="#br0">10297 12383 0,'0'-22'8</inkml:trace>
    </iact:actionData>
  </iact:action>
  <iact:action type="add" startTime="115026">
    <iact:property name="dataType"/>
    <iact:actionData xml:id="d37">
      <inkml:trace xmlns:inkml="http://www.w3.org/2003/InkML" xml:id="stk37" contextRef="#ctx0" brushRef="#br0">10629 11807 0,'0'0'2,"-22"44"3,0-22 3,22 23 3,-44 43 6,22 1-1,0-1 1,22-21-1,0-23 1,0 0 0,0-21-1,0-1 0,22-22 65,22 0-57,-22 0-16,22 0 8,-21 0 0,-1 0 8,0 0-8,0-22 8,0-1 1,-22 1 6,22 22-23,-22-44 72,0 22-72,0 0 0,-22 0 8,22-1 0,-22 23-16,22-22 16,0 0-15,-44 22 22,44-22-13,0 0 7,-45 22-1,-21-22 1,44-1 0,-22 23 2,-1 0 21</inkml:trace>
    </iact:actionData>
  </iact:action>
  <iact:action type="add" startTime="161537">
    <iact:property name="dataType"/>
    <iact:actionData xml:id="d38">
      <inkml:trace xmlns:inkml="http://www.w3.org/2003/InkML" xml:id="stk38" contextRef="#ctx0" brushRef="#br0">15900 15750 0,'-22'0'16,"0"0"0,-1 0-8,23-22 1,-66 22 14,44 0-7,-22 0-5,-1-23 9,-21 23-6,-1 0 6,23 0-20,22 0 12,-67-44 8,23 22-4,22 0 1,-1-22 0,-21-1-1,22 23 1,-1-22 0,23-23-1,-22-21 1,0 43 0,21 23-1,1-89-14,-22 23 13,44-1 2,-22 1-1,22-23 1,0-22 0,22 44-1,22-66 1,45 45 0,-1-1-4,1 0 7,-22 45-3,-45 21-1,66-21-15,-21 44 15,-23 22-2,45-45 6,-1 23-4,-66 0 1,67 22-1,-1 0 1,1 0 0,22 44-1,-1-21 1,-21-1 0,-45 0-1,23-22-15,-1 44 15,-22-22 1,23 0-1,-23 23 1,0-23 0,23 22-1,-45 23 1,22-23 0,-22 0-1,1-22 1,-1 23 0,-22-23-1,22 0 1,-22 22-16,22 1 15,-22 21 0,22-22 1,-22 1-1,22-1 1,-22-22 0,0 22-1,0-21 1,0 21 0,-22-22-1,0 0 1,0 45-16,0-45 15,0 44 0,-1-21 1,23-1 0,-44 22-1,44-21 1,-22-1 0,-22 0-1,44-22 1,-45 23 0,45-23-1,-22 0 1,-22 22-16,22-22 15,-22 23 0,-1-1 1,23-22 0,0-22 0,-22 45-1,22-45 1,22 22-1,-45 0 1,23-22 0,0 22 0,0-22-1,0 22-15,0-22 15,-1 0 1,1 0-1,0 0 1,0 0 0,0 22-1,0-22 1,0 0 147,22-22-44,-45 22-112,23 0 24,0 0 0,0 0-16,0 0 8,0 0-8,-1 0-8,-21 0 24,22 0-8,0 0 24</inkml:trace>
    </iact:actionData>
  </iact:action>
  <iact:action type="add" startTime="170649">
    <iact:property name="dataType"/>
    <iact:actionData xml:id="d39">
      <inkml:trace xmlns:inkml="http://www.w3.org/2003/InkML" xml:id="stk39" contextRef="#ctx0" brushRef="#br0">15922 7266 0,'22'22'88,"22"0"-80,-21 0 0,21 0 0,0-22 3,23 67 6,21-23 0,-21-22-1,21 23 1,-21-23 0,-23 22-1,-22-44 0,22 22-14,-22-22 13,23 22 617,21 1-624,-22-23 3,67 44 6,0-22-1,22 22 1,-67-22-1,23 23 1,-1-45 0,-21 66 0,-1-66-17,-21 0 15,-1 22 2,67 23-16,-23-1 15,-21-44 0,-23 44 1,-22-44 13,-22 22-22,22-22 8,-22 23-3,22-1 4,0 0 0,1 0-1,-1 0-3,-22 0-11,44 45 16,-44-45-1</inkml:trace>
    </iact:actionData>
  </iact:action>
  <iact:action type="add" startTime="173025">
    <iact:property name="dataType"/>
    <iact:actionData xml:id="d40">
      <inkml:trace xmlns:inkml="http://www.w3.org/2003/InkML" xml:id="stk40" contextRef="#ctx0" brushRef="#br0">17716 8329 0,'22'0'96,"0"0"-88,0 0 0,0 22 0,0 0 3,23-22 5,21 45 1,-22-23 0,-21 22 0,-1-44-1,0 0 1,0 0 32,0 0-24,0 0-10,0 0 1,-22-22 0,23 22-4,-23-22 5,0 0 2,0 0-5,22-23 3,-22 23-1,22-22 0,-22 22-15,22-23 15,-22 23-15,22 0 15,-22-22 0,22 44 1</inkml:trace>
    </iact:actionData>
  </iact:action>
  <iact:action type="add" startTime="182729">
    <iact:property name="dataType"/>
    <iact:actionData xml:id="d41">
      <inkml:trace xmlns:inkml="http://www.w3.org/2003/InkML" xml:id="stk41" contextRef="#ctx0" brushRef="#br0">19554 11098 0,'44'0'160,"22"0"-152,-43 0 0,43 22 0,0 0 1,89-22 8,0 22 0,0-22 0,1 23-1,-1-23 1,-23 0 0,1 0-1,22 22 1,-22-22-4,22 0 8,-88 0-21,-1 0 12,111 0 8,-133 0-7,111 0 7,-44 22-3,-22-22-1,-23 0 1,-21 0-3,-1 0 6,0 0-4,-22 0 1,0 0-1,1 0-15,-1 0 23</inkml:trace>
    </iact:actionData>
  </iact:action>
  <iact:action type="add" startTime="184585">
    <iact:property name="dataType"/>
    <iact:actionData xml:id="d42">
      <inkml:trace xmlns:inkml="http://www.w3.org/2003/InkML" xml:id="stk42" contextRef="#ctx0" brushRef="#br0">20528 11696 0,'0'0'1,"44"0"6,23 0 6,-1 0 0,1 0 3,-23 0 0,0 0 1,-22 0 0,23 0 0,-1-22-1,0 22 1,45 0-1,-23-22 1,23 22 0,-45 0-17,0 0 16,23 0 0,21 0-14,1-22 13,0 22 2,21 0-1,-21 0 1,-23 0 0,23 0-1,0 0 1,-23 22 0,0-22-1,-21 22 1,21-22-16,-44 0 15,0 0 0,45 0-14,-1 0 13,1 22 2,-1-22-1,-22 0 1,-21 0 0,-1 0-1,0 0 1,0 0 0</inkml:trace>
    </iact:actionData>
  </iact:action>
  <iact:action type="add" startTime="192633">
    <iact:property name="dataType"/>
    <iact:actionData xml:id="d43">
      <inkml:trace xmlns:inkml="http://www.w3.org/2003/InkML" xml:id="stk43" contextRef="#ctx0" brushRef="#br0">3587 9636 0,'-22'0'72,"67"0"24,-1-22-88,0 22 0,0 0 0,23-22 6,21 22 3,1 0-1,-23 0 1,-21 0-16,-1-22 14,0 22 2,-22 0-2</inkml:trace>
    </iact:actionData>
  </iact:action>
  <iact:action type="add" startTime="194385">
    <iact:property name="dataType"/>
    <iact:actionData xml:id="d44">
      <inkml:trace xmlns:inkml="http://www.w3.org/2003/InkML" xml:id="stk44" contextRef="#ctx0" brushRef="#br0">4938 9658 0,'22'0'160,"0"0"-152,1 0 0,21 0 0,0 0 0,23 0 0,-23 0 9,0 0-17,67 0 15,0-22 2,-1 22 0,-43 0-1,21 0 1,-43 0 0,-1 0-1,0 0 1,-22 0 0,23 0-1,-23-22 1,0 0-1,0 22-14,0 0 13,0 0 2,1 0 0,-1 0 5,0 0-6,0 0 8,0 0-16,0 0 8,0 0-2,1 0 3,-1 0 0,0 0 0,0 0 14</inkml:trace>
    </iact:actionData>
  </iact:action>
  <iact:action type="add" startTime="213945">
    <iact:property name="dataType"/>
    <iact:actionData xml:id="d45">
      <inkml:trace xmlns:inkml="http://www.w3.org/2003/InkML" xml:id="stk45" contextRef="#ctx0" brushRef="#br0">17760 13114 0,'-22'22'152,"-22"-22"-144,-1 22 0,1 0 0,22 0 0,-45 23 2,1-1 7,-45 22-1,1 1 2,21-23-2,23 0 0,-1 1-3,23-23 3,-23 0 1,23 0 0,0 0-1,-1 23 1,23-45 0,-22 22-1,22 0 2,-22 0-2,44 0 0,-67 0 1,45 23 0,0-45-1,0 22 1,-23 0 0,45 22-1</inkml:trace>
    </iact:actionData>
  </iact:action>
  <iact:action type="add" startTime="215057">
    <iact:property name="dataType"/>
    <iact:actionData xml:id="d46">
      <inkml:trace xmlns:inkml="http://www.w3.org/2003/InkML" xml:id="stk46" contextRef="#ctx0" brushRef="#br0">16564 13690 0,'-22'44'48,"0"-22"-40,22 0 0,-22 23 0,22-1 8,-22-22 8,-1 0-8,23 0 1,0 0-1,-22-22 1,22 23-1,22-46 246,23 23-254,-23 0 0,0-22 0,22 22 0,1 0 0,-23-22 7,66 0 2,-43 0-17,-1 0 16,0 22 0,1-22-15,-23 22 15</inkml:trace>
    </iact:actionData>
  </iact:action>
  <iact:action type="add" startTime="217393">
    <iact:property name="dataType"/>
    <iact:actionData xml:id="d47">
      <inkml:trace xmlns:inkml="http://www.w3.org/2003/InkML" xml:id="stk47" contextRef="#ctx0" brushRef="#br0">21702 13933 0,'22'0'152,"0"0"-144,0 0 0,0 0 0,23 0 0,-1 0 0,0 0 8,0 0-15,45 0 14,22 0 2,-45 0 0,23-22-1,-23 22 1,1 0 0,21-22-1,-21 22 1,-1-22 0,1 22-1,-23-22 1,-22 22-1,22 0-14,1-22 13,-1 22 2,0 0 0,-22 0-1,23 0 1,-23 0 0,0 0-1,0-23 1,22 23 0,-22 0-1,1 0 1,-1 0-1,0 0 1,0 0 47</inkml:trace>
    </iact:actionData>
  </iact:action>
  <iact:action type="add" startTime="221457">
    <iact:property name="dataType"/>
    <iact:actionData xml:id="d48">
      <inkml:trace xmlns:inkml="http://www.w3.org/2003/InkML" xml:id="stk48" contextRef="#ctx0" brushRef="#br0">6931 9636 0,'22'0'136,"1"22"-128,-1-22 0,0 0 0,0 0 0,0 0 6,67 22 3,-23 0-1,1-22-2,65 23 6,-43-23-4,22 22 1,-23-22 0,1 0-1,-1 0 1,1 0 0,-45 0-1,-22 0 1,1 0-1,-1 0 82,0 0-34</inkml:trace>
    </iact:actionData>
  </iact:action>
  <iact:action type="add" startTime="229977">
    <iact:property name="dataType"/>
    <iact:actionData xml:id="d49">
      <inkml:trace xmlns:inkml="http://www.w3.org/2003/InkML" xml:id="stk49" contextRef="#ctx0" brushRef="#br0">2569 9614 0,'-45'0'64,"23"0"-48,0 0-8,0 0 8,0 0-8,-22 0 16,21 0-8,1 0-6,0 0 6,0 0 1,0 0 0,0 0 0,0 0-1,-1-22 28,1 22-37,22-22 58,0-1-42,-22 1 2,22 0-10,0 0-7,-22 0 8,22 0-5,-22-45 9,22 45-4,-22-22 1,22 22-17,0-1 16,0 1 32,0 0-7,-22 0-18,22 0-15,0 0 16,0 0-16,0-1 7,0 1 2,0 0-17,0 0 16,0-22 1,0 21-3,22-21 6,22-22-4,-22 44 1,22-1-1,23 1 2,-23 0-2,0 0 0,23 0 1,-23 22 1,0 0-18,23 0 16,21 0-1,-65 0-1,87 22 6,-43 0-4,-23 0 1,0 0 0,1 1 0,-1 21-1,0 0 1,0 0-1,-21 23 1,-1-23-4,-22-22-11,44 89 17,-22-44-3,-22 65 1,0-87-1,0 43 1,0-43 0,-44 21-4,44-22 7,-44 1-6,-1-1 6,23 0-4,-22 1-15,22-45 12,-23 44 7,-21-22-3,0-22-1,21 22 0,1-22 1,22 0 0,0 0-3,0 0 5,-1 0-2,1 0-1,22-22 1,-22 0 32,-22 0-33,22-22 4,0-1-4,-23 23 0,45-44 1,-22 43 0,22 1-1,0 0 1,0 0 0,-22 22-1,22-22-15</inkml:trace>
    </iact:actionData>
  </iact:action>
  <iact:action type="add" startTime="237593">
    <iact:property name="dataType"/>
    <iact:actionData xml:id="d50">
      <inkml:trace xmlns:inkml="http://www.w3.org/2003/InkML" xml:id="stk50" contextRef="#ctx0" brushRef="#br0">9013 9858 0,'22'0'88,"0"0"-80,22-23 8,-21 23-8,21 0 2,0 0 3,155 0 7,-66 0-4,0 0 1,-44 0 0,-1 0-4,-43 23 7,21-23-3,0 0-1,-21 0-3,-23-23-12,44 23 19</inkml:trace>
    </iact:actionData>
  </iact:action>
  <iact:action type="add" startTime="238729">
    <iact:property name="dataType"/>
    <iact:actionData xml:id="d51">
      <inkml:trace xmlns:inkml="http://www.w3.org/2003/InkML" xml:id="stk51" contextRef="#ctx0" brushRef="#br0">10762 9858 0,'45'0'208,"-23"0"-200,22 22 0,0-22 0,-22 0 0,23 0 8,-1 0-16,0 0 16,1 0 0,21 0-15,23 0 15,-1 0 0,-44 0 1,-21 0 0,-1 0-1,0 0 1,0 0 19,-22-22 164</inkml:trace>
    </iact:actionData>
  </iact:action>
  <iact:action type="add" startTime="249817">
    <iact:property name="dataType"/>
    <iact:actionData xml:id="d52">
      <inkml:trace xmlns:inkml="http://www.w3.org/2003/InkML" xml:id="stk52" contextRef="#ctx0" brushRef="#br0">10784 9924 0,'67'0'232,"21"0"-224,-21 0 0,-1 0 0,1 0 8,-1 0-16,-22 0 16,45 0 0,-45 0 1,1 0-2,-1 0 5,0 0-4,23 0 0,-1 0 1,23 0 0,-45 0-1,-22 0 1,0 0 0,0 0 0</inkml:trace>
    </iact:actionData>
  </iact:action>
  <iact:action type="add" startTime="252801">
    <iact:property name="dataType"/>
    <iact:actionData xml:id="d53">
      <inkml:trace xmlns:inkml="http://www.w3.org/2003/InkML" xml:id="stk53" contextRef="#ctx0" brushRef="#br0">1838 10544 0,'22'0'112,"0"0"-87,0 0-18,23 0 1,-1 0 0,0 0 0,89 0 12,0 0-3,22 0-1,-22 0 1,-22 0-1,-1 0 1,-21 0 0,-45 0-17,0 0 16,23 0 0,-1 0-14,45-22 13,-45 22 2,1 0 0,-1 0-1,1 0-2,-1 0 6,1 0-4,-23 0 1,22 0-1,-21 0-2,21 0 6,-22 0-19,23 0 14,21 0 2,-43 22 0,-1-22-4,-22 0 7,45 0-19,-23 0 11,22 0 9,-44 0-5,-22 22 1,23-22-1,-1 0 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9T09:27:1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888">
    <iact:property name="dataType"/>
    <iact:actionData xml:id="d0">
      <inkml:trace xmlns:inkml="http://www.w3.org/2003/InkML" xml:id="stk0" contextRef="#ctx0" brushRef="#br0">14084 6646 0,'22'0'249,"22"0"-242,1 0 1,-1 0 0,22 0 0,-21 22 2,43-22 7,23 0 0,22 22-1,-45-22 1,45 22 0,-22-22-1,22 0 1,-44 22 0,-23-22-1,45 22-15,-45-22 15,23 23 1,-23-23-1,23 0 1,-23 0 0,1 0-1,21 0 1,-21 0 0,-1 0-1,0 0 1,23 0 0,-45 0-1,45 0-15,-23 0 15,1 0 1,-23 0-1,0 0 1,23 0 0,-1-23-1,23 1 1,22 22 0,-1-22-1,1 22 1,44-22 0,-66 22-1,43-67-15,1 67 15,-22 0 1,-22-22-1,21 22 1,-21 0 0,-1 0-1,-21 0 1,-1 0 0,23-22-1,-45 22 1,23 0-3,-23 0 6,22 0-4,-43 0 1,21-22-1,0 22 1,0 0 0,1 0-1,-1-22 1,45 22 0,-45 0-1,0 0 1,0-22-4,1 22 8,-23 0-8,44-22 7,-44 22-4,23 0 1,-1 0 0,0 0-1,23 0 1,-1 0 0,-22 0-1,23 0 1,-23 22-3,0-22 5,1 0-5,21 0 6,-22 0-4,-21 0 1,-1 0 0,22 0-1,0 0 18,-22 0-16,1 0 6,-1 0-16,0 0 32</inkml:trace>
    </iact:actionData>
  </iact:action>
  <iact:action type="add" startTime="70304">
    <iact:property name="dataType"/>
    <iact:actionData xml:id="d1">
      <inkml:trace xmlns:inkml="http://www.w3.org/2003/InkML" xml:id="stk1" contextRef="#ctx0" brushRef="#br0">22078 8639 0,'45'0'240,"-1"0"-232,22 0 0,-21 0 0,21 0 2,23 0 4,-1 0-14,67 0 20,-22 0-4,0 0-3,0 0 8,0 0-8,-1 0 7,23 0-4,-110 0 1,110 22-17,-44-22 17,21 0 0,-21 0-1,0 23 1,-23-23-1,1 0 1,22 0-3,-23 0 6,1 0-4,22 0 1,-89 0-1,22 0-15,0 0 15,45 22-16,-1-22 17,-21 0-3,44 22 5,-67-22-5,0 0 6,0 0-4,-21 0-3,-1 0 21</inkml:trace>
    </iact:actionData>
  </iact:action>
  <iact:action type="add" startTime="74816">
    <iact:property name="dataType"/>
    <iact:actionData xml:id="d2">
      <inkml:trace xmlns:inkml="http://www.w3.org/2003/InkML" xml:id="stk2" contextRef="#ctx0" brushRef="#br0">14837 8905 0,'22'0'168,"44"22"-160,1 0 0,44 0 0,-1 1 0,1-1 4,133 0 5,44-22 0,-45 22-1,23 0 1,-45-22-1,-44 0 1,-66 0-16,44 0 15,0 22 0,0-22 1,-88 0-3,-23 23 5,67-1-18,-1-22 15,-43 0-2,21 0 6,1 22-4,0-22 1,-23-22-3,23 22 5,-45 0-18,22 0 15,1 0-2,66-22 5,-111 22-6,111-23 8,-89 23-5,22 0 1,-21 0-1,-1 0 1,-22 0 0,22 0-1,-21 0 1,-23-22 7</inkml:trace>
    </iact:actionData>
  </iact:action>
  <iact:action type="add" startTime="76336">
    <iact:property name="dataType"/>
    <iact:actionData xml:id="d3">
      <inkml:trace xmlns:inkml="http://www.w3.org/2003/InkML" xml:id="stk3" contextRef="#ctx0" brushRef="#br0">14726 10389 0,'44'0'64,"23"0"-48,-23 0-8,0 0 0,23 0 5,66-22 0,44 22 7,22-22-7,23 22 8,-112 0-20,1 0 11,243 0 8,-88 0-4,-44 0 1,-23 0 0,-22 0-1,-44 0 1,-22 0 0,-23 0-3,23 22 5,-22-22-2,21 0-1,-21 0-2,88 0 6,-44 0-4,-22-22 1,21 22 0,1 0-1,-22 0 1,0-22 0,-23 22-1,1 0 1,0 0-3,-1 22 6,-44-22-7,-21 0-12,109 0 18,-43-22-3,-45 22-2,45-22 6,-45 22-7,23 0 7,-23-23-3,-22 23 17,0 0-17,-22 23-2,22-23 74,-22-23-57</inkml:trace>
    </iact:actionData>
  </iact:action>
  <iact:action type="add" startTime="81784">
    <iact:property name="dataType"/>
    <iact:actionData xml:id="d4">
      <inkml:trace xmlns:inkml="http://www.w3.org/2003/InkML" xml:id="stk4" contextRef="#ctx0" brushRef="#br0">22388 14952 0,'22'0'72,"1"0"-64,-1 0 0,0 0 0,22 0 7,111 0 2,-22-22-1,44 22 1,22 0-1,1 0 1,21 0 0,-21-22-1,-23 22 1,-22 0 0,0 0-1,22 0 1,-44 0 0,-23 0-1,1 0 1,-67 0 0,23 0-1,-23-22 1,45 22 0,-1 0-1,-21 0 1,-1 0 0,-44 0-1,0 0 1,1-22 0</inkml:trace>
    </iact:actionData>
  </iact:action>
  <iact:action type="add" startTime="84288">
    <iact:property name="dataType"/>
    <iact:actionData xml:id="d5">
      <inkml:trace xmlns:inkml="http://www.w3.org/2003/InkML" xml:id="stk5" contextRef="#ctx0" brushRef="#br0">14859 15218 0,'22'0'64,"0"0"-40,0 0-8,1 0-8,-1 0 4,66 0 4,45-22 1,67 22-1,21 0 1,-22 0 0,45 0-1,22 0 1,-134 22-17,68-22 17,-45 0-1,-44 0 1,-45 0 0,-22 0-1,1 0 1,-23 0 0,0 0-3,44 0 6,-21 0-4,21 0 0,23 0 1,-67 0-1,66 22-15,1-22 15,22 0 1,-1 22 0,1-22-1,0 0 1,-1 0 0,23 0-4,-22 0 7,-22 0-3,-1 0-1,-21 0 1,-23 0-1,0 0-15,45 0 15,-67 0-2,67 0 6,-45 0-4,0 0 1,23 0 0,-1 0-1,0 0 1,1 0 0,-23 0-1,0 0 1,-21 0-4,-1 0-12,22 0 19,-22 0-4,22 0 1,-21 0-1,21 0 1,-22 0 17</inkml:trace>
    </iact:actionData>
  </iact:action>
  <iact:action type="add" startTime="86800">
    <iact:property name="dataType"/>
    <iact:actionData xml:id="d6">
      <inkml:trace xmlns:inkml="http://www.w3.org/2003/InkML" xml:id="stk6" contextRef="#ctx0" brushRef="#br0">14571 16016 0,'22'0'8,"0"0"8,1 0 1,-1-45-1,22 45 1,0 0-1,23-22 1,21 22 0,1-22-1,66 22 1,0-22 0,44 22-1,-44 0 1,-22 0 0,-66 0-16,21 0 15,-44 0 0,23 0 1,-45 0-1,22 0 1,1 0 0,21 0-1,23 0 1,-1 0 0,1 0-1,21 22 1,-21-22 0,-23 0-1,23-22-15,-22 22 15,-1 0 1,0 0-1,23 0 1,-23 0 0,1-22-1,-23 22 1,0 0 0,1 0-1,21 0 1,-44 0 0,23 0-1,-1 0-15,0 0 15,0 0 1,23 0-1,-1 0 1,23 0 0,-23 0-1,45 0 1,22 0 0,-22 22-1,44-22 1,-22 22 0,-67-22-1,67 0-15,-45 0 15,-21 0 1,-23 0-1,0 0 1,23 0 0,-45 0-1,22 0 1,1 0 0,-1 0-1,0 0 1,0 0 0,-21 0-1,21 0-15,-22 0 15,44 0 1,1 0-1,-1 0 1,1 0 0,21 0-1,-43 22 1,21-22 0,0 22-1,1-22 1,-1 22 0,-44-22-1,1 23-15,21-23 15,0 0 1,0 0-1,1 22 1,-1-22 0,0 22 17,-44-44-18,23 22 10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9T09:27:1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5389">
    <iact:property name="dataType"/>
    <iact:actionData xml:id="d0">
      <inkml:trace xmlns:inkml="http://www.w3.org/2003/InkML" xml:id="stk0" contextRef="#ctx0" brushRef="#br0">8216 4674 0,'22'0'223,"22"0"-215,0 0 0,1 0 0,-1 0 0,89 0 10,44 0-2,-88 0-3,198 0 8,-87 0-5,-1 0-3,-22 0 8,-22 0-5,0 0-3,0 0 8,-88 22-5,21-22-16,1 22 1,22-22 11,176 23 9,-65-1-5,-45-22 1,-22 22 0,-22-22-1,-22 0 1,-23 0-1,1 0 1,22 0 0,-45 0-1,-44 0 1,22-22-1,-21 22 1,-1 0 0,22-22 0,-22 22-1,-22-23 1,22 23 0,-22-22 122</inkml:trace>
    </iact:actionData>
  </iact:action>
  <iact:action type="add" startTime="32044">
    <iact:property name="dataType"/>
    <iact:actionData xml:id="d1">
      <inkml:trace xmlns:inkml="http://www.w3.org/2003/InkML" xml:id="stk1" contextRef="#ctx0" brushRef="#br0">11914 3367 0,'-22'22'49,"0"23"-42,-1-23 1,1 22 0,0-22 0,-22 67 13,-1-23-5,1 23 1,-22-23 0,21 67-1,-21-44 1,44-67-5,0 22-11,0-21 20</inkml:trace>
    </iact:actionData>
  </iact:action>
  <iact:action type="add" startTime="32989">
    <iact:property name="dataType"/>
    <iact:actionData xml:id="d2">
      <inkml:trace xmlns:inkml="http://www.w3.org/2003/InkML" xml:id="stk2" contextRef="#ctx0" brushRef="#br0">11449 3766 0,'22'0'15,"-22"22"1,0 22 25,0 1-34,0-1 10,0-22-2,0 0-7,22-22 96,0 0-48,22-22-48,1 22 1,-23 0-2,22-22 1,0 22 0,45-44 12,-22 44-7,-1-45 3,0 23 1,-43 0-1</inkml:trace>
    </iact:actionData>
  </iact:action>
  <iact:action type="add" startTime="34148">
    <iact:property name="dataType"/>
    <iact:actionData xml:id="d3">
      <inkml:trace xmlns:inkml="http://www.w3.org/2003/InkML" xml:id="stk3" contextRef="#ctx0" brushRef="#br0">12556 2614 0,'-22'22'9,"0"-22"-2,22 22 3,-22 23 6,-1-1 1,23-22 0,-22 0-1,22 23 1,0-1 0,0 0-1,0 1 1,0 43 0,0 1-1,0-23-15,0 23 15,0-1 1,0-43-1,0-1 1</inkml:trace>
    </iact:actionData>
  </iact:action>
  <iact:action type="add" startTime="34996">
    <iact:property name="dataType"/>
    <iact:actionData xml:id="d4">
      <inkml:trace xmlns:inkml="http://www.w3.org/2003/InkML" xml:id="stk4" contextRef="#ctx0" brushRef="#br0">12335 3013 0,'22'0'65,"0"0"-50,-22-22-7,22 22 0,0 0 7,0 0 2,0 0 119,1-22-128,-1 22 16</inkml:trace>
    </iact:actionData>
  </iact:action>
  <iact:action type="add" startTime="35957">
    <iact:property name="dataType"/>
    <iact:actionData xml:id="d5">
      <inkml:trace xmlns:inkml="http://www.w3.org/2003/InkML" xml:id="stk5" contextRef="#ctx0" brushRef="#br0">12667 3035 0,'0'22'48,"0"0"-33,0 67-2,0-67-6,0 89 10,0-45 0,0-44-1,0 1 1,0-46 88,0 1-97,0-22 0,0 22 0,0 0 0,0-1 5,22-21 4,0 44-1,0-22 1,0 22 0,0 0-1,1-22-15,-1 22 15</inkml:trace>
    </iact:actionData>
  </iact:action>
  <iact:action type="add" startTime="36972">
    <iact:property name="dataType"/>
    <iact:actionData xml:id="d6">
      <inkml:trace xmlns:inkml="http://www.w3.org/2003/InkML" xml:id="stk6" contextRef="#ctx0" brushRef="#br0">12999 3057 0,'-44'0'40,"44"22"-32,-45 0 8,45 1-7,0-1 3,0 22 5,-22 22-1,22-21 1,0-1 0,22 0-1,-22-21 1,0-1 6,22-22-13,-22-22 45,23 22-48,-23-45 1,22 23 6,22-67 2,22 23 1,-21 22 0,-45-1-1,0 23 40,-22 22-32,-23 0 16,1 0 8,22 22 0</inkml:trace>
    </iact:actionData>
  </iact:action>
  <iact:action type="add" startTime="37988">
    <iact:property name="dataType"/>
    <iact:actionData xml:id="d7">
      <inkml:trace xmlns:inkml="http://www.w3.org/2003/InkML" xml:id="stk7" contextRef="#ctx0" brushRef="#br0">13110 3057 0,'22'0'8,"-22"22"120,0 67-120,0-67 0,22 0 0,-22 22 2,0 23 6,22-23 1,-22-22 3,22-66 213,-22 22-225,22 0 0,0 0 0,1-23 0,-1 23 7,22-66 5,-22 65-7,0 1 7,0 22 112,-22 22-124,0 23 0,23-1 11,-23 0-6,44 1 7,-44-23-7,0 0 4,0-44 149,44-23-158,-22 1 0,1 0 0,21 0 2,0-1 7,-22 23 0,0 22 99,-22 22-108,23 0 0,-23 23 0,22-23 1,0 44 8,0 1 0,0 21 0,0-21 3,-22-23-8,22-44-11,-22 22 16</inkml:trace>
    </iact:actionData>
  </iact:action>
  <iact:action type="add" startTime="41341">
    <iact:property name="dataType"/>
    <iact:actionData xml:id="d8">
      <inkml:trace xmlns:inkml="http://www.w3.org/2003/InkML" xml:id="stk8" contextRef="#ctx0" brushRef="#br0">5248 2902 0,'45'0'168,"-23"0"-161,0 0 1,0 0 0,22 22 5,23-22 0,21 22 8,-21-22-5,21 0 1,-43 0-1,-23 0-16,22 23 16,22-23-15,-21 0 12,65 22 7,-65-22-6,110 22 6,-45-22-4,1 0 1,22 0-4,-22 0 7,0-22-7,-1 22 8,1 0-5,-45 0-3,1 0-13,132-22 21,-66 22-5,0 0 1,-22 0-1,-1 0 1,1 0 0,-22 0-4,21 0 7,45 0-6,23 0 6,21 0-4,-111 0-3,1 0-13,155 0 20,-178 0-6,89 0 6,-89 0-7,112 0 7,-23 0-3,-45 0-4,1 0 7,0 0-7,-23 0 7,1 0-6,66 0 6,-89 0-7,89-23 7,-88 23-3,-23 0 0,0 0-1,1-22 1,-1 22-1,0 0-2,1 0 6,-23 0-7,0 0 7</inkml:trace>
    </iact:actionData>
  </iact:action>
  <iact:action type="add" startTime="43277">
    <iact:property name="dataType"/>
    <iact:actionData xml:id="d9">
      <inkml:trace xmlns:inkml="http://www.w3.org/2003/InkML" xml:id="stk9" contextRef="#ctx0" brushRef="#br0">7175 2215 0,'44'-44'7,"0"0"4,-21 22 2,132-89 7,-89 89-8,-44-23-12,89 1 17,0 0 0,-67-1-1,44 23 1,-43 22 4,-45-22-9,44 22 5,22 0-1,-21 0 1,-23 0 0,0 0-1</inkml:trace>
    </iact:actionData>
  </iact:action>
  <iact:action type="add" startTime="44909">
    <iact:property name="dataType"/>
    <iact:actionData xml:id="d10">
      <inkml:trace xmlns:inkml="http://www.w3.org/2003/InkML" xml:id="stk10" contextRef="#ctx0" brushRef="#br0">7928 1617 0,'0'0'1,"44"22"6,-22-22 1,22 0 8,1 23-16,43-23 17,-43 0-1,-23 22 1,0-22 37,-44 0 170,0 22-216,-1 0 0,1 22 0,0-22 0,0 1 0,0-1 7,-45 44 2,45-21 0</inkml:trace>
    </iact:actionData>
  </iact:action>
  <iact:action type="add" startTime="46652">
    <iact:property name="dataType"/>
    <iact:actionData xml:id="d11">
      <inkml:trace xmlns:inkml="http://www.w3.org/2003/InkML" xml:id="stk11" contextRef="#ctx0" brushRef="#br0">8570 1706 0,'22'22'64,"-22"22"-56,0-22 0,0 23 0,0-1 320,0 23-320,0-45 0,0 0 0,0 0 16,0-44 232,0 0-216,0 0-32,22-23 0,-22 23 0,22 0 0,1 0 5,-1 22 4,0-22-1,44-1 1,-21 1 0,-1 22-1,-22-22-15,0 22 15</inkml:trace>
    </iact:actionData>
  </iact:action>
  <iact:action type="add" startTime="48252">
    <iact:property name="dataType"/>
    <iact:actionData xml:id="d12">
      <inkml:trace xmlns:inkml="http://www.w3.org/2003/InkML" xml:id="stk12" contextRef="#ctx0" brushRef="#br0">9124 1750 0,'-23'-22'128,"1"22"-120,0 0 8,0 0 0,0 22-8,0-22 8,0 22 1,-23 0-4,23 1 4,22-1 0,-44 0-1,44 0 4,0 0-19,-22-22 11,22 45 9,0-23 13,22-22 38,0 0-64,0 0 0,0 0 0,45 0 8,21 0 4,1 0-7,-45 0 8,0 0-9,-44-22 50</inkml:trace>
    </iact:actionData>
  </iact:action>
  <iact:action type="add" startTime="49348">
    <iact:property name="dataType"/>
    <iact:actionData xml:id="d13">
      <inkml:trace xmlns:inkml="http://www.w3.org/2003/InkML" xml:id="stk13" contextRef="#ctx0" brushRef="#br0">9256 1794 0,'0'23'136,"23"21"-128,-1 0 0,0 23 0,0-45 0,-22 44 4,22 1 0,0-45 9,0-22 142,-22-22-155,45-23 0,-23 1 0,0 0 5,22-45 0,1 23 4,-1-1 4,0 1-9,-22 22 6,0 44-2</inkml:trace>
    </iact:actionData>
  </iact:action>
  <iact:action type="add" startTime="63989">
    <iact:property name="dataType"/>
    <iact:actionData xml:id="d14">
      <inkml:trace xmlns:inkml="http://www.w3.org/2003/InkML" xml:id="stk14" contextRef="#ctx0" brushRef="#br0">3720 3788 0,'22'0'151,"1"0"-143,21 0 0,-22 0 0,44 0 7,23 0 1,22 0-3,-23 0 7,-66 0-20,23 0 14,88 0 6,-89 0-8,89 0 9,-111-22-8,89 0 7,-45 22-6,-22 0 6,1 0-4,-1 0-2,0 0 5,0 0-6,45 0 8,0 0-5,-23-22 1,-44 22 0,23 0-4,-1 0 7,-22 0 0</inkml:trace>
    </iact:actionData>
  </iact:action>
  <iact:action type="add" startTime="85005">
    <iact:property name="dataType"/>
    <iact:actionData xml:id="d15">
      <inkml:trace xmlns:inkml="http://www.w3.org/2003/InkML" xml:id="stk15" contextRef="#ctx0" brushRef="#br0">3831 3899 0,'22'0'135,"22"-22"-127,1 22 0,21-22 0,23-1 7,21 1 1,1 22 0,-44 0 1,-23-22-1,44 22-15,-43 0 12,88 0 7,-45-22-4,-44 22-2,156 0 6,-67-22-7,-67 22 7,1 0-3,-45 0-4,0 0 48,-22-22-53</inkml:trace>
    </iact:actionData>
  </iact:action>
  <iact:action type="add" startTime="88021">
    <iact:property name="dataType"/>
    <iact:actionData xml:id="d16">
      <inkml:trace xmlns:inkml="http://www.w3.org/2003/InkML" xml:id="stk16" contextRef="#ctx0" brushRef="#br0">3720 3744 0,'45'0'279,"-23"22"-271,0-22 0,22 0 0,0 0 0,1 0 5,21 0-1,23 0 9,-1 0-8,-21 0 7,21 0-7,45 0 8,-66 0-5,-23 0-3,44 0 8,-65 0-8,-1 0-13,44 0 20,-22 0-3,23 0-4,-1 0 7,1 0-7,-1 0 7,23 0-6,-1 0 6,-43 0-4,-23 0-3,22-22 8,-22 22 0</inkml:trace>
    </iact:actionData>
  </iact:action>
  <iact:action type="add" startTime="105045">
    <iact:property name="dataType"/>
    <iact:actionData xml:id="d17">
      <inkml:trace xmlns:inkml="http://www.w3.org/2003/InkML" xml:id="stk17" contextRef="#ctx0" brushRef="#br0">3543 5516 0,'44'0'263,"1"0"-255,-23-22 0,22 22 0,-22 0 0,45-22 13,-23-1-4,45 23-5,-23 0 9,0-22-8,23 22 8,0 0-5,-67 0-3,44 0 4,23 0 3,-67 0-7,0-22-13,0 22 21,22 0-8,-21 0 8,-1 0-6,0-22-2,0 22 8,0 0 3,0 0 16,0 0 56,23 0-88,-23 0 0,22 0 0,0 0 8,45 0-4,44 0 9,-67 0-4,-21 0-4,88 0 7,-89 0-7,22 0 7,23 0-19,44 0 12,-23 0 7,1 0-8,22 0 9,-22 0-4,-23 0-4,23 0 7,-89 0-7,89 0 8,-67 0-9,67 0 9,-23 0-8,-21 0 7,-1 22-7,-21-22 8,-1 0-9,0 0 9,-22 0-5,1 0-15,21 0 15,-22 0 1,0 0-4,22 0 7,-21 0-7,-1 0 8,22 0-5,-22 0-3,22 0 8,23 0-9,-23 0 9,-22 0-5,67 0-15,-45 0 15,23 0 1,-23 0-4,0 0 7,0 0-7,-21 0 8,-1 0-8,0 0 7,0 0-2</inkml:trace>
    </iact:actionData>
  </iact:action>
  <iact:action type="add" startTime="109069">
    <iact:property name="dataType"/>
    <iact:actionData xml:id="d18">
      <inkml:trace xmlns:inkml="http://www.w3.org/2003/InkML" xml:id="stk18" contextRef="#ctx0" brushRef="#br0">3344 7354 0,'44'0'223,"23"0"-207,-23 0-8,-22-22 3,44 22 3,23 0 6,-23 0-3,45 0-1,22 0 1,-22-22-4,44 22 8,-111 0-9,89 0 9,-67 0-8,67 0 7,-22 0-4,0-22-2,-23 22 6,23 0-6,-22-22 6,21 22-8,-21 0 9,-45 0-8,23 0-12,65 0 18,-65 0-2,21 0 0,-43 0-5,65-22 9,-43 22-8,-1 0 7,1 22-6,21-22 6,-21 0-4,-1 0-3,23 0 7,-45 0-7,45 0 8,-23 0-5,-44 0-3,67 0 8,-45 0-8,0 0 7,1 0-7,-1 0 7,0 0-6,1-22 6,-23 22-7,22 0 7,-22 0-7,0 0 7,0 0-6,1 0 5,-23-22 26</inkml:trace>
    </iact:actionData>
  </iact:action>
  <iact:action type="add" startTime="116196">
    <iact:property name="dataType"/>
    <iact:actionData xml:id="d19">
      <inkml:trace xmlns:inkml="http://www.w3.org/2003/InkML" xml:id="stk19" contextRef="#ctx0" brushRef="#br0">3477 8794 0,'22'0'512,"0"0"-496,0 0 8,0-22-8,0 22 24,1 0 40</inkml:trace>
    </iact:actionData>
  </iact:action>
  <iact:action type="add" startTime="122133">
    <iact:property name="dataType"/>
    <iact:actionData xml:id="d20">
      <inkml:trace xmlns:inkml="http://www.w3.org/2003/InkML" xml:id="stk20" contextRef="#ctx0" brushRef="#br0">3587 8861 0,'67'0'191,"-23"0"-183,0 0 0,1-22 0,21 22 1,89-23 12,0 23-8,-22 0 7,0 0-4,22 0-2,0 0 7,-22 0-6,-89 0-1,155 0 6,-88 23-6,-22-23 6,-23 0-4,23 0-3,-23 0 8,-22 22-5,23-22 1,-1 0 0,-21 0-1,21 0 1,-44 0-4,67-22 7,-67 22-7,0 0 8,0 0-5</inkml:trace>
    </iact:actionData>
  </iact:action>
  <iact:action type="add" startTime="125301">
    <iact:property name="dataType"/>
    <iact:actionData xml:id="d21">
      <inkml:trace xmlns:inkml="http://www.w3.org/2003/InkML" xml:id="stk21" contextRef="#ctx0" brushRef="#br0">3144 10500 0,'0'0'0,"23"0"191,21 0-167,0-22-16,0 22 0,23-22 5,88-1-1,44 23 9,-22 0-8,1 0 8,-1 0-5,-67 23-16,-21-23 13,199 22 7,-89-22-3,-22 0 0,-66 0-1,22 0 1,-44 0 0,21 0 0,-21 0-4,22 0 7,-1 0-4,23 0-3,66 0 8,-132 0-9,154 0 9,-132 0-8,199 0 7,-89 0-3,0 22-4,-44-22 7,0 22-7,-22-22 8,0 0-5,0 0-3,66 0 8,-110 0-9,88 0 9,-88 0-8,66 0 7,-111 0-7,0 0 7,45 0-19,-1-22 11,23 22 9,-22 0-5,21 0 1,-21 0-3,44 0 6,-45 0 13,-43 0-16,-1 0-4,-22-22-13,22 22 20,23 0-4,-23 0-3,0 0 8,1 0-5,-23 0 1,22 0-4,0 0 7,-21 0 12,-1 0-24,0 0 16</inkml:trace>
    </iact:actionData>
  </iact:action>
  <iact:action type="add" startTime="128668">
    <iact:property name="dataType"/>
    <iact:actionData xml:id="d22">
      <inkml:trace xmlns:inkml="http://www.w3.org/2003/InkML" xml:id="stk22" contextRef="#ctx0" brushRef="#br0">12268 10411 0,'0'22'88,"44"-22"-80,1 0 0,-1 23 0,0 21 3,45 22 9,-1 1-6,45 66 5,-88-45-2,-1 1-1,0 22 1,0-1 0,-21 1-1,-1-22 1,0-1-3,-22-21 6,0 21-3,22-21 0,-22-45-2,0 22-14,0 23 15,0-45-15,-22 22 11,0 67 9,0-22-5,22-45 1,-23-22-4,1 22 7,-22 23-19,-22-1 12,43-21 7,-21-1-4,22 0 2,-22-22-3,22 23 2,-1-45-16,1 22 14,-22-22 3,22 44-2,0-44-3,-23 44 8,23-21-5,-22-1-3,44-44 170,0-1-175</inkml:trace>
    </iact:actionData>
  </iact:action>
  <iact:action type="add" startTime="130244">
    <iact:property name="dataType"/>
    <iact:actionData xml:id="d23">
      <inkml:trace xmlns:inkml="http://www.w3.org/2003/InkML" xml:id="stk23" contextRef="#ctx0" brushRef="#br0">4695 13114 0,'-23'22'8,"1"-22"8,0 0 8,0 22-8,-22 0 8,22-22-15,-1 22 11,-21-22-7,0 0 7,0 0-3,-23 0-1,1 0 1,21 0-17,1 0 14,-89 0 6,67 0-4,44 0 1,-23 0-1,23 0 5,0 0-12,0 0 14,22-22 17,0 0-24,-22 0-8,-45-22 9,67-1-4,-66-43 7,44 43-3,0-43-1,22 21 1,-22 1-4,22 22 8,0-1-8,0 23 7,0 0 13,0 0-20,44-22 8,-22 44-8,22-23 7,1 23-7,-23-22-13,22 0 21,22 22-9,1 0 9,-23 0-5,23 0-3,21 44 8,-66-21-5,67-1-16,-67 0 13,22-22 8,-22 22-5,1 0 1,-1 22-3,22 1 5,-22 21-5,0-22 6,-22 1-4,45-23-2,-45 22 6,0-22-4,22 1-3,-22 21 8,22-44-8,-22 44 7,0-22-6,0 23 6,0-23 13,0 0-15,-22 0 22</inkml:trace>
    </iact:actionData>
  </iact:action>
  <iact:action type="add" startTime="146733">
    <iact:property name="dataType"/>
    <iact:actionData xml:id="d24">
      <inkml:trace xmlns:inkml="http://www.w3.org/2003/InkML" xml:id="stk24" contextRef="#ctx0" brushRef="#br0">3654 14908 0,'0'22'247,"22"-22"-223,0 0-16,22 0 0,1 0 0,43 0 9,1 0-1,-45 0-3,111 22 7,-133-22-7,111 22 8,-66 1-5,21-23 1,23 0 0,-23 0 0,1 0-1,0 0-3,-1 22 7,-21-22-3,-45 0-4,89 0 7,-89 0-7,66 0 8,-21 22-8,21-22 7,-43 0-4,21 22-2,-22-22 6,23 22-4,-1-22 1,-44 0-17,23 0 17,-23 0-4,22 0 7,-22 0-7,22 0 8,-21 0-8,-1 0 10,0 0-7,0 0 0,-22-22 104,22 0-112,-22-22 0,0 21 0,22-21 0,-22 22 5,0-22 0,0 22 7,0-1-7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9T09:27:1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2097">
    <iact:property name="dataType"/>
    <iact:actionData xml:id="d0">
      <inkml:trace xmlns:inkml="http://www.w3.org/2003/InkML" xml:id="stk0" contextRef="#ctx0" brushRef="#br0">5093 3101 0,'22'0'176,"1"0"-169,65 0 1,1 0 1,-23 0-2,1 23 1,132-23 13,-22 22-9,-44 0 9,0-22-5,0 0-3,-23 22 8,90-22-5,-45 0 1,0 0-1,-89 0-2,111 0 7,-110 0-10,88 0 10,0 0-4,-22 0-1,44 0-2,-44-22 6,-23 22-4,1 0 1,-67 0-16,1 0 11,110 0 9,-111 0-8,133-22 7,-66 22-6,22 0 5,-23-22-5,23 22 6,-22 0-3,22 0-5,0 0 9,0-23-8,22 1 7,-111 22-8,44 0 10,-65 0-5,-1-22-5,22 22 9,-22 0 6</inkml:trace>
    </iact:actionData>
  </iact:action>
  <iact:action type="add" startTime="23897">
    <iact:property name="dataType"/>
    <iact:actionData xml:id="d1">
      <inkml:trace xmlns:inkml="http://www.w3.org/2003/InkML" xml:id="stk1" contextRef="#ctx0" brushRef="#br0">5027 4209 0,'22'0'215,"22"0"-207,1 0 0,-1 0 0,22 22 1,45-22 12,44 22-5,0-22 1,0 0-1,-22 22 1,-45-22-16,45 67 15,-44-67-3,199 22 8,-67-22-5,1 0 0,-112 22-3,23-22 8,89 0-20,-23 0 11,-22 0 9,-22 0-5,0 0 0,-44 0 1,-67 22-16,67-22 15,-45 0-3,89 0 8,-110 0-9,154 0 9,-133 0-9,23 0 9,66 0-20,44 0 11,-44 0 9,45 0-5,-45 22-3,-23-22 7,-65 0-7,-1 0-13,178 0 21,-155 0-9,132 0 9,-132 0-8,132 23 7,-44-23-7,-22 0 8,22 0-8,-44 0 7,0 0-4,0 0-2,0-23 6,-67 23-7,67 0 7,-89-22-7,67 22 8,-44-22-8,21 22 7,-21 0-4,21-22 1,1 0 0,21 22-1,-21-22 1,-23 22 0,67-22-16,-22 22 15,-45-23-3,134 1 7,-134 22-7,134-22 7,-90 0-7,1 22 8,0 0-5,-45 0-2,1-22 7,-23 22-21,-22 0 15,22-22-14,23 22 15,-1 0 0,-44-22-2,67 22 6,-67 0-7,0 0 7,22 0-19,-21 0 11,-1 0 9</inkml:trace>
    </iact:actionData>
  </iact:action>
  <iact:action type="add" startTime="30881">
    <iact:property name="dataType"/>
    <iact:actionData xml:id="d2">
      <inkml:trace xmlns:inkml="http://www.w3.org/2003/InkML" xml:id="stk2" contextRef="#ctx0" brushRef="#br0">5226 5649 0,'22'0'23,"0"0"-7,1 0 56,-23-22-64,22 22 0,22 0 16,22-23-11,311 1 8,-244 22-8,376 45 7,-177-45-4,-44 44-3,-44-22 8,-45-22-4,-22 0-1,0 0-3,23 22 8,43 0-5,-132-22-16,0 0 13,287 0 8,-243 0-8,355 0 7,-178 0-4,-22 0-2,22 0 6,0 0-7,-66 23 7,-23-23-7,-43 0 8,-112 0-5,-21 0-15,-1 0-1,23 0 12,221 22 9,-89 0-5,-110-22-3,199 22 8,-111-22-9,-22 0 9,-22 0-5,23 22-2,-1 0 6,-44-22-3,-67 0-4,23 0 7,-67 0 3,0 0-7</inkml:trace>
    </iact:actionData>
  </iact:action>
  <iact:action type="add" startTime="72328">
    <iact:property name="dataType"/>
    <iact:actionData xml:id="d3">
      <inkml:trace xmlns:inkml="http://www.w3.org/2003/InkML" xml:id="stk3" contextRef="#ctx0" brushRef="#br0">14239 10411 0,'22'-22'8,"0"22"144,0-22-144,23 22 0,-1-22 0,22 0 0,23 22 1,132-22 11,1-1-4,-45 1 1,22 22 0,-21 0-1,43 0 1,-88 0-4,-22 0-12,221 0 19,-155-22-4,-89 22-3,156 0 8,-111 0-5,-22 0-2,-45-22 5,23 22-5,-23 0 6,23 0-4,-23 0 1,-22 0-1,23-22-15,21 22 15,-65 0-2,109 0 6,-21 0-4,0 0 1,-23-22-4,45 22 8,-44 0-9,-1 0 9,1-23-5,-22 23 1,-23 0-4,0 0-12,45 0 19,-23 0-4,-22 0-3,67 0 8,-44 0-5,-1 0-3,0 0 8,23 0-5,-23 0 1,1 0-1,-23 0 1,-22 0-4,23 0 8,-23 0 12</inkml:trace>
    </iact:actionData>
  </iact:action>
  <iact:action type="add" startTime="75921">
    <iact:property name="dataType"/>
    <iact:actionData xml:id="d4">
      <inkml:trace xmlns:inkml="http://www.w3.org/2003/InkML" xml:id="stk4" contextRef="#ctx0" brushRef="#br0">3632 10899 0,'44'0'168,"22"0"-161,1 0 1,-1 0 0,1 0 0,21 0 4,67 0 1,22 0 8,-66 0-5,0 0 0,-67 0-2,-22 0 6,0 0-3</inkml:trace>
    </iact:actionData>
  </iact:action>
  <iact:action type="add" startTime="78312">
    <iact:property name="dataType"/>
    <iact:actionData xml:id="d5">
      <inkml:trace xmlns:inkml="http://www.w3.org/2003/InkML" xml:id="stk5" contextRef="#ctx0" brushRef="#br0">3144 13069 0,'23'0'33,"-1"0"-26,0 0 9,22-22-2,0 22 2,45 0-2,44-22 7,-22 22-5,44-22 0,-22 22 1,-45 0-4,156 0 7,-111 0-3,-45 22 0,-44-22-1,1 22 1,21-22-1,1 0 2,-23 0-2,0 0-3,67 0 7,-67 0-5,-22 0 4,0-22-3,1 22 1,-1 0 59</inkml:trace>
    </iact:actionData>
  </iact:action>
  <iact:action type="add" startTime="79368">
    <iact:property name="dataType"/>
    <iact:actionData xml:id="d6">
      <inkml:trace xmlns:inkml="http://www.w3.org/2003/InkML" xml:id="stk6" contextRef="#ctx0" brushRef="#br0">6665 13202 0,'23'0'33,"-1"0"14,0 0 9,0 0-40,0 0 0,0 0-4,67-22 1,0 22 8,-23-22-8,45 22 8,-23-22-5,-43 22-3,-23-22-12,88 22 18,-87 0-6,65-22 8,-21-1-5,21 23-2,1 0 6,-1-22-7,-21 22 7,21 0-7,1-22 7,-1 22-6,67 0 6,-44-22-4,-66 22-3,110 0 8,-67 0-5,1 0 1,-1 22-3,23-22 5,-22 0-2,-1 0-1,23 0 1,-23 0-3,67 0 6,-44 0-4,-67 0-2,156 22 6,-156-22-7,155 22 7,-66-22-6,-22 23 6,22-23-4,0 22 1,-23-22-1,45 22 2,-66 0-3,22-22 2,-45 0-4,156 0 8,-156 0-8,23 0-12,88 22 18,44 0-2,-21 0-4,-1-22 7,0 0-7,23 0 7,43 0-2,-88 0-2,1 0 0,-90 0-2,156 0 6,-156 0-7,134 23 7,-67-1-4,-44-22-2,-1 0 6,1 0-7,0 0 7,-45-22-3,1 22-1,21 0-15,1 0 15,-23 0 1,23 0 0,-67 0-4,22 0-12,1 0 18,-1 0-2,22 0-4,-44 0 7,23 0-7,-23 0 8,0 0-8</inkml:trace>
    </iact:actionData>
  </iact:action>
  <iact:action type="add" startTime="82473">
    <iact:property name="dataType"/>
    <iact:actionData xml:id="d7">
      <inkml:trace xmlns:inkml="http://www.w3.org/2003/InkML" xml:id="stk7" contextRef="#ctx0" brushRef="#br0">3299 14000 0,'0'0'0,"0"22"72,23-22-49,-1 0-15,22 0 0,23-22 3,110 0 9,88-1-7,68 1 8,-178 22-5,-67 0-2,-21 0 6,-45 0-7</inkml:trace>
    </iact:actionData>
  </iact:action>
  <iact:action type="add" startTime="83361">
    <iact:property name="dataType"/>
    <iact:actionData xml:id="d8">
      <inkml:trace xmlns:inkml="http://www.w3.org/2003/InkML" xml:id="stk8" contextRef="#ctx0" brushRef="#br0">6112 13911 0,'44'0'167,"23"0"-143,-1-22-16,0 22 0,1 0 6,132 0 0,23-22 5,-23 22-2,22 0-1,-154 0-2,44 0 6,-67 0-7,67 0 8,-23 0-8,-21 0 7,-1 0-4,-22 0 1,1 0-1,-23 0 1,22 0-4,22 0 8,-66 22-8,67-22 8,-23 0-5,0 0 0,23 0 1,-23 0-4,23 0 8,-23 0-5,0 0 0,-22 0-2,23 0 6,-23 0-20,0 0 16,0 0 2,22 0-2,-21 0 6,-1 0-6,-22-22 40</inkml:trace>
    </iact:actionData>
  </iact:action>
  <iact:action type="add" startTime="85081">
    <iact:property name="dataType"/>
    <iact:actionData xml:id="d9">
      <inkml:trace xmlns:inkml="http://www.w3.org/2003/InkML" xml:id="stk9" contextRef="#ctx0" brushRef="#br0">9832 14044 0,'44'0'96,"1"-22"-81,-1 22-7,0 0 7,45-22-1,110 0 6,-66-1-4,22 1 1,22 22-1,23-22 1,21 0 0,0 22-3,23 0 6,-45-22-4,-88 22-2,-67-22 5,-21 22-6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9T09:27:1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2943">
    <iact:property name="dataType"/>
    <iact:actionData xml:id="d0">
      <inkml:trace xmlns:inkml="http://www.w3.org/2003/InkML" xml:id="stk0" contextRef="#ctx0" brushRef="#br0">11117 10389 0,'-45'0'152,"1"0"-128,0 0 0,22 22-16,-1-22 24,23 22-21,0 1 114,0-1-69,0 22-48,0-22 6,23 67-1,21-45 8,-44 0-20,0-21 10,22 21 6,-22 0 0,22 0-1,-22-21 1,0-1 0,0 0-1,0 0 8,0 0 0,0 0-16,0 1 8,-22-1 0,0-22-4,-22 44 5,-1-22-1,-21 0 1,-1-22 0,23 22 0,22-22-17,-22 23 16,22-23 16,22 22-24,22-22 128,0 22 0,0 0-128,22 0 8,-22 0-8,-22 0 0,23 1 7,-1-1 2,0-22-17,0 22 16,0 0 1,0 0-1,-22 0 1,0 1 0,22-23-1,-22 44 1,23-22 0,-23 0-1,0 0 1,0 23 0,0-1 0,0-22-1,0 22-16,0-21 17,22 21 0,-22 0-1,0 23 1,0-23-1,0 22 1,0-21 0,0-1 0,0 22-1,0-43 1,0 43-1,0-22 1,0-22-16,22 23 15,-22 21 1,0-21-1,0-1 1,0 0-1,22-22 1,-22 23 0,22-23-1,-22 0 3,22-22-3,0 22 16,1-22-15,-1 0 0,22 0-1,0 0 1,1 0-1,-1 0 1,-22 0 3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9T09:27:1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934">
    <iact:property name="dataType"/>
    <iact:actionData xml:id="d0">
      <inkml:trace xmlns:inkml="http://www.w3.org/2003/InkML" xml:id="stk0" contextRef="#ctx0" brushRef="#br0">11360 3855 0,'-22'22'32,"0"-22"-20,0 0 24,0 0-28,-1 0 8,-43 0 0,-23-22 1,-21 22 0,-23 0-1,44-23 1,-21 23 0,43-22-1,-21 22 1,21-22 0,1 0-1,-1 0 1,45 22-1,-44 0-15,21-22 15,-21-1 1,44 23 0,-45-22-1,23 0 1,0-22-1,-23 0 1,1-1 0,22 1 0,-23 0-1,23-45 1,22 67-1,-23-45-15,45 23 15,-22 0 1,22-45 0,0 45-1,0 0 1,0-23 0,0 45-1,0-22 1,22-1 0,45 1-1,-23 0 1,-22 44-1,45-44-15,21-1 15,1 1 1,-1 0-1,68-23 1,-24 1 0,46 21 0,21-21-1,0 22 1,0 22 0,-21-1-1,21 23 1,-111 0-1,67-22-15,23 22 15,-23 0 1,-22 0 0,-23 0-1,1 0 1,-22 22 0,-23-22-1,-22 23 1,67-1 0,-22 22-1,-23 0 1,-44-22-1,67 23-15,-67-1 15,22-22 1,0 22 0,-21 1-1,-1-1 1,22 0 0,-22 1-1,-22-1 1,22-22 0,-22 22-1,0-21 1,0-1-1,22 22-15,-22-22 15,0 0 1,0 23 0,-22-1-1,0 0 1,0 1 0,0-1-1,0 0 1,-23 23 0,23-45-1,0 0 1,0 0 0,0-22-1,22 22-15,-67 0 15,45 1 1,0-1-1,-22 0 1,0 0 17,-1-22-18,1 44 1,-22 1-1,43-23 1,-21 22 0,0-44-17,22 22 16,-23 0 1,1 0-1,0-22 1,-23 45 0,23-45-1,22 22 1,-22-22 0,-1 22-1,-21 0 1,0-22 0,43 22-1,-21-22 1,22 0-16,-22 23 15,-1-1 0,1 0 1,-22-22 0,21 22-1,-21-22 1,22 22 0,-1-22-1,23 0 1,-22 22 0,22-22-1,0 0-15,-23 22 15,23-22 1,0 0 38</inkml:trace>
    </iact:actionData>
  </iact:action>
  <iact:action type="add" startTime="20246">
    <iact:property name="dataType"/>
    <iact:actionData xml:id="d1">
      <inkml:trace xmlns:inkml="http://www.w3.org/2003/InkML" xml:id="stk1" contextRef="#ctx0" brushRef="#br0">6909 7000 0,'44'0'104,"1"0"-88,-1 0 0,0 0-8,23-22 11,43 22-2,1 0-1,44 0 1,0 0-1,22 0 1,-44 0-3,44 0 6,-110 0-7,66 0 7,-45 0-4,-43 0-2,21 0 5,45 0-18,-45 0 15,23 0 1,-23 0-4,1 0 8,21 0-8,1 0 7,-1 0-4,-43 0 0,87-22-15,-87 22 12,132 0 8,-111 0-8,-21 0 6,65 0-18,-43 0 12,-23-22 7,-44 44-7,22-22 21</inkml:trace>
    </iact:actionData>
  </iact:action>
  <iact:action type="add" startTime="22038">
    <iact:property name="dataType"/>
    <iact:actionData xml:id="d2">
      <inkml:trace xmlns:inkml="http://www.w3.org/2003/InkML" xml:id="stk2" contextRef="#ctx0" brushRef="#br0">7883 7642 0,'23'0'96,"-1"0"-88,22 0 0,-22 0 0,22 0 0,1-22 2,21 22 3,1 0 7,43-22-19,-43 22 11,21 0 8,67-22-19,-22 22 14,0-22 2,22 0-3,-22 22 6,-89 0-7,23 0-12,88 0 18,-111 0-6,45-23 8,-67 23-9,44 0 9,-44 0-5,23 0-2,-23 0 6,22 0-7,-22 0 7,-22 23-3,22-23-5</inkml:trace>
    </iact:actionData>
  </iact:action>
  <iact:action type="add" startTime="27950">
    <iact:property name="dataType"/>
    <iact:actionData xml:id="d3">
      <inkml:trace xmlns:inkml="http://www.w3.org/2003/InkML" xml:id="stk3" contextRef="#ctx0" brushRef="#br0">5846 1972 0,'0'44'56,"44"89"-48,-21-44 0,-1-1 0,0-21 4,44 88 5,-44-45 0,1-21-1,-1-67-2,-22-44 270,0 0-276,0 0 0,0 0 0,22-1 4,0-21 4,-22 22 1,22 0-3,0-23 5,0 45-6,-22-22 8,0 0-5,0 0 8,23 22-8,-1 0 80,0 0-72,0 0 8,0 0-16,-22 44-8,22 1 10,23-23-6,-1 89 9,0-45-5,-44 0 1,22-21 0,-22 21-4,0-21 8,0-23-9,0 0 9</inkml:trace>
    </iact:actionData>
  </iact:action>
  <iact:action type="add" startTime="29558">
    <iact:property name="dataType"/>
    <iact:actionData xml:id="d4">
      <inkml:trace xmlns:inkml="http://www.w3.org/2003/InkML" xml:id="stk4" contextRef="#ctx0" brushRef="#br0">6599 2171 0,'0'22'33,"0"89"-26,0-45 1,0 1 0,22 21 0,-22 68 12,22-68-7,-22-66 8,22-22 85,1 0-98,-23-22 0,22 22 0,0 0 0,0 0 0,-22-22 12,22 22 40</inkml:trace>
    </iact:actionData>
  </iact:action>
  <iact:action type="add" startTime="30374">
    <iact:property name="dataType"/>
    <iact:actionData xml:id="d5">
      <inkml:trace xmlns:inkml="http://www.w3.org/2003/InkML" xml:id="stk5" contextRef="#ctx0" brushRef="#br0">6400 2415 0,'0'22'32,"22"-22"-24,0 0 8,22-22-4,45 22 1,-45-22 8,-22 22-5,23 0-3,-23-23 32,22 23-37,89 0 10,0-22-2,-89 22-3,0 0 7</inkml:trace>
    </iact:actionData>
  </iact:action>
  <iact:action type="add" startTime="31110">
    <iact:property name="dataType"/>
    <iact:actionData xml:id="d6">
      <inkml:trace xmlns:inkml="http://www.w3.org/2003/InkML" xml:id="stk6" contextRef="#ctx0" brushRef="#br0">6998 2016 0,'0'0'0,"0"66"8,0-21 0,0 110 8,-22-89-3,44 134 8,-22-67-5,0-89-3,0 22 8,22-66 143,22-22-156,0 22 0,1-22 0,-23-22 4,44 22 0,1-23 9,-45 23-5,0 22-2,-22-22 6</inkml:trace>
    </iact:actionData>
  </iact:action>
  <iact:action type="add" startTime="32046">
    <iact:property name="dataType"/>
    <iact:actionData xml:id="d7">
      <inkml:trace xmlns:inkml="http://www.w3.org/2003/InkML" xml:id="stk7" contextRef="#ctx0" brushRef="#br0">6732 2393 0,'22'0'32,"0"0"-24,23 22 0,21 0 0,0-22 0,1 0 7,-1 0 1,67 0-15,-66 0 13,88 0 5,-133 0-5,0 0 5</inkml:trace>
    </iact:actionData>
  </iact:action>
  <iact:action type="add" startTime="32630">
    <iact:property name="dataType"/>
    <iact:actionData xml:id="d8">
      <inkml:trace xmlns:inkml="http://www.w3.org/2003/InkML" xml:id="stk8" contextRef="#ctx0" brushRef="#br0">7662 2105 0,'0'44'56,"0"67"-48,0-23 0,0 23 0,0 0 8,0 0-16,0-23 13,22 200 7,-22-221-7,22 88 7,-22-111-7,0-22 7,0-66 121,0-1-133,0 1 0,-22 0 0</inkml:trace>
    </iact:actionData>
  </iact:action>
  <iact:action type="add" startTime="33894">
    <iact:property name="dataType"/>
    <iact:actionData xml:id="d9">
      <inkml:trace xmlns:inkml="http://www.w3.org/2003/InkML" xml:id="stk9" contextRef="#ctx0" brushRef="#br0">7706 2171 0,'45'0'120,"21"22"-112,0 23 0,1-23 0,-1 22 0,-21-22 5,43 0 0,-44 0 8,-44 1-5,23-1 1,-23 0 23,0 0-30,0 0 6,0 0 6,-23 0 2,1-22-16,0 0 1,-22 23 12,-23-1-5,23-22-3,22 0 8,-22 0-21,22 0 12,-23 0 9,1 0-5,22 0 7</inkml:trace>
    </iact:actionData>
  </iact:action>
  <iact:action type="add" startTime="169534">
    <iact:property name="dataType"/>
    <iact:actionData xml:id="d10">
      <inkml:trace xmlns:inkml="http://www.w3.org/2003/InkML" xml:id="stk10" contextRef="#ctx0" brushRef="#br0">3410 11253 0,'22'0'224,"23"0"-216,-1 0 0,22 0 0,1 0 0,88 0 10,-44 0-1,-23 0-1,23 0 1,-23 0-4,45 22 8,-44-22-4,-67 0-16,22 0 10,45 0 10,-45 0-21,23 0 16,-23 0 1,-22 0-1,0 0-3,45 0 8,-23 0-5,0 0-3,23 0 8,-23 0-5,0 0-2,-22 0 6,1 0 5</inkml:trace>
    </iact:actionData>
  </iact:action>
  <iact:action type="add" startTime="175870">
    <iact:property name="dataType"/>
    <iact:actionData xml:id="d11">
      <inkml:trace xmlns:inkml="http://www.w3.org/2003/InkML" xml:id="stk11" contextRef="#ctx0" brushRef="#br0">6289 11275 0,'22'0'144,"0"0"-136,0 0 0,23 0 0,-1 0 0,0 0 4,89 0 1,22 0 8,22 0-5,1 0-2,-23 0 6,-67 0-20,23 0 16,-45 0-2,67 0 5,-44-22-2,-45 22-4,0 0 7,45-22-19,-1 0 15,1 22-3,-23 0 7,1-22-3,21 22-3,1-23 5,-67 23-2,67 0-16,-23-22 14,1 22-1,66-22 6,-89 22-7,-22 0 7,44-22-19,-21 22 15,21 0 1,1 0-1,-1 0-2,0 0 6,23 0-7,44-22 7,-89 22-6,89 0 5,-67 0-1,-43 0-6,21 0 8,22 0-19,-21 0 15,-23 0 0,22 0 1,-22 0-3,0 0 6,0 0-7,1 0-12,-1-22 18</inkml:trace>
    </iact:actionData>
  </iact:action>
  <iact:action type="add" startTime="178398">
    <iact:property name="dataType"/>
    <iact:actionData xml:id="d12">
      <inkml:trace xmlns:inkml="http://www.w3.org/2003/InkML" xml:id="stk12" contextRef="#ctx0" brushRef="#br0">3322 13512 0,'44'0'160,"0"0"-152,1 0 0,-1 0 0,44 0 8,-43 0-5,21 0 0,45-22 6,0 22 0,-45 0-17,67 0 16,0-22 1,0 0-1,-45 22 1,1-22 0,-1 22 0,-21 0-1,-23 0 1,-22 0-1,22 0 1,1 0 0,-23 0-1,22 0-15,45 0 15,-23 0 1,1 0 0,21 0-1,-21 0 1,-23 0-1,0 0 1,-22 0 0,1-22 0,-1 22-1,0 0 1,0 0 0</inkml:trace>
    </iact:actionData>
  </iact:action>
  <iact:action type="add" startTime="188406">
    <iact:property name="dataType"/>
    <iact:actionData xml:id="d13">
      <inkml:trace xmlns:inkml="http://www.w3.org/2003/InkML" xml:id="stk13" contextRef="#ctx0" brushRef="#br0">3366 16990 0,'22'0'208,"22"0"-200,23 0 0,21 0 0,1 0 0,0 0 4,176-22 1,1 22 8,-45 22-5,1-22-2,-1 0 6,-176 0-7,43 0 7,-66 0-8,67 0 9,-45 0-8,89 0 8,-44 0-9,-23 0 9,23 0-3,-1-22-7,-43 22 10,-1 0-9,0 0-11,67 0 19,-67 0-7,67 0 7,0 0-3,-45 0-4,-22 0 7,23 0-19,21 0 11,-21 0 9,-45-22-5,22 22-3,-22 0 8,0 0-5,1 0-3,-1 0-12,44-22 19,-44 22-3,1 0-4,-1 0 7,0 0-7,22 0 7,-22 0-7,0 0 8,23 0-9,-1 0 9,0 0-8,23 0 7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9T09:27:1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089">
    <iact:property name="dataType"/>
    <iact:actionData xml:id="d0">
      <inkml:trace xmlns:inkml="http://www.w3.org/2003/InkML" xml:id="stk0" contextRef="#ctx0" brushRef="#br0">14859 4054 0,'22'0'160,"22"0"-152,1 0 0,-23 0 0,22 0 7,67 0-2,44-22 8,-89 22-5,-43 0 1,21 0-1,-22 0-3,22 0 7,1 0-3,-1 0-4,0 0 8,0 0-5,45 0-2,-23 0 5,-21 0-6,65 0 8,-21-22-5,-45 22-2,89 0 6,-89 0-7,-21 0-13,65 0 20,1-23-3,-23 23-1,1 0-2,21 0 6,-21 0-4,-23 0-3,0 0 8,1 0-4,-1 0-1,-22 0-2,0 0 5,0 0-18,0 0 15,1 0-3,-1 0 18</inkml:trace>
    </iact:actionData>
  </iact:action>
  <iact:action type="add" startTime="31681">
    <iact:property name="dataType"/>
    <iact:actionData xml:id="d1">
      <inkml:trace xmlns:inkml="http://www.w3.org/2003/InkML" xml:id="stk1" contextRef="#ctx0" brushRef="#br0">14925 5494 0,'45'0'128,"-1"0"-112,-22 22-7,22-22-2,-21 22 6,65 0 1,1 0 6,44 0-4,0-22 1,-89 0-17,44 0 14,134 0 6,-89-22-4,-89 22-3,111-44 8,-89 44-8,23 0 7,-23-22-4,1 22 1,-23 0 0,0 0-4,1 0 7,-1 0-7,22 0 8,-21 0-5,-1 0 1,-22 0-1,0 0-2,1 0 23</inkml:trace>
    </iact:actionData>
  </iact:action>
  <iact:action type="add" startTime="37650">
    <iact:property name="dataType"/>
    <iact:actionData xml:id="d2">
      <inkml:trace xmlns:inkml="http://www.w3.org/2003/InkML" xml:id="stk2" contextRef="#ctx0" brushRef="#br0">14770 7709 0,'23'0'143,"21"0"-135,0 0 0,0 0 0,23 0 0,-23 0 5,111 0 0,22 0 7,-22-22-3,0 22-3,45 0 5,-134 0-5,89-22 6,-111 22-7,45 0 7,0 0-7,-1 0 7,1 0-7,-1 0 7,-43 0-3,43-23-4,-21 23 7,-1 0-3,-22 0-17,1-22 14,88 22 6,-89-22-8,111 0 9,-67 22-5,23-22 1,-44 0-3,21-1 5,-21 23-2,-23-22-3,-22 22 5,22 0-2,-22 0 0,-22-22-1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9854C31-5CA8-4010-B797-73DAA72A06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DEDEA23-2951-41DE-BE45-58F3E35ADC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1"/>
            <a:ext cx="2971800" cy="46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8FAD476-0886-48FF-9F22-3F9EFC6EE7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EAE2BCE7-9FC6-4703-8F9A-46D27EE125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011"/>
            <a:ext cx="4927600" cy="447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AF25DE8F-16A4-4F39-ADBC-46AF1F3CC3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609"/>
            <a:ext cx="2971800" cy="54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C0CDEC11-2F27-4625-888D-272FC6901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609"/>
            <a:ext cx="2971800" cy="54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B4E1BF51-1792-40B5-AA7F-D5DA477DD7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C409D98-6794-4746-938C-499E38EDD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59ECACF-537D-4577-8BFD-5C2764F3A5C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273BE62-7120-4E82-8768-96C8F2F0A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80C5C4D-7BC2-49BE-891F-1F72B076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4" y="5118870"/>
            <a:ext cx="5934075" cy="42681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2370562-7ED8-40D5-A9B0-AAF8FD06F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9C2F53E-D785-4594-9935-73150307A92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42F5E36-4C4D-4ACC-BEE1-6A93221D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A107013-D840-412B-AE2B-7CF49A7A8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AFBD485-8B30-4C49-AA83-12C33B802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90B7BA4-85D7-480E-A726-AE8A86423797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19BA7F3-5301-41A5-80D3-6FA2C78C0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AD612D8-1842-430D-9EFE-0496C8588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375B0DC-A131-411A-AF06-DF3298307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1F0E2C-9D37-4C3D-A136-FEAB8E9BB7C8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1DE59EA-9F02-41E2-AC53-7DB503D9F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BB99EC0-1D3E-495F-8119-3ED6BB9F4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ED0540D-588F-4541-B499-28D3FBC6B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BE44E0D-C305-4483-8E54-366C36A7CC6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A910B31-C796-4484-8F80-F59803585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CCA1F68-0948-4FCF-BA5F-5CF614153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925EF98-0AF7-440A-AA0C-4447BAC57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A75712F-5EAB-4193-8B9A-6FE6020B3044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6A56872-8E78-4A79-8BF5-85456CB18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04EC6B5-731F-4EC2-A64C-B0A1C51D4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BD2E8CD-A2E3-4F68-B1B7-CE17BF0C7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22ECCF2-1125-4B1C-B65E-272F9AB850C9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43CA4CE-651A-4E57-9ED9-27B1B1A55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317B027-CABA-4E1F-9958-7FF66D348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AFA97F5-D745-423C-ADED-5E1ECA1F0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34C28F6-8249-47A5-8E5B-CF255D691758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BE0A6B-DD6B-449A-B5F4-13792D2A3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E57905B-C62E-409D-890E-E461D7210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A5C8A3C-BA66-4DA4-A75B-687B55101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93FD99-BDA2-4157-B9BE-1F98164C21AE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BCCB5F3-F7BA-41FF-9F8A-5013F84CEE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3759036-9BB6-4088-B037-80074938F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7A48190-342C-4306-8907-EBF9CA3DB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1D25BA6-9662-4370-B2C7-B29953737320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8D36E4F-53D5-448D-91C0-4C5213C58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95BD40E-5778-4ABC-B656-0AE42B422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D0309C40-0B0F-4415-9128-582C29E265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1FCD9CE1-14E0-4DF6-8E7F-66E539B8D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굴림" panose="020B0600000101010101" pitchFamily="50" charset="-127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4494528D-915F-4256-9DCC-73468641F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35392DB-4FCF-428C-844E-207BE4E0BE8B}" type="slidenum">
              <a:rPr lang="en-US" altLang="ko-KR" sz="13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19</a:t>
            </a:fld>
            <a:endParaRPr lang="en-US" altLang="ko-KR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15815F9-881D-4F07-854B-DFBD20B4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AECB932-8F8D-48E4-B23D-66962D220DD2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42157F7-03D2-450D-A2C0-7C13C7E10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2F4F709-1789-4C87-89EF-A16B25A54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1"/>
            <a:ext cx="4984750" cy="4466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1F43AE29-72F0-4A93-B47F-BC173A5AAC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4CD8BDCD-F1B2-4A7B-8BC9-23E2FC37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굴림" panose="020B0600000101010101" pitchFamily="50" charset="-127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8C5D8748-576D-4F50-8605-CCDBA234E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B05B03A-AE42-4A2D-B887-738400A47FA7}" type="slidenum">
              <a:rPr lang="en-US" altLang="ko-KR" sz="13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ko-KR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EE88191-3B47-41DB-8A47-D3E254311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28277F3E-8059-496B-A395-F820C91C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굴림" panose="020B0600000101010101" pitchFamily="50" charset="-127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E1A12AF-6663-470D-AF51-76451FE7B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81F237B-8711-4483-B713-12262AC8C272}" type="slidenum">
              <a:rPr lang="en-US" altLang="ko-KR" sz="13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ko-KR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01A7DFA-EE99-47F2-9B86-78F21DCA77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38E7D431-0977-4AAB-84CD-3F26B69F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굴림" panose="020B0600000101010101" pitchFamily="50" charset="-127"/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6151D331-0CA1-470F-9887-B534F73DB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AFBA21B-3592-4248-9C10-F7CDB52E0A5C}" type="slidenum">
              <a:rPr lang="en-US" altLang="ko-KR" sz="13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ko-KR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>
            <a:extLst>
              <a:ext uri="{FF2B5EF4-FFF2-40B4-BE49-F238E27FC236}">
                <a16:creationId xmlns:a16="http://schemas.microsoft.com/office/drawing/2014/main" id="{2EC3B9A0-8F99-475E-8EC4-28C543F5D2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>
            <a:extLst>
              <a:ext uri="{FF2B5EF4-FFF2-40B4-BE49-F238E27FC236}">
                <a16:creationId xmlns:a16="http://schemas.microsoft.com/office/drawing/2014/main" id="{F62CD8FF-898C-4F3B-BC11-3901F113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736EF835-28AB-4066-A9F1-EACA0419D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defTabSz="9271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defTabSz="9271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defTabSz="9271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defTabSz="9271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2DD71FF7-DBAA-4476-92A5-AEB4E57C3056}" type="slidenum">
              <a:rPr lang="en-US" altLang="ko-KR" sz="1300" b="0" smtClean="0"/>
              <a:pPr/>
              <a:t>23</a:t>
            </a:fld>
            <a:endParaRPr lang="en-US" altLang="ko-KR" sz="1300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333502C9-9151-49E3-BE22-7BAA0FABC2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83783FE7-8019-4180-B5C5-D80D11AC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굴림" panose="020B0600000101010101" pitchFamily="50" charset="-127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6EDB7D70-C057-4003-A3B3-A9B2BFEED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defTabSz="966788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defTabSz="966788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defTabSz="966788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defTabSz="966788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0D4577EA-CDC5-4F69-A054-7E8063F00F65}" type="slidenum">
              <a:rPr lang="en-US" altLang="ko-KR" sz="1300" b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24</a:t>
            </a:fld>
            <a:endParaRPr lang="en-US" altLang="ko-KR" sz="1300" b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5E7D2FAC-CD37-486A-9A5B-D83FBB322B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DA14733C-B52B-42BD-8252-B2CCCD00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굴림" panose="020B0600000101010101" pitchFamily="50" charset="-127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DC04AB0D-470A-4142-9F07-F0EE592F2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6DD0A81-9374-415B-9461-D74E695300A5}" type="slidenum">
              <a:rPr lang="en-US" altLang="ko-KR" sz="13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25</a:t>
            </a:fld>
            <a:endParaRPr lang="en-US" altLang="ko-KR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323C45E-1AEE-4E4B-800D-EB0B54006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C602B6F-206C-400C-B54E-875D14B8229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EE31A77-9431-4AB3-A1A9-ECBF124F7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42306AD-2D14-41BB-B4DB-A88A2850C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1"/>
            <a:ext cx="4984750" cy="4466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B1B9BEA-6D4F-48C4-A1E1-6F71A2EE7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16B3F4-0BB2-49AC-B817-0D3D9D6E372E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9B100F5-8D94-4613-A92B-0889F20ED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1BD2055-AE6C-45AE-8443-3A5C939B0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1"/>
            <a:ext cx="4984750" cy="4466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DBBB617-A7F7-4B25-884E-AF04F0971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8BD533-161C-4FC5-AA2E-C6ACBEF7D3F4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167A770-30F1-430A-92FC-85622D309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8D3F2FE-4E44-48D6-B995-37E101B60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1"/>
            <a:ext cx="4984750" cy="4466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4A299F1-ECA3-4AFA-B4B7-441AB472E5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05D4167B-D30F-45A3-BE00-05515B85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굴림" panose="020B0600000101010101" pitchFamily="50" charset="-127"/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5B4E2D8-39A4-4DE6-ACF9-8A81A31FE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536C81B-A911-4818-8991-7F9D96AFE81A}" type="slidenum">
              <a:rPr lang="en-US" altLang="ko-KR" sz="13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5F94CE28-2AC2-4409-A296-5E1B9F198A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854C56CA-6971-4593-916D-9E481C61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굴림" panose="020B0600000101010101" pitchFamily="50" charset="-127"/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49789A56-8089-4F75-8719-10F8F3091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67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0E8CA87-FB6F-4051-A83A-FE0C19AAA0DC}" type="slidenum">
              <a:rPr lang="en-US" altLang="ko-KR" sz="13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C7D11E5-F72D-459E-B084-853617390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695734E-69EE-4876-B624-5050F783AAFC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8E5452-3B69-4D64-96EE-3FA537CC7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7EA3E3E-A15E-41AD-9255-787F6A7B0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1"/>
            <a:ext cx="4984750" cy="4466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B74277A-8C27-4E11-BF84-FAA0B2181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17922E9-6C7F-475C-98E4-E705AD937F6E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4019028-9067-4DBA-BB1F-18B87CEA5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8C26D24-5BFB-42C1-BD09-47BDD0CD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DB3F8A3-84A0-45C9-9020-B449EA1A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4A43CD8-144C-43B1-81CD-4C77F36BB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7A5329-429E-4027-9EEE-C9344DA5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2FB49F-F1B0-40C9-B5BC-31832FE2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6703CAB-068C-4751-A344-287C9114B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8FFDAF8-5CEB-4753-9562-647339D17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9E988F6-A881-49BA-B45A-3C3DEF087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11787824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653291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849589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DA316-5516-4B01-B614-E34FDC53EC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fld id="{6CC3210A-5CE6-4096-A523-2E81E45BBC74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05890E6-BC4D-4B89-955F-D0D459890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63A59F3-7800-41EA-8B60-18D264792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r>
              <a:rPr lang="en-US" altLang="ko-KR"/>
              <a:t>2-</a:t>
            </a:r>
            <a:fld id="{4A3FA9FB-326E-4A3E-AE81-F659C30CBF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963760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93985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45684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86500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88571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2347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975631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57632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B3A9D2-6388-4529-B011-B4BB73941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1E19A07-A4D4-4E0E-9AF1-E330923B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2C6ECD9-9354-415F-A620-31C5E11D1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A93EF7-EC51-43ED-80BE-BDE4799D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195695-E451-4295-9CD1-B2FD7F4A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05176ED-A8B4-44A0-9893-636562669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9906EE9-F117-4D75-9426-65D74951F317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CB1535CC-A92C-4C47-BA03-2AA6F706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4489389-0DA1-431C-A38B-609023A3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D2A5E26C-98C7-472C-9168-285E92237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11/relationships/inkAction" Target="../ink/inkAction7.xml"/><Relationship Id="rId3" Type="http://schemas.openxmlformats.org/officeDocument/2006/relationships/oleObject" Target="../embeddings/oleObject11.bin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inkAction" Target="../ink/inkAction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90C02898-BDB3-4FC0-B982-D71F76864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0AE05488-6754-408F-AF9C-44E529EDC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2.  Application Layer(2)</a:t>
            </a:r>
          </a:p>
        </p:txBody>
      </p:sp>
    </p:spTree>
  </p:cSld>
  <p:clrMapOvr>
    <a:masterClrMapping/>
  </p:clrMapOvr>
  <p:transition advTm="2508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id="{864F14D7-5760-493A-AF4D-D6D43A44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전자메일</a:t>
            </a:r>
            <a:r>
              <a:rPr lang="en-US" altLang="ko-KR" sz="2400" dirty="0"/>
              <a:t>: SMTP </a:t>
            </a:r>
            <a:r>
              <a:rPr lang="en-US" altLang="ko-KR" sz="2000" dirty="0"/>
              <a:t>[RFC 2821]</a:t>
            </a:r>
            <a:endParaRPr lang="en-US" altLang="ko-KR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48D5EC2-7ACC-4D26-8186-83EDC8C54E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872413" cy="5538788"/>
          </a:xfrm>
        </p:spPr>
        <p:txBody>
          <a:bodyPr/>
          <a:lstStyle/>
          <a:p>
            <a:pPr eaLnBrk="1" hangingPunct="1"/>
            <a:r>
              <a:rPr lang="en-US" altLang="ko-KR" sz="1800"/>
              <a:t>Client</a:t>
            </a:r>
            <a:r>
              <a:rPr lang="ko-KR" altLang="en-US" sz="1800"/>
              <a:t>에서 </a:t>
            </a:r>
            <a:r>
              <a:rPr lang="en-US" altLang="ko-KR" sz="1800"/>
              <a:t>server</a:t>
            </a:r>
            <a:r>
              <a:rPr lang="ko-KR" altLang="en-US" sz="1800"/>
              <a:t>로 신뢰성 있는 이메일 전송을 위해 </a:t>
            </a:r>
            <a:r>
              <a:rPr lang="en-US" altLang="ko-KR" sz="1800"/>
              <a:t>TCP </a:t>
            </a:r>
            <a:r>
              <a:rPr lang="ko-KR" altLang="en-US" sz="1800"/>
              <a:t>포트</a:t>
            </a:r>
            <a:r>
              <a:rPr lang="en-US" altLang="ko-KR" sz="1800"/>
              <a:t>25 </a:t>
            </a:r>
            <a:r>
              <a:rPr lang="ko-KR" altLang="en-US" sz="1800"/>
              <a:t>사용</a:t>
            </a:r>
            <a:endParaRPr lang="en-US" altLang="ko-KR" sz="1800"/>
          </a:p>
          <a:p>
            <a:pPr eaLnBrk="1" hangingPunct="1"/>
            <a:r>
              <a:rPr lang="ko-KR" altLang="en-US" sz="1800"/>
              <a:t>직접전송 </a:t>
            </a:r>
            <a:r>
              <a:rPr lang="en-US" altLang="ko-KR" sz="1800"/>
              <a:t>: </a:t>
            </a:r>
            <a:r>
              <a:rPr lang="ko-KR" altLang="en-US" sz="1800"/>
              <a:t>송신서버에서 수신서버로 전송</a:t>
            </a:r>
            <a:endParaRPr lang="en-US" altLang="ko-KR" sz="1800"/>
          </a:p>
          <a:p>
            <a:pPr eaLnBrk="1" hangingPunct="1"/>
            <a:r>
              <a:rPr lang="ko-KR" altLang="en-US" sz="1800"/>
              <a:t>전송 </a:t>
            </a:r>
            <a:r>
              <a:rPr lang="en-US" altLang="ko-KR" sz="1800"/>
              <a:t>3</a:t>
            </a:r>
            <a:r>
              <a:rPr lang="ko-KR" altLang="en-US" sz="1800"/>
              <a:t>단계</a:t>
            </a:r>
            <a:endParaRPr lang="en-US" altLang="ko-KR" sz="1800"/>
          </a:p>
          <a:p>
            <a:pPr lvl="1" eaLnBrk="1" hangingPunct="1"/>
            <a:r>
              <a:rPr lang="en-US" altLang="ko-KR" sz="1800"/>
              <a:t>handshaking (greeting)</a:t>
            </a:r>
          </a:p>
          <a:p>
            <a:pPr lvl="1" eaLnBrk="1" hangingPunct="1"/>
            <a:r>
              <a:rPr lang="en-US" altLang="ko-KR" sz="1800"/>
              <a:t>transfer of messages</a:t>
            </a:r>
          </a:p>
          <a:p>
            <a:pPr lvl="1" eaLnBrk="1" hangingPunct="1"/>
            <a:r>
              <a:rPr lang="en-US" altLang="ko-KR" sz="1800"/>
              <a:t>closure</a:t>
            </a:r>
          </a:p>
          <a:p>
            <a:pPr eaLnBrk="1" hangingPunct="1"/>
            <a:r>
              <a:rPr lang="en-US" altLang="ko-KR" sz="1800"/>
              <a:t>command/response interaction</a:t>
            </a:r>
            <a:endParaRPr lang="en-US" altLang="ko-KR" sz="180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ko-KR" sz="1800">
                <a:solidFill>
                  <a:schemeClr val="accent2"/>
                </a:solidFill>
              </a:rPr>
              <a:t>commands:</a:t>
            </a:r>
            <a:r>
              <a:rPr lang="en-US" altLang="ko-KR" sz="1800"/>
              <a:t> ASCII text</a:t>
            </a:r>
          </a:p>
          <a:p>
            <a:pPr lvl="1" eaLnBrk="1" hangingPunct="1"/>
            <a:r>
              <a:rPr lang="en-US" altLang="ko-KR" sz="1800">
                <a:solidFill>
                  <a:schemeClr val="accent2"/>
                </a:solidFill>
              </a:rPr>
              <a:t>response:</a:t>
            </a:r>
            <a:r>
              <a:rPr lang="en-US" altLang="ko-KR" sz="1800"/>
              <a:t> status code and phrase</a:t>
            </a:r>
          </a:p>
          <a:p>
            <a:pPr eaLnBrk="1" hangingPunct="1"/>
            <a:r>
              <a:rPr lang="ko-KR" altLang="en-US" sz="2000"/>
              <a:t>메시지는 </a:t>
            </a:r>
            <a:r>
              <a:rPr lang="en-US" altLang="ko-KR" sz="2000"/>
              <a:t>7-bit ASCII</a:t>
            </a:r>
            <a:r>
              <a:rPr lang="ko-KR" altLang="en-US" sz="2000"/>
              <a:t>코드만 지원</a:t>
            </a:r>
            <a:endParaRPr lang="en-US" altLang="ko-KR" sz="20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</p:txBody>
      </p:sp>
    </p:spTree>
  </p:cSld>
  <p:clrMapOvr>
    <a:masterClrMapping/>
  </p:clrMapOvr>
  <p:transition advTm="16518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>
            <a:extLst>
              <a:ext uri="{FF2B5EF4-FFF2-40B4-BE49-F238E27FC236}">
                <a16:creationId xmlns:a16="http://schemas.microsoft.com/office/drawing/2014/main" id="{3A53313C-B076-40DD-86EB-2C3F2B308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9850"/>
            <a:ext cx="823595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Scenario: Alice sends message to Bob</a:t>
            </a: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D7B4E4-8C09-4074-A85A-4477D3E938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0463"/>
            <a:ext cx="3810000" cy="3219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AutoNum type="arabicParenR"/>
            </a:pPr>
            <a:r>
              <a:rPr lang="en-US" altLang="ko-KR" sz="1800"/>
              <a:t>Alice</a:t>
            </a:r>
            <a:r>
              <a:rPr lang="ko-KR" altLang="en-US" sz="1800"/>
              <a:t>는</a:t>
            </a:r>
            <a:r>
              <a:rPr lang="en-US" altLang="ko-KR" sz="1800"/>
              <a:t> UA</a:t>
            </a:r>
            <a:r>
              <a:rPr lang="ko-KR" altLang="en-US" sz="1800"/>
              <a:t>를 통해 </a:t>
            </a:r>
            <a:r>
              <a:rPr lang="en-US" altLang="ko-KR" sz="1800"/>
              <a:t>bob</a:t>
            </a:r>
            <a:r>
              <a:rPr lang="en-US" altLang="ko-KR" sz="1800">
                <a:latin typeface="Courier New" panose="02070309020205020404" pitchFamily="49" charset="0"/>
              </a:rPr>
              <a:t>@someschool.edu</a:t>
            </a:r>
            <a:r>
              <a:rPr lang="ko-KR" altLang="en-US" sz="1800">
                <a:latin typeface="Courier New" panose="02070309020205020404" pitchFamily="49" charset="0"/>
              </a:rPr>
              <a:t>을 수신자로 하는 </a:t>
            </a:r>
            <a:r>
              <a:rPr lang="ko-KR" altLang="en-US" sz="1800"/>
              <a:t>메일을 작성함</a:t>
            </a:r>
            <a:endParaRPr lang="en-US" altLang="ko-KR" sz="18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2) Alice</a:t>
            </a:r>
            <a:r>
              <a:rPr lang="ko-KR" altLang="en-US" sz="1800">
                <a:latin typeface="Comic Sans MS" panose="030F0702030302020204" pitchFamily="66" charset="0"/>
              </a:rPr>
              <a:t>의</a:t>
            </a:r>
            <a:r>
              <a:rPr lang="en-US" altLang="ko-KR" sz="1800"/>
              <a:t> UA</a:t>
            </a:r>
            <a:r>
              <a:rPr lang="ko-KR" altLang="en-US" sz="1800"/>
              <a:t>는 그녀의 메일서버에 메일을 보내고 그 메일은 송신서버에 보관됨</a:t>
            </a: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3) </a:t>
            </a:r>
            <a:r>
              <a:rPr lang="ko-KR" altLang="en-US" sz="1800"/>
              <a:t>송신서버 측 </a:t>
            </a:r>
            <a:r>
              <a:rPr lang="en-US" altLang="ko-KR" sz="1800"/>
              <a:t>SMTP</a:t>
            </a:r>
            <a:r>
              <a:rPr lang="ko-KR" altLang="en-US" sz="1800"/>
              <a:t>는 밥의 메일서버 </a:t>
            </a:r>
            <a:r>
              <a:rPr lang="en-US" altLang="ko-KR" sz="1800"/>
              <a:t>SMTP</a:t>
            </a:r>
            <a:r>
              <a:rPr lang="ko-KR" altLang="en-US" sz="1800"/>
              <a:t>에 연결 </a:t>
            </a:r>
            <a:r>
              <a:rPr lang="en-US" altLang="ko-KR" sz="1800"/>
              <a:t> 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3158B304-DB9C-40D3-AB1D-AA78BABD3E5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135063"/>
            <a:ext cx="3810000" cy="3268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4) </a:t>
            </a:r>
            <a:r>
              <a:rPr lang="ko-KR" altLang="en-US" sz="1800"/>
              <a:t>송신 </a:t>
            </a:r>
            <a:r>
              <a:rPr lang="en-US" altLang="ko-KR" sz="1800"/>
              <a:t>SMTP</a:t>
            </a:r>
            <a:r>
              <a:rPr lang="ko-KR" altLang="en-US" sz="1800"/>
              <a:t>는</a:t>
            </a:r>
            <a:r>
              <a:rPr lang="en-US" altLang="ko-KR" sz="1800"/>
              <a:t> TCP</a:t>
            </a:r>
            <a:r>
              <a:rPr lang="ko-KR" altLang="en-US" sz="1800"/>
              <a:t>연결을 통해 수신메일서버에 메시지 전달</a:t>
            </a: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5) </a:t>
            </a:r>
            <a:r>
              <a:rPr lang="ko-KR" altLang="en-US" sz="1800"/>
              <a:t>수신메일서버는 밥의 메일함에 메일을 보관함</a:t>
            </a:r>
            <a:r>
              <a:rPr lang="en-US" altLang="ko-KR" sz="1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6) </a:t>
            </a:r>
            <a:r>
              <a:rPr lang="ko-KR" altLang="en-US" sz="1800"/>
              <a:t>밥은 자신 </a:t>
            </a:r>
            <a:r>
              <a:rPr lang="en-US" altLang="ko-KR" sz="1800"/>
              <a:t>UA</a:t>
            </a:r>
            <a:r>
              <a:rPr lang="ko-KR" altLang="en-US" sz="1800"/>
              <a:t>를 통해 메시지를 읽는다</a:t>
            </a:r>
            <a:r>
              <a:rPr lang="en-US" altLang="ko-KR" sz="1800"/>
              <a:t> 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grpSp>
        <p:nvGrpSpPr>
          <p:cNvPr id="22533" name="Group 5">
            <a:extLst>
              <a:ext uri="{FF2B5EF4-FFF2-40B4-BE49-F238E27FC236}">
                <a16:creationId xmlns:a16="http://schemas.microsoft.com/office/drawing/2014/main" id="{ACC879B1-0B84-4B44-8093-C79CCB5AFF78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5062538"/>
            <a:ext cx="709613" cy="703262"/>
            <a:chOff x="4337" y="290"/>
            <a:chExt cx="447" cy="443"/>
          </a:xfrm>
        </p:grpSpPr>
        <p:graphicFrame>
          <p:nvGraphicFramePr>
            <p:cNvPr id="22602" name="Object 6">
              <a:extLst>
                <a:ext uri="{FF2B5EF4-FFF2-40B4-BE49-F238E27FC236}">
                  <a16:creationId xmlns:a16="http://schemas.microsoft.com/office/drawing/2014/main" id="{17C02EB5-B77E-4A87-AAF1-B0BCA3D06C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603" name="Group 7">
              <a:extLst>
                <a:ext uri="{FF2B5EF4-FFF2-40B4-BE49-F238E27FC236}">
                  <a16:creationId xmlns:a16="http://schemas.microsoft.com/office/drawing/2014/main" id="{4168366A-76D2-4963-8928-42F9E2BB0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2604" name="Rectangle 8">
                <a:extLst>
                  <a:ext uri="{FF2B5EF4-FFF2-40B4-BE49-F238E27FC236}">
                    <a16:creationId xmlns:a16="http://schemas.microsoft.com/office/drawing/2014/main" id="{913DC53D-5D13-4223-9AEC-C361A3186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605" name="Text Box 9">
                <a:extLst>
                  <a:ext uri="{FF2B5EF4-FFF2-40B4-BE49-F238E27FC236}">
                    <a16:creationId xmlns:a16="http://schemas.microsoft.com/office/drawing/2014/main" id="{BB6AD40A-652D-4CB7-9627-23FA66EC0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user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agent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534" name="Group 10">
            <a:extLst>
              <a:ext uri="{FF2B5EF4-FFF2-40B4-BE49-F238E27FC236}">
                <a16:creationId xmlns:a16="http://schemas.microsoft.com/office/drawing/2014/main" id="{F9D2451A-A44A-4583-A44C-E101E0D229D4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4503738"/>
            <a:ext cx="822325" cy="1501775"/>
            <a:chOff x="3484" y="2522"/>
            <a:chExt cx="518" cy="946"/>
          </a:xfrm>
        </p:grpSpPr>
        <p:grpSp>
          <p:nvGrpSpPr>
            <p:cNvPr id="22577" name="Group 11">
              <a:extLst>
                <a:ext uri="{FF2B5EF4-FFF2-40B4-BE49-F238E27FC236}">
                  <a16:creationId xmlns:a16="http://schemas.microsoft.com/office/drawing/2014/main" id="{A4EBF365-ADB9-4ED9-9A58-929252CA7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2594" name="AutoShape 12">
                <a:extLst>
                  <a:ext uri="{FF2B5EF4-FFF2-40B4-BE49-F238E27FC236}">
                    <a16:creationId xmlns:a16="http://schemas.microsoft.com/office/drawing/2014/main" id="{80D3A3C8-CD33-4293-8B54-E568F2CB6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95" name="Rectangle 13">
                <a:extLst>
                  <a:ext uri="{FF2B5EF4-FFF2-40B4-BE49-F238E27FC236}">
                    <a16:creationId xmlns:a16="http://schemas.microsoft.com/office/drawing/2014/main" id="{05B550EF-1009-4D1B-9BC8-B3263F550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96" name="Rectangle 14">
                <a:extLst>
                  <a:ext uri="{FF2B5EF4-FFF2-40B4-BE49-F238E27FC236}">
                    <a16:creationId xmlns:a16="http://schemas.microsoft.com/office/drawing/2014/main" id="{06A28712-4974-4E26-8A1D-DB9B8CFE6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97" name="AutoShape 15">
                <a:extLst>
                  <a:ext uri="{FF2B5EF4-FFF2-40B4-BE49-F238E27FC236}">
                    <a16:creationId xmlns:a16="http://schemas.microsoft.com/office/drawing/2014/main" id="{6B22D523-7613-46C0-96B9-3FDC32B11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98" name="Line 16">
                <a:extLst>
                  <a:ext uri="{FF2B5EF4-FFF2-40B4-BE49-F238E27FC236}">
                    <a16:creationId xmlns:a16="http://schemas.microsoft.com/office/drawing/2014/main" id="{0D7A4B7B-3EB7-4686-B8F5-CB68BE391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99" name="Line 17">
                <a:extLst>
                  <a:ext uri="{FF2B5EF4-FFF2-40B4-BE49-F238E27FC236}">
                    <a16:creationId xmlns:a16="http://schemas.microsoft.com/office/drawing/2014/main" id="{FEC13F26-1DDF-4F5D-ACE5-167B2D83E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00" name="Rectangle 18">
                <a:extLst>
                  <a:ext uri="{FF2B5EF4-FFF2-40B4-BE49-F238E27FC236}">
                    <a16:creationId xmlns:a16="http://schemas.microsoft.com/office/drawing/2014/main" id="{41468D47-58A5-46A3-8CDD-F90E1FE29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601" name="Rectangle 19">
                <a:extLst>
                  <a:ext uri="{FF2B5EF4-FFF2-40B4-BE49-F238E27FC236}">
                    <a16:creationId xmlns:a16="http://schemas.microsoft.com/office/drawing/2014/main" id="{59A59E2C-840B-4C73-938B-798479233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2578" name="Group 20">
              <a:extLst>
                <a:ext uri="{FF2B5EF4-FFF2-40B4-BE49-F238E27FC236}">
                  <a16:creationId xmlns:a16="http://schemas.microsoft.com/office/drawing/2014/main" id="{BB0AF86B-2B96-46EC-B26D-28C3A528F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22579" name="Rectangle 21">
                <a:extLst>
                  <a:ext uri="{FF2B5EF4-FFF2-40B4-BE49-F238E27FC236}">
                    <a16:creationId xmlns:a16="http://schemas.microsoft.com/office/drawing/2014/main" id="{058C589B-B587-4BE8-A8F9-816D8CAA3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80" name="Text Box 22">
                <a:extLst>
                  <a:ext uri="{FF2B5EF4-FFF2-40B4-BE49-F238E27FC236}">
                    <a16:creationId xmlns:a16="http://schemas.microsoft.com/office/drawing/2014/main" id="{E0EDD571-1751-4EE2-924A-9DF6B25CE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mail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server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1" name="Rectangle 23">
                <a:extLst>
                  <a:ext uri="{FF2B5EF4-FFF2-40B4-BE49-F238E27FC236}">
                    <a16:creationId xmlns:a16="http://schemas.microsoft.com/office/drawing/2014/main" id="{60A0E4AE-EC84-466E-B86F-6BD12EEE1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82" name="Line 24">
                <a:extLst>
                  <a:ext uri="{FF2B5EF4-FFF2-40B4-BE49-F238E27FC236}">
                    <a16:creationId xmlns:a16="http://schemas.microsoft.com/office/drawing/2014/main" id="{9A8BEBBB-51B8-4C5C-B060-1D61273F3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83" name="Line 25">
                <a:extLst>
                  <a:ext uri="{FF2B5EF4-FFF2-40B4-BE49-F238E27FC236}">
                    <a16:creationId xmlns:a16="http://schemas.microsoft.com/office/drawing/2014/main" id="{BB772524-E767-4BA8-9B68-ADED80C92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84" name="Line 26">
                <a:extLst>
                  <a:ext uri="{FF2B5EF4-FFF2-40B4-BE49-F238E27FC236}">
                    <a16:creationId xmlns:a16="http://schemas.microsoft.com/office/drawing/2014/main" id="{55BBDEC9-85B6-480A-8AD0-1B3E71D81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85" name="Line 27">
                <a:extLst>
                  <a:ext uri="{FF2B5EF4-FFF2-40B4-BE49-F238E27FC236}">
                    <a16:creationId xmlns:a16="http://schemas.microsoft.com/office/drawing/2014/main" id="{E02A163C-BFB3-4B6F-8ECE-40F5DC764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86" name="Line 28">
                <a:extLst>
                  <a:ext uri="{FF2B5EF4-FFF2-40B4-BE49-F238E27FC236}">
                    <a16:creationId xmlns:a16="http://schemas.microsoft.com/office/drawing/2014/main" id="{9D8DEB52-52E1-47F0-9BAA-84F83BD91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87" name="Line 29">
                <a:extLst>
                  <a:ext uri="{FF2B5EF4-FFF2-40B4-BE49-F238E27FC236}">
                    <a16:creationId xmlns:a16="http://schemas.microsoft.com/office/drawing/2014/main" id="{3CED172E-4063-4A26-AD97-4E6E1858F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88" name="Line 30">
                <a:extLst>
                  <a:ext uri="{FF2B5EF4-FFF2-40B4-BE49-F238E27FC236}">
                    <a16:creationId xmlns:a16="http://schemas.microsoft.com/office/drawing/2014/main" id="{B6B87FCE-EA63-44DC-8CF9-65CF6E681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89" name="Rectangle 31">
                <a:extLst>
                  <a:ext uri="{FF2B5EF4-FFF2-40B4-BE49-F238E27FC236}">
                    <a16:creationId xmlns:a16="http://schemas.microsoft.com/office/drawing/2014/main" id="{3A81E514-F7F7-46AA-AD4E-34B01682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90" name="Rectangle 32">
                <a:extLst>
                  <a:ext uri="{FF2B5EF4-FFF2-40B4-BE49-F238E27FC236}">
                    <a16:creationId xmlns:a16="http://schemas.microsoft.com/office/drawing/2014/main" id="{3DF339AE-97D9-4301-8EC0-38486B776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91" name="Rectangle 33">
                <a:extLst>
                  <a:ext uri="{FF2B5EF4-FFF2-40B4-BE49-F238E27FC236}">
                    <a16:creationId xmlns:a16="http://schemas.microsoft.com/office/drawing/2014/main" id="{A22211AA-8F02-4555-98B1-68B2B71C8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92" name="Rectangle 34">
                <a:extLst>
                  <a:ext uri="{FF2B5EF4-FFF2-40B4-BE49-F238E27FC236}">
                    <a16:creationId xmlns:a16="http://schemas.microsoft.com/office/drawing/2014/main" id="{1A31A43F-BE64-419D-B7E5-8C878F71B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93" name="Rectangle 35">
                <a:extLst>
                  <a:ext uri="{FF2B5EF4-FFF2-40B4-BE49-F238E27FC236}">
                    <a16:creationId xmlns:a16="http://schemas.microsoft.com/office/drawing/2014/main" id="{28ADD63D-1FF8-4E88-BD1F-F02EE0C7A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</p:grpSp>
      <p:pic>
        <p:nvPicPr>
          <p:cNvPr id="22535" name="Picture 36" descr="Alice">
            <a:extLst>
              <a:ext uri="{FF2B5EF4-FFF2-40B4-BE49-F238E27FC236}">
                <a16:creationId xmlns:a16="http://schemas.microsoft.com/office/drawing/2014/main" id="{E923EAF7-9963-4DEC-8A4E-616F64C7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37" descr="Bob">
            <a:extLst>
              <a:ext uri="{FF2B5EF4-FFF2-40B4-BE49-F238E27FC236}">
                <a16:creationId xmlns:a16="http://schemas.microsoft.com/office/drawing/2014/main" id="{9134D057-55ED-462C-8076-4080BAD6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7" name="Group 38">
            <a:extLst>
              <a:ext uri="{FF2B5EF4-FFF2-40B4-BE49-F238E27FC236}">
                <a16:creationId xmlns:a16="http://schemas.microsoft.com/office/drawing/2014/main" id="{36EC4749-9ACF-47BA-93BA-EBF627268FA0}"/>
              </a:ext>
            </a:extLst>
          </p:cNvPr>
          <p:cNvGrpSpPr>
            <a:grpSpLocks/>
          </p:cNvGrpSpPr>
          <p:nvPr/>
        </p:nvGrpSpPr>
        <p:grpSpPr bwMode="auto">
          <a:xfrm>
            <a:off x="4986338" y="4449763"/>
            <a:ext cx="822325" cy="1501775"/>
            <a:chOff x="3484" y="2522"/>
            <a:chExt cx="518" cy="946"/>
          </a:xfrm>
        </p:grpSpPr>
        <p:grpSp>
          <p:nvGrpSpPr>
            <p:cNvPr id="22552" name="Group 39">
              <a:extLst>
                <a:ext uri="{FF2B5EF4-FFF2-40B4-BE49-F238E27FC236}">
                  <a16:creationId xmlns:a16="http://schemas.microsoft.com/office/drawing/2014/main" id="{8CCFBE14-C7AA-44C7-B55A-395BCA6FC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2569" name="AutoShape 40">
                <a:extLst>
                  <a:ext uri="{FF2B5EF4-FFF2-40B4-BE49-F238E27FC236}">
                    <a16:creationId xmlns:a16="http://schemas.microsoft.com/office/drawing/2014/main" id="{90ACF3F9-D633-4891-9A30-09409ACFF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0" name="Rectangle 41">
                <a:extLst>
                  <a:ext uri="{FF2B5EF4-FFF2-40B4-BE49-F238E27FC236}">
                    <a16:creationId xmlns:a16="http://schemas.microsoft.com/office/drawing/2014/main" id="{7129DAFB-4863-467A-AB8B-424F38C92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1" name="Rectangle 42">
                <a:extLst>
                  <a:ext uri="{FF2B5EF4-FFF2-40B4-BE49-F238E27FC236}">
                    <a16:creationId xmlns:a16="http://schemas.microsoft.com/office/drawing/2014/main" id="{D03CDBFE-DEF4-45C5-B509-AB1D89EC1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2" name="AutoShape 43">
                <a:extLst>
                  <a:ext uri="{FF2B5EF4-FFF2-40B4-BE49-F238E27FC236}">
                    <a16:creationId xmlns:a16="http://schemas.microsoft.com/office/drawing/2014/main" id="{05B8878D-1C6A-4FD9-BA70-73FCEFB4A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3" name="Line 44">
                <a:extLst>
                  <a:ext uri="{FF2B5EF4-FFF2-40B4-BE49-F238E27FC236}">
                    <a16:creationId xmlns:a16="http://schemas.microsoft.com/office/drawing/2014/main" id="{F8BEAD98-09DC-4167-9F34-02DB61176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74" name="Line 45">
                <a:extLst>
                  <a:ext uri="{FF2B5EF4-FFF2-40B4-BE49-F238E27FC236}">
                    <a16:creationId xmlns:a16="http://schemas.microsoft.com/office/drawing/2014/main" id="{B390DF62-BC0A-4A5C-90CD-1B4D3F402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75" name="Rectangle 46">
                <a:extLst>
                  <a:ext uri="{FF2B5EF4-FFF2-40B4-BE49-F238E27FC236}">
                    <a16:creationId xmlns:a16="http://schemas.microsoft.com/office/drawing/2014/main" id="{195AAE53-1854-4F42-BF87-A0E35E6BB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6" name="Rectangle 47">
                <a:extLst>
                  <a:ext uri="{FF2B5EF4-FFF2-40B4-BE49-F238E27FC236}">
                    <a16:creationId xmlns:a16="http://schemas.microsoft.com/office/drawing/2014/main" id="{8975A172-DF66-4484-95BA-792DDFBCC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2553" name="Group 48">
              <a:extLst>
                <a:ext uri="{FF2B5EF4-FFF2-40B4-BE49-F238E27FC236}">
                  <a16:creationId xmlns:a16="http://schemas.microsoft.com/office/drawing/2014/main" id="{4700706F-7095-44D2-A60B-C16D32E4B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22554" name="Rectangle 49">
                <a:extLst>
                  <a:ext uri="{FF2B5EF4-FFF2-40B4-BE49-F238E27FC236}">
                    <a16:creationId xmlns:a16="http://schemas.microsoft.com/office/drawing/2014/main" id="{8D75D177-0C40-47B2-B535-1A321CFE0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55" name="Text Box 50">
                <a:extLst>
                  <a:ext uri="{FF2B5EF4-FFF2-40B4-BE49-F238E27FC236}">
                    <a16:creationId xmlns:a16="http://schemas.microsoft.com/office/drawing/2014/main" id="{9489FCC5-DD21-4270-88E7-62DC6CB78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mail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server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6" name="Rectangle 51">
                <a:extLst>
                  <a:ext uri="{FF2B5EF4-FFF2-40B4-BE49-F238E27FC236}">
                    <a16:creationId xmlns:a16="http://schemas.microsoft.com/office/drawing/2014/main" id="{E56AE616-659C-466B-BB4B-FF64711DD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57" name="Line 52">
                <a:extLst>
                  <a:ext uri="{FF2B5EF4-FFF2-40B4-BE49-F238E27FC236}">
                    <a16:creationId xmlns:a16="http://schemas.microsoft.com/office/drawing/2014/main" id="{B0CF9F71-391A-4E71-9FFE-0F494E455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58" name="Line 53">
                <a:extLst>
                  <a:ext uri="{FF2B5EF4-FFF2-40B4-BE49-F238E27FC236}">
                    <a16:creationId xmlns:a16="http://schemas.microsoft.com/office/drawing/2014/main" id="{63D742AF-78E1-4059-A172-2D9ECBC1A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59" name="Line 54">
                <a:extLst>
                  <a:ext uri="{FF2B5EF4-FFF2-40B4-BE49-F238E27FC236}">
                    <a16:creationId xmlns:a16="http://schemas.microsoft.com/office/drawing/2014/main" id="{888147FA-71BF-4068-95A3-4284A7112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0" name="Line 55">
                <a:extLst>
                  <a:ext uri="{FF2B5EF4-FFF2-40B4-BE49-F238E27FC236}">
                    <a16:creationId xmlns:a16="http://schemas.microsoft.com/office/drawing/2014/main" id="{43839DFE-A993-4CC3-8E65-7BE581B18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1" name="Line 56">
                <a:extLst>
                  <a:ext uri="{FF2B5EF4-FFF2-40B4-BE49-F238E27FC236}">
                    <a16:creationId xmlns:a16="http://schemas.microsoft.com/office/drawing/2014/main" id="{0C64986D-B39B-4857-8443-B95C3494F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2" name="Line 57">
                <a:extLst>
                  <a:ext uri="{FF2B5EF4-FFF2-40B4-BE49-F238E27FC236}">
                    <a16:creationId xmlns:a16="http://schemas.microsoft.com/office/drawing/2014/main" id="{39A69FB0-47DD-417D-AAB0-9DA685763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3" name="Line 58">
                <a:extLst>
                  <a:ext uri="{FF2B5EF4-FFF2-40B4-BE49-F238E27FC236}">
                    <a16:creationId xmlns:a16="http://schemas.microsoft.com/office/drawing/2014/main" id="{3B3421DF-05B8-4BCB-9E8A-929D90500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4" name="Rectangle 59">
                <a:extLst>
                  <a:ext uri="{FF2B5EF4-FFF2-40B4-BE49-F238E27FC236}">
                    <a16:creationId xmlns:a16="http://schemas.microsoft.com/office/drawing/2014/main" id="{75650D2A-6D7E-4E67-94F9-CEC54157D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65" name="Rectangle 60">
                <a:extLst>
                  <a:ext uri="{FF2B5EF4-FFF2-40B4-BE49-F238E27FC236}">
                    <a16:creationId xmlns:a16="http://schemas.microsoft.com/office/drawing/2014/main" id="{B7100C0B-2411-4EB3-8D78-82482EDD6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66" name="Rectangle 61">
                <a:extLst>
                  <a:ext uri="{FF2B5EF4-FFF2-40B4-BE49-F238E27FC236}">
                    <a16:creationId xmlns:a16="http://schemas.microsoft.com/office/drawing/2014/main" id="{BF194EA2-CC80-42B6-950C-D2C6D6F83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67" name="Rectangle 62">
                <a:extLst>
                  <a:ext uri="{FF2B5EF4-FFF2-40B4-BE49-F238E27FC236}">
                    <a16:creationId xmlns:a16="http://schemas.microsoft.com/office/drawing/2014/main" id="{5821C506-EB0B-4FCA-B70D-EF1354734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68" name="Rectangle 63">
                <a:extLst>
                  <a:ext uri="{FF2B5EF4-FFF2-40B4-BE49-F238E27FC236}">
                    <a16:creationId xmlns:a16="http://schemas.microsoft.com/office/drawing/2014/main" id="{624AF650-F0DE-4CF2-A6D2-598A23941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22538" name="Group 64">
            <a:extLst>
              <a:ext uri="{FF2B5EF4-FFF2-40B4-BE49-F238E27FC236}">
                <a16:creationId xmlns:a16="http://schemas.microsoft.com/office/drawing/2014/main" id="{3F4B882F-C8D5-464B-8079-59125456CCEB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946650"/>
            <a:ext cx="709613" cy="703263"/>
            <a:chOff x="4337" y="290"/>
            <a:chExt cx="447" cy="443"/>
          </a:xfrm>
        </p:grpSpPr>
        <p:graphicFrame>
          <p:nvGraphicFramePr>
            <p:cNvPr id="22548" name="Object 65">
              <a:extLst>
                <a:ext uri="{FF2B5EF4-FFF2-40B4-BE49-F238E27FC236}">
                  <a16:creationId xmlns:a16="http://schemas.microsoft.com/office/drawing/2014/main" id="{B551BB02-02E1-4131-9BEC-399736D079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9" name="Group 66">
              <a:extLst>
                <a:ext uri="{FF2B5EF4-FFF2-40B4-BE49-F238E27FC236}">
                  <a16:creationId xmlns:a16="http://schemas.microsoft.com/office/drawing/2014/main" id="{A94352D8-0A30-4550-860C-2F6F13025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2550" name="Rectangle 67">
                <a:extLst>
                  <a:ext uri="{FF2B5EF4-FFF2-40B4-BE49-F238E27FC236}">
                    <a16:creationId xmlns:a16="http://schemas.microsoft.com/office/drawing/2014/main" id="{EC4996F6-6CCD-4B72-9BB4-5C7F968C5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51" name="Text Box 68">
                <a:extLst>
                  <a:ext uri="{FF2B5EF4-FFF2-40B4-BE49-F238E27FC236}">
                    <a16:creationId xmlns:a16="http://schemas.microsoft.com/office/drawing/2014/main" id="{FA2B8E92-67D2-4C6F-B133-10795F8D43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user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agent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39" name="Line 69">
            <a:extLst>
              <a:ext uri="{FF2B5EF4-FFF2-40B4-BE49-F238E27FC236}">
                <a16:creationId xmlns:a16="http://schemas.microsoft.com/office/drawing/2014/main" id="{BE73939D-4DAA-4080-ADAE-EB868B12E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0" name="Line 70">
            <a:extLst>
              <a:ext uri="{FF2B5EF4-FFF2-40B4-BE49-F238E27FC236}">
                <a16:creationId xmlns:a16="http://schemas.microsoft.com/office/drawing/2014/main" id="{BE7DEF6E-9CC2-4F5B-92FC-953F29F41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1" name="Line 71">
            <a:extLst>
              <a:ext uri="{FF2B5EF4-FFF2-40B4-BE49-F238E27FC236}">
                <a16:creationId xmlns:a16="http://schemas.microsoft.com/office/drawing/2014/main" id="{A82A3FBA-BC64-44BD-80A4-A5DDD7B32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1838" y="5408613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2" name="Oval 72">
            <a:extLst>
              <a:ext uri="{FF2B5EF4-FFF2-40B4-BE49-F238E27FC236}">
                <a16:creationId xmlns:a16="http://schemas.microsoft.com/office/drawing/2014/main" id="{D120A689-C669-4983-BF01-4B78EEC8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4870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1</a:t>
            </a:r>
            <a:endParaRPr kumimoji="0" lang="en-US" altLang="ko-KR" b="0">
              <a:latin typeface="Comic Sans MS" panose="030F0702030302020204" pitchFamily="66" charset="0"/>
            </a:endParaRPr>
          </a:p>
        </p:txBody>
      </p:sp>
      <p:sp>
        <p:nvSpPr>
          <p:cNvPr id="22543" name="Oval 73">
            <a:extLst>
              <a:ext uri="{FF2B5EF4-FFF2-40B4-BE49-F238E27FC236}">
                <a16:creationId xmlns:a16="http://schemas.microsoft.com/office/drawing/2014/main" id="{12BE391C-C9E5-4300-911F-01BC16B6F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2</a:t>
            </a:r>
            <a:endParaRPr kumimoji="0" lang="en-US" altLang="ko-KR" b="0">
              <a:latin typeface="Comic Sans MS" panose="030F0702030302020204" pitchFamily="66" charset="0"/>
            </a:endParaRPr>
          </a:p>
        </p:txBody>
      </p:sp>
      <p:sp>
        <p:nvSpPr>
          <p:cNvPr id="22544" name="Oval 74">
            <a:extLst>
              <a:ext uri="{FF2B5EF4-FFF2-40B4-BE49-F238E27FC236}">
                <a16:creationId xmlns:a16="http://schemas.microsoft.com/office/drawing/2014/main" id="{9406A737-2DB6-4B5F-A87D-5042266F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3</a:t>
            </a:r>
            <a:endParaRPr kumimoji="0" lang="en-US" altLang="ko-KR" b="0">
              <a:latin typeface="Comic Sans MS" panose="030F0702030302020204" pitchFamily="66" charset="0"/>
            </a:endParaRPr>
          </a:p>
        </p:txBody>
      </p:sp>
      <p:sp>
        <p:nvSpPr>
          <p:cNvPr id="22545" name="Oval 75">
            <a:extLst>
              <a:ext uri="{FF2B5EF4-FFF2-40B4-BE49-F238E27FC236}">
                <a16:creationId xmlns:a16="http://schemas.microsoft.com/office/drawing/2014/main" id="{5DC6D737-3286-415E-9F31-1A27E669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4</a:t>
            </a:r>
            <a:endParaRPr kumimoji="0" lang="en-US" altLang="ko-KR" b="0">
              <a:latin typeface="Comic Sans MS" panose="030F0702030302020204" pitchFamily="66" charset="0"/>
            </a:endParaRPr>
          </a:p>
        </p:txBody>
      </p:sp>
      <p:sp>
        <p:nvSpPr>
          <p:cNvPr id="22546" name="Oval 76">
            <a:extLst>
              <a:ext uri="{FF2B5EF4-FFF2-40B4-BE49-F238E27FC236}">
                <a16:creationId xmlns:a16="http://schemas.microsoft.com/office/drawing/2014/main" id="{315F0846-8ABF-4B44-BD59-C364A5C3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5</a:t>
            </a:r>
            <a:endParaRPr kumimoji="0" lang="en-US" altLang="ko-KR" b="0">
              <a:latin typeface="Comic Sans MS" panose="030F0702030302020204" pitchFamily="66" charset="0"/>
            </a:endParaRPr>
          </a:p>
        </p:txBody>
      </p:sp>
      <p:sp>
        <p:nvSpPr>
          <p:cNvPr id="22547" name="Oval 77">
            <a:extLst>
              <a:ext uri="{FF2B5EF4-FFF2-40B4-BE49-F238E27FC236}">
                <a16:creationId xmlns:a16="http://schemas.microsoft.com/office/drawing/2014/main" id="{F4351CBF-8691-42B3-8488-3E98C646C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6</a:t>
            </a:r>
            <a:endParaRPr kumimoji="0" lang="en-US" altLang="ko-KR" b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advTm="9207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>
            <a:extLst>
              <a:ext uri="{FF2B5EF4-FFF2-40B4-BE49-F238E27FC236}">
                <a16:creationId xmlns:a16="http://schemas.microsoft.com/office/drawing/2014/main" id="{52D59734-683D-46FF-A572-F8433F1C8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/>
              <a:t>Sample SMTP interaction</a:t>
            </a:r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C041FC6-66E3-4129-AB7F-10BF21E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7075"/>
            <a:ext cx="880268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S: 220 hamburger.edu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HELO crepes.fr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S: 250  Hello crepes.fr, pleased to meet you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MAIL FROM: &lt;alice@crepes.fr&gt;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S: 250 alice@crepes.fr... Sender ok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RCPT TO: &lt;bob@hamburger.edu&gt;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S: 250 bob@hamburger.edu ... Recipient ok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DATA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S: 354 Enter mail, end with "." on a line by itself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Subject: Pizza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Do you like ketchup?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  How about pickles?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S: 250 Message accepted for delivery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C: QUIT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     S: 221 hamburger.edu closing connection</a:t>
            </a:r>
            <a:endParaRPr kumimoji="0" lang="en-US" altLang="ko-KR" sz="2000" b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AC583C7-3C57-4B5A-B4FF-0C0B8B7031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1840" y="582120"/>
              <a:ext cx="3850920" cy="4848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AC583C7-3C57-4B5A-B4FF-0C0B8B7031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2480" y="572760"/>
                <a:ext cx="3869640" cy="486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733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74D2B7CE-6078-4796-822C-E40B61178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SMTP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D8689C4-ED50-44E5-83FD-C9141F0905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662863" cy="1500188"/>
          </a:xfrm>
        </p:spPr>
        <p:txBody>
          <a:bodyPr/>
          <a:lstStyle/>
          <a:p>
            <a:pPr eaLnBrk="1" hangingPunct="1"/>
            <a:r>
              <a:rPr lang="en-US" altLang="ko-KR" sz="1800"/>
              <a:t>SMTP </a:t>
            </a:r>
            <a:r>
              <a:rPr lang="ko-KR" altLang="en-US" sz="1800"/>
              <a:t>는 지속연결을 사용</a:t>
            </a:r>
            <a:endParaRPr lang="en-US" altLang="ko-KR" sz="1800"/>
          </a:p>
          <a:p>
            <a:pPr eaLnBrk="1" hangingPunct="1"/>
            <a:r>
              <a:rPr lang="en-US" altLang="ko-KR" sz="1800"/>
              <a:t>SMTP</a:t>
            </a:r>
            <a:r>
              <a:rPr lang="ko-KR" altLang="en-US" sz="1800"/>
              <a:t>는</a:t>
            </a:r>
            <a:r>
              <a:rPr lang="en-US" altLang="ko-KR" sz="1800"/>
              <a:t> 7</a:t>
            </a:r>
            <a:r>
              <a:rPr lang="ko-KR" altLang="en-US" sz="1800"/>
              <a:t>비트 </a:t>
            </a:r>
            <a:r>
              <a:rPr lang="en-US" altLang="ko-KR" sz="1800"/>
              <a:t>ASCII</a:t>
            </a:r>
            <a:r>
              <a:rPr lang="ko-KR" altLang="en-US" sz="1800"/>
              <a:t>로 된 메시지</a:t>
            </a:r>
            <a:r>
              <a:rPr lang="en-US" altLang="ko-KR" sz="1800"/>
              <a:t>(</a:t>
            </a:r>
            <a:r>
              <a:rPr lang="ko-KR" altLang="en-US" sz="1800"/>
              <a:t>헤더와 바디</a:t>
            </a:r>
            <a:r>
              <a:rPr lang="en-US" altLang="ko-KR" sz="1800"/>
              <a:t>)</a:t>
            </a:r>
            <a:r>
              <a:rPr lang="ko-KR" altLang="en-US" sz="1800"/>
              <a:t>를 요구함 </a:t>
            </a:r>
            <a:r>
              <a:rPr lang="en-US" altLang="ko-KR" sz="1800"/>
              <a:t> (</a:t>
            </a:r>
            <a:r>
              <a:rPr lang="ko-KR" altLang="en-US" sz="1800"/>
              <a:t>인코딩 필요</a:t>
            </a:r>
            <a:r>
              <a:rPr lang="en-US" altLang="ko-KR" sz="1800"/>
              <a:t>)</a:t>
            </a:r>
          </a:p>
          <a:p>
            <a:pPr eaLnBrk="1" hangingPunct="1"/>
            <a:r>
              <a:rPr lang="en-US" altLang="ko-KR" sz="1800"/>
              <a:t>SMTP </a:t>
            </a:r>
            <a:r>
              <a:rPr lang="ko-KR" altLang="en-US" sz="1800"/>
              <a:t>는 메시지 종료를 위해 </a:t>
            </a:r>
            <a:r>
              <a:rPr lang="en-US" altLang="ko-KR" sz="1800">
                <a:latin typeface="Courier New" panose="02070309020205020404" pitchFamily="49" charset="0"/>
              </a:rPr>
              <a:t>CRLF.CRLF</a:t>
            </a:r>
            <a:r>
              <a:rPr lang="ko-KR" altLang="en-US" sz="1800"/>
              <a:t>를 사용</a:t>
            </a:r>
            <a:endParaRPr lang="en-US" altLang="ko-KR" sz="1800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47B9FF1-98F0-4033-9356-F2D27F24C5B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8463" y="2436813"/>
            <a:ext cx="8448675" cy="36845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FF0000"/>
                </a:solidFill>
              </a:rPr>
              <a:t>HTTP</a:t>
            </a:r>
            <a:r>
              <a:rPr lang="ko-KR" altLang="en-US" sz="2400">
                <a:solidFill>
                  <a:srgbClr val="FF0000"/>
                </a:solidFill>
              </a:rPr>
              <a:t>와의 차이점</a:t>
            </a:r>
            <a:r>
              <a:rPr lang="en-US" altLang="ko-KR" sz="2400">
                <a:solidFill>
                  <a:srgbClr val="FF0000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800"/>
              <a:t>1. HTTP: pull vs. SMTP: push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ko-KR" sz="1800"/>
              <a:t>2. SMTP</a:t>
            </a:r>
            <a:r>
              <a:rPr lang="ko-KR" altLang="en-US" sz="1800"/>
              <a:t>는 각 몸체를 포함하여 각 메시지가 </a:t>
            </a:r>
            <a:r>
              <a:rPr lang="en-US" altLang="ko-KR" sz="1800"/>
              <a:t>7</a:t>
            </a:r>
            <a:r>
              <a:rPr lang="ko-KR" altLang="en-US" sz="1800"/>
              <a:t>비트 </a:t>
            </a:r>
            <a:r>
              <a:rPr lang="en-US" altLang="ko-KR" sz="1800"/>
              <a:t>ASCII</a:t>
            </a:r>
            <a:r>
              <a:rPr lang="ko-KR" altLang="en-US" sz="1800"/>
              <a:t>포맷</a:t>
            </a:r>
            <a:br>
              <a:rPr lang="en-US" altLang="ko-KR" sz="1800"/>
            </a:br>
            <a:r>
              <a:rPr lang="en-US" altLang="ko-KR" sz="1800"/>
              <a:t>    HTTP </a:t>
            </a:r>
            <a:r>
              <a:rPr lang="ko-KR" altLang="en-US" sz="1800"/>
              <a:t>는 제한이 없슴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en-US" altLang="ko-KR" sz="1800"/>
              <a:t>3. </a:t>
            </a:r>
            <a:r>
              <a:rPr lang="ko-KR" altLang="en-US" sz="1800"/>
              <a:t>텍스트와</a:t>
            </a:r>
            <a:r>
              <a:rPr lang="en-US" altLang="ko-KR" sz="1800"/>
              <a:t> </a:t>
            </a:r>
            <a:r>
              <a:rPr lang="ko-KR" altLang="en-US" sz="1800"/>
              <a:t>이미지로 구성된 문서를 다루는 방법</a:t>
            </a:r>
            <a:br>
              <a:rPr lang="en-US" altLang="ko-KR" sz="1800"/>
            </a:br>
            <a:r>
              <a:rPr lang="en-US" altLang="ko-KR" sz="1800"/>
              <a:t>    SMTP : </a:t>
            </a:r>
            <a:r>
              <a:rPr lang="ko-KR" altLang="en-US" sz="1800"/>
              <a:t>모든</a:t>
            </a:r>
            <a:r>
              <a:rPr lang="en-US" altLang="ko-KR" sz="1800"/>
              <a:t> </a:t>
            </a:r>
            <a:r>
              <a:rPr lang="ko-KR" altLang="en-US" sz="1800"/>
              <a:t>메시지의 객체를 한 메시지로 만듬</a:t>
            </a:r>
            <a:br>
              <a:rPr lang="en-US" altLang="ko-KR" sz="1800"/>
            </a:br>
            <a:r>
              <a:rPr lang="en-US" altLang="ko-KR" sz="1800"/>
              <a:t>    HTTP : </a:t>
            </a:r>
            <a:r>
              <a:rPr lang="ko-KR" altLang="en-US" sz="1800"/>
              <a:t>응답메시지에 각 객체를 캡슐화</a:t>
            </a:r>
            <a:endParaRPr lang="en-US" altLang="ko-KR" sz="18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C70B157-5579-4F55-AE26-73DB2D474B3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1840" y="1100520"/>
              <a:ext cx="5907960" cy="3955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C70B157-5579-4F55-AE26-73DB2D474B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2480" y="1091160"/>
                <a:ext cx="5926680" cy="397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926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E5F3783E-182E-4A23-B614-A41876F20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/>
              <a:t>Mail message format</a:t>
            </a:r>
            <a:endParaRPr lang="en-US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BF40E24-9A4F-4ECC-B130-07F95616EB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4094163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SMTP:  </a:t>
            </a:r>
            <a:r>
              <a:rPr lang="ko-KR" altLang="en-US" sz="1800"/>
              <a:t>이메일 메시지를 교환하기 위한 프로토콜</a:t>
            </a: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RFC 822:  </a:t>
            </a:r>
            <a:r>
              <a:rPr lang="ko-KR" altLang="en-US" sz="1800"/>
              <a:t>메일헤더 라인의 포맷과 의미해석</a:t>
            </a:r>
            <a:endParaRPr lang="en-US" altLang="ko-KR" sz="1800"/>
          </a:p>
          <a:p>
            <a:pPr eaLnBrk="1" hangingPunct="1"/>
            <a:r>
              <a:rPr lang="en-US" altLang="ko-KR" sz="1800"/>
              <a:t>header lines, e.g.,</a:t>
            </a:r>
          </a:p>
          <a:p>
            <a:pPr lvl="1" eaLnBrk="1" hangingPunct="1"/>
            <a:r>
              <a:rPr lang="en-US" altLang="ko-KR" sz="1600"/>
              <a:t>To:</a:t>
            </a:r>
          </a:p>
          <a:p>
            <a:pPr lvl="1" eaLnBrk="1" hangingPunct="1"/>
            <a:r>
              <a:rPr lang="en-US" altLang="ko-KR" sz="1600"/>
              <a:t>From:</a:t>
            </a:r>
          </a:p>
          <a:p>
            <a:pPr lvl="1" eaLnBrk="1" hangingPunct="1"/>
            <a:r>
              <a:rPr lang="en-US" altLang="ko-KR" sz="1600"/>
              <a:t>Subject: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i="1"/>
              <a:t>SMTP </a:t>
            </a:r>
            <a:r>
              <a:rPr lang="ko-KR" altLang="en-US" sz="1600" i="1"/>
              <a:t>명령어와 다름</a:t>
            </a:r>
            <a:endParaRPr lang="en-US" altLang="ko-KR" sz="1600"/>
          </a:p>
          <a:p>
            <a:pPr eaLnBrk="1" hangingPunct="1"/>
            <a:r>
              <a:rPr lang="en-US" altLang="ko-KR" sz="1800"/>
              <a:t>body</a:t>
            </a:r>
          </a:p>
          <a:p>
            <a:pPr lvl="1" eaLnBrk="1" hangingPunct="1"/>
            <a:r>
              <a:rPr lang="en-US" altLang="ko-KR" sz="1600"/>
              <a:t> </a:t>
            </a:r>
            <a:r>
              <a:rPr lang="en-US" altLang="ko-KR" sz="1600">
                <a:latin typeface="Comic Sans MS" panose="030F0702030302020204" pitchFamily="66" charset="0"/>
              </a:rPr>
              <a:t>“</a:t>
            </a:r>
            <a:r>
              <a:rPr lang="en-US" altLang="ko-KR" sz="1600"/>
              <a:t>message</a:t>
            </a:r>
            <a:r>
              <a:rPr lang="en-US" altLang="ko-KR" sz="1600">
                <a:latin typeface="Comic Sans MS" panose="030F0702030302020204" pitchFamily="66" charset="0"/>
              </a:rPr>
              <a:t>”</a:t>
            </a:r>
            <a:r>
              <a:rPr lang="en-US" altLang="ko-KR" sz="1600"/>
              <a:t>, ASCII </a:t>
            </a:r>
            <a:r>
              <a:rPr lang="ko-KR" altLang="en-US" sz="1600"/>
              <a:t>문자만 사용</a:t>
            </a:r>
            <a:endParaRPr lang="en-US" altLang="ko-KR" sz="160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A26FA7E6-161A-4AA2-A68D-049917B1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chemeClr val="bg1"/>
                </a:solidFill>
                <a:latin typeface="Comic Sans MS" panose="030F0702030302020204" pitchFamily="66" charset="0"/>
              </a:rPr>
              <a:t>header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8EDBEED-CD01-4B19-8A19-750AE66C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chemeClr val="bg1"/>
                </a:solidFill>
                <a:latin typeface="Comic Sans MS" panose="030F0702030302020204" pitchFamily="66" charset="0"/>
              </a:rPr>
              <a:t>body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E974CD7B-70BB-4B47-89E9-0450C635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EDF0DDD7-5701-4765-9824-8DB0316CA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2100" y="2159000"/>
            <a:ext cx="20955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890879EB-BFB9-4FFC-90BD-0C64C34CF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3327400"/>
            <a:ext cx="3327400" cy="774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3193D7E8-8ABD-4CBD-8397-66BE4725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blank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line</a:t>
            </a: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CDB09510-E901-4812-AB9D-8F6C6D4C1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1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advTm="3313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:a16="http://schemas.microsoft.com/office/drawing/2014/main" id="{4DD71ECF-418F-4DEB-841E-6415AFB89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63500"/>
            <a:ext cx="8382000" cy="5238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비</a:t>
            </a:r>
            <a:r>
              <a:rPr lang="en-US" altLang="ko-KR" dirty="0"/>
              <a:t>-ASCII </a:t>
            </a:r>
            <a:r>
              <a:rPr lang="ko-KR" altLang="en-US" dirty="0"/>
              <a:t>데이터를 위한 </a:t>
            </a:r>
            <a:r>
              <a:rPr lang="en-US" altLang="ko-KR" dirty="0"/>
              <a:t>MIME</a:t>
            </a:r>
            <a:r>
              <a:rPr lang="ko-KR" altLang="en-US" dirty="0"/>
              <a:t>확장</a:t>
            </a:r>
            <a:endParaRPr lang="en-US" altLang="ko-KR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ADCDCDE-2ED1-4EC1-B1F9-ECBC659D40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65200"/>
            <a:ext cx="7327900" cy="4648200"/>
          </a:xfrm>
        </p:spPr>
        <p:txBody>
          <a:bodyPr/>
          <a:lstStyle/>
          <a:p>
            <a:pPr eaLnBrk="1" hangingPunct="1"/>
            <a:r>
              <a:rPr lang="en-US" altLang="ko-KR" sz="1800"/>
              <a:t>MIME: multimedia mail extension, RFC 2045, 2056</a:t>
            </a:r>
          </a:p>
          <a:p>
            <a:pPr eaLnBrk="1" hangingPunct="1"/>
            <a:r>
              <a:rPr lang="ko-KR" altLang="en-US" sz="1800"/>
              <a:t>메시지 헤더에 추가라인 선언 </a:t>
            </a:r>
            <a:r>
              <a:rPr lang="en-US" altLang="ko-KR" sz="1800"/>
              <a:t>: MIME content type</a:t>
            </a:r>
            <a:endParaRPr lang="en-US" altLang="ko-KR" sz="2000"/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A55F0C8B-38D8-4DFF-8A49-67F9A363D4F0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2851150"/>
            <a:ext cx="5003800" cy="3113088"/>
            <a:chOff x="1424" y="1808"/>
            <a:chExt cx="3152" cy="2152"/>
          </a:xfrm>
        </p:grpSpPr>
        <p:sp>
          <p:nvSpPr>
            <p:cNvPr id="30734" name="Text Box 5">
              <a:extLst>
                <a:ext uri="{FF2B5EF4-FFF2-40B4-BE49-F238E27FC236}">
                  <a16:creationId xmlns:a16="http://schemas.microsoft.com/office/drawing/2014/main" id="{A3970486-05C3-477A-82AD-5EBD875E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From: alice@crepes.fr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To: bob@hamburger.edu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Subject: Picture of yummy crepe.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MIME-Version: 1.0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Content-Transfer-Encoding: base64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Content-Type: image/jpeg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endParaRPr kumimoji="0" lang="en-US" altLang="ko-KR" sz="1800">
                <a:latin typeface="Courier New" panose="02070309020205020404" pitchFamily="49" charset="0"/>
              </a:endParaRP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base64 encoded data .....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.........................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......base64 encoded data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30735" name="Rectangle 6">
              <a:extLst>
                <a:ext uri="{FF2B5EF4-FFF2-40B4-BE49-F238E27FC236}">
                  <a16:creationId xmlns:a16="http://schemas.microsoft.com/office/drawing/2014/main" id="{F78617E8-1601-4BA4-B9D9-095AFAA0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25" name="Text Box 7">
            <a:extLst>
              <a:ext uri="{FF2B5EF4-FFF2-40B4-BE49-F238E27FC236}">
                <a16:creationId xmlns:a16="http://schemas.microsoft.com/office/drawing/2014/main" id="{C5E6D6C8-4499-43F1-8DF2-6650E9DCC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348163"/>
            <a:ext cx="282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multimedia data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type, subtype, 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parameter declaration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0726" name="Text Box 8">
            <a:extLst>
              <a:ext uri="{FF2B5EF4-FFF2-40B4-BE49-F238E27FC236}">
                <a16:creationId xmlns:a16="http://schemas.microsoft.com/office/drawing/2014/main" id="{DBCD1B41-352C-45A3-9F09-751E45527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60763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method used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to encode data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0727" name="Text Box 9">
            <a:extLst>
              <a:ext uri="{FF2B5EF4-FFF2-40B4-BE49-F238E27FC236}">
                <a16:creationId xmlns:a16="http://schemas.microsoft.com/office/drawing/2014/main" id="{13F76BAC-BFD2-4625-8AFD-A33C67FD1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3001963"/>
            <a:ext cx="185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MIME version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068792B1-F246-4BF9-93DB-EA9016029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5529263"/>
            <a:ext cx="176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encoded data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0729" name="Line 11">
            <a:extLst>
              <a:ext uri="{FF2B5EF4-FFF2-40B4-BE49-F238E27FC236}">
                <a16:creationId xmlns:a16="http://schemas.microsoft.com/office/drawing/2014/main" id="{F498C3C8-1824-487A-96DF-9450CFD8E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276600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0" name="Line 12">
            <a:extLst>
              <a:ext uri="{FF2B5EF4-FFF2-40B4-BE49-F238E27FC236}">
                <a16:creationId xmlns:a16="http://schemas.microsoft.com/office/drawing/2014/main" id="{A9100375-506C-4750-97A2-C78EB23D4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3911600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1" name="Line 13">
            <a:extLst>
              <a:ext uri="{FF2B5EF4-FFF2-40B4-BE49-F238E27FC236}">
                <a16:creationId xmlns:a16="http://schemas.microsoft.com/office/drawing/2014/main" id="{92B63991-7010-4C8C-AD26-6AAC9403C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6700" y="4419600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2" name="Line 14">
            <a:extLst>
              <a:ext uri="{FF2B5EF4-FFF2-40B4-BE49-F238E27FC236}">
                <a16:creationId xmlns:a16="http://schemas.microsoft.com/office/drawing/2014/main" id="{119A62F7-4977-4782-9FC9-08CBF89E7B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5168900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3" name="Freeform 15">
            <a:extLst>
              <a:ext uri="{FF2B5EF4-FFF2-40B4-BE49-F238E27FC236}">
                <a16:creationId xmlns:a16="http://schemas.microsoft.com/office/drawing/2014/main" id="{097983CB-F4E3-4202-81B4-EFD547DD0D94}"/>
              </a:ext>
            </a:extLst>
          </p:cNvPr>
          <p:cNvSpPr>
            <a:spLocks/>
          </p:cNvSpPr>
          <p:nvPr/>
        </p:nvSpPr>
        <p:spPr bwMode="auto">
          <a:xfrm>
            <a:off x="3871913" y="4810125"/>
            <a:ext cx="309562" cy="881063"/>
          </a:xfrm>
          <a:custGeom>
            <a:avLst/>
            <a:gdLst>
              <a:gd name="T0" fmla="*/ 2147483646 w 195"/>
              <a:gd name="T1" fmla="*/ 2147483646 h 555"/>
              <a:gd name="T2" fmla="*/ 0 w 195"/>
              <a:gd name="T3" fmla="*/ 0 h 555"/>
              <a:gd name="T4" fmla="*/ 0 w 195"/>
              <a:gd name="T5" fmla="*/ 2147483646 h 555"/>
              <a:gd name="T6" fmla="*/ 2147483646 w 195"/>
              <a:gd name="T7" fmla="*/ 2147483646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6725C54-7883-419A-B8FE-64CA83C5BF2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34720" y="3740040"/>
              <a:ext cx="247320" cy="837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6725C54-7883-419A-B8FE-64CA83C5BF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5360" y="3730680"/>
                <a:ext cx="266040" cy="85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36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962E3E94-97AE-432D-892C-5AD6998CE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-1588"/>
            <a:ext cx="8064500" cy="646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MIME </a:t>
            </a:r>
            <a:r>
              <a:rPr lang="ko-KR" altLang="en-US" sz="2000" dirty="0"/>
              <a:t>타입</a:t>
            </a:r>
            <a:br>
              <a:rPr lang="en-US" altLang="ko-KR" dirty="0"/>
            </a:br>
            <a:r>
              <a:rPr lang="en-US" altLang="ko-KR" sz="1600" b="0" dirty="0">
                <a:latin typeface="Courier New" pitchFamily="49" charset="0"/>
              </a:rPr>
              <a:t>Content-Type: type/subtype; parameters</a:t>
            </a:r>
            <a:endParaRPr lang="en-US" altLang="ko-KR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FAF9C84-C2A0-49ED-BE3A-77DE95D4CB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4094163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Text</a:t>
            </a:r>
            <a:endParaRPr lang="en-US" altLang="ko-KR" sz="2000"/>
          </a:p>
          <a:p>
            <a:pPr eaLnBrk="1" hangingPunct="1"/>
            <a:r>
              <a:rPr lang="en-US" altLang="ko-KR" sz="1800"/>
              <a:t>example subtypes: </a:t>
            </a:r>
            <a:r>
              <a:rPr lang="en-US" altLang="ko-KR" sz="1800" b="0">
                <a:latin typeface="Courier New" panose="02070309020205020404" pitchFamily="49" charset="0"/>
              </a:rPr>
              <a:t>plain, html</a:t>
            </a:r>
          </a:p>
          <a:p>
            <a:pPr eaLnBrk="1" hangingPunct="1"/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Image</a:t>
            </a:r>
            <a:endParaRPr lang="en-US" altLang="ko-KR" sz="1800"/>
          </a:p>
          <a:p>
            <a:pPr eaLnBrk="1" hangingPunct="1"/>
            <a:r>
              <a:rPr lang="en-US" altLang="ko-KR" sz="1800"/>
              <a:t>example subtypes: </a:t>
            </a:r>
            <a:r>
              <a:rPr lang="en-US" altLang="ko-KR" sz="1800" b="0">
                <a:latin typeface="Courier New" panose="02070309020205020404" pitchFamily="49" charset="0"/>
              </a:rPr>
              <a:t>jpeg, gif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Audio</a:t>
            </a:r>
            <a:endParaRPr lang="en-US" altLang="ko-KR" sz="1800"/>
          </a:p>
          <a:p>
            <a:pPr eaLnBrk="1" hangingPunct="1"/>
            <a:r>
              <a:rPr lang="en-US" altLang="ko-KR" sz="1800"/>
              <a:t>exampe subtypes: </a:t>
            </a:r>
            <a:r>
              <a:rPr lang="en-US" altLang="ko-KR" sz="1800" b="0">
                <a:latin typeface="Courier New" panose="02070309020205020404" pitchFamily="49" charset="0"/>
              </a:rPr>
              <a:t>basic</a:t>
            </a:r>
            <a:r>
              <a:rPr lang="en-US" altLang="ko-KR" sz="1800"/>
              <a:t> (8-bit mu-law encoded), </a:t>
            </a:r>
            <a:r>
              <a:rPr lang="en-US" altLang="ko-KR" sz="1800" b="0">
                <a:latin typeface="Courier New" panose="02070309020205020404" pitchFamily="49" charset="0"/>
              </a:rPr>
              <a:t>32kadpcm </a:t>
            </a:r>
            <a:r>
              <a:rPr lang="en-US" altLang="ko-KR" sz="1800"/>
              <a:t>(32 kbps coding)</a:t>
            </a:r>
            <a:endParaRPr lang="en-US" altLang="ko-KR" sz="20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E8874D9-CF66-40FD-98E4-881304706F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65663" y="762000"/>
            <a:ext cx="4094162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Video</a:t>
            </a:r>
            <a:endParaRPr lang="en-US" altLang="ko-KR" sz="2000"/>
          </a:p>
          <a:p>
            <a:pPr eaLnBrk="1" hangingPunct="1"/>
            <a:r>
              <a:rPr lang="en-US" altLang="ko-KR" sz="1800"/>
              <a:t>example subtypes: </a:t>
            </a:r>
            <a:r>
              <a:rPr lang="en-US" altLang="ko-KR" sz="1800" b="0">
                <a:latin typeface="Courier New" panose="02070309020205020404" pitchFamily="49" charset="0"/>
              </a:rPr>
              <a:t>mpeg, quicktime</a:t>
            </a:r>
            <a:endParaRPr lang="en-US" altLang="ko-KR" sz="2000" b="0">
              <a:latin typeface="Courier New" panose="02070309020205020404" pitchFamily="49" charset="0"/>
            </a:endParaRPr>
          </a:p>
          <a:p>
            <a:pPr eaLnBrk="1" hangingPunct="1"/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Application</a:t>
            </a:r>
            <a:endParaRPr lang="en-US" altLang="ko-KR" sz="2000"/>
          </a:p>
          <a:p>
            <a:pPr eaLnBrk="1" hangingPunct="1"/>
            <a:r>
              <a:rPr lang="ko-KR" altLang="en-US" sz="1800"/>
              <a:t>보기전에 리더에 의한 처리가 필요한 데이터 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en-US" altLang="ko-KR" sz="1800"/>
              <a:t>example subtypes: </a:t>
            </a:r>
            <a:r>
              <a:rPr lang="en-US" altLang="ko-KR" sz="1800" b="0">
                <a:latin typeface="Courier New" panose="02070309020205020404" pitchFamily="49" charset="0"/>
              </a:rPr>
              <a:t>msword, octet-stream </a:t>
            </a:r>
          </a:p>
        </p:txBody>
      </p:sp>
    </p:spTree>
  </p:cSld>
  <p:clrMapOvr>
    <a:masterClrMapping/>
  </p:clrMapOvr>
  <p:transition advTm="2019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>
            <a:extLst>
              <a:ext uri="{FF2B5EF4-FFF2-40B4-BE49-F238E27FC236}">
                <a16:creationId xmlns:a16="http://schemas.microsoft.com/office/drawing/2014/main" id="{00FE085F-BA89-469C-8889-665DF0975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메일 액세스 프로토콜</a:t>
            </a:r>
            <a:endParaRPr lang="en-US" altLang="ko-KR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5AD519B-541F-43B7-B269-B49632ACF6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2894013"/>
            <a:ext cx="7934325" cy="2633662"/>
          </a:xfrm>
        </p:spPr>
        <p:txBody>
          <a:bodyPr/>
          <a:lstStyle/>
          <a:p>
            <a:pPr eaLnBrk="1" hangingPunct="1"/>
            <a:r>
              <a:rPr lang="en-US" altLang="ko-KR" sz="1800"/>
              <a:t>SMTP: </a:t>
            </a:r>
            <a:r>
              <a:rPr lang="ko-KR" altLang="en-US" sz="1800"/>
              <a:t>수신 서버에 전달</a:t>
            </a:r>
            <a:r>
              <a:rPr lang="en-US" altLang="ko-KR" sz="1800"/>
              <a:t>/</a:t>
            </a:r>
            <a:r>
              <a:rPr lang="ko-KR" altLang="en-US" sz="1800"/>
              <a:t>저장 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en-US" altLang="ko-KR" sz="1800"/>
              <a:t>Mail access protocol:  </a:t>
            </a:r>
            <a:r>
              <a:rPr lang="ko-KR" altLang="en-US" sz="1800"/>
              <a:t>서버로 부터 메일수신</a:t>
            </a:r>
            <a:endParaRPr lang="en-US" altLang="ko-KR" sz="1800"/>
          </a:p>
          <a:p>
            <a:pPr lvl="1" eaLnBrk="1" hangingPunct="1"/>
            <a:r>
              <a:rPr lang="en-US" altLang="ko-KR" sz="1800"/>
              <a:t>POP: Post Office Protocol [RFC 1939]-&gt; </a:t>
            </a:r>
            <a:r>
              <a:rPr lang="ko-KR" altLang="en-US" sz="1800"/>
              <a:t>포트 </a:t>
            </a:r>
            <a:r>
              <a:rPr lang="en-US" altLang="ko-KR" sz="1800"/>
              <a:t>110 </a:t>
            </a:r>
          </a:p>
          <a:p>
            <a:pPr lvl="2" eaLnBrk="1" hangingPunct="1"/>
            <a:r>
              <a:rPr lang="en-US" altLang="ko-KR" sz="1800"/>
              <a:t>authorization (agent &lt;--&gt;server) and download </a:t>
            </a:r>
          </a:p>
          <a:p>
            <a:pPr lvl="1" eaLnBrk="1" hangingPunct="1"/>
            <a:r>
              <a:rPr lang="en-US" altLang="ko-KR" sz="1800"/>
              <a:t>IMAP: Internet Mail Access Protocol [RFC 1730]</a:t>
            </a:r>
          </a:p>
          <a:p>
            <a:pPr lvl="2" eaLnBrk="1" hangingPunct="1"/>
            <a:r>
              <a:rPr lang="en-US" altLang="ko-KR" sz="1800"/>
              <a:t>more features (more complex)</a:t>
            </a:r>
          </a:p>
          <a:p>
            <a:pPr lvl="2" eaLnBrk="1" hangingPunct="1"/>
            <a:r>
              <a:rPr lang="en-US" altLang="ko-KR" sz="1800"/>
              <a:t>manipulation of stored msgs on server</a:t>
            </a:r>
          </a:p>
          <a:p>
            <a:pPr lvl="1" eaLnBrk="1" hangingPunct="1"/>
            <a:r>
              <a:rPr lang="en-US" altLang="ko-KR" sz="1800"/>
              <a:t>HTTP: Hotmail , Yahoo! Mail, etc.</a:t>
            </a:r>
            <a:endParaRPr lang="en-US" altLang="ko-KR" sz="2000"/>
          </a:p>
          <a:p>
            <a:pPr lvl="1" eaLnBrk="1" hangingPunct="1"/>
            <a:endParaRPr lang="en-US" altLang="ko-KR" sz="1800"/>
          </a:p>
        </p:txBody>
      </p:sp>
      <p:grpSp>
        <p:nvGrpSpPr>
          <p:cNvPr id="34820" name="Group 78">
            <a:extLst>
              <a:ext uri="{FF2B5EF4-FFF2-40B4-BE49-F238E27FC236}">
                <a16:creationId xmlns:a16="http://schemas.microsoft.com/office/drawing/2014/main" id="{A8066B0E-83FB-47F9-8015-851832D20FBF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982663"/>
            <a:ext cx="7791450" cy="1800225"/>
            <a:chOff x="401" y="619"/>
            <a:chExt cx="4908" cy="1134"/>
          </a:xfrm>
        </p:grpSpPr>
        <p:sp>
          <p:nvSpPr>
            <p:cNvPr id="34821" name="Line 4">
              <a:extLst>
                <a:ext uri="{FF2B5EF4-FFF2-40B4-BE49-F238E27FC236}">
                  <a16:creationId xmlns:a16="http://schemas.microsoft.com/office/drawing/2014/main" id="{E7B985B3-D377-43C2-A3D7-27179174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908"/>
              <a:ext cx="534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22" name="Group 5">
              <a:extLst>
                <a:ext uri="{FF2B5EF4-FFF2-40B4-BE49-F238E27FC236}">
                  <a16:creationId xmlns:a16="http://schemas.microsoft.com/office/drawing/2014/main" id="{A29EE032-7997-4B10-92DF-86B336D35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3" y="712"/>
              <a:ext cx="447" cy="443"/>
              <a:chOff x="4337" y="290"/>
              <a:chExt cx="447" cy="443"/>
            </a:xfrm>
          </p:grpSpPr>
          <p:graphicFrame>
            <p:nvGraphicFramePr>
              <p:cNvPr id="34889" name="Object 6">
                <a:extLst>
                  <a:ext uri="{FF2B5EF4-FFF2-40B4-BE49-F238E27FC236}">
                    <a16:creationId xmlns:a16="http://schemas.microsoft.com/office/drawing/2014/main" id="{EB982F1A-EC4D-455A-8681-2668A5415E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3" imgW="1307263" imgH="1084139" progId="MS_ClipArt_Gallery.2">
                      <p:embed/>
                    </p:oleObj>
                  </mc:Choice>
                  <mc:Fallback>
                    <p:oleObj name="Clip" r:id="rId3" imgW="1307263" imgH="1084139" progId="MS_ClipArt_Gallery.2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90" name="Group 7">
                <a:extLst>
                  <a:ext uri="{FF2B5EF4-FFF2-40B4-BE49-F238E27FC236}">
                    <a16:creationId xmlns:a16="http://schemas.microsoft.com/office/drawing/2014/main" id="{C4998E3B-76C6-4022-9DDE-30301CE503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4891" name="Rectangle 8">
                  <a:extLst>
                    <a:ext uri="{FF2B5EF4-FFF2-40B4-BE49-F238E27FC236}">
                      <a16:creationId xmlns:a16="http://schemas.microsoft.com/office/drawing/2014/main" id="{BC08C185-7CA3-4D87-B7EB-BB6AF7E60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892" name="Text Box 9">
                  <a:extLst>
                    <a:ext uri="{FF2B5EF4-FFF2-40B4-BE49-F238E27FC236}">
                      <a16:creationId xmlns:a16="http://schemas.microsoft.com/office/drawing/2014/main" id="{123F3B6D-3963-48D3-93C1-EB2FF0579F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ko-KR" sz="1600" b="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 latinLnBrk="0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ko-KR" sz="1600" b="0">
                      <a:latin typeface="Comic Sans MS" panose="030F0702030302020204" pitchFamily="66" charset="0"/>
                    </a:rPr>
                    <a:t>agent</a:t>
                  </a:r>
                  <a:endParaRPr kumimoji="0" lang="en-US" altLang="ko-KR" b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823" name="Group 10">
              <a:extLst>
                <a:ext uri="{FF2B5EF4-FFF2-40B4-BE49-F238E27FC236}">
                  <a16:creationId xmlns:a16="http://schemas.microsoft.com/office/drawing/2014/main" id="{1A81D019-8759-4C2B-989B-B027625A7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7" y="772"/>
              <a:ext cx="224" cy="588"/>
              <a:chOff x="4180" y="783"/>
              <a:chExt cx="150" cy="307"/>
            </a:xfrm>
          </p:grpSpPr>
          <p:sp>
            <p:nvSpPr>
              <p:cNvPr id="34881" name="AutoShape 11">
                <a:extLst>
                  <a:ext uri="{FF2B5EF4-FFF2-40B4-BE49-F238E27FC236}">
                    <a16:creationId xmlns:a16="http://schemas.microsoft.com/office/drawing/2014/main" id="{AC329DF5-8F6F-4C53-8839-A3BD79537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82" name="Rectangle 12">
                <a:extLst>
                  <a:ext uri="{FF2B5EF4-FFF2-40B4-BE49-F238E27FC236}">
                    <a16:creationId xmlns:a16="http://schemas.microsoft.com/office/drawing/2014/main" id="{4FF3776C-9E7D-4E64-8CEF-45E0AA802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83" name="Rectangle 13">
                <a:extLst>
                  <a:ext uri="{FF2B5EF4-FFF2-40B4-BE49-F238E27FC236}">
                    <a16:creationId xmlns:a16="http://schemas.microsoft.com/office/drawing/2014/main" id="{2547D6BF-4DF7-448F-A7DF-E219B79E3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84" name="AutoShape 14">
                <a:extLst>
                  <a:ext uri="{FF2B5EF4-FFF2-40B4-BE49-F238E27FC236}">
                    <a16:creationId xmlns:a16="http://schemas.microsoft.com/office/drawing/2014/main" id="{9B5A4078-E1BB-41DF-9ACA-43950EF67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85" name="Line 15">
                <a:extLst>
                  <a:ext uri="{FF2B5EF4-FFF2-40B4-BE49-F238E27FC236}">
                    <a16:creationId xmlns:a16="http://schemas.microsoft.com/office/drawing/2014/main" id="{7EFC5B5B-3F78-4E19-B53E-CF688F289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6" name="Line 16">
                <a:extLst>
                  <a:ext uri="{FF2B5EF4-FFF2-40B4-BE49-F238E27FC236}">
                    <a16:creationId xmlns:a16="http://schemas.microsoft.com/office/drawing/2014/main" id="{C0F045CF-700E-4836-9B58-3CE57BD1B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7" name="Rectangle 17">
                <a:extLst>
                  <a:ext uri="{FF2B5EF4-FFF2-40B4-BE49-F238E27FC236}">
                    <a16:creationId xmlns:a16="http://schemas.microsoft.com/office/drawing/2014/main" id="{7B73984F-6E84-44BC-A08F-C24B8C9B0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88" name="Rectangle 18">
                <a:extLst>
                  <a:ext uri="{FF2B5EF4-FFF2-40B4-BE49-F238E27FC236}">
                    <a16:creationId xmlns:a16="http://schemas.microsoft.com/office/drawing/2014/main" id="{B0A78B64-B627-4915-99B5-8D189678D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4824" name="Group 19">
              <a:extLst>
                <a:ext uri="{FF2B5EF4-FFF2-40B4-BE49-F238E27FC236}">
                  <a16:creationId xmlns:a16="http://schemas.microsoft.com/office/drawing/2014/main" id="{E14DAA6A-E79A-41C1-8E10-A5E5F5B3D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7" y="1010"/>
              <a:ext cx="919" cy="743"/>
              <a:chOff x="1789" y="1206"/>
              <a:chExt cx="919" cy="743"/>
            </a:xfrm>
          </p:grpSpPr>
          <p:sp>
            <p:nvSpPr>
              <p:cNvPr id="34865" name="Text Box 20">
                <a:extLst>
                  <a:ext uri="{FF2B5EF4-FFF2-40B4-BE49-F238E27FC236}">
                    <a16:creationId xmlns:a16="http://schemas.microsoft.com/office/drawing/2014/main" id="{577F4397-9D28-4C47-90FD-F83913494C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9" y="1583"/>
                <a:ext cx="91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sender’s mail 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server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4866" name="Group 21">
                <a:extLst>
                  <a:ext uri="{FF2B5EF4-FFF2-40B4-BE49-F238E27FC236}">
                    <a16:creationId xmlns:a16="http://schemas.microsoft.com/office/drawing/2014/main" id="{97274EE9-E687-4E6E-9BDE-518D171C3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1206"/>
                <a:ext cx="510" cy="354"/>
                <a:chOff x="2070" y="2004"/>
                <a:chExt cx="510" cy="354"/>
              </a:xfrm>
            </p:grpSpPr>
            <p:sp>
              <p:nvSpPr>
                <p:cNvPr id="34867" name="Rectangle 22">
                  <a:extLst>
                    <a:ext uri="{FF2B5EF4-FFF2-40B4-BE49-F238E27FC236}">
                      <a16:creationId xmlns:a16="http://schemas.microsoft.com/office/drawing/2014/main" id="{DF7350EE-BB40-4A92-BA3F-F96604C93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0" y="2004"/>
                  <a:ext cx="510" cy="354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868" name="Rectangle 23">
                  <a:extLst>
                    <a:ext uri="{FF2B5EF4-FFF2-40B4-BE49-F238E27FC236}">
                      <a16:creationId xmlns:a16="http://schemas.microsoft.com/office/drawing/2014/main" id="{AF37C625-0FA5-447C-8942-98B2035815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4" y="207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869" name="Line 24">
                  <a:extLst>
                    <a:ext uri="{FF2B5EF4-FFF2-40B4-BE49-F238E27FC236}">
                      <a16:creationId xmlns:a16="http://schemas.microsoft.com/office/drawing/2014/main" id="{98EA30C7-CCB2-4D41-9856-50D108B07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3" y="210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0" name="Line 25">
                  <a:extLst>
                    <a:ext uri="{FF2B5EF4-FFF2-40B4-BE49-F238E27FC236}">
                      <a16:creationId xmlns:a16="http://schemas.microsoft.com/office/drawing/2014/main" id="{11061E2F-1277-496B-B229-DB0A5DBF1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2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1" name="Line 26">
                  <a:extLst>
                    <a:ext uri="{FF2B5EF4-FFF2-40B4-BE49-F238E27FC236}">
                      <a16:creationId xmlns:a16="http://schemas.microsoft.com/office/drawing/2014/main" id="{BF2BDFAD-D1F4-4C9F-8B2A-9D3C0E844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7" y="210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2" name="Line 27">
                  <a:extLst>
                    <a:ext uri="{FF2B5EF4-FFF2-40B4-BE49-F238E27FC236}">
                      <a16:creationId xmlns:a16="http://schemas.microsoft.com/office/drawing/2014/main" id="{D7E10AB4-9C01-422D-9DF7-BE1E92ABB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4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3" name="Line 28">
                  <a:extLst>
                    <a:ext uri="{FF2B5EF4-FFF2-40B4-BE49-F238E27FC236}">
                      <a16:creationId xmlns:a16="http://schemas.microsoft.com/office/drawing/2014/main" id="{2C35E001-8330-4B0A-8024-F9440FC6F2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5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4" name="Line 29">
                  <a:extLst>
                    <a:ext uri="{FF2B5EF4-FFF2-40B4-BE49-F238E27FC236}">
                      <a16:creationId xmlns:a16="http://schemas.microsoft.com/office/drawing/2014/main" id="{935980B7-BEB0-4351-BA10-8BB0E6150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1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5" name="Line 30">
                  <a:extLst>
                    <a:ext uri="{FF2B5EF4-FFF2-40B4-BE49-F238E27FC236}">
                      <a16:creationId xmlns:a16="http://schemas.microsoft.com/office/drawing/2014/main" id="{FE447AE9-861B-47C7-80F6-4C40E08C0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6" y="210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6" name="Rectangle 31">
                  <a:extLst>
                    <a:ext uri="{FF2B5EF4-FFF2-40B4-BE49-F238E27FC236}">
                      <a16:creationId xmlns:a16="http://schemas.microsoft.com/office/drawing/2014/main" id="{8DA24A7B-9C8A-4936-9053-195C02F4A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2" y="224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877" name="Rectangle 32">
                  <a:extLst>
                    <a:ext uri="{FF2B5EF4-FFF2-40B4-BE49-F238E27FC236}">
                      <a16:creationId xmlns:a16="http://schemas.microsoft.com/office/drawing/2014/main" id="{63487853-81E3-4ADC-BD56-A122E93731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8" y="224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878" name="Rectangle 33">
                  <a:extLst>
                    <a:ext uri="{FF2B5EF4-FFF2-40B4-BE49-F238E27FC236}">
                      <a16:creationId xmlns:a16="http://schemas.microsoft.com/office/drawing/2014/main" id="{B846961E-29FD-4A34-B0AB-C0AA921F4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" y="224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879" name="Rectangle 34">
                  <a:extLst>
                    <a:ext uri="{FF2B5EF4-FFF2-40B4-BE49-F238E27FC236}">
                      <a16:creationId xmlns:a16="http://schemas.microsoft.com/office/drawing/2014/main" id="{5C33422D-8F2E-4756-81AF-F5A856BAA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224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880" name="Rectangle 35">
                  <a:extLst>
                    <a:ext uri="{FF2B5EF4-FFF2-40B4-BE49-F238E27FC236}">
                      <a16:creationId xmlns:a16="http://schemas.microsoft.com/office/drawing/2014/main" id="{E243D81E-80E0-409B-AB1C-A7B1B759E9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7" y="224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34825" name="Group 36">
              <a:extLst>
                <a:ext uri="{FF2B5EF4-FFF2-40B4-BE49-F238E27FC236}">
                  <a16:creationId xmlns:a16="http://schemas.microsoft.com/office/drawing/2014/main" id="{9F29019B-48F7-4963-B19A-E296768CF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" y="778"/>
              <a:ext cx="447" cy="443"/>
              <a:chOff x="4337" y="290"/>
              <a:chExt cx="447" cy="443"/>
            </a:xfrm>
          </p:grpSpPr>
          <p:graphicFrame>
            <p:nvGraphicFramePr>
              <p:cNvPr id="34861" name="Object 37">
                <a:extLst>
                  <a:ext uri="{FF2B5EF4-FFF2-40B4-BE49-F238E27FC236}">
                    <a16:creationId xmlns:a16="http://schemas.microsoft.com/office/drawing/2014/main" id="{1349A7C0-8DE9-4CB1-BC03-261E74C1D4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307263" imgH="1084139" progId="MS_ClipArt_Gallery.2">
                      <p:embed/>
                    </p:oleObj>
                  </mc:Choice>
                  <mc:Fallback>
                    <p:oleObj name="Clip" r:id="rId5" imgW="1307263" imgH="1084139" progId="MS_ClipArt_Gallery.2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62" name="Group 38">
                <a:extLst>
                  <a:ext uri="{FF2B5EF4-FFF2-40B4-BE49-F238E27FC236}">
                    <a16:creationId xmlns:a16="http://schemas.microsoft.com/office/drawing/2014/main" id="{BEA32AB7-FA06-4DE9-91B0-483F07ABF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4863" name="Rectangle 39">
                  <a:extLst>
                    <a:ext uri="{FF2B5EF4-FFF2-40B4-BE49-F238E27FC236}">
                      <a16:creationId xmlns:a16="http://schemas.microsoft.com/office/drawing/2014/main" id="{C7E59BC3-1440-489D-976D-67DBB7721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864" name="Text Box 40">
                  <a:extLst>
                    <a:ext uri="{FF2B5EF4-FFF2-40B4-BE49-F238E27FC236}">
                      <a16:creationId xmlns:a16="http://schemas.microsoft.com/office/drawing/2014/main" id="{997F625E-9B0F-492C-B99F-E745B28DBF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45000"/>
                    </a:spcBef>
                    <a:buFont typeface="Wingdings" panose="05000000000000000000" pitchFamily="2" charset="2"/>
                    <a:buChar char="q"/>
                    <a:defRPr kumimoji="1" sz="2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45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m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Ä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45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45000"/>
                    </a:spcBef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ko-KR" sz="1600" b="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 latinLnBrk="0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ko-KR" sz="1600" b="0">
                      <a:latin typeface="Comic Sans MS" panose="030F0702030302020204" pitchFamily="66" charset="0"/>
                    </a:rPr>
                    <a:t>agent</a:t>
                  </a:r>
                  <a:endParaRPr kumimoji="0" lang="en-US" altLang="ko-KR" b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826" name="Group 41">
              <a:extLst>
                <a:ext uri="{FF2B5EF4-FFF2-40B4-BE49-F238E27FC236}">
                  <a16:creationId xmlns:a16="http://schemas.microsoft.com/office/drawing/2014/main" id="{756A1965-6636-43CE-AF80-D1DC75FCD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" y="619"/>
              <a:ext cx="650" cy="288"/>
              <a:chOff x="3745" y="2537"/>
              <a:chExt cx="650" cy="288"/>
            </a:xfrm>
          </p:grpSpPr>
          <p:sp>
            <p:nvSpPr>
              <p:cNvPr id="34859" name="Rectangle 42">
                <a:extLst>
                  <a:ext uri="{FF2B5EF4-FFF2-40B4-BE49-F238E27FC236}">
                    <a16:creationId xmlns:a16="http://schemas.microsoft.com/office/drawing/2014/main" id="{D853A7D2-5A7A-4455-9AB7-926CF2997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60" name="Text Box 43">
                <a:extLst>
                  <a:ext uri="{FF2B5EF4-FFF2-40B4-BE49-F238E27FC236}">
                    <a16:creationId xmlns:a16="http://schemas.microsoft.com/office/drawing/2014/main" id="{7A0FCD96-AA1A-4491-8341-F625FBB24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b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827" name="Group 44">
              <a:extLst>
                <a:ext uri="{FF2B5EF4-FFF2-40B4-BE49-F238E27FC236}">
                  <a16:creationId xmlns:a16="http://schemas.microsoft.com/office/drawing/2014/main" id="{9EBBA14C-8E68-432A-86C2-C87BC90B8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3" y="772"/>
              <a:ext cx="224" cy="588"/>
              <a:chOff x="4180" y="783"/>
              <a:chExt cx="150" cy="307"/>
            </a:xfrm>
          </p:grpSpPr>
          <p:sp>
            <p:nvSpPr>
              <p:cNvPr id="34851" name="AutoShape 45">
                <a:extLst>
                  <a:ext uri="{FF2B5EF4-FFF2-40B4-BE49-F238E27FC236}">
                    <a16:creationId xmlns:a16="http://schemas.microsoft.com/office/drawing/2014/main" id="{F9F2D2D4-64B5-46D2-9C1F-25D89FC25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52" name="Rectangle 46">
                <a:extLst>
                  <a:ext uri="{FF2B5EF4-FFF2-40B4-BE49-F238E27FC236}">
                    <a16:creationId xmlns:a16="http://schemas.microsoft.com/office/drawing/2014/main" id="{EDF5BC31-4E81-412D-BE10-869F52A51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53" name="Rectangle 47">
                <a:extLst>
                  <a:ext uri="{FF2B5EF4-FFF2-40B4-BE49-F238E27FC236}">
                    <a16:creationId xmlns:a16="http://schemas.microsoft.com/office/drawing/2014/main" id="{F53D85F5-3B93-4968-898B-EE8A1182C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54" name="AutoShape 48">
                <a:extLst>
                  <a:ext uri="{FF2B5EF4-FFF2-40B4-BE49-F238E27FC236}">
                    <a16:creationId xmlns:a16="http://schemas.microsoft.com/office/drawing/2014/main" id="{7C4E379F-A1ED-4EF4-A169-D66464CD3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55" name="Line 49">
                <a:extLst>
                  <a:ext uri="{FF2B5EF4-FFF2-40B4-BE49-F238E27FC236}">
                    <a16:creationId xmlns:a16="http://schemas.microsoft.com/office/drawing/2014/main" id="{0543332F-E39F-4E81-9413-D0ECF1D73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6" name="Line 50">
                <a:extLst>
                  <a:ext uri="{FF2B5EF4-FFF2-40B4-BE49-F238E27FC236}">
                    <a16:creationId xmlns:a16="http://schemas.microsoft.com/office/drawing/2014/main" id="{F0013979-B8A4-4642-92F6-8D4F58F03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7" name="Rectangle 51">
                <a:extLst>
                  <a:ext uri="{FF2B5EF4-FFF2-40B4-BE49-F238E27FC236}">
                    <a16:creationId xmlns:a16="http://schemas.microsoft.com/office/drawing/2014/main" id="{1303D22C-89CC-4F8C-B7BE-5FFF64FD7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58" name="Rectangle 52">
                <a:extLst>
                  <a:ext uri="{FF2B5EF4-FFF2-40B4-BE49-F238E27FC236}">
                    <a16:creationId xmlns:a16="http://schemas.microsoft.com/office/drawing/2014/main" id="{ED5536AE-025E-46FC-97D2-0F59654DE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4828" name="Line 53">
              <a:extLst>
                <a:ext uri="{FF2B5EF4-FFF2-40B4-BE49-F238E27FC236}">
                  <a16:creationId xmlns:a16="http://schemas.microsoft.com/office/drawing/2014/main" id="{583CF2E6-71D7-402A-8615-3828AE44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920"/>
              <a:ext cx="87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9" name="Rectangle 54">
              <a:extLst>
                <a:ext uri="{FF2B5EF4-FFF2-40B4-BE49-F238E27FC236}">
                  <a16:creationId xmlns:a16="http://schemas.microsoft.com/office/drawing/2014/main" id="{962B2F11-DA05-4682-9E56-9C0C2568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662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4830" name="Text Box 55">
              <a:extLst>
                <a:ext uri="{FF2B5EF4-FFF2-40B4-BE49-F238E27FC236}">
                  <a16:creationId xmlns:a16="http://schemas.microsoft.com/office/drawing/2014/main" id="{B915FD42-D1D8-4932-BA88-F7B74C5C5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619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FF0000"/>
                  </a:solidFill>
                  <a:latin typeface="Comic Sans MS" panose="030F0702030302020204" pitchFamily="66" charset="0"/>
                </a:rPr>
                <a:t>SMTP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4831" name="Line 56">
              <a:extLst>
                <a:ext uri="{FF2B5EF4-FFF2-40B4-BE49-F238E27FC236}">
                  <a16:creationId xmlns:a16="http://schemas.microsoft.com/office/drawing/2014/main" id="{7B107F91-A471-485D-A4AA-69DEDD790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914"/>
              <a:ext cx="10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2" name="Text Box 57">
              <a:extLst>
                <a:ext uri="{FF2B5EF4-FFF2-40B4-BE49-F238E27FC236}">
                  <a16:creationId xmlns:a16="http://schemas.microsoft.com/office/drawing/2014/main" id="{B4E68FDD-A748-448A-99ED-401F0ADD9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673"/>
              <a:ext cx="85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FF0000"/>
                  </a:solidFill>
                  <a:latin typeface="Comic Sans MS" panose="030F0702030302020204" pitchFamily="66" charset="0"/>
                </a:rPr>
                <a:t>access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FF0000"/>
                  </a:solidFill>
                  <a:latin typeface="Comic Sans MS" panose="030F0702030302020204" pitchFamily="66" charset="0"/>
                </a:rPr>
                <a:t>protocol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4833" name="Text Box 58">
              <a:extLst>
                <a:ext uri="{FF2B5EF4-FFF2-40B4-BE49-F238E27FC236}">
                  <a16:creationId xmlns:a16="http://schemas.microsoft.com/office/drawing/2014/main" id="{54035923-94B5-4DE0-9A2B-CA6248C50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1381"/>
              <a:ext cx="101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receiver’s mail 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server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grpSp>
          <p:nvGrpSpPr>
            <p:cNvPr id="34834" name="Group 59">
              <a:extLst>
                <a:ext uri="{FF2B5EF4-FFF2-40B4-BE49-F238E27FC236}">
                  <a16:creationId xmlns:a16="http://schemas.microsoft.com/office/drawing/2014/main" id="{97B2865E-D7A0-4455-9429-1C8426CB2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1004"/>
              <a:ext cx="510" cy="354"/>
              <a:chOff x="2070" y="2004"/>
              <a:chExt cx="510" cy="354"/>
            </a:xfrm>
          </p:grpSpPr>
          <p:sp>
            <p:nvSpPr>
              <p:cNvPr id="34837" name="Rectangle 60">
                <a:extLst>
                  <a:ext uri="{FF2B5EF4-FFF2-40B4-BE49-F238E27FC236}">
                    <a16:creationId xmlns:a16="http://schemas.microsoft.com/office/drawing/2014/main" id="{13E0A972-6DAC-43CC-AC03-24CF55F3F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38" name="Rectangle 61">
                <a:extLst>
                  <a:ext uri="{FF2B5EF4-FFF2-40B4-BE49-F238E27FC236}">
                    <a16:creationId xmlns:a16="http://schemas.microsoft.com/office/drawing/2014/main" id="{44835E24-5236-49D4-8BF5-187FAE78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39" name="Line 62">
                <a:extLst>
                  <a:ext uri="{FF2B5EF4-FFF2-40B4-BE49-F238E27FC236}">
                    <a16:creationId xmlns:a16="http://schemas.microsoft.com/office/drawing/2014/main" id="{EF50B246-C799-4ED7-AC70-382626BF8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0" name="Line 63">
                <a:extLst>
                  <a:ext uri="{FF2B5EF4-FFF2-40B4-BE49-F238E27FC236}">
                    <a16:creationId xmlns:a16="http://schemas.microsoft.com/office/drawing/2014/main" id="{FAD3B4C3-7448-45EB-B031-88F430E43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1" name="Line 64">
                <a:extLst>
                  <a:ext uri="{FF2B5EF4-FFF2-40B4-BE49-F238E27FC236}">
                    <a16:creationId xmlns:a16="http://schemas.microsoft.com/office/drawing/2014/main" id="{9CACB584-B253-4505-912F-853A88612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2" name="Line 65">
                <a:extLst>
                  <a:ext uri="{FF2B5EF4-FFF2-40B4-BE49-F238E27FC236}">
                    <a16:creationId xmlns:a16="http://schemas.microsoft.com/office/drawing/2014/main" id="{438105F2-F6E5-4964-9789-57D50C20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3" name="Line 66">
                <a:extLst>
                  <a:ext uri="{FF2B5EF4-FFF2-40B4-BE49-F238E27FC236}">
                    <a16:creationId xmlns:a16="http://schemas.microsoft.com/office/drawing/2014/main" id="{74D18FD2-CDB4-4A21-A00C-FCD19D45F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4" name="Line 67">
                <a:extLst>
                  <a:ext uri="{FF2B5EF4-FFF2-40B4-BE49-F238E27FC236}">
                    <a16:creationId xmlns:a16="http://schemas.microsoft.com/office/drawing/2014/main" id="{23EF099E-E755-4424-AEDE-971462368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5" name="Line 68">
                <a:extLst>
                  <a:ext uri="{FF2B5EF4-FFF2-40B4-BE49-F238E27FC236}">
                    <a16:creationId xmlns:a16="http://schemas.microsoft.com/office/drawing/2014/main" id="{4C858413-B75C-4343-813D-4E168D17F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6" name="Rectangle 69">
                <a:extLst>
                  <a:ext uri="{FF2B5EF4-FFF2-40B4-BE49-F238E27FC236}">
                    <a16:creationId xmlns:a16="http://schemas.microsoft.com/office/drawing/2014/main" id="{D4E48478-BA61-4D33-A0C0-C58382FC3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47" name="Rectangle 70">
                <a:extLst>
                  <a:ext uri="{FF2B5EF4-FFF2-40B4-BE49-F238E27FC236}">
                    <a16:creationId xmlns:a16="http://schemas.microsoft.com/office/drawing/2014/main" id="{5000766A-24DA-4753-BF0F-9B374DAEF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48" name="Rectangle 71">
                <a:extLst>
                  <a:ext uri="{FF2B5EF4-FFF2-40B4-BE49-F238E27FC236}">
                    <a16:creationId xmlns:a16="http://schemas.microsoft.com/office/drawing/2014/main" id="{CDAD4789-D570-4295-8DB4-02B34980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49" name="Rectangle 72">
                <a:extLst>
                  <a:ext uri="{FF2B5EF4-FFF2-40B4-BE49-F238E27FC236}">
                    <a16:creationId xmlns:a16="http://schemas.microsoft.com/office/drawing/2014/main" id="{6A8D1C81-C7CD-4B2F-A57B-922D78331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4850" name="Rectangle 73">
                <a:extLst>
                  <a:ext uri="{FF2B5EF4-FFF2-40B4-BE49-F238E27FC236}">
                    <a16:creationId xmlns:a16="http://schemas.microsoft.com/office/drawing/2014/main" id="{28F05006-08F4-409A-A6BC-9572342B3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pic>
          <p:nvPicPr>
            <p:cNvPr id="34835" name="Picture 74" descr="Alice">
              <a:extLst>
                <a:ext uri="{FF2B5EF4-FFF2-40B4-BE49-F238E27FC236}">
                  <a16:creationId xmlns:a16="http://schemas.microsoft.com/office/drawing/2014/main" id="{1B7FF3A2-9F7B-4994-BE3B-D36ADB4AF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" y="773"/>
              <a:ext cx="35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6" name="Picture 77" descr="Bob">
              <a:extLst>
                <a:ext uri="{FF2B5EF4-FFF2-40B4-BE49-F238E27FC236}">
                  <a16:creationId xmlns:a16="http://schemas.microsoft.com/office/drawing/2014/main" id="{D557BA60-822F-4AC3-AB17-80DF6C123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" y="734"/>
              <a:ext cx="42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6FBC902-F4F0-423D-8490-654631B34F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95920" y="709920"/>
              <a:ext cx="3571560" cy="5406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6FBC902-F4F0-423D-8490-654631B34F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6560" y="700560"/>
                <a:ext cx="3590280" cy="54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234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7CEFE171-9ACA-4027-BBAF-217B3D13C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/>
              <a:t>POP3 protocol</a:t>
            </a:r>
            <a:endParaRPr lang="en-US" altLang="ko-KR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9214929-A1B7-40F1-A5C0-AEB232BEA4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133475"/>
            <a:ext cx="3971925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authorization phase</a:t>
            </a:r>
            <a:endParaRPr lang="en-US" altLang="ko-KR" sz="1800"/>
          </a:p>
          <a:p>
            <a:pPr eaLnBrk="1" hangingPunct="1"/>
            <a:r>
              <a:rPr lang="en-US" altLang="ko-KR" sz="1800"/>
              <a:t>client commands: </a:t>
            </a:r>
          </a:p>
          <a:p>
            <a:pPr lvl="1" eaLnBrk="1" hangingPunct="1"/>
            <a:r>
              <a:rPr lang="en-US" altLang="ko-KR" sz="1800" b="1">
                <a:latin typeface="Courier New" panose="02070309020205020404" pitchFamily="49" charset="0"/>
              </a:rPr>
              <a:t>user:</a:t>
            </a:r>
            <a:r>
              <a:rPr lang="en-US" altLang="ko-KR" sz="1800"/>
              <a:t> declare username</a:t>
            </a:r>
          </a:p>
          <a:p>
            <a:pPr lvl="1" eaLnBrk="1" hangingPunct="1"/>
            <a:r>
              <a:rPr lang="en-US" altLang="ko-KR" sz="1800" b="1">
                <a:latin typeface="Courier New" panose="02070309020205020404" pitchFamily="49" charset="0"/>
              </a:rPr>
              <a:t>pass:</a:t>
            </a:r>
            <a:r>
              <a:rPr lang="en-US" altLang="ko-KR" sz="1800"/>
              <a:t> password</a:t>
            </a:r>
          </a:p>
          <a:p>
            <a:pPr eaLnBrk="1" hangingPunct="1"/>
            <a:r>
              <a:rPr lang="en-US" altLang="ko-KR" sz="1800"/>
              <a:t>server responses</a:t>
            </a:r>
          </a:p>
          <a:p>
            <a:pPr lvl="1" eaLnBrk="1" hangingPunct="1"/>
            <a:r>
              <a:rPr lang="en-US" altLang="ko-KR" sz="1800" b="1">
                <a:latin typeface="Courier New" panose="02070309020205020404" pitchFamily="49" charset="0"/>
              </a:rPr>
              <a:t>+OK</a:t>
            </a:r>
          </a:p>
          <a:p>
            <a:pPr lvl="1" eaLnBrk="1" hangingPunct="1"/>
            <a:r>
              <a:rPr lang="en-US" altLang="ko-KR" sz="1800" b="1">
                <a:latin typeface="Courier New" panose="02070309020205020404" pitchFamily="49" charset="0"/>
              </a:rPr>
              <a:t>-ERR</a:t>
            </a:r>
            <a:endParaRPr lang="en-US" altLang="ko-KR" sz="1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transaction phase, </a:t>
            </a:r>
            <a:r>
              <a:rPr lang="en-US" altLang="ko-KR" sz="1800">
                <a:solidFill>
                  <a:schemeClr val="tx2"/>
                </a:solidFill>
              </a:rPr>
              <a:t>client:</a:t>
            </a:r>
            <a:endParaRPr lang="en-US" altLang="ko-KR" sz="1800"/>
          </a:p>
          <a:p>
            <a:pPr eaLnBrk="1" hangingPunct="1"/>
            <a:r>
              <a:rPr lang="en-US" altLang="ko-KR" sz="1800" b="0">
                <a:latin typeface="Courier New" panose="02070309020205020404" pitchFamily="49" charset="0"/>
              </a:rPr>
              <a:t>list:</a:t>
            </a:r>
            <a:r>
              <a:rPr lang="en-US" altLang="ko-KR" sz="1800"/>
              <a:t> list message numbers</a:t>
            </a:r>
          </a:p>
          <a:p>
            <a:pPr eaLnBrk="1" hangingPunct="1"/>
            <a:r>
              <a:rPr lang="en-US" altLang="ko-KR" sz="1800" b="0">
                <a:latin typeface="Courier New" panose="02070309020205020404" pitchFamily="49" charset="0"/>
              </a:rPr>
              <a:t>retr:</a:t>
            </a:r>
            <a:r>
              <a:rPr lang="en-US" altLang="ko-KR" sz="1800"/>
              <a:t> retrieve message by number</a:t>
            </a:r>
          </a:p>
          <a:p>
            <a:pPr eaLnBrk="1" hangingPunct="1"/>
            <a:r>
              <a:rPr lang="en-US" altLang="ko-KR" sz="1800" b="0">
                <a:latin typeface="Courier New" panose="02070309020205020404" pitchFamily="49" charset="0"/>
              </a:rPr>
              <a:t>dele:</a:t>
            </a:r>
            <a:r>
              <a:rPr lang="en-US" altLang="ko-KR" sz="1800"/>
              <a:t> delete</a:t>
            </a:r>
          </a:p>
          <a:p>
            <a:pPr eaLnBrk="1" hangingPunct="1"/>
            <a:r>
              <a:rPr lang="en-US" altLang="ko-KR" sz="1800" b="0">
                <a:latin typeface="Courier New" panose="02070309020205020404" pitchFamily="49" charset="0"/>
              </a:rPr>
              <a:t>quit</a:t>
            </a:r>
            <a:endParaRPr lang="en-US" altLang="ko-KR" sz="18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E3234578-C5C9-4056-A81F-F44D0C4E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latin typeface="Times New Roman" panose="02020603050405020304" pitchFamily="18" charset="0"/>
              </a:rPr>
              <a:t>         </a:t>
            </a:r>
            <a:r>
              <a:rPr kumimoji="0" lang="en-US" altLang="ko-KR" sz="1800">
                <a:latin typeface="Courier New" panose="02070309020205020404" pitchFamily="49" charset="0"/>
              </a:rPr>
              <a:t>C: list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S: 1 498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S: 2 912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S: 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C: retr 1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S: &lt;message 1 contents&gt;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S: 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C: dele 1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C: retr 2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S: &lt;message 1 contents&gt;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S: 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C: dele 2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C: quit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     S: +OK </a:t>
            </a:r>
            <a:r>
              <a:rPr kumimoji="0" lang="en-US" altLang="ko-KR" sz="1400">
                <a:latin typeface="Courier New" panose="02070309020205020404" pitchFamily="49" charset="0"/>
              </a:rPr>
              <a:t>POP3 server signing off</a:t>
            </a:r>
            <a:endParaRPr kumimoji="0" lang="en-US" altLang="ko-KR" sz="1800">
              <a:latin typeface="Courier New" panose="02070309020205020404" pitchFamily="49" charset="0"/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7A2E0229-521A-4E68-A840-FD7D955F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80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S: +OK POP3 server ready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C: user bob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S: +OK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C: pass hungry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>
                <a:latin typeface="Courier New" panose="02070309020205020404" pitchFamily="49" charset="0"/>
              </a:rPr>
              <a:t>S: +OK</a:t>
            </a:r>
            <a:r>
              <a:rPr kumimoji="0" lang="en-US" altLang="ko-KR" sz="1400">
                <a:latin typeface="Courier New" panose="02070309020205020404" pitchFamily="49" charset="0"/>
              </a:rPr>
              <a:t> user successfully logged on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6870" name="Freeform 6">
            <a:extLst>
              <a:ext uri="{FF2B5EF4-FFF2-40B4-BE49-F238E27FC236}">
                <a16:creationId xmlns:a16="http://schemas.microsoft.com/office/drawing/2014/main" id="{3D801C5B-06F1-441A-9276-BA45177F0BE4}"/>
              </a:ext>
            </a:extLst>
          </p:cNvPr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>
              <a:gd name="T0" fmla="*/ 2147483646 w 234"/>
              <a:gd name="T1" fmla="*/ 0 h 918"/>
              <a:gd name="T2" fmla="*/ 0 w 234"/>
              <a:gd name="T3" fmla="*/ 0 h 918"/>
              <a:gd name="T4" fmla="*/ 0 w 234"/>
              <a:gd name="T5" fmla="*/ 2147483646 h 918"/>
              <a:gd name="T6" fmla="*/ 2147483646 w 234"/>
              <a:gd name="T7" fmla="*/ 2147483646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26BE709D-344D-4740-BCF8-ED9578295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6250" y="1438275"/>
            <a:ext cx="1870075" cy="301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2" name="Freeform 8">
            <a:extLst>
              <a:ext uri="{FF2B5EF4-FFF2-40B4-BE49-F238E27FC236}">
                <a16:creationId xmlns:a16="http://schemas.microsoft.com/office/drawing/2014/main" id="{771206EC-7997-4B18-B381-4D3EB7073BFF}"/>
              </a:ext>
            </a:extLst>
          </p:cNvPr>
          <p:cNvSpPr>
            <a:spLocks/>
          </p:cNvSpPr>
          <p:nvPr/>
        </p:nvSpPr>
        <p:spPr bwMode="auto">
          <a:xfrm>
            <a:off x="4962525" y="2428875"/>
            <a:ext cx="371475" cy="3895725"/>
          </a:xfrm>
          <a:custGeom>
            <a:avLst/>
            <a:gdLst>
              <a:gd name="T0" fmla="*/ 2147483646 w 234"/>
              <a:gd name="T1" fmla="*/ 0 h 918"/>
              <a:gd name="T2" fmla="*/ 0 w 234"/>
              <a:gd name="T3" fmla="*/ 0 h 918"/>
              <a:gd name="T4" fmla="*/ 0 w 234"/>
              <a:gd name="T5" fmla="*/ 2147483646 h 918"/>
              <a:gd name="T6" fmla="*/ 2147483646 w 234"/>
              <a:gd name="T7" fmla="*/ 2147483646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A745E55C-5A47-449B-9889-751D55B9C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9175" y="3952875"/>
            <a:ext cx="1327150" cy="209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F149808-3A05-47FF-B9BA-8A2C3A5E31A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317200" y="1435320"/>
              <a:ext cx="1100520" cy="1340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F149808-3A05-47FF-B9BA-8A2C3A5E31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7840" y="1425960"/>
                <a:ext cx="1119240" cy="135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794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>
            <a:extLst>
              <a:ext uri="{FF2B5EF4-FFF2-40B4-BE49-F238E27FC236}">
                <a16:creationId xmlns:a16="http://schemas.microsoft.com/office/drawing/2014/main" id="{5EF0AD8C-AA21-4C8C-8D59-9977026CF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338" y="-360363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altLang="ko-KR" sz="4000" dirty="0">
                <a:ea typeface="ＭＳ Ｐゴシック" panose="020B0600070205080204" pitchFamily="34" charset="-128"/>
              </a:rPr>
              <a:t>DNS: services, structure 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D7B17C85-7F3A-45B0-8013-5187328958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7363" y="782638"/>
            <a:ext cx="7802562" cy="39766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i="1">
                <a:solidFill>
                  <a:srgbClr val="CC0000"/>
                </a:solidFill>
                <a:ea typeface="ＭＳ Ｐゴシック" panose="020B0600070205080204" pitchFamily="34" charset="-128"/>
              </a:rPr>
              <a:t>DNS services</a:t>
            </a:r>
          </a:p>
          <a:p>
            <a:r>
              <a:rPr lang="ko-KR" altLang="en-US" sz="1800">
                <a:ea typeface="ＭＳ Ｐゴシック" panose="020B0600070205080204" pitchFamily="34" charset="-128"/>
              </a:rPr>
              <a:t>호스트 네임을 </a:t>
            </a:r>
            <a:r>
              <a:rPr lang="en-US" altLang="ko-KR" sz="1800">
                <a:ea typeface="ＭＳ Ｐゴシック" panose="020B0600070205080204" pitchFamily="34" charset="-128"/>
              </a:rPr>
              <a:t>IP</a:t>
            </a:r>
            <a:r>
              <a:rPr lang="ko-KR" altLang="en-US" sz="1800">
                <a:ea typeface="ＭＳ Ｐゴシック" panose="020B0600070205080204" pitchFamily="34" charset="-128"/>
              </a:rPr>
              <a:t>주소로 변경 </a:t>
            </a:r>
            <a:r>
              <a:rPr lang="en-US" altLang="ko-KR" sz="180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ko-KR" sz="1800">
                <a:ea typeface="ＭＳ Ｐゴシック" panose="020B0600070205080204" pitchFamily="34" charset="-128"/>
              </a:rPr>
              <a:t>canonical, alias names</a:t>
            </a:r>
          </a:p>
          <a:p>
            <a:r>
              <a:rPr lang="ko-KR" altLang="en-US" sz="1800">
                <a:ea typeface="ＭＳ Ｐゴシック" panose="020B0600070205080204" pitchFamily="34" charset="-128"/>
              </a:rPr>
              <a:t>메일 서버 엘리어싱</a:t>
            </a:r>
            <a:endParaRPr lang="en-US" altLang="ko-KR" sz="1800">
              <a:ea typeface="ＭＳ Ｐゴシック" panose="020B0600070205080204" pitchFamily="34" charset="-128"/>
            </a:endParaRPr>
          </a:p>
          <a:p>
            <a:r>
              <a:rPr lang="ko-KR" altLang="en-US" sz="1800">
                <a:ea typeface="ＭＳ Ｐゴシック" panose="020B0600070205080204" pitchFamily="34" charset="-128"/>
              </a:rPr>
              <a:t>부하분산</a:t>
            </a:r>
            <a:endParaRPr lang="en-US" altLang="ko-KR" sz="1800">
              <a:ea typeface="ＭＳ Ｐゴシック" panose="020B0600070205080204" pitchFamily="34" charset="-128"/>
            </a:endParaRPr>
          </a:p>
          <a:p>
            <a:pPr lvl="1"/>
            <a:r>
              <a:rPr lang="ko-KR" altLang="en-US" sz="1800">
                <a:ea typeface="ＭＳ Ｐゴシック" panose="020B0600070205080204" pitchFamily="34" charset="-128"/>
              </a:rPr>
              <a:t>중복 웹 서버 </a:t>
            </a:r>
            <a:r>
              <a:rPr lang="en-US" altLang="ko-KR" sz="1800">
                <a:ea typeface="ＭＳ Ｐゴシック" panose="020B0600070205080204" pitchFamily="34" charset="-128"/>
              </a:rPr>
              <a:t>: </a:t>
            </a:r>
            <a:r>
              <a:rPr lang="ko-KR" altLang="en-US" sz="1800">
                <a:ea typeface="ＭＳ Ｐゴシック" panose="020B0600070205080204" pitchFamily="34" charset="-128"/>
              </a:rPr>
              <a:t>여러 개의 </a:t>
            </a:r>
            <a:r>
              <a:rPr lang="en-US" altLang="ko-KR" sz="1800">
                <a:ea typeface="ＭＳ Ｐゴシック" panose="020B0600070205080204" pitchFamily="34" charset="-128"/>
              </a:rPr>
              <a:t> IP </a:t>
            </a:r>
            <a:r>
              <a:rPr lang="ko-KR" altLang="en-US" sz="1800">
                <a:ea typeface="ＭＳ Ｐゴシック" panose="020B0600070205080204" pitchFamily="34" charset="-128"/>
              </a:rPr>
              <a:t>주소가 하나의 이름으로 맵핑</a:t>
            </a:r>
            <a:endParaRPr lang="en-US" altLang="ko-KR" sz="1800">
              <a:ea typeface="ＭＳ Ｐゴシック" panose="020B0600070205080204" pitchFamily="34" charset="-128"/>
            </a:endParaRPr>
          </a:p>
          <a:p>
            <a:r>
              <a:rPr lang="en-US" altLang="ko-KR" sz="2000">
                <a:ea typeface="ＭＳ Ｐゴシック" panose="020B0600070205080204" pitchFamily="34" charset="-128"/>
              </a:rPr>
              <a:t>UDP 53</a:t>
            </a:r>
            <a:r>
              <a:rPr lang="ko-KR" altLang="en-US" sz="2000">
                <a:ea typeface="ＭＳ Ｐゴシック" panose="020B0600070205080204" pitchFamily="34" charset="-128"/>
              </a:rPr>
              <a:t>번 포트사용</a:t>
            </a:r>
            <a:r>
              <a:rPr lang="en-US" altLang="ko-KR" sz="2000">
                <a:ea typeface="ＭＳ Ｐゴシック" panose="020B0600070205080204" pitchFamily="34" charset="-128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DNS structure</a:t>
            </a:r>
          </a:p>
          <a:p>
            <a:r>
              <a:rPr lang="ko-KR" altLang="en-US" sz="2000">
                <a:ea typeface="ＭＳ Ｐゴシック" panose="020B0600070205080204" pitchFamily="34" charset="-128"/>
              </a:rPr>
              <a:t>루트</a:t>
            </a:r>
            <a:r>
              <a:rPr lang="en-US" altLang="ko-KR" sz="2000">
                <a:ea typeface="ＭＳ Ｐゴシック" panose="020B0600070205080204" pitchFamily="34" charset="-128"/>
              </a:rPr>
              <a:t> DNS</a:t>
            </a:r>
            <a:r>
              <a:rPr lang="ko-KR" altLang="en-US" sz="2000">
                <a:ea typeface="ＭＳ Ｐゴシック" panose="020B0600070205080204" pitchFamily="34" charset="-128"/>
              </a:rPr>
              <a:t>서버</a:t>
            </a:r>
            <a:endParaRPr lang="en-US" altLang="ko-KR" sz="2000">
              <a:ea typeface="ＭＳ Ｐゴシック" panose="020B0600070205080204" pitchFamily="34" charset="-128"/>
            </a:endParaRPr>
          </a:p>
          <a:p>
            <a:pPr lvl="1"/>
            <a:r>
              <a:rPr lang="en-US" altLang="ko-KR" sz="1600">
                <a:ea typeface="ＭＳ Ｐゴシック" panose="020B0600070205080204" pitchFamily="34" charset="-128"/>
              </a:rPr>
              <a:t>400</a:t>
            </a:r>
            <a:r>
              <a:rPr lang="ko-KR" altLang="en-US" sz="1600">
                <a:ea typeface="ＭＳ Ｐゴシック" panose="020B0600070205080204" pitchFamily="34" charset="-128"/>
              </a:rPr>
              <a:t>개의 서버를 </a:t>
            </a:r>
            <a:r>
              <a:rPr lang="en-US" altLang="ko-KR" sz="1600">
                <a:ea typeface="ＭＳ Ｐゴシック" panose="020B0600070205080204" pitchFamily="34" charset="-128"/>
              </a:rPr>
              <a:t>13</a:t>
            </a:r>
            <a:r>
              <a:rPr lang="ko-KR" altLang="en-US" sz="1600">
                <a:ea typeface="ＭＳ Ｐゴシック" panose="020B0600070205080204" pitchFamily="34" charset="-128"/>
              </a:rPr>
              <a:t>개의 기관이 관리</a:t>
            </a:r>
            <a:endParaRPr lang="en-US" altLang="ko-KR" sz="1600">
              <a:ea typeface="ＭＳ Ｐゴシック" panose="020B0600070205080204" pitchFamily="34" charset="-128"/>
            </a:endParaRPr>
          </a:p>
          <a:p>
            <a:r>
              <a:rPr lang="ko-KR" altLang="en-US" sz="2000">
                <a:ea typeface="ＭＳ Ｐゴシック" panose="020B0600070205080204" pitchFamily="34" charset="-128"/>
              </a:rPr>
              <a:t>최상위</a:t>
            </a:r>
            <a:r>
              <a:rPr lang="en-US" altLang="ko-KR" sz="2000">
                <a:ea typeface="ＭＳ Ｐゴシック" panose="020B0600070205080204" pitchFamily="34" charset="-128"/>
              </a:rPr>
              <a:t> </a:t>
            </a:r>
            <a:r>
              <a:rPr lang="ko-KR" altLang="en-US" sz="2000">
                <a:ea typeface="ＭＳ Ｐゴシック" panose="020B0600070205080204" pitchFamily="34" charset="-128"/>
              </a:rPr>
              <a:t>레벨</a:t>
            </a:r>
            <a:r>
              <a:rPr lang="en-US" altLang="ko-KR" sz="2000">
                <a:ea typeface="ＭＳ Ｐゴシック" panose="020B0600070205080204" pitchFamily="34" charset="-128"/>
              </a:rPr>
              <a:t>(TLD) </a:t>
            </a:r>
            <a:r>
              <a:rPr lang="ko-KR" altLang="en-US" sz="2000">
                <a:ea typeface="ＭＳ Ｐゴシック" panose="020B0600070205080204" pitchFamily="34" charset="-128"/>
              </a:rPr>
              <a:t>서버</a:t>
            </a:r>
            <a:endParaRPr lang="en-US" altLang="ko-KR" sz="2000">
              <a:ea typeface="ＭＳ Ｐゴシック" panose="020B0600070205080204" pitchFamily="34" charset="-128"/>
            </a:endParaRPr>
          </a:p>
          <a:p>
            <a:pPr lvl="1"/>
            <a:r>
              <a:rPr lang="en-US" altLang="ko-KR" sz="1600">
                <a:ea typeface="ＭＳ Ｐゴシック" panose="020B0600070205080204" pitchFamily="34" charset="-128"/>
              </a:rPr>
              <a:t>.com .edu .kr .jp</a:t>
            </a:r>
            <a:r>
              <a:rPr lang="ko-KR" altLang="en-US" sz="1600">
                <a:ea typeface="ＭＳ Ｐゴシック" panose="020B0600070205080204" pitchFamily="34" charset="-128"/>
              </a:rPr>
              <a:t>등 </a:t>
            </a:r>
            <a:endParaRPr lang="en-US" altLang="ko-KR" sz="1600">
              <a:ea typeface="ＭＳ Ｐゴシック" panose="020B0600070205080204" pitchFamily="34" charset="-128"/>
            </a:endParaRPr>
          </a:p>
          <a:p>
            <a:r>
              <a:rPr lang="ko-KR" altLang="en-US" sz="2000">
                <a:ea typeface="ＭＳ Ｐゴシック" panose="020B0600070205080204" pitchFamily="34" charset="-128"/>
              </a:rPr>
              <a:t>책임 </a:t>
            </a:r>
            <a:r>
              <a:rPr lang="en-US" altLang="ko-KR" sz="2000">
                <a:ea typeface="ＭＳ Ｐゴシック" panose="020B0600070205080204" pitchFamily="34" charset="-128"/>
              </a:rPr>
              <a:t>DNS</a:t>
            </a:r>
            <a:r>
              <a:rPr lang="ko-KR" altLang="en-US" sz="2000">
                <a:ea typeface="ＭＳ Ｐゴシック" panose="020B0600070205080204" pitchFamily="34" charset="-128"/>
              </a:rPr>
              <a:t>서버</a:t>
            </a:r>
            <a:endParaRPr lang="en-US" altLang="ko-KR" sz="2000">
              <a:ea typeface="ＭＳ Ｐゴシック" panose="020B0600070205080204" pitchFamily="34" charset="-128"/>
            </a:endParaRPr>
          </a:p>
          <a:p>
            <a:pPr lvl="1"/>
            <a:r>
              <a:rPr lang="ko-KR" altLang="en-US" sz="1600">
                <a:ea typeface="ＭＳ Ｐゴシック" panose="020B0600070205080204" pitchFamily="34" charset="-128"/>
              </a:rPr>
              <a:t>기관에서 관리하는 서버</a:t>
            </a:r>
            <a:endParaRPr lang="en-US" altLang="ko-KR" sz="1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advTm="27322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FE7B6CC0-7D28-4043-AC47-CAE6AE073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사용자와 서버의 상호작용</a:t>
            </a:r>
            <a:r>
              <a:rPr lang="en-US" altLang="ko-KR" dirty="0"/>
              <a:t>: </a:t>
            </a:r>
            <a:r>
              <a:rPr lang="ko-KR" altLang="en-US" dirty="0"/>
              <a:t>쿠키</a:t>
            </a:r>
            <a:endParaRPr lang="en-US" altLang="ko-KR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5B36E11-793B-4259-B2AC-0F96867FED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8407400" cy="5538788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HTTP </a:t>
            </a:r>
            <a:r>
              <a:rPr lang="ko-KR" altLang="en-US" sz="2000" dirty="0"/>
              <a:t>서버는 상태유지 하지 않음 </a:t>
            </a:r>
            <a:endParaRPr lang="en-US" altLang="ko-KR" sz="2000" dirty="0"/>
          </a:p>
          <a:p>
            <a:pPr lvl="1" eaLnBrk="1" hangingPunct="1"/>
            <a:r>
              <a:rPr lang="ko-KR" altLang="en-US" sz="1600" dirty="0"/>
              <a:t>수천개의 연결을 </a:t>
            </a:r>
            <a:r>
              <a:rPr lang="ko-KR" altLang="en-US" sz="1600" dirty="0" err="1"/>
              <a:t>다룰수</a:t>
            </a:r>
            <a:r>
              <a:rPr lang="ko-KR" altLang="en-US" sz="1600" dirty="0"/>
              <a:t> 있는 고성능 웹 서버 개발 가능</a:t>
            </a:r>
            <a:endParaRPr lang="en-US" altLang="ko-KR" sz="1600" dirty="0"/>
          </a:p>
          <a:p>
            <a:pPr lvl="1" eaLnBrk="1" hangingPunct="1"/>
            <a:r>
              <a:rPr lang="ko-KR" altLang="en-US" sz="1600" dirty="0"/>
              <a:t>문제점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 접속 제한</a:t>
            </a:r>
            <a:br>
              <a:rPr lang="en-US" altLang="ko-KR" sz="1600" dirty="0"/>
            </a:br>
            <a:r>
              <a:rPr lang="en-US" altLang="ko-KR" sz="1600" dirty="0"/>
              <a:t>           </a:t>
            </a:r>
            <a:r>
              <a:rPr lang="ko-KR" altLang="en-US" sz="1600" dirty="0"/>
              <a:t> 사용자에 따른 컨텐츠 제공 불가능</a:t>
            </a:r>
            <a:endParaRPr lang="en-US" altLang="ko-KR" sz="1600" dirty="0"/>
          </a:p>
          <a:p>
            <a:pPr eaLnBrk="1" hangingPunct="1"/>
            <a:r>
              <a:rPr lang="ko-KR" altLang="en-US" sz="2000" dirty="0"/>
              <a:t>상용 웹사이트는 쿠키사용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 dirty="0">
                <a:solidFill>
                  <a:srgbClr val="FF0000"/>
                </a:solidFill>
              </a:rPr>
              <a:t>Four components: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 dirty="0"/>
              <a:t>1) HTTP</a:t>
            </a:r>
            <a:r>
              <a:rPr lang="ko-KR" altLang="en-US" sz="1800" dirty="0"/>
              <a:t>응답 메시지 </a:t>
            </a:r>
            <a:r>
              <a:rPr lang="ko-KR" altLang="en-US" sz="1800" dirty="0" err="1"/>
              <a:t>쿠키헤더</a:t>
            </a:r>
            <a:r>
              <a:rPr lang="ko-KR" altLang="en-US" sz="1800" dirty="0"/>
              <a:t> 라인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 dirty="0"/>
              <a:t>2) HTTP</a:t>
            </a:r>
            <a:r>
              <a:rPr lang="ko-KR" altLang="en-US" sz="1800" dirty="0"/>
              <a:t>요청 메시지 </a:t>
            </a:r>
            <a:r>
              <a:rPr lang="ko-KR" altLang="en-US" sz="1800" dirty="0" err="1"/>
              <a:t>쿠키헤더</a:t>
            </a:r>
            <a:r>
              <a:rPr lang="ko-KR" altLang="en-US" sz="1800" dirty="0"/>
              <a:t> 라인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 dirty="0"/>
              <a:t>3) </a:t>
            </a:r>
            <a:r>
              <a:rPr lang="ko-KR" altLang="en-US" sz="1800" dirty="0"/>
              <a:t>사용자의 브라우저에 사용자 종단 시스템과 관리를 지속시키는 쿠키파일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 dirty="0"/>
              <a:t>4) </a:t>
            </a:r>
            <a:r>
              <a:rPr lang="ko-KR" altLang="en-US" sz="1800" dirty="0"/>
              <a:t>웹사이트 </a:t>
            </a:r>
            <a:r>
              <a:rPr lang="ko-KR" altLang="en-US" sz="1800" dirty="0" err="1"/>
              <a:t>백엔드</a:t>
            </a:r>
            <a:r>
              <a:rPr lang="ko-KR" altLang="en-US" sz="1800" dirty="0"/>
              <a:t> 데이타베이스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</p:txBody>
      </p:sp>
    </p:spTree>
  </p:cSld>
  <p:clrMapOvr>
    <a:masterClrMapping/>
  </p:clrMapOvr>
  <p:transition advTm="8692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3">
            <a:extLst>
              <a:ext uri="{FF2B5EF4-FFF2-40B4-BE49-F238E27FC236}">
                <a16:creationId xmlns:a16="http://schemas.microsoft.com/office/drawing/2014/main" id="{0340F3B0-3E71-4A8F-A3F5-F43FE66EA218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40967" name="Text Box 2">
              <a:extLst>
                <a:ext uri="{FF2B5EF4-FFF2-40B4-BE49-F238E27FC236}">
                  <a16:creationId xmlns:a16="http://schemas.microsoft.com/office/drawing/2014/main" id="{85D082EC-22E6-4820-9F36-A49AAB3CE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Root DNS Servers</a:t>
              </a:r>
            </a:p>
          </p:txBody>
        </p:sp>
        <p:sp>
          <p:nvSpPr>
            <p:cNvPr id="40968" name="Text Box 4">
              <a:extLst>
                <a:ext uri="{FF2B5EF4-FFF2-40B4-BE49-F238E27FC236}">
                  <a16:creationId xmlns:a16="http://schemas.microsoft.com/office/drawing/2014/main" id="{F2ED9E8E-EEDA-471D-96C3-A0ECB29D8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com DNS servers</a:t>
              </a:r>
            </a:p>
          </p:txBody>
        </p:sp>
        <p:sp>
          <p:nvSpPr>
            <p:cNvPr id="40969" name="Text Box 5">
              <a:extLst>
                <a:ext uri="{FF2B5EF4-FFF2-40B4-BE49-F238E27FC236}">
                  <a16:creationId xmlns:a16="http://schemas.microsoft.com/office/drawing/2014/main" id="{823AD2A6-6F20-43B3-9DB0-769A2E7C2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org DNS servers</a:t>
              </a:r>
            </a:p>
          </p:txBody>
        </p:sp>
        <p:sp>
          <p:nvSpPr>
            <p:cNvPr id="40970" name="Text Box 6">
              <a:extLst>
                <a:ext uri="{FF2B5EF4-FFF2-40B4-BE49-F238E27FC236}">
                  <a16:creationId xmlns:a16="http://schemas.microsoft.com/office/drawing/2014/main" id="{BF348B2D-C7A2-4918-9C94-CD433AB15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edu DNS servers</a:t>
              </a:r>
            </a:p>
          </p:txBody>
        </p:sp>
        <p:sp>
          <p:nvSpPr>
            <p:cNvPr id="40971" name="Line 7">
              <a:extLst>
                <a:ext uri="{FF2B5EF4-FFF2-40B4-BE49-F238E27FC236}">
                  <a16:creationId xmlns:a16="http://schemas.microsoft.com/office/drawing/2014/main" id="{793B3938-FE52-4421-8E2B-9CE081706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2" name="Line 8">
              <a:extLst>
                <a:ext uri="{FF2B5EF4-FFF2-40B4-BE49-F238E27FC236}">
                  <a16:creationId xmlns:a16="http://schemas.microsoft.com/office/drawing/2014/main" id="{623CF734-A8DD-4710-B1E8-CB1FE7DCE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3" name="Line 9">
              <a:extLst>
                <a:ext uri="{FF2B5EF4-FFF2-40B4-BE49-F238E27FC236}">
                  <a16:creationId xmlns:a16="http://schemas.microsoft.com/office/drawing/2014/main" id="{D39EBFC6-1910-4780-B45C-D9C2EDF38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4" name="Text Box 10">
              <a:extLst>
                <a:ext uri="{FF2B5EF4-FFF2-40B4-BE49-F238E27FC236}">
                  <a16:creationId xmlns:a16="http://schemas.microsoft.com/office/drawing/2014/main" id="{D3A1EEC2-4D42-4A68-90DD-9B9521DA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poly.edu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DNS servers</a:t>
              </a:r>
            </a:p>
          </p:txBody>
        </p:sp>
        <p:sp>
          <p:nvSpPr>
            <p:cNvPr id="40975" name="Text Box 11">
              <a:extLst>
                <a:ext uri="{FF2B5EF4-FFF2-40B4-BE49-F238E27FC236}">
                  <a16:creationId xmlns:a16="http://schemas.microsoft.com/office/drawing/2014/main" id="{0B5BCDF9-65FB-4A47-8771-10554905D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DNS servers</a:t>
              </a:r>
            </a:p>
          </p:txBody>
        </p:sp>
        <p:sp>
          <p:nvSpPr>
            <p:cNvPr id="40976" name="Line 12">
              <a:extLst>
                <a:ext uri="{FF2B5EF4-FFF2-40B4-BE49-F238E27FC236}">
                  <a16:creationId xmlns:a16="http://schemas.microsoft.com/office/drawing/2014/main" id="{8A84BEA3-5EEF-4EB7-9209-4903CD932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7" name="Line 13">
              <a:extLst>
                <a:ext uri="{FF2B5EF4-FFF2-40B4-BE49-F238E27FC236}">
                  <a16:creationId xmlns:a16="http://schemas.microsoft.com/office/drawing/2014/main" id="{28095951-5807-4575-88EF-AF18D06A6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8" name="Text Box 14">
              <a:extLst>
                <a:ext uri="{FF2B5EF4-FFF2-40B4-BE49-F238E27FC236}">
                  <a16:creationId xmlns:a16="http://schemas.microsoft.com/office/drawing/2014/main" id="{E5CEFC7D-2289-4F66-9E5D-11CE5F57A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848"/>
              <a:ext cx="101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yahoo.com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DNS servers</a:t>
              </a:r>
            </a:p>
          </p:txBody>
        </p:sp>
        <p:sp>
          <p:nvSpPr>
            <p:cNvPr id="40979" name="Text Box 15">
              <a:extLst>
                <a:ext uri="{FF2B5EF4-FFF2-40B4-BE49-F238E27FC236}">
                  <a16:creationId xmlns:a16="http://schemas.microsoft.com/office/drawing/2014/main" id="{2394794B-5D28-4427-B7A6-766FE57F0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amazon.com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DNS servers</a:t>
              </a:r>
            </a:p>
          </p:txBody>
        </p:sp>
        <p:sp>
          <p:nvSpPr>
            <p:cNvPr id="40980" name="Line 16">
              <a:extLst>
                <a:ext uri="{FF2B5EF4-FFF2-40B4-BE49-F238E27FC236}">
                  <a16:creationId xmlns:a16="http://schemas.microsoft.com/office/drawing/2014/main" id="{BF69D773-1816-4618-B9CB-52DC23231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1" name="Line 17">
              <a:extLst>
                <a:ext uri="{FF2B5EF4-FFF2-40B4-BE49-F238E27FC236}">
                  <a16:creationId xmlns:a16="http://schemas.microsoft.com/office/drawing/2014/main" id="{E672A1BB-6756-4821-A52A-46CDE615D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2" name="Text Box 18">
              <a:extLst>
                <a:ext uri="{FF2B5EF4-FFF2-40B4-BE49-F238E27FC236}">
                  <a16:creationId xmlns:a16="http://schemas.microsoft.com/office/drawing/2014/main" id="{1CE78CE4-2C9F-4D82-BF47-163DCDEA3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DNS servers</a:t>
              </a:r>
            </a:p>
          </p:txBody>
        </p:sp>
        <p:sp>
          <p:nvSpPr>
            <p:cNvPr id="40983" name="Line 19">
              <a:extLst>
                <a:ext uri="{FF2B5EF4-FFF2-40B4-BE49-F238E27FC236}">
                  <a16:creationId xmlns:a16="http://schemas.microsoft.com/office/drawing/2014/main" id="{B409E567-F3BA-4415-B1A8-A643D2897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781" name="Rectangle 20">
            <a:extLst>
              <a:ext uri="{FF2B5EF4-FFF2-40B4-BE49-F238E27FC236}">
                <a16:creationId xmlns:a16="http://schemas.microsoft.com/office/drawing/2014/main" id="{8A2A3DF5-9FD0-4A05-BCE1-81B383863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-50800"/>
            <a:ext cx="7813675" cy="52387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ＭＳ Ｐゴシック" panose="020B0600070205080204" pitchFamily="34" charset="-128"/>
              </a:rPr>
              <a:t>DNS: a distributed, hierarchical database</a:t>
            </a:r>
          </a:p>
        </p:txBody>
      </p:sp>
      <p:sp>
        <p:nvSpPr>
          <p:cNvPr id="40964" name="Rectangle 22">
            <a:extLst>
              <a:ext uri="{FF2B5EF4-FFF2-40B4-BE49-F238E27FC236}">
                <a16:creationId xmlns:a16="http://schemas.microsoft.com/office/drawing/2014/main" id="{79336D38-6F98-4055-A8AD-3D22CBFC6A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i="1">
                <a:solidFill>
                  <a:srgbClr val="000099"/>
                </a:solidFill>
                <a:ea typeface="ＭＳ Ｐゴシック" panose="020B0600070205080204" pitchFamily="34" charset="-128"/>
              </a:rPr>
              <a:t>단말이 </a:t>
            </a:r>
            <a:r>
              <a:rPr lang="en-US" altLang="ko-KR" i="1">
                <a:solidFill>
                  <a:srgbClr val="000099"/>
                </a:solidFill>
                <a:ea typeface="ＭＳ Ｐゴシック" panose="020B0600070205080204" pitchFamily="34" charset="-128"/>
              </a:rPr>
              <a:t>www.amazon.com </a:t>
            </a:r>
            <a:r>
              <a:rPr lang="ko-KR" altLang="en-US" i="1">
                <a:solidFill>
                  <a:srgbClr val="000099"/>
                </a:solidFill>
                <a:ea typeface="ＭＳ Ｐゴシック" panose="020B0600070205080204" pitchFamily="34" charset="-128"/>
              </a:rPr>
              <a:t>의</a:t>
            </a:r>
            <a:r>
              <a:rPr lang="en-US" altLang="ko-KR" i="1">
                <a:solidFill>
                  <a:srgbClr val="000099"/>
                </a:solidFill>
                <a:ea typeface="ＭＳ Ｐゴシック" panose="020B0600070205080204" pitchFamily="34" charset="-128"/>
              </a:rPr>
              <a:t> IP</a:t>
            </a:r>
            <a:r>
              <a:rPr lang="ko-KR" altLang="en-US" i="1">
                <a:solidFill>
                  <a:srgbClr val="000099"/>
                </a:solidFill>
                <a:ea typeface="ＭＳ Ｐゴシック" panose="020B0600070205080204" pitchFamily="34" charset="-128"/>
              </a:rPr>
              <a:t>주소를 구할때 </a:t>
            </a:r>
            <a:r>
              <a:rPr lang="en-US" altLang="ko-KR" i="1">
                <a:solidFill>
                  <a:srgbClr val="000099"/>
                </a:solidFill>
                <a:ea typeface="ＭＳ Ｐゴシック" panose="020B0600070205080204" pitchFamily="34" charset="-128"/>
              </a:rPr>
              <a:t>:</a:t>
            </a:r>
          </a:p>
          <a:p>
            <a:r>
              <a:rPr lang="ko-KR" altLang="en-US" sz="2000">
                <a:ea typeface="ＭＳ Ｐゴシック" panose="020B0600070205080204" pitchFamily="34" charset="-128"/>
              </a:rPr>
              <a:t>단말이 </a:t>
            </a:r>
            <a:r>
              <a:rPr lang="en-US" altLang="ko-KR" sz="2000">
                <a:ea typeface="ＭＳ Ｐゴシック" panose="020B0600070205080204" pitchFamily="34" charset="-128"/>
              </a:rPr>
              <a:t>root server</a:t>
            </a:r>
            <a:r>
              <a:rPr lang="ko-KR" altLang="en-US" sz="2000">
                <a:ea typeface="ＭＳ Ｐゴシック" panose="020B0600070205080204" pitchFamily="34" charset="-128"/>
              </a:rPr>
              <a:t>에</a:t>
            </a:r>
            <a:r>
              <a:rPr lang="en-US" altLang="ko-KR" sz="2000">
                <a:ea typeface="ＭＳ Ｐゴシック" panose="020B0600070205080204" pitchFamily="34" charset="-128"/>
              </a:rPr>
              <a:t> .com</a:t>
            </a:r>
            <a:r>
              <a:rPr lang="ko-KR" altLang="en-US" sz="2000">
                <a:ea typeface="ＭＳ Ｐゴシック" panose="020B0600070205080204" pitchFamily="34" charset="-128"/>
              </a:rPr>
              <a:t> </a:t>
            </a:r>
            <a:r>
              <a:rPr lang="en-US" altLang="ko-KR" sz="2000">
                <a:ea typeface="ＭＳ Ｐゴシック" panose="020B0600070205080204" pitchFamily="34" charset="-128"/>
              </a:rPr>
              <a:t>DNS </a:t>
            </a:r>
            <a:r>
              <a:rPr lang="ko-KR" altLang="en-US" sz="2000">
                <a:ea typeface="ＭＳ Ｐゴシック" panose="020B0600070205080204" pitchFamily="34" charset="-128"/>
              </a:rPr>
              <a:t>서버를 조회</a:t>
            </a:r>
            <a:r>
              <a:rPr lang="en-US" altLang="ko-KR" sz="2000">
                <a:ea typeface="ＭＳ Ｐゴシック" panose="020B0600070205080204" pitchFamily="34" charset="-128"/>
              </a:rPr>
              <a:t> </a:t>
            </a:r>
          </a:p>
          <a:p>
            <a:r>
              <a:rPr lang="ko-KR" altLang="en-US" sz="2000">
                <a:ea typeface="ＭＳ Ｐゴシック" panose="020B0600070205080204" pitchFamily="34" charset="-128"/>
              </a:rPr>
              <a:t>단말이 </a:t>
            </a:r>
            <a:r>
              <a:rPr lang="en-US" altLang="ko-KR" sz="2000">
                <a:ea typeface="ＭＳ Ｐゴシック" panose="020B0600070205080204" pitchFamily="34" charset="-128"/>
              </a:rPr>
              <a:t>.com DNS server</a:t>
            </a:r>
            <a:r>
              <a:rPr lang="ko-KR" altLang="en-US" sz="2000">
                <a:ea typeface="ＭＳ Ｐゴシック" panose="020B0600070205080204" pitchFamily="34" charset="-128"/>
              </a:rPr>
              <a:t>에게</a:t>
            </a:r>
            <a:r>
              <a:rPr lang="en-US" altLang="ko-KR" sz="2000">
                <a:ea typeface="ＭＳ Ｐゴシック" panose="020B0600070205080204" pitchFamily="34" charset="-128"/>
              </a:rPr>
              <a:t> amazon.com DNS server</a:t>
            </a:r>
            <a:r>
              <a:rPr lang="ko-KR" altLang="en-US" sz="2000">
                <a:ea typeface="ＭＳ Ｐゴシック" panose="020B0600070205080204" pitchFamily="34" charset="-128"/>
              </a:rPr>
              <a:t>를 조회</a:t>
            </a:r>
            <a:endParaRPr lang="en-US" altLang="ko-KR" sz="2000">
              <a:ea typeface="ＭＳ Ｐゴシック" panose="020B0600070205080204" pitchFamily="34" charset="-128"/>
            </a:endParaRPr>
          </a:p>
          <a:p>
            <a:r>
              <a:rPr lang="ko-KR" altLang="en-US" sz="2000">
                <a:ea typeface="ＭＳ Ｐゴシック" panose="020B0600070205080204" pitchFamily="34" charset="-128"/>
              </a:rPr>
              <a:t>단말이</a:t>
            </a:r>
            <a:r>
              <a:rPr lang="en-US" altLang="ko-KR" sz="2000">
                <a:ea typeface="ＭＳ Ｐゴシック" panose="020B0600070205080204" pitchFamily="34" charset="-128"/>
              </a:rPr>
              <a:t>  amazon.com DNS server</a:t>
            </a:r>
            <a:r>
              <a:rPr lang="ko-KR" altLang="en-US" sz="2000">
                <a:ea typeface="ＭＳ Ｐゴシック" panose="020B0600070205080204" pitchFamily="34" charset="-128"/>
              </a:rPr>
              <a:t>에 </a:t>
            </a:r>
            <a:r>
              <a:rPr lang="en-US" altLang="ko-KR" sz="2000" i="1">
                <a:solidFill>
                  <a:srgbClr val="000099"/>
                </a:solidFill>
                <a:ea typeface="ＭＳ Ｐゴシック" panose="020B0600070205080204" pitchFamily="34" charset="-128"/>
              </a:rPr>
              <a:t>www.amazon.com </a:t>
            </a:r>
            <a:r>
              <a:rPr lang="ko-KR" altLang="en-US" sz="2000">
                <a:ea typeface="ＭＳ Ｐゴシック" panose="020B0600070205080204" pitchFamily="34" charset="-128"/>
              </a:rPr>
              <a:t>의 </a:t>
            </a:r>
            <a:r>
              <a:rPr lang="en-US" altLang="ko-KR" sz="2000">
                <a:ea typeface="ＭＳ Ｐゴシック" panose="020B0600070205080204" pitchFamily="34" charset="-128"/>
              </a:rPr>
              <a:t>IP</a:t>
            </a:r>
            <a:r>
              <a:rPr lang="ko-KR" altLang="en-US" sz="2000">
                <a:ea typeface="ＭＳ Ｐゴシック" panose="020B0600070205080204" pitchFamily="34" charset="-128"/>
              </a:rPr>
              <a:t>주소를 조회</a:t>
            </a:r>
            <a:endParaRPr lang="en-US" altLang="ko-KR" sz="2000">
              <a:ea typeface="ＭＳ Ｐゴシック" panose="020B0600070205080204" pitchFamily="34" charset="-128"/>
            </a:endParaRPr>
          </a:p>
        </p:txBody>
      </p:sp>
      <p:sp>
        <p:nvSpPr>
          <p:cNvPr id="40965" name="Text Box 29">
            <a:extLst>
              <a:ext uri="{FF2B5EF4-FFF2-40B4-BE49-F238E27FC236}">
                <a16:creationId xmlns:a16="http://schemas.microsoft.com/office/drawing/2014/main" id="{7D843262-6CF6-46E4-88EC-9F1FE40B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40966" name="Text Box 30">
            <a:extLst>
              <a:ext uri="{FF2B5EF4-FFF2-40B4-BE49-F238E27FC236}">
                <a16:creationId xmlns:a16="http://schemas.microsoft.com/office/drawing/2014/main" id="{433AE8A6-714C-47F4-B25E-0E9D7214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ＭＳ Ｐゴシック" panose="020B0600070205080204" pitchFamily="34" charset="-128"/>
              </a:rPr>
              <a:t>…</a:t>
            </a:r>
          </a:p>
        </p:txBody>
      </p:sp>
    </p:spTree>
  </p:cSld>
  <p:clrMapOvr>
    <a:masterClrMapping/>
  </p:clrMapOvr>
  <p:transition advTm="7560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">
            <a:extLst>
              <a:ext uri="{FF2B5EF4-FFF2-40B4-BE49-F238E27FC236}">
                <a16:creationId xmlns:a16="http://schemas.microsoft.com/office/drawing/2014/main" id="{1A3E8059-FB8C-46CA-9791-EEC4B8799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requesting host</a:t>
            </a:r>
            <a:endParaRPr lang="en-US" altLang="ko-KR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cis.poly.edu</a:t>
            </a:r>
          </a:p>
        </p:txBody>
      </p:sp>
      <p:sp>
        <p:nvSpPr>
          <p:cNvPr id="43011" name="Text Box 6">
            <a:extLst>
              <a:ext uri="{FF2B5EF4-FFF2-40B4-BE49-F238E27FC236}">
                <a16:creationId xmlns:a16="http://schemas.microsoft.com/office/drawing/2014/main" id="{BD93E31E-8D3E-42D1-9ADF-7C43C0E4D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1">
                <a:latin typeface="Arial" panose="020B0604020202020204" pitchFamily="34" charset="0"/>
                <a:ea typeface="ＭＳ Ｐゴシック" panose="020B0600070205080204" pitchFamily="34" charset="-128"/>
              </a:rPr>
              <a:t>gaia.cs.umass.edu</a:t>
            </a:r>
          </a:p>
        </p:txBody>
      </p:sp>
      <p:sp>
        <p:nvSpPr>
          <p:cNvPr id="43012" name="Text Box 17">
            <a:extLst>
              <a:ext uri="{FF2B5EF4-FFF2-40B4-BE49-F238E27FC236}">
                <a16:creationId xmlns:a16="http://schemas.microsoft.com/office/drawing/2014/main" id="{51F201B3-37D0-4BE4-8449-9444E2147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root DNS server</a:t>
            </a:r>
            <a:endParaRPr lang="en-US" altLang="ko-KR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70" name="Line 18">
            <a:extLst>
              <a:ext uri="{FF2B5EF4-FFF2-40B4-BE49-F238E27FC236}">
                <a16:creationId xmlns:a16="http://schemas.microsoft.com/office/drawing/2014/main" id="{4BB77D18-3E0E-426E-AD8C-289C1FCEC5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2771" name="Line 19">
            <a:extLst>
              <a:ext uri="{FF2B5EF4-FFF2-40B4-BE49-F238E27FC236}">
                <a16:creationId xmlns:a16="http://schemas.microsoft.com/office/drawing/2014/main" id="{5443C98A-6ABA-473C-B81E-3655D220D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2772" name="Line 20">
            <a:extLst>
              <a:ext uri="{FF2B5EF4-FFF2-40B4-BE49-F238E27FC236}">
                <a16:creationId xmlns:a16="http://schemas.microsoft.com/office/drawing/2014/main" id="{7340F10B-DEA7-4D1D-AF1A-F39CDF8DA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2773" name="Line 21">
            <a:extLst>
              <a:ext uri="{FF2B5EF4-FFF2-40B4-BE49-F238E27FC236}">
                <a16:creationId xmlns:a16="http://schemas.microsoft.com/office/drawing/2014/main" id="{579B2F1E-C10B-4A79-AC93-A08328D47A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2774" name="Line 22">
            <a:extLst>
              <a:ext uri="{FF2B5EF4-FFF2-40B4-BE49-F238E27FC236}">
                <a16:creationId xmlns:a16="http://schemas.microsoft.com/office/drawing/2014/main" id="{CF140630-B9CC-422E-A6E2-43166658DF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2775" name="Line 23">
            <a:extLst>
              <a:ext uri="{FF2B5EF4-FFF2-40B4-BE49-F238E27FC236}">
                <a16:creationId xmlns:a16="http://schemas.microsoft.com/office/drawing/2014/main" id="{817150B7-3517-43CD-A5B2-1B8A09C8B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019" name="Group 24">
            <a:extLst>
              <a:ext uri="{FF2B5EF4-FFF2-40B4-BE49-F238E27FC236}">
                <a16:creationId xmlns:a16="http://schemas.microsoft.com/office/drawing/2014/main" id="{6FA1B9AD-7191-468E-BB24-404DD573B518}"/>
              </a:ext>
            </a:extLst>
          </p:cNvPr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43173" name="Rectangle 25">
              <a:extLst>
                <a:ext uri="{FF2B5EF4-FFF2-40B4-BE49-F238E27FC236}">
                  <a16:creationId xmlns:a16="http://schemas.microsoft.com/office/drawing/2014/main" id="{DB97A27C-12C6-416B-897F-8DC746EE4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74" name="Text Box 26">
              <a:extLst>
                <a:ext uri="{FF2B5EF4-FFF2-40B4-BE49-F238E27FC236}">
                  <a16:creationId xmlns:a16="http://schemas.microsoft.com/office/drawing/2014/main" id="{984A2180-8371-4DBA-828B-A3B679A8A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local DNS server</a:t>
              </a:r>
              <a:endParaRPr lang="en-US" altLang="ko-KR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1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dns.poly.edu</a:t>
              </a:r>
            </a:p>
          </p:txBody>
        </p:sp>
      </p:grpSp>
      <p:sp>
        <p:nvSpPr>
          <p:cNvPr id="202779" name="Text Box 27">
            <a:extLst>
              <a:ext uri="{FF2B5EF4-FFF2-40B4-BE49-F238E27FC236}">
                <a16:creationId xmlns:a16="http://schemas.microsoft.com/office/drawing/2014/main" id="{8DE6B2BF-1D6C-482A-A483-6031E20FA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80" name="Text Box 28">
            <a:extLst>
              <a:ext uri="{FF2B5EF4-FFF2-40B4-BE49-F238E27FC236}">
                <a16:creationId xmlns:a16="http://schemas.microsoft.com/office/drawing/2014/main" id="{4D0837D6-9894-4154-8554-829F02993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81" name="Text Box 29">
            <a:extLst>
              <a:ext uri="{FF2B5EF4-FFF2-40B4-BE49-F238E27FC236}">
                <a16:creationId xmlns:a16="http://schemas.microsoft.com/office/drawing/2014/main" id="{0F53DAC0-1CCF-4298-BA7B-39321FE1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82" name="Text Box 30">
            <a:extLst>
              <a:ext uri="{FF2B5EF4-FFF2-40B4-BE49-F238E27FC236}">
                <a16:creationId xmlns:a16="http://schemas.microsoft.com/office/drawing/2014/main" id="{D742F4A9-7114-4E50-927E-213089D0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83" name="Text Box 31">
            <a:extLst>
              <a:ext uri="{FF2B5EF4-FFF2-40B4-BE49-F238E27FC236}">
                <a16:creationId xmlns:a16="http://schemas.microsoft.com/office/drawing/2014/main" id="{2E579A14-A002-433D-98B7-DCD7B008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84" name="Text Box 32">
            <a:extLst>
              <a:ext uri="{FF2B5EF4-FFF2-40B4-BE49-F238E27FC236}">
                <a16:creationId xmlns:a16="http://schemas.microsoft.com/office/drawing/2014/main" id="{668DAA18-6374-4464-A81D-D84A76DA2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26" name="Text Box 60">
            <a:extLst>
              <a:ext uri="{FF2B5EF4-FFF2-40B4-BE49-F238E27FC236}">
                <a16:creationId xmlns:a16="http://schemas.microsoft.com/office/drawing/2014/main" id="{71E11BD3-F217-46E3-AAA8-065056C10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authoritative DNS server</a:t>
            </a:r>
            <a:endParaRPr lang="en-US" altLang="ko-KR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dns.cs.umass.edu</a:t>
            </a:r>
          </a:p>
        </p:txBody>
      </p:sp>
      <p:sp>
        <p:nvSpPr>
          <p:cNvPr id="202813" name="Text Box 61">
            <a:extLst>
              <a:ext uri="{FF2B5EF4-FFF2-40B4-BE49-F238E27FC236}">
                <a16:creationId xmlns:a16="http://schemas.microsoft.com/office/drawing/2014/main" id="{06F09470-633C-421D-A973-9A40F9935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7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814" name="Text Box 62">
            <a:extLst>
              <a:ext uri="{FF2B5EF4-FFF2-40B4-BE49-F238E27FC236}">
                <a16:creationId xmlns:a16="http://schemas.microsoft.com/office/drawing/2014/main" id="{22F3965A-5C9A-4D24-BBF4-50FCD31CE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8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815" name="Line 63">
            <a:extLst>
              <a:ext uri="{FF2B5EF4-FFF2-40B4-BE49-F238E27FC236}">
                <a16:creationId xmlns:a16="http://schemas.microsoft.com/office/drawing/2014/main" id="{39ADAADA-1196-47C1-A3F0-F48FD652E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816" name="Line 64">
            <a:extLst>
              <a:ext uri="{FF2B5EF4-FFF2-40B4-BE49-F238E27FC236}">
                <a16:creationId xmlns:a16="http://schemas.microsoft.com/office/drawing/2014/main" id="{D2A6B448-1661-4611-B79B-6A0EB8D70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1" name="Text Box 65">
            <a:extLst>
              <a:ext uri="{FF2B5EF4-FFF2-40B4-BE49-F238E27FC236}">
                <a16:creationId xmlns:a16="http://schemas.microsoft.com/office/drawing/2014/main" id="{6449640E-656B-47B1-9989-5E01F9555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TLD DNS server</a:t>
            </a:r>
            <a:endParaRPr lang="en-US" altLang="ko-KR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899" name="Rectangle 66">
            <a:extLst>
              <a:ext uri="{FF2B5EF4-FFF2-40B4-BE49-F238E27FC236}">
                <a16:creationId xmlns:a16="http://schemas.microsoft.com/office/drawing/2014/main" id="{A80C6007-9C95-440E-80D5-D33DDC682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44450"/>
            <a:ext cx="8337550" cy="458788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altLang="ko-KR" dirty="0">
                <a:ea typeface="ＭＳ Ｐゴシック" panose="020B0600070205080204" pitchFamily="34" charset="-128"/>
              </a:rPr>
              <a:t>DNS name resolution example</a:t>
            </a:r>
          </a:p>
        </p:txBody>
      </p:sp>
      <p:sp>
        <p:nvSpPr>
          <p:cNvPr id="43033" name="Rectangle 67">
            <a:extLst>
              <a:ext uri="{FF2B5EF4-FFF2-40B4-BE49-F238E27FC236}">
                <a16:creationId xmlns:a16="http://schemas.microsoft.com/office/drawing/2014/main" id="{2E532F66-4957-4CCD-9EF9-B997251B34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ko-KR" sz="2400">
                <a:ea typeface="ＭＳ Ｐゴシック" panose="020B0600070205080204" pitchFamily="34" charset="-128"/>
              </a:rPr>
              <a:t>cis.poly.edu </a:t>
            </a:r>
            <a:r>
              <a:rPr lang="ko-KR" altLang="en-US" sz="2400">
                <a:ea typeface="ＭＳ Ｐゴシック" panose="020B0600070205080204" pitchFamily="34" charset="-128"/>
              </a:rPr>
              <a:t>호스트가</a:t>
            </a:r>
            <a:r>
              <a:rPr lang="en-US" altLang="ko-KR" sz="2400">
                <a:ea typeface="ＭＳ Ｐゴシック" panose="020B0600070205080204" pitchFamily="34" charset="-128"/>
              </a:rPr>
              <a:t>gaia.cs.umass.edu</a:t>
            </a:r>
            <a:r>
              <a:rPr lang="ko-KR" altLang="en-US" sz="2400">
                <a:ea typeface="ＭＳ Ｐゴシック" panose="020B0600070205080204" pitchFamily="34" charset="-128"/>
              </a:rPr>
              <a:t>의</a:t>
            </a:r>
            <a:r>
              <a:rPr lang="en-US" altLang="ko-KR" sz="2400">
                <a:ea typeface="ＭＳ Ｐゴシック" panose="020B0600070205080204" pitchFamily="34" charset="-128"/>
              </a:rPr>
              <a:t> IP</a:t>
            </a:r>
            <a:r>
              <a:rPr lang="ko-KR" altLang="en-US" sz="2400">
                <a:ea typeface="ＭＳ Ｐゴシック" panose="020B0600070205080204" pitchFamily="34" charset="-128"/>
              </a:rPr>
              <a:t>주소를 </a:t>
            </a:r>
            <a:r>
              <a:rPr lang="ko-KR" altLang="en-US" sz="2000">
                <a:ea typeface="ＭＳ Ｐゴシック" panose="020B0600070205080204" pitchFamily="34" charset="-128"/>
              </a:rPr>
              <a:t>구할때</a:t>
            </a:r>
            <a:r>
              <a:rPr lang="ko-KR" altLang="en-US" sz="2400">
                <a:ea typeface="ＭＳ Ｐゴシック" panose="020B0600070205080204" pitchFamily="34" charset="-128"/>
              </a:rPr>
              <a:t> </a:t>
            </a:r>
            <a:endParaRPr lang="en-US" altLang="ko-KR" sz="2400">
              <a:ea typeface="ＭＳ Ｐゴシック" panose="020B0600070205080204" pitchFamily="34" charset="-128"/>
            </a:endParaRPr>
          </a:p>
        </p:txBody>
      </p:sp>
      <p:sp>
        <p:nvSpPr>
          <p:cNvPr id="43034" name="Rectangle 69">
            <a:extLst>
              <a:ext uri="{FF2B5EF4-FFF2-40B4-BE49-F238E27FC236}">
                <a16:creationId xmlns:a16="http://schemas.microsoft.com/office/drawing/2014/main" id="{9A1F7D4F-8F34-42A4-B2D9-50E38488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3094038"/>
            <a:ext cx="3478212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i="1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반복적 질의 </a:t>
            </a:r>
            <a:r>
              <a:rPr lang="en-US" altLang="ko-KR" sz="2000" i="1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contacted server replies with name of server to contact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ja-JP" altLang="en-US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I don</a:t>
            </a:r>
            <a:r>
              <a:rPr lang="ja-JP" altLang="en-US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t know this name, but ask this server</a:t>
            </a:r>
            <a:r>
              <a:rPr lang="ja-JP" altLang="en-US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”</a:t>
            </a:r>
            <a:endParaRPr lang="en-US" altLang="ko-KR" sz="2000"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43035" name="Group 86">
            <a:extLst>
              <a:ext uri="{FF2B5EF4-FFF2-40B4-BE49-F238E27FC236}">
                <a16:creationId xmlns:a16="http://schemas.microsoft.com/office/drawing/2014/main" id="{51324312-43F1-407E-8331-998E2E4A73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43171" name="Picture 87" descr="desktop_computer_stylized_medium">
              <a:extLst>
                <a:ext uri="{FF2B5EF4-FFF2-40B4-BE49-F238E27FC236}">
                  <a16:creationId xmlns:a16="http://schemas.microsoft.com/office/drawing/2014/main" id="{8435A696-EB06-4856-B2C6-D00FD02D4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172" name="Freeform 88">
              <a:extLst>
                <a:ext uri="{FF2B5EF4-FFF2-40B4-BE49-F238E27FC236}">
                  <a16:creationId xmlns:a16="http://schemas.microsoft.com/office/drawing/2014/main" id="{1F5D61F0-0A4A-4B18-A0FA-5283B689C2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03847 w 356"/>
                <a:gd name="T3" fmla="*/ 55721 h 368"/>
                <a:gd name="T4" fmla="*/ 716335 w 356"/>
                <a:gd name="T5" fmla="*/ 1161160 h 368"/>
                <a:gd name="T6" fmla="*/ 157870 w 356"/>
                <a:gd name="T7" fmla="*/ 14521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3036" name="Group 89">
            <a:extLst>
              <a:ext uri="{FF2B5EF4-FFF2-40B4-BE49-F238E27FC236}">
                <a16:creationId xmlns:a16="http://schemas.microsoft.com/office/drawing/2014/main" id="{173BD402-98B8-4508-BAE3-A37CF9772B0A}"/>
              </a:ext>
            </a:extLst>
          </p:cNvPr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43169" name="Picture 90" descr="desktop_computer_stylized_medium">
              <a:extLst>
                <a:ext uri="{FF2B5EF4-FFF2-40B4-BE49-F238E27FC236}">
                  <a16:creationId xmlns:a16="http://schemas.microsoft.com/office/drawing/2014/main" id="{4965A5A5-E6A1-4FD5-8713-0A153F125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170" name="Freeform 91">
              <a:extLst>
                <a:ext uri="{FF2B5EF4-FFF2-40B4-BE49-F238E27FC236}">
                  <a16:creationId xmlns:a16="http://schemas.microsoft.com/office/drawing/2014/main" id="{59AA8A73-1FC2-4571-93A7-307EC11DF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03847 w 356"/>
                <a:gd name="T3" fmla="*/ 55721 h 368"/>
                <a:gd name="T4" fmla="*/ 716335 w 356"/>
                <a:gd name="T5" fmla="*/ 1161160 h 368"/>
                <a:gd name="T6" fmla="*/ 157870 w 356"/>
                <a:gd name="T7" fmla="*/ 14521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3037" name="Group 125">
            <a:extLst>
              <a:ext uri="{FF2B5EF4-FFF2-40B4-BE49-F238E27FC236}">
                <a16:creationId xmlns:a16="http://schemas.microsoft.com/office/drawing/2014/main" id="{E628645B-7168-4D19-A893-5CC80D26549B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43137" name="Freeform 126">
              <a:extLst>
                <a:ext uri="{FF2B5EF4-FFF2-40B4-BE49-F238E27FC236}">
                  <a16:creationId xmlns:a16="http://schemas.microsoft.com/office/drawing/2014/main" id="{E075DC2C-9293-40B6-BE96-9CD78A26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38" name="Rectangle 127">
              <a:extLst>
                <a:ext uri="{FF2B5EF4-FFF2-40B4-BE49-F238E27FC236}">
                  <a16:creationId xmlns:a16="http://schemas.microsoft.com/office/drawing/2014/main" id="{C33C7EB1-038E-4611-B43E-CCA5C210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39" name="Freeform 128">
              <a:extLst>
                <a:ext uri="{FF2B5EF4-FFF2-40B4-BE49-F238E27FC236}">
                  <a16:creationId xmlns:a16="http://schemas.microsoft.com/office/drawing/2014/main" id="{ED6FC7DE-2E1B-469C-87E8-AD9751D9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40" name="Freeform 129">
              <a:extLst>
                <a:ext uri="{FF2B5EF4-FFF2-40B4-BE49-F238E27FC236}">
                  <a16:creationId xmlns:a16="http://schemas.microsoft.com/office/drawing/2014/main" id="{36C71F4F-D24F-4579-95EA-E4637597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41" name="Rectangle 130">
              <a:extLst>
                <a:ext uri="{FF2B5EF4-FFF2-40B4-BE49-F238E27FC236}">
                  <a16:creationId xmlns:a16="http://schemas.microsoft.com/office/drawing/2014/main" id="{FFCBAE38-E708-408F-B039-063345C10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142" name="Group 131">
              <a:extLst>
                <a:ext uri="{FF2B5EF4-FFF2-40B4-BE49-F238E27FC236}">
                  <a16:creationId xmlns:a16="http://schemas.microsoft.com/office/drawing/2014/main" id="{D16B33EC-2541-4A55-9AF9-BF5061675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67" name="AutoShape 132">
                <a:extLst>
                  <a:ext uri="{FF2B5EF4-FFF2-40B4-BE49-F238E27FC236}">
                    <a16:creationId xmlns:a16="http://schemas.microsoft.com/office/drawing/2014/main" id="{F39B2699-D0FC-4910-BB22-E0C0C6356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68" name="AutoShape 133">
                <a:extLst>
                  <a:ext uri="{FF2B5EF4-FFF2-40B4-BE49-F238E27FC236}">
                    <a16:creationId xmlns:a16="http://schemas.microsoft.com/office/drawing/2014/main" id="{7E605057-882D-4BDB-A4F9-48BABE8ED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143" name="Rectangle 134">
              <a:extLst>
                <a:ext uri="{FF2B5EF4-FFF2-40B4-BE49-F238E27FC236}">
                  <a16:creationId xmlns:a16="http://schemas.microsoft.com/office/drawing/2014/main" id="{0FA724AD-1842-444A-B1A1-D6C9B0CF6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144" name="Group 135">
              <a:extLst>
                <a:ext uri="{FF2B5EF4-FFF2-40B4-BE49-F238E27FC236}">
                  <a16:creationId xmlns:a16="http://schemas.microsoft.com/office/drawing/2014/main" id="{17D53E8D-36E5-40F2-8D4C-A28DFA5C7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165" name="AutoShape 136">
                <a:extLst>
                  <a:ext uri="{FF2B5EF4-FFF2-40B4-BE49-F238E27FC236}">
                    <a16:creationId xmlns:a16="http://schemas.microsoft.com/office/drawing/2014/main" id="{91BB7FFE-1879-43DB-9554-C0707CC7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66" name="AutoShape 137">
                <a:extLst>
                  <a:ext uri="{FF2B5EF4-FFF2-40B4-BE49-F238E27FC236}">
                    <a16:creationId xmlns:a16="http://schemas.microsoft.com/office/drawing/2014/main" id="{F4841577-06F8-4E2C-B511-A60A79B53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145" name="Rectangle 138">
              <a:extLst>
                <a:ext uri="{FF2B5EF4-FFF2-40B4-BE49-F238E27FC236}">
                  <a16:creationId xmlns:a16="http://schemas.microsoft.com/office/drawing/2014/main" id="{35933239-BD9F-49BA-B7A5-26D9522F7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46" name="Rectangle 139">
              <a:extLst>
                <a:ext uri="{FF2B5EF4-FFF2-40B4-BE49-F238E27FC236}">
                  <a16:creationId xmlns:a16="http://schemas.microsoft.com/office/drawing/2014/main" id="{9D04D444-57D2-4117-88A7-BDBD4AE7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147" name="Group 140">
              <a:extLst>
                <a:ext uri="{FF2B5EF4-FFF2-40B4-BE49-F238E27FC236}">
                  <a16:creationId xmlns:a16="http://schemas.microsoft.com/office/drawing/2014/main" id="{15B93E69-E8F4-48AB-8277-2660702E6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163" name="AutoShape 141">
                <a:extLst>
                  <a:ext uri="{FF2B5EF4-FFF2-40B4-BE49-F238E27FC236}">
                    <a16:creationId xmlns:a16="http://schemas.microsoft.com/office/drawing/2014/main" id="{68C9802A-EAEC-4313-88F9-41513ACC4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64" name="AutoShape 142">
                <a:extLst>
                  <a:ext uri="{FF2B5EF4-FFF2-40B4-BE49-F238E27FC236}">
                    <a16:creationId xmlns:a16="http://schemas.microsoft.com/office/drawing/2014/main" id="{873651A4-74AE-4CE3-9799-23FDBC7E1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148" name="Freeform 143">
              <a:extLst>
                <a:ext uri="{FF2B5EF4-FFF2-40B4-BE49-F238E27FC236}">
                  <a16:creationId xmlns:a16="http://schemas.microsoft.com/office/drawing/2014/main" id="{EE4D9485-7C8F-47AC-BFDA-59E4F1299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3149" name="Group 144">
              <a:extLst>
                <a:ext uri="{FF2B5EF4-FFF2-40B4-BE49-F238E27FC236}">
                  <a16:creationId xmlns:a16="http://schemas.microsoft.com/office/drawing/2014/main" id="{AE618309-F674-4D3E-B2BF-B874D64E9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161" name="AutoShape 145">
                <a:extLst>
                  <a:ext uri="{FF2B5EF4-FFF2-40B4-BE49-F238E27FC236}">
                    <a16:creationId xmlns:a16="http://schemas.microsoft.com/office/drawing/2014/main" id="{1CD5B706-9329-4030-9FE9-6E8AB00A6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62" name="AutoShape 146">
                <a:extLst>
                  <a:ext uri="{FF2B5EF4-FFF2-40B4-BE49-F238E27FC236}">
                    <a16:creationId xmlns:a16="http://schemas.microsoft.com/office/drawing/2014/main" id="{49DD4DDC-5FB3-4420-BFFB-94ECDBF0D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150" name="Rectangle 147">
              <a:extLst>
                <a:ext uri="{FF2B5EF4-FFF2-40B4-BE49-F238E27FC236}">
                  <a16:creationId xmlns:a16="http://schemas.microsoft.com/office/drawing/2014/main" id="{35FEC979-02CC-40F0-BF62-4001B4969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51" name="Freeform 148">
              <a:extLst>
                <a:ext uri="{FF2B5EF4-FFF2-40B4-BE49-F238E27FC236}">
                  <a16:creationId xmlns:a16="http://schemas.microsoft.com/office/drawing/2014/main" id="{03C70786-442F-47B7-B943-F834199E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52" name="Freeform 149">
              <a:extLst>
                <a:ext uri="{FF2B5EF4-FFF2-40B4-BE49-F238E27FC236}">
                  <a16:creationId xmlns:a16="http://schemas.microsoft.com/office/drawing/2014/main" id="{1902B5A5-E508-45C7-8877-C67CEA85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53" name="Oval 150">
              <a:extLst>
                <a:ext uri="{FF2B5EF4-FFF2-40B4-BE49-F238E27FC236}">
                  <a16:creationId xmlns:a16="http://schemas.microsoft.com/office/drawing/2014/main" id="{B3282B76-2E50-4960-A67E-F27597B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54" name="Freeform 151">
              <a:extLst>
                <a:ext uri="{FF2B5EF4-FFF2-40B4-BE49-F238E27FC236}">
                  <a16:creationId xmlns:a16="http://schemas.microsoft.com/office/drawing/2014/main" id="{87A68895-CEAD-44BB-BCE9-B46388BB1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55" name="AutoShape 152">
              <a:extLst>
                <a:ext uri="{FF2B5EF4-FFF2-40B4-BE49-F238E27FC236}">
                  <a16:creationId xmlns:a16="http://schemas.microsoft.com/office/drawing/2014/main" id="{0C9E2A87-B563-4FD4-9F13-F13F622B4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56" name="AutoShape 153">
              <a:extLst>
                <a:ext uri="{FF2B5EF4-FFF2-40B4-BE49-F238E27FC236}">
                  <a16:creationId xmlns:a16="http://schemas.microsoft.com/office/drawing/2014/main" id="{AD2B1C4A-31A6-4358-A648-CFDC1A6AA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57" name="Oval 154">
              <a:extLst>
                <a:ext uri="{FF2B5EF4-FFF2-40B4-BE49-F238E27FC236}">
                  <a16:creationId xmlns:a16="http://schemas.microsoft.com/office/drawing/2014/main" id="{9326E5BE-5E21-4638-B79C-465C4C1DD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58" name="Oval 155">
              <a:extLst>
                <a:ext uri="{FF2B5EF4-FFF2-40B4-BE49-F238E27FC236}">
                  <a16:creationId xmlns:a16="http://schemas.microsoft.com/office/drawing/2014/main" id="{F8F1906E-7475-4954-BD83-A16DB9BF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159" name="Oval 156">
              <a:extLst>
                <a:ext uri="{FF2B5EF4-FFF2-40B4-BE49-F238E27FC236}">
                  <a16:creationId xmlns:a16="http://schemas.microsoft.com/office/drawing/2014/main" id="{3B2C1C0B-16A1-49A6-96B6-C5BB8A43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60" name="Rectangle 157">
              <a:extLst>
                <a:ext uri="{FF2B5EF4-FFF2-40B4-BE49-F238E27FC236}">
                  <a16:creationId xmlns:a16="http://schemas.microsoft.com/office/drawing/2014/main" id="{1713E5F8-DF0D-4335-8671-15A432744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3038" name="Group 158">
            <a:extLst>
              <a:ext uri="{FF2B5EF4-FFF2-40B4-BE49-F238E27FC236}">
                <a16:creationId xmlns:a16="http://schemas.microsoft.com/office/drawing/2014/main" id="{E15BA786-D989-4D57-84C5-1B14F79C92BE}"/>
              </a:ext>
            </a:extLst>
          </p:cNvPr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43105" name="Freeform 159">
              <a:extLst>
                <a:ext uri="{FF2B5EF4-FFF2-40B4-BE49-F238E27FC236}">
                  <a16:creationId xmlns:a16="http://schemas.microsoft.com/office/drawing/2014/main" id="{AF8C0D68-BECA-4171-90F5-C0A07B9DC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06" name="Rectangle 160">
              <a:extLst>
                <a:ext uri="{FF2B5EF4-FFF2-40B4-BE49-F238E27FC236}">
                  <a16:creationId xmlns:a16="http://schemas.microsoft.com/office/drawing/2014/main" id="{D74B6B9E-E673-488F-B83D-FE1D020BC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07" name="Freeform 161">
              <a:extLst>
                <a:ext uri="{FF2B5EF4-FFF2-40B4-BE49-F238E27FC236}">
                  <a16:creationId xmlns:a16="http://schemas.microsoft.com/office/drawing/2014/main" id="{86598E15-D42D-41F5-862D-C716EE46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08" name="Freeform 162">
              <a:extLst>
                <a:ext uri="{FF2B5EF4-FFF2-40B4-BE49-F238E27FC236}">
                  <a16:creationId xmlns:a16="http://schemas.microsoft.com/office/drawing/2014/main" id="{DCC478CC-A797-4735-B703-62037FB2A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09" name="Rectangle 163">
              <a:extLst>
                <a:ext uri="{FF2B5EF4-FFF2-40B4-BE49-F238E27FC236}">
                  <a16:creationId xmlns:a16="http://schemas.microsoft.com/office/drawing/2014/main" id="{01CE104F-EB85-437F-B8A2-24B518F1F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110" name="Group 164">
              <a:extLst>
                <a:ext uri="{FF2B5EF4-FFF2-40B4-BE49-F238E27FC236}">
                  <a16:creationId xmlns:a16="http://schemas.microsoft.com/office/drawing/2014/main" id="{71D11CC2-AF1F-47BA-978F-C60EC26C7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35" name="AutoShape 165">
                <a:extLst>
                  <a:ext uri="{FF2B5EF4-FFF2-40B4-BE49-F238E27FC236}">
                    <a16:creationId xmlns:a16="http://schemas.microsoft.com/office/drawing/2014/main" id="{62D4CD71-3517-4865-BA3E-702085FD2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36" name="AutoShape 166">
                <a:extLst>
                  <a:ext uri="{FF2B5EF4-FFF2-40B4-BE49-F238E27FC236}">
                    <a16:creationId xmlns:a16="http://schemas.microsoft.com/office/drawing/2014/main" id="{405D6F41-99BB-49AB-8759-BC79B81B2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111" name="Rectangle 167">
              <a:extLst>
                <a:ext uri="{FF2B5EF4-FFF2-40B4-BE49-F238E27FC236}">
                  <a16:creationId xmlns:a16="http://schemas.microsoft.com/office/drawing/2014/main" id="{1B237769-C11A-42E3-ACEE-283755A43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112" name="Group 168">
              <a:extLst>
                <a:ext uri="{FF2B5EF4-FFF2-40B4-BE49-F238E27FC236}">
                  <a16:creationId xmlns:a16="http://schemas.microsoft.com/office/drawing/2014/main" id="{414FB579-956F-4D38-9B9D-48069B23C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133" name="AutoShape 169">
                <a:extLst>
                  <a:ext uri="{FF2B5EF4-FFF2-40B4-BE49-F238E27FC236}">
                    <a16:creationId xmlns:a16="http://schemas.microsoft.com/office/drawing/2014/main" id="{EE52B0DD-DC67-4C95-8206-5740EFC57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34" name="AutoShape 170">
                <a:extLst>
                  <a:ext uri="{FF2B5EF4-FFF2-40B4-BE49-F238E27FC236}">
                    <a16:creationId xmlns:a16="http://schemas.microsoft.com/office/drawing/2014/main" id="{A8CED333-9576-4D9F-9683-8C499DCC1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113" name="Rectangle 171">
              <a:extLst>
                <a:ext uri="{FF2B5EF4-FFF2-40B4-BE49-F238E27FC236}">
                  <a16:creationId xmlns:a16="http://schemas.microsoft.com/office/drawing/2014/main" id="{ABD4729B-78E3-4BC8-90AE-34D0D8044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14" name="Rectangle 172">
              <a:extLst>
                <a:ext uri="{FF2B5EF4-FFF2-40B4-BE49-F238E27FC236}">
                  <a16:creationId xmlns:a16="http://schemas.microsoft.com/office/drawing/2014/main" id="{F186EA5E-1213-4017-AF1B-CACDCAD1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115" name="Group 173">
              <a:extLst>
                <a:ext uri="{FF2B5EF4-FFF2-40B4-BE49-F238E27FC236}">
                  <a16:creationId xmlns:a16="http://schemas.microsoft.com/office/drawing/2014/main" id="{AD0C564D-2D2F-43D6-9FE2-50778C3BD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131" name="AutoShape 174">
                <a:extLst>
                  <a:ext uri="{FF2B5EF4-FFF2-40B4-BE49-F238E27FC236}">
                    <a16:creationId xmlns:a16="http://schemas.microsoft.com/office/drawing/2014/main" id="{5641C01B-4BA8-4BB4-A0E3-1FBFF1C7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32" name="AutoShape 175">
                <a:extLst>
                  <a:ext uri="{FF2B5EF4-FFF2-40B4-BE49-F238E27FC236}">
                    <a16:creationId xmlns:a16="http://schemas.microsoft.com/office/drawing/2014/main" id="{F4E8E8F2-9158-4C4A-BB2A-4E04F5E0E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116" name="Freeform 176">
              <a:extLst>
                <a:ext uri="{FF2B5EF4-FFF2-40B4-BE49-F238E27FC236}">
                  <a16:creationId xmlns:a16="http://schemas.microsoft.com/office/drawing/2014/main" id="{960AB6B4-4693-4850-9A5D-D2E5E0C3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3117" name="Group 177">
              <a:extLst>
                <a:ext uri="{FF2B5EF4-FFF2-40B4-BE49-F238E27FC236}">
                  <a16:creationId xmlns:a16="http://schemas.microsoft.com/office/drawing/2014/main" id="{F6C128CE-5424-4435-B44A-7DA75D222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129" name="AutoShape 178">
                <a:extLst>
                  <a:ext uri="{FF2B5EF4-FFF2-40B4-BE49-F238E27FC236}">
                    <a16:creationId xmlns:a16="http://schemas.microsoft.com/office/drawing/2014/main" id="{F7EC8D63-269B-4BF2-9CB9-CB43064D5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30" name="AutoShape 179">
                <a:extLst>
                  <a:ext uri="{FF2B5EF4-FFF2-40B4-BE49-F238E27FC236}">
                    <a16:creationId xmlns:a16="http://schemas.microsoft.com/office/drawing/2014/main" id="{7B0D995D-EA72-4FFA-8325-05CC772FD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118" name="Rectangle 180">
              <a:extLst>
                <a:ext uri="{FF2B5EF4-FFF2-40B4-BE49-F238E27FC236}">
                  <a16:creationId xmlns:a16="http://schemas.microsoft.com/office/drawing/2014/main" id="{2E694E24-76C2-4CDF-9DA4-00DD4FEBA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19" name="Freeform 181">
              <a:extLst>
                <a:ext uri="{FF2B5EF4-FFF2-40B4-BE49-F238E27FC236}">
                  <a16:creationId xmlns:a16="http://schemas.microsoft.com/office/drawing/2014/main" id="{F7C7CA70-8F0D-422F-80FF-DFA90C8A4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20" name="Freeform 182">
              <a:extLst>
                <a:ext uri="{FF2B5EF4-FFF2-40B4-BE49-F238E27FC236}">
                  <a16:creationId xmlns:a16="http://schemas.microsoft.com/office/drawing/2014/main" id="{1CD8FD02-6027-4908-B3E8-CD3464C50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21" name="Oval 183">
              <a:extLst>
                <a:ext uri="{FF2B5EF4-FFF2-40B4-BE49-F238E27FC236}">
                  <a16:creationId xmlns:a16="http://schemas.microsoft.com/office/drawing/2014/main" id="{D5AA593F-F6EC-492D-B5AA-53059F02A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22" name="Freeform 184">
              <a:extLst>
                <a:ext uri="{FF2B5EF4-FFF2-40B4-BE49-F238E27FC236}">
                  <a16:creationId xmlns:a16="http://schemas.microsoft.com/office/drawing/2014/main" id="{36591157-E178-4884-9888-7BB2FCA8D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23" name="AutoShape 185">
              <a:extLst>
                <a:ext uri="{FF2B5EF4-FFF2-40B4-BE49-F238E27FC236}">
                  <a16:creationId xmlns:a16="http://schemas.microsoft.com/office/drawing/2014/main" id="{97B9FA51-36E7-4983-B9E7-B9949971B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24" name="AutoShape 186">
              <a:extLst>
                <a:ext uri="{FF2B5EF4-FFF2-40B4-BE49-F238E27FC236}">
                  <a16:creationId xmlns:a16="http://schemas.microsoft.com/office/drawing/2014/main" id="{B93E627C-3F3D-4F56-8432-546F58A3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25" name="Oval 187">
              <a:extLst>
                <a:ext uri="{FF2B5EF4-FFF2-40B4-BE49-F238E27FC236}">
                  <a16:creationId xmlns:a16="http://schemas.microsoft.com/office/drawing/2014/main" id="{3E516432-8210-4784-B84B-A815F173A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26" name="Oval 188">
              <a:extLst>
                <a:ext uri="{FF2B5EF4-FFF2-40B4-BE49-F238E27FC236}">
                  <a16:creationId xmlns:a16="http://schemas.microsoft.com/office/drawing/2014/main" id="{4B39D5B2-E0C7-47D4-ADA0-DABCCDC54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127" name="Oval 189">
              <a:extLst>
                <a:ext uri="{FF2B5EF4-FFF2-40B4-BE49-F238E27FC236}">
                  <a16:creationId xmlns:a16="http://schemas.microsoft.com/office/drawing/2014/main" id="{78393850-3BA6-44C6-9F64-94158F5C0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28" name="Rectangle 190">
              <a:extLst>
                <a:ext uri="{FF2B5EF4-FFF2-40B4-BE49-F238E27FC236}">
                  <a16:creationId xmlns:a16="http://schemas.microsoft.com/office/drawing/2014/main" id="{EF71BD98-EBCA-4545-ADBE-5500F6A2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3039" name="Group 224">
            <a:extLst>
              <a:ext uri="{FF2B5EF4-FFF2-40B4-BE49-F238E27FC236}">
                <a16:creationId xmlns:a16="http://schemas.microsoft.com/office/drawing/2014/main" id="{C6B96D5A-6F0D-48C4-8977-E9645EF01EE5}"/>
              </a:ext>
            </a:extLst>
          </p:cNvPr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43073" name="Freeform 225">
              <a:extLst>
                <a:ext uri="{FF2B5EF4-FFF2-40B4-BE49-F238E27FC236}">
                  <a16:creationId xmlns:a16="http://schemas.microsoft.com/office/drawing/2014/main" id="{4B950659-BD00-45D2-B229-3648BDC8D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74" name="Rectangle 226">
              <a:extLst>
                <a:ext uri="{FF2B5EF4-FFF2-40B4-BE49-F238E27FC236}">
                  <a16:creationId xmlns:a16="http://schemas.microsoft.com/office/drawing/2014/main" id="{AB1EC69D-37D8-4898-8F3C-A8837734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75" name="Freeform 227">
              <a:extLst>
                <a:ext uri="{FF2B5EF4-FFF2-40B4-BE49-F238E27FC236}">
                  <a16:creationId xmlns:a16="http://schemas.microsoft.com/office/drawing/2014/main" id="{8F783978-D8FC-4956-A734-312EB81D4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76" name="Freeform 228">
              <a:extLst>
                <a:ext uri="{FF2B5EF4-FFF2-40B4-BE49-F238E27FC236}">
                  <a16:creationId xmlns:a16="http://schemas.microsoft.com/office/drawing/2014/main" id="{F223B5EF-1466-4ECD-AE4B-0C24ED827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77" name="Rectangle 229">
              <a:extLst>
                <a:ext uri="{FF2B5EF4-FFF2-40B4-BE49-F238E27FC236}">
                  <a16:creationId xmlns:a16="http://schemas.microsoft.com/office/drawing/2014/main" id="{53179986-F5C7-4CDD-A9C5-53185E4E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078" name="Group 230">
              <a:extLst>
                <a:ext uri="{FF2B5EF4-FFF2-40B4-BE49-F238E27FC236}">
                  <a16:creationId xmlns:a16="http://schemas.microsoft.com/office/drawing/2014/main" id="{2332E909-1C25-4D00-BF5B-86F87098C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03" name="AutoShape 231">
                <a:extLst>
                  <a:ext uri="{FF2B5EF4-FFF2-40B4-BE49-F238E27FC236}">
                    <a16:creationId xmlns:a16="http://schemas.microsoft.com/office/drawing/2014/main" id="{54DA989D-F035-4F96-BC76-A5755CB25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04" name="AutoShape 232">
                <a:extLst>
                  <a:ext uri="{FF2B5EF4-FFF2-40B4-BE49-F238E27FC236}">
                    <a16:creationId xmlns:a16="http://schemas.microsoft.com/office/drawing/2014/main" id="{70CE7687-595A-479A-A270-9F2DE3ACC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079" name="Rectangle 233">
              <a:extLst>
                <a:ext uri="{FF2B5EF4-FFF2-40B4-BE49-F238E27FC236}">
                  <a16:creationId xmlns:a16="http://schemas.microsoft.com/office/drawing/2014/main" id="{662921A6-892A-41EE-A109-46CEE905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080" name="Group 234">
              <a:extLst>
                <a:ext uri="{FF2B5EF4-FFF2-40B4-BE49-F238E27FC236}">
                  <a16:creationId xmlns:a16="http://schemas.microsoft.com/office/drawing/2014/main" id="{06EDD1AA-77E8-4057-A88A-F45EE782A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101" name="AutoShape 235">
                <a:extLst>
                  <a:ext uri="{FF2B5EF4-FFF2-40B4-BE49-F238E27FC236}">
                    <a16:creationId xmlns:a16="http://schemas.microsoft.com/office/drawing/2014/main" id="{617B1DC6-3BD9-48DC-A764-9EAFF6BC5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02" name="AutoShape 236">
                <a:extLst>
                  <a:ext uri="{FF2B5EF4-FFF2-40B4-BE49-F238E27FC236}">
                    <a16:creationId xmlns:a16="http://schemas.microsoft.com/office/drawing/2014/main" id="{EF0877E4-3FE8-46F4-B79A-30FD8E4B1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081" name="Rectangle 237">
              <a:extLst>
                <a:ext uri="{FF2B5EF4-FFF2-40B4-BE49-F238E27FC236}">
                  <a16:creationId xmlns:a16="http://schemas.microsoft.com/office/drawing/2014/main" id="{FFE3C905-D1B4-4232-B72E-6851066AB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82" name="Rectangle 238">
              <a:extLst>
                <a:ext uri="{FF2B5EF4-FFF2-40B4-BE49-F238E27FC236}">
                  <a16:creationId xmlns:a16="http://schemas.microsoft.com/office/drawing/2014/main" id="{5731A725-4978-4A6C-856E-9ECE4BA0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083" name="Group 239">
              <a:extLst>
                <a:ext uri="{FF2B5EF4-FFF2-40B4-BE49-F238E27FC236}">
                  <a16:creationId xmlns:a16="http://schemas.microsoft.com/office/drawing/2014/main" id="{9A4C56F9-3AEB-4155-9E56-D690E0D79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99" name="AutoShape 240">
                <a:extLst>
                  <a:ext uri="{FF2B5EF4-FFF2-40B4-BE49-F238E27FC236}">
                    <a16:creationId xmlns:a16="http://schemas.microsoft.com/office/drawing/2014/main" id="{80547699-28CE-4979-980B-590A741C1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100" name="AutoShape 241">
                <a:extLst>
                  <a:ext uri="{FF2B5EF4-FFF2-40B4-BE49-F238E27FC236}">
                    <a16:creationId xmlns:a16="http://schemas.microsoft.com/office/drawing/2014/main" id="{4015A448-5E9C-4E1D-9818-1A1D9CBD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084" name="Freeform 242">
              <a:extLst>
                <a:ext uri="{FF2B5EF4-FFF2-40B4-BE49-F238E27FC236}">
                  <a16:creationId xmlns:a16="http://schemas.microsoft.com/office/drawing/2014/main" id="{EF3A8C68-5D72-4CD0-BC79-BF987770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3085" name="Group 243">
              <a:extLst>
                <a:ext uri="{FF2B5EF4-FFF2-40B4-BE49-F238E27FC236}">
                  <a16:creationId xmlns:a16="http://schemas.microsoft.com/office/drawing/2014/main" id="{4461CD98-53C5-4B3E-82C3-D4027F6F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97" name="AutoShape 244">
                <a:extLst>
                  <a:ext uri="{FF2B5EF4-FFF2-40B4-BE49-F238E27FC236}">
                    <a16:creationId xmlns:a16="http://schemas.microsoft.com/office/drawing/2014/main" id="{34401745-2B5B-4858-8329-4349915CC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098" name="AutoShape 245">
                <a:extLst>
                  <a:ext uri="{FF2B5EF4-FFF2-40B4-BE49-F238E27FC236}">
                    <a16:creationId xmlns:a16="http://schemas.microsoft.com/office/drawing/2014/main" id="{4281C8E3-B582-4A22-9879-9E386BFE2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086" name="Rectangle 246">
              <a:extLst>
                <a:ext uri="{FF2B5EF4-FFF2-40B4-BE49-F238E27FC236}">
                  <a16:creationId xmlns:a16="http://schemas.microsoft.com/office/drawing/2014/main" id="{4A42C442-6176-4D84-A630-26475C1C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87" name="Freeform 247">
              <a:extLst>
                <a:ext uri="{FF2B5EF4-FFF2-40B4-BE49-F238E27FC236}">
                  <a16:creationId xmlns:a16="http://schemas.microsoft.com/office/drawing/2014/main" id="{F6C25A6C-B0EE-403F-B093-892E1F136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88" name="Freeform 248">
              <a:extLst>
                <a:ext uri="{FF2B5EF4-FFF2-40B4-BE49-F238E27FC236}">
                  <a16:creationId xmlns:a16="http://schemas.microsoft.com/office/drawing/2014/main" id="{03A1426C-FD05-4D4E-947E-05BCE1C5F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89" name="Oval 249">
              <a:extLst>
                <a:ext uri="{FF2B5EF4-FFF2-40B4-BE49-F238E27FC236}">
                  <a16:creationId xmlns:a16="http://schemas.microsoft.com/office/drawing/2014/main" id="{410AAE12-3662-4E21-88CA-861D28A5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90" name="Freeform 250">
              <a:extLst>
                <a:ext uri="{FF2B5EF4-FFF2-40B4-BE49-F238E27FC236}">
                  <a16:creationId xmlns:a16="http://schemas.microsoft.com/office/drawing/2014/main" id="{420AD812-5541-48A3-82C6-3EB2431F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91" name="AutoShape 251">
              <a:extLst>
                <a:ext uri="{FF2B5EF4-FFF2-40B4-BE49-F238E27FC236}">
                  <a16:creationId xmlns:a16="http://schemas.microsoft.com/office/drawing/2014/main" id="{DC5549A1-C21F-447F-B327-7C01BC216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92" name="AutoShape 252">
              <a:extLst>
                <a:ext uri="{FF2B5EF4-FFF2-40B4-BE49-F238E27FC236}">
                  <a16:creationId xmlns:a16="http://schemas.microsoft.com/office/drawing/2014/main" id="{F1437F4E-F232-4F9E-BC74-551AB8979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93" name="Oval 253">
              <a:extLst>
                <a:ext uri="{FF2B5EF4-FFF2-40B4-BE49-F238E27FC236}">
                  <a16:creationId xmlns:a16="http://schemas.microsoft.com/office/drawing/2014/main" id="{30EF24AD-CA7F-429B-A84D-E115AFBA3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94" name="Oval 254">
              <a:extLst>
                <a:ext uri="{FF2B5EF4-FFF2-40B4-BE49-F238E27FC236}">
                  <a16:creationId xmlns:a16="http://schemas.microsoft.com/office/drawing/2014/main" id="{E36430E5-17B1-4802-BC71-AB96EA31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095" name="Oval 255">
              <a:extLst>
                <a:ext uri="{FF2B5EF4-FFF2-40B4-BE49-F238E27FC236}">
                  <a16:creationId xmlns:a16="http://schemas.microsoft.com/office/drawing/2014/main" id="{ED35D31C-275C-49D9-8290-9A58F0DDC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96" name="Rectangle 256">
              <a:extLst>
                <a:ext uri="{FF2B5EF4-FFF2-40B4-BE49-F238E27FC236}">
                  <a16:creationId xmlns:a16="http://schemas.microsoft.com/office/drawing/2014/main" id="{4721D4F6-7D7D-4035-8C67-1723C4C6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3040" name="Group 257">
            <a:extLst>
              <a:ext uri="{FF2B5EF4-FFF2-40B4-BE49-F238E27FC236}">
                <a16:creationId xmlns:a16="http://schemas.microsoft.com/office/drawing/2014/main" id="{B785A18F-0CFD-4FB1-A6F8-C9E8EB6000F5}"/>
              </a:ext>
            </a:extLst>
          </p:cNvPr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43041" name="Freeform 258">
              <a:extLst>
                <a:ext uri="{FF2B5EF4-FFF2-40B4-BE49-F238E27FC236}">
                  <a16:creationId xmlns:a16="http://schemas.microsoft.com/office/drawing/2014/main" id="{56555379-CF76-43BE-AA0D-73A8730F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2" name="Rectangle 259">
              <a:extLst>
                <a:ext uri="{FF2B5EF4-FFF2-40B4-BE49-F238E27FC236}">
                  <a16:creationId xmlns:a16="http://schemas.microsoft.com/office/drawing/2014/main" id="{2131F25F-A565-44B5-BE5B-87444530E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43" name="Freeform 260">
              <a:extLst>
                <a:ext uri="{FF2B5EF4-FFF2-40B4-BE49-F238E27FC236}">
                  <a16:creationId xmlns:a16="http://schemas.microsoft.com/office/drawing/2014/main" id="{7725D196-F91C-4850-805F-5FB5BF22E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4" name="Freeform 261">
              <a:extLst>
                <a:ext uri="{FF2B5EF4-FFF2-40B4-BE49-F238E27FC236}">
                  <a16:creationId xmlns:a16="http://schemas.microsoft.com/office/drawing/2014/main" id="{908D6A07-BDEE-478C-9704-F00AB2A6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5" name="Rectangle 262">
              <a:extLst>
                <a:ext uri="{FF2B5EF4-FFF2-40B4-BE49-F238E27FC236}">
                  <a16:creationId xmlns:a16="http://schemas.microsoft.com/office/drawing/2014/main" id="{0D8BA4C3-7486-4DF2-9F09-1D490C790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046" name="Group 263">
              <a:extLst>
                <a:ext uri="{FF2B5EF4-FFF2-40B4-BE49-F238E27FC236}">
                  <a16:creationId xmlns:a16="http://schemas.microsoft.com/office/drawing/2014/main" id="{9F1AB1EE-050C-44DA-B4C7-0BD6EEF33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071" name="AutoShape 264">
                <a:extLst>
                  <a:ext uri="{FF2B5EF4-FFF2-40B4-BE49-F238E27FC236}">
                    <a16:creationId xmlns:a16="http://schemas.microsoft.com/office/drawing/2014/main" id="{9847A62C-96AA-485C-B34F-C32A5EB14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072" name="AutoShape 265">
                <a:extLst>
                  <a:ext uri="{FF2B5EF4-FFF2-40B4-BE49-F238E27FC236}">
                    <a16:creationId xmlns:a16="http://schemas.microsoft.com/office/drawing/2014/main" id="{5D4A35E9-457B-490E-A124-B9E352F19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047" name="Rectangle 266">
              <a:extLst>
                <a:ext uri="{FF2B5EF4-FFF2-40B4-BE49-F238E27FC236}">
                  <a16:creationId xmlns:a16="http://schemas.microsoft.com/office/drawing/2014/main" id="{11CE1ABB-DB7F-464D-A7DE-C3E3BB779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048" name="Group 267">
              <a:extLst>
                <a:ext uri="{FF2B5EF4-FFF2-40B4-BE49-F238E27FC236}">
                  <a16:creationId xmlns:a16="http://schemas.microsoft.com/office/drawing/2014/main" id="{E0CFC464-4A74-44C5-B6BF-8D9B2943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069" name="AutoShape 268">
                <a:extLst>
                  <a:ext uri="{FF2B5EF4-FFF2-40B4-BE49-F238E27FC236}">
                    <a16:creationId xmlns:a16="http://schemas.microsoft.com/office/drawing/2014/main" id="{F5DEBCB9-4171-4F6E-A7E7-FB1666F30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070" name="AutoShape 269">
                <a:extLst>
                  <a:ext uri="{FF2B5EF4-FFF2-40B4-BE49-F238E27FC236}">
                    <a16:creationId xmlns:a16="http://schemas.microsoft.com/office/drawing/2014/main" id="{7C96212F-0F45-4B0E-812B-23C0D2460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049" name="Rectangle 270">
              <a:extLst>
                <a:ext uri="{FF2B5EF4-FFF2-40B4-BE49-F238E27FC236}">
                  <a16:creationId xmlns:a16="http://schemas.microsoft.com/office/drawing/2014/main" id="{028889DA-7FF9-4BF9-81D0-E6DAECE61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50" name="Rectangle 271">
              <a:extLst>
                <a:ext uri="{FF2B5EF4-FFF2-40B4-BE49-F238E27FC236}">
                  <a16:creationId xmlns:a16="http://schemas.microsoft.com/office/drawing/2014/main" id="{0E01B3E1-9AEB-42C3-9CA5-88B1AB72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051" name="Group 272">
              <a:extLst>
                <a:ext uri="{FF2B5EF4-FFF2-40B4-BE49-F238E27FC236}">
                  <a16:creationId xmlns:a16="http://schemas.microsoft.com/office/drawing/2014/main" id="{01922180-1711-4E92-BE7C-131848A8A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67" name="AutoShape 273">
                <a:extLst>
                  <a:ext uri="{FF2B5EF4-FFF2-40B4-BE49-F238E27FC236}">
                    <a16:creationId xmlns:a16="http://schemas.microsoft.com/office/drawing/2014/main" id="{04EFF0E1-135C-4226-9170-30B2ADFC1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068" name="AutoShape 274">
                <a:extLst>
                  <a:ext uri="{FF2B5EF4-FFF2-40B4-BE49-F238E27FC236}">
                    <a16:creationId xmlns:a16="http://schemas.microsoft.com/office/drawing/2014/main" id="{1647C071-0D62-42CB-AF3F-389EAFAE9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052" name="Freeform 275">
              <a:extLst>
                <a:ext uri="{FF2B5EF4-FFF2-40B4-BE49-F238E27FC236}">
                  <a16:creationId xmlns:a16="http://schemas.microsoft.com/office/drawing/2014/main" id="{B2D5D663-0439-481F-A338-0D9FBD78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3053" name="Group 276">
              <a:extLst>
                <a:ext uri="{FF2B5EF4-FFF2-40B4-BE49-F238E27FC236}">
                  <a16:creationId xmlns:a16="http://schemas.microsoft.com/office/drawing/2014/main" id="{DF2A100C-15D4-4AD9-A519-BC6FBC222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65" name="AutoShape 277">
                <a:extLst>
                  <a:ext uri="{FF2B5EF4-FFF2-40B4-BE49-F238E27FC236}">
                    <a16:creationId xmlns:a16="http://schemas.microsoft.com/office/drawing/2014/main" id="{565A30B5-843E-49E5-A473-64958FD81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066" name="AutoShape 278">
                <a:extLst>
                  <a:ext uri="{FF2B5EF4-FFF2-40B4-BE49-F238E27FC236}">
                    <a16:creationId xmlns:a16="http://schemas.microsoft.com/office/drawing/2014/main" id="{8C31036E-5C5C-4246-8AAA-F040C94F0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054" name="Rectangle 279">
              <a:extLst>
                <a:ext uri="{FF2B5EF4-FFF2-40B4-BE49-F238E27FC236}">
                  <a16:creationId xmlns:a16="http://schemas.microsoft.com/office/drawing/2014/main" id="{8F6428EC-4E75-4E40-B248-DA647B6F5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55" name="Freeform 280">
              <a:extLst>
                <a:ext uri="{FF2B5EF4-FFF2-40B4-BE49-F238E27FC236}">
                  <a16:creationId xmlns:a16="http://schemas.microsoft.com/office/drawing/2014/main" id="{E5BE2B04-A68E-4792-A7E8-964D20BC8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6" name="Freeform 281">
              <a:extLst>
                <a:ext uri="{FF2B5EF4-FFF2-40B4-BE49-F238E27FC236}">
                  <a16:creationId xmlns:a16="http://schemas.microsoft.com/office/drawing/2014/main" id="{5C6612BC-43CF-4739-B895-2274FE7B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7" name="Oval 282">
              <a:extLst>
                <a:ext uri="{FF2B5EF4-FFF2-40B4-BE49-F238E27FC236}">
                  <a16:creationId xmlns:a16="http://schemas.microsoft.com/office/drawing/2014/main" id="{3DEBD8B1-A784-45A5-900F-2B018A44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58" name="Freeform 283">
              <a:extLst>
                <a:ext uri="{FF2B5EF4-FFF2-40B4-BE49-F238E27FC236}">
                  <a16:creationId xmlns:a16="http://schemas.microsoft.com/office/drawing/2014/main" id="{4E1D4F0D-BEA9-4BDB-B013-CC2D6662D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9" name="AutoShape 284">
              <a:extLst>
                <a:ext uri="{FF2B5EF4-FFF2-40B4-BE49-F238E27FC236}">
                  <a16:creationId xmlns:a16="http://schemas.microsoft.com/office/drawing/2014/main" id="{A04B389D-86C9-42C4-8D83-44B9A2C9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60" name="AutoShape 285">
              <a:extLst>
                <a:ext uri="{FF2B5EF4-FFF2-40B4-BE49-F238E27FC236}">
                  <a16:creationId xmlns:a16="http://schemas.microsoft.com/office/drawing/2014/main" id="{E4D08BF2-1C54-4F66-A6E1-24E5D2355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61" name="Oval 286">
              <a:extLst>
                <a:ext uri="{FF2B5EF4-FFF2-40B4-BE49-F238E27FC236}">
                  <a16:creationId xmlns:a16="http://schemas.microsoft.com/office/drawing/2014/main" id="{C9B3AFED-F46F-4080-846F-7330BA81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62" name="Oval 287">
              <a:extLst>
                <a:ext uri="{FF2B5EF4-FFF2-40B4-BE49-F238E27FC236}">
                  <a16:creationId xmlns:a16="http://schemas.microsoft.com/office/drawing/2014/main" id="{191028D7-C0B9-43ED-94FA-A9F44C1EA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063" name="Oval 288">
              <a:extLst>
                <a:ext uri="{FF2B5EF4-FFF2-40B4-BE49-F238E27FC236}">
                  <a16:creationId xmlns:a16="http://schemas.microsoft.com/office/drawing/2014/main" id="{F8FD72AD-E0F4-43AF-A029-477053BB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64" name="Rectangle 289">
              <a:extLst>
                <a:ext uri="{FF2B5EF4-FFF2-40B4-BE49-F238E27FC236}">
                  <a16:creationId xmlns:a16="http://schemas.microsoft.com/office/drawing/2014/main" id="{729A3BCA-3AF0-48AE-A435-BC0E9AD0F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1603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4">
            <a:extLst>
              <a:ext uri="{FF2B5EF4-FFF2-40B4-BE49-F238E27FC236}">
                <a16:creationId xmlns:a16="http://schemas.microsoft.com/office/drawing/2014/main" id="{693C2EF6-47D8-4995-9D24-C7916EDA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59" name="Text Box 25">
            <a:extLst>
              <a:ext uri="{FF2B5EF4-FFF2-40B4-BE49-F238E27FC236}">
                <a16:creationId xmlns:a16="http://schemas.microsoft.com/office/drawing/2014/main" id="{EF901CCF-A02E-49FF-B811-C4406C594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Text Box 26">
            <a:extLst>
              <a:ext uri="{FF2B5EF4-FFF2-40B4-BE49-F238E27FC236}">
                <a16:creationId xmlns:a16="http://schemas.microsoft.com/office/drawing/2014/main" id="{D83E0698-2C00-4A80-899E-B9C8E872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61" name="Line 60">
            <a:extLst>
              <a:ext uri="{FF2B5EF4-FFF2-40B4-BE49-F238E27FC236}">
                <a16:creationId xmlns:a16="http://schemas.microsoft.com/office/drawing/2014/main" id="{3DF0251C-D23F-4A6D-BCC0-14E10E5EC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2" name="Line 61">
            <a:extLst>
              <a:ext uri="{FF2B5EF4-FFF2-40B4-BE49-F238E27FC236}">
                <a16:creationId xmlns:a16="http://schemas.microsoft.com/office/drawing/2014/main" id="{3AC88865-27E4-4A68-8899-2FFCF2D743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3" name="Line 62">
            <a:extLst>
              <a:ext uri="{FF2B5EF4-FFF2-40B4-BE49-F238E27FC236}">
                <a16:creationId xmlns:a16="http://schemas.microsoft.com/office/drawing/2014/main" id="{DD8507AD-D29A-4E91-828B-1C722D99E3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Text Box 63">
            <a:extLst>
              <a:ext uri="{FF2B5EF4-FFF2-40B4-BE49-F238E27FC236}">
                <a16:creationId xmlns:a16="http://schemas.microsoft.com/office/drawing/2014/main" id="{7A32283A-0173-40D2-8D03-6199916A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65" name="Rectangle 67">
            <a:extLst>
              <a:ext uri="{FF2B5EF4-FFF2-40B4-BE49-F238E27FC236}">
                <a16:creationId xmlns:a16="http://schemas.microsoft.com/office/drawing/2014/main" id="{C51E71F7-D45B-40DB-A353-423C876D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87513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i="1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재귀적 질의</a:t>
            </a:r>
            <a:r>
              <a:rPr lang="en-US" altLang="ko-KR" sz="2000" i="1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접촉한 </a:t>
            </a:r>
            <a:r>
              <a:rPr lang="en-US" altLang="ko-KR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name server</a:t>
            </a:r>
            <a:r>
              <a:rPr lang="ko-KR" altLang="en-US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 에 부담을 가함</a:t>
            </a:r>
            <a:r>
              <a:rPr lang="en-US" altLang="ko-KR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상위 레벨의 </a:t>
            </a:r>
            <a:r>
              <a:rPr lang="en-US" altLang="ko-KR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name server </a:t>
            </a:r>
            <a:r>
              <a:rPr lang="ko-KR" altLang="en-US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과부하</a:t>
            </a:r>
            <a:r>
              <a:rPr lang="en-US" altLang="ko-KR" sz="2000"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5066" name="Text Box 5">
            <a:extLst>
              <a:ext uri="{FF2B5EF4-FFF2-40B4-BE49-F238E27FC236}">
                <a16:creationId xmlns:a16="http://schemas.microsoft.com/office/drawing/2014/main" id="{BACD5311-A08F-4A28-A5A6-77405F63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requesting host</a:t>
            </a:r>
            <a:endParaRPr lang="en-US" altLang="ko-KR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cis.poly.edu</a:t>
            </a:r>
          </a:p>
        </p:txBody>
      </p:sp>
      <p:sp>
        <p:nvSpPr>
          <p:cNvPr id="45067" name="Text Box 6">
            <a:extLst>
              <a:ext uri="{FF2B5EF4-FFF2-40B4-BE49-F238E27FC236}">
                <a16:creationId xmlns:a16="http://schemas.microsoft.com/office/drawing/2014/main" id="{454807D9-1EF4-461E-B8E4-890623A17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1">
                <a:latin typeface="Arial" panose="020B0604020202020204" pitchFamily="34" charset="0"/>
                <a:ea typeface="ＭＳ Ｐゴシック" panose="020B0600070205080204" pitchFamily="34" charset="-128"/>
              </a:rPr>
              <a:t>gaia.cs.umass.edu</a:t>
            </a:r>
          </a:p>
        </p:txBody>
      </p:sp>
      <p:sp>
        <p:nvSpPr>
          <p:cNvPr id="45068" name="Text Box 17">
            <a:extLst>
              <a:ext uri="{FF2B5EF4-FFF2-40B4-BE49-F238E27FC236}">
                <a16:creationId xmlns:a16="http://schemas.microsoft.com/office/drawing/2014/main" id="{48C5D809-B772-4969-8239-97EC0E2B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root DNS server</a:t>
            </a:r>
            <a:endParaRPr lang="en-US" altLang="ko-KR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69" name="Line 18">
            <a:extLst>
              <a:ext uri="{FF2B5EF4-FFF2-40B4-BE49-F238E27FC236}">
                <a16:creationId xmlns:a16="http://schemas.microsoft.com/office/drawing/2014/main" id="{29CE17D1-E592-4365-8DB4-127671EA0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0" name="Line 19">
            <a:extLst>
              <a:ext uri="{FF2B5EF4-FFF2-40B4-BE49-F238E27FC236}">
                <a16:creationId xmlns:a16="http://schemas.microsoft.com/office/drawing/2014/main" id="{88022698-9531-474E-86A1-1A434F931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1" name="Line 22">
            <a:extLst>
              <a:ext uri="{FF2B5EF4-FFF2-40B4-BE49-F238E27FC236}">
                <a16:creationId xmlns:a16="http://schemas.microsoft.com/office/drawing/2014/main" id="{B5FFDEC6-45EB-47F0-B0ED-7E712B15D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2" name="Line 23">
            <a:extLst>
              <a:ext uri="{FF2B5EF4-FFF2-40B4-BE49-F238E27FC236}">
                <a16:creationId xmlns:a16="http://schemas.microsoft.com/office/drawing/2014/main" id="{01FBC162-54C9-49BF-BB06-D18B00119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073" name="Group 24">
            <a:extLst>
              <a:ext uri="{FF2B5EF4-FFF2-40B4-BE49-F238E27FC236}">
                <a16:creationId xmlns:a16="http://schemas.microsoft.com/office/drawing/2014/main" id="{41DD638D-AE4A-4367-8FC9-71B46912D0F3}"/>
              </a:ext>
            </a:extLst>
          </p:cNvPr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45220" name="Rectangle 25">
              <a:extLst>
                <a:ext uri="{FF2B5EF4-FFF2-40B4-BE49-F238E27FC236}">
                  <a16:creationId xmlns:a16="http://schemas.microsoft.com/office/drawing/2014/main" id="{5240F674-BF6F-4329-B1AA-E66E3FE6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221" name="Text Box 26">
              <a:extLst>
                <a:ext uri="{FF2B5EF4-FFF2-40B4-BE49-F238E27FC236}">
                  <a16:creationId xmlns:a16="http://schemas.microsoft.com/office/drawing/2014/main" id="{F2E63189-D452-4431-80AD-1674D6EC1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local DNS server</a:t>
              </a:r>
              <a:endParaRPr lang="en-US" altLang="ko-KR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1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dns.poly.edu</a:t>
              </a:r>
            </a:p>
          </p:txBody>
        </p:sp>
      </p:grpSp>
      <p:sp>
        <p:nvSpPr>
          <p:cNvPr id="45074" name="Text Box 27">
            <a:extLst>
              <a:ext uri="{FF2B5EF4-FFF2-40B4-BE49-F238E27FC236}">
                <a16:creationId xmlns:a16="http://schemas.microsoft.com/office/drawing/2014/main" id="{10E992AE-A131-4BF6-8BE3-4527650FB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75" name="Text Box 28">
            <a:extLst>
              <a:ext uri="{FF2B5EF4-FFF2-40B4-BE49-F238E27FC236}">
                <a16:creationId xmlns:a16="http://schemas.microsoft.com/office/drawing/2014/main" id="{09EF2C1C-10C9-475C-A42A-84CA00CF5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76" name="Text Box 29">
            <a:extLst>
              <a:ext uri="{FF2B5EF4-FFF2-40B4-BE49-F238E27FC236}">
                <a16:creationId xmlns:a16="http://schemas.microsoft.com/office/drawing/2014/main" id="{37BC0777-22B4-4B18-B307-2D885AFEE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7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77" name="Text Box 60">
            <a:extLst>
              <a:ext uri="{FF2B5EF4-FFF2-40B4-BE49-F238E27FC236}">
                <a16:creationId xmlns:a16="http://schemas.microsoft.com/office/drawing/2014/main" id="{3C01ADC4-48C3-413C-99F6-AEE3266ED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authoritative DNS server</a:t>
            </a:r>
            <a:endParaRPr lang="en-US" altLang="ko-KR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dns.cs.umass.edu</a:t>
            </a:r>
          </a:p>
        </p:txBody>
      </p:sp>
      <p:sp>
        <p:nvSpPr>
          <p:cNvPr id="45078" name="Text Box 62">
            <a:extLst>
              <a:ext uri="{FF2B5EF4-FFF2-40B4-BE49-F238E27FC236}">
                <a16:creationId xmlns:a16="http://schemas.microsoft.com/office/drawing/2014/main" id="{F4AC4956-F1C1-4787-9B2A-E126CFF21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8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79" name="Line 62">
            <a:extLst>
              <a:ext uri="{FF2B5EF4-FFF2-40B4-BE49-F238E27FC236}">
                <a16:creationId xmlns:a16="http://schemas.microsoft.com/office/drawing/2014/main" id="{17BC746B-CCBD-469B-8F1B-90E190A983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0" name="Rectangle 66">
            <a:extLst>
              <a:ext uri="{FF2B5EF4-FFF2-40B4-BE49-F238E27FC236}">
                <a16:creationId xmlns:a16="http://schemas.microsoft.com/office/drawing/2014/main" id="{36EC4F41-D29A-4E3A-952A-0B55F06F2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7488"/>
            <a:ext cx="8027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DNS name resolution example</a:t>
            </a:r>
          </a:p>
        </p:txBody>
      </p:sp>
      <p:sp>
        <p:nvSpPr>
          <p:cNvPr id="45081" name="Text Box 65">
            <a:extLst>
              <a:ext uri="{FF2B5EF4-FFF2-40B4-BE49-F238E27FC236}">
                <a16:creationId xmlns:a16="http://schemas.microsoft.com/office/drawing/2014/main" id="{47887C37-6840-4181-9DD8-BF611D190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TLD DNS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lang="en-US" altLang="ko-KR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45082" name="Group 140">
            <a:extLst>
              <a:ext uri="{FF2B5EF4-FFF2-40B4-BE49-F238E27FC236}">
                <a16:creationId xmlns:a16="http://schemas.microsoft.com/office/drawing/2014/main" id="{F3579D96-CB5F-4B2C-8F12-9CFAFECE41A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45218" name="Picture 141" descr="desktop_computer_stylized_medium">
              <a:extLst>
                <a:ext uri="{FF2B5EF4-FFF2-40B4-BE49-F238E27FC236}">
                  <a16:creationId xmlns:a16="http://schemas.microsoft.com/office/drawing/2014/main" id="{B7AD68AF-6797-4734-9CA2-09936540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19" name="Freeform 142">
              <a:extLst>
                <a:ext uri="{FF2B5EF4-FFF2-40B4-BE49-F238E27FC236}">
                  <a16:creationId xmlns:a16="http://schemas.microsoft.com/office/drawing/2014/main" id="{DEBD8A0A-71F0-465C-BFAB-E0BAAE6166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03847 w 356"/>
                <a:gd name="T3" fmla="*/ 55721 h 368"/>
                <a:gd name="T4" fmla="*/ 716335 w 356"/>
                <a:gd name="T5" fmla="*/ 1161160 h 368"/>
                <a:gd name="T6" fmla="*/ 157870 w 356"/>
                <a:gd name="T7" fmla="*/ 14521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5083" name="Group 143">
            <a:extLst>
              <a:ext uri="{FF2B5EF4-FFF2-40B4-BE49-F238E27FC236}">
                <a16:creationId xmlns:a16="http://schemas.microsoft.com/office/drawing/2014/main" id="{45E1B8CC-2A3D-4B46-8B5E-0D415A433131}"/>
              </a:ext>
            </a:extLst>
          </p:cNvPr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45216" name="Picture 144" descr="desktop_computer_stylized_medium">
              <a:extLst>
                <a:ext uri="{FF2B5EF4-FFF2-40B4-BE49-F238E27FC236}">
                  <a16:creationId xmlns:a16="http://schemas.microsoft.com/office/drawing/2014/main" id="{92C53350-3524-425D-A715-866009E65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17" name="Freeform 145">
              <a:extLst>
                <a:ext uri="{FF2B5EF4-FFF2-40B4-BE49-F238E27FC236}">
                  <a16:creationId xmlns:a16="http://schemas.microsoft.com/office/drawing/2014/main" id="{F62ED05D-E496-4D9D-8EEE-D9E6BA767D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03847 w 356"/>
                <a:gd name="T3" fmla="*/ 55721 h 368"/>
                <a:gd name="T4" fmla="*/ 716335 w 356"/>
                <a:gd name="T5" fmla="*/ 1161160 h 368"/>
                <a:gd name="T6" fmla="*/ 157870 w 356"/>
                <a:gd name="T7" fmla="*/ 14521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5084" name="Group 146">
            <a:extLst>
              <a:ext uri="{FF2B5EF4-FFF2-40B4-BE49-F238E27FC236}">
                <a16:creationId xmlns:a16="http://schemas.microsoft.com/office/drawing/2014/main" id="{745D8551-0CA2-44B7-B84A-C8C8D7B7A588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45184" name="Freeform 147">
              <a:extLst>
                <a:ext uri="{FF2B5EF4-FFF2-40B4-BE49-F238E27FC236}">
                  <a16:creationId xmlns:a16="http://schemas.microsoft.com/office/drawing/2014/main" id="{E59E73E8-CFE3-418C-A478-84E6258E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5" name="Rectangle 148">
              <a:extLst>
                <a:ext uri="{FF2B5EF4-FFF2-40B4-BE49-F238E27FC236}">
                  <a16:creationId xmlns:a16="http://schemas.microsoft.com/office/drawing/2014/main" id="{9553EA50-4D44-4128-BFC2-5A2E74D9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86" name="Freeform 149">
              <a:extLst>
                <a:ext uri="{FF2B5EF4-FFF2-40B4-BE49-F238E27FC236}">
                  <a16:creationId xmlns:a16="http://schemas.microsoft.com/office/drawing/2014/main" id="{CBEEA24D-3920-4928-8BA6-8B2628FCD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7" name="Freeform 150">
              <a:extLst>
                <a:ext uri="{FF2B5EF4-FFF2-40B4-BE49-F238E27FC236}">
                  <a16:creationId xmlns:a16="http://schemas.microsoft.com/office/drawing/2014/main" id="{528413E1-FF53-40B4-806D-8422B5CE9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8" name="Rectangle 151">
              <a:extLst>
                <a:ext uri="{FF2B5EF4-FFF2-40B4-BE49-F238E27FC236}">
                  <a16:creationId xmlns:a16="http://schemas.microsoft.com/office/drawing/2014/main" id="{07BB6FBA-F8BD-4BD1-A606-C42A840F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89" name="Group 152">
              <a:extLst>
                <a:ext uri="{FF2B5EF4-FFF2-40B4-BE49-F238E27FC236}">
                  <a16:creationId xmlns:a16="http://schemas.microsoft.com/office/drawing/2014/main" id="{34227D00-ECA4-42F2-9407-107E824BC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214" name="AutoShape 153">
                <a:extLst>
                  <a:ext uri="{FF2B5EF4-FFF2-40B4-BE49-F238E27FC236}">
                    <a16:creationId xmlns:a16="http://schemas.microsoft.com/office/drawing/2014/main" id="{06B887E5-D9FD-435A-8487-2C2D63425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215" name="AutoShape 154">
                <a:extLst>
                  <a:ext uri="{FF2B5EF4-FFF2-40B4-BE49-F238E27FC236}">
                    <a16:creationId xmlns:a16="http://schemas.microsoft.com/office/drawing/2014/main" id="{D99AEC5D-772C-444F-BDDB-CDB4C468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90" name="Rectangle 155">
              <a:extLst>
                <a:ext uri="{FF2B5EF4-FFF2-40B4-BE49-F238E27FC236}">
                  <a16:creationId xmlns:a16="http://schemas.microsoft.com/office/drawing/2014/main" id="{B206AD70-6382-4864-9292-AA1F53857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91" name="Group 156">
              <a:extLst>
                <a:ext uri="{FF2B5EF4-FFF2-40B4-BE49-F238E27FC236}">
                  <a16:creationId xmlns:a16="http://schemas.microsoft.com/office/drawing/2014/main" id="{23FD3150-DB19-4CE7-B5F5-DF24148E3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212" name="AutoShape 157">
                <a:extLst>
                  <a:ext uri="{FF2B5EF4-FFF2-40B4-BE49-F238E27FC236}">
                    <a16:creationId xmlns:a16="http://schemas.microsoft.com/office/drawing/2014/main" id="{AD84CF13-C938-4510-B1E2-30036CE33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213" name="AutoShape 158">
                <a:extLst>
                  <a:ext uri="{FF2B5EF4-FFF2-40B4-BE49-F238E27FC236}">
                    <a16:creationId xmlns:a16="http://schemas.microsoft.com/office/drawing/2014/main" id="{3F224453-680D-4585-A502-F426B5F16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92" name="Rectangle 159">
              <a:extLst>
                <a:ext uri="{FF2B5EF4-FFF2-40B4-BE49-F238E27FC236}">
                  <a16:creationId xmlns:a16="http://schemas.microsoft.com/office/drawing/2014/main" id="{A65457B2-6D04-4FF9-A3E5-18DAC707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93" name="Rectangle 160">
              <a:extLst>
                <a:ext uri="{FF2B5EF4-FFF2-40B4-BE49-F238E27FC236}">
                  <a16:creationId xmlns:a16="http://schemas.microsoft.com/office/drawing/2014/main" id="{98F548D4-DC05-446E-A8CF-CFDBF2F1C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94" name="Group 161">
              <a:extLst>
                <a:ext uri="{FF2B5EF4-FFF2-40B4-BE49-F238E27FC236}">
                  <a16:creationId xmlns:a16="http://schemas.microsoft.com/office/drawing/2014/main" id="{11BB154A-3BE1-40DC-8222-96075D3E5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210" name="AutoShape 162">
                <a:extLst>
                  <a:ext uri="{FF2B5EF4-FFF2-40B4-BE49-F238E27FC236}">
                    <a16:creationId xmlns:a16="http://schemas.microsoft.com/office/drawing/2014/main" id="{087F5CB6-8B22-4423-8975-050DE0CE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211" name="AutoShape 163">
                <a:extLst>
                  <a:ext uri="{FF2B5EF4-FFF2-40B4-BE49-F238E27FC236}">
                    <a16:creationId xmlns:a16="http://schemas.microsoft.com/office/drawing/2014/main" id="{9C108687-5DAB-4BFC-B316-6A1999F85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95" name="Freeform 164">
              <a:extLst>
                <a:ext uri="{FF2B5EF4-FFF2-40B4-BE49-F238E27FC236}">
                  <a16:creationId xmlns:a16="http://schemas.microsoft.com/office/drawing/2014/main" id="{25CF0D14-30FD-4BD8-A855-8989A4E5B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196" name="Group 165">
              <a:extLst>
                <a:ext uri="{FF2B5EF4-FFF2-40B4-BE49-F238E27FC236}">
                  <a16:creationId xmlns:a16="http://schemas.microsoft.com/office/drawing/2014/main" id="{FEE7570D-88FD-4FA5-8B00-9E14D51F9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08" name="AutoShape 166">
                <a:extLst>
                  <a:ext uri="{FF2B5EF4-FFF2-40B4-BE49-F238E27FC236}">
                    <a16:creationId xmlns:a16="http://schemas.microsoft.com/office/drawing/2014/main" id="{F49F6647-EF95-4DF0-9FFC-DEB61AF5D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209" name="AutoShape 167">
                <a:extLst>
                  <a:ext uri="{FF2B5EF4-FFF2-40B4-BE49-F238E27FC236}">
                    <a16:creationId xmlns:a16="http://schemas.microsoft.com/office/drawing/2014/main" id="{7C97CAC4-CF58-4A5A-B40B-3F4E282C2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97" name="Rectangle 168">
              <a:extLst>
                <a:ext uri="{FF2B5EF4-FFF2-40B4-BE49-F238E27FC236}">
                  <a16:creationId xmlns:a16="http://schemas.microsoft.com/office/drawing/2014/main" id="{4ADAEED1-F18A-40E5-80FE-7265A3C90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98" name="Freeform 169">
              <a:extLst>
                <a:ext uri="{FF2B5EF4-FFF2-40B4-BE49-F238E27FC236}">
                  <a16:creationId xmlns:a16="http://schemas.microsoft.com/office/drawing/2014/main" id="{DF27867D-5360-4BE8-91F5-14B47448A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9" name="Freeform 170">
              <a:extLst>
                <a:ext uri="{FF2B5EF4-FFF2-40B4-BE49-F238E27FC236}">
                  <a16:creationId xmlns:a16="http://schemas.microsoft.com/office/drawing/2014/main" id="{C7A4181A-BE9C-48D0-B000-928031C98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00" name="Oval 171">
              <a:extLst>
                <a:ext uri="{FF2B5EF4-FFF2-40B4-BE49-F238E27FC236}">
                  <a16:creationId xmlns:a16="http://schemas.microsoft.com/office/drawing/2014/main" id="{A863E6CB-8EF9-49F8-830B-02A984AA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201" name="Freeform 172">
              <a:extLst>
                <a:ext uri="{FF2B5EF4-FFF2-40B4-BE49-F238E27FC236}">
                  <a16:creationId xmlns:a16="http://schemas.microsoft.com/office/drawing/2014/main" id="{FD557E05-7185-4CDE-A616-7AE4684A7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02" name="AutoShape 173">
              <a:extLst>
                <a:ext uri="{FF2B5EF4-FFF2-40B4-BE49-F238E27FC236}">
                  <a16:creationId xmlns:a16="http://schemas.microsoft.com/office/drawing/2014/main" id="{CFA2C001-99E9-41A5-9EFD-D8BFC5F0E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203" name="AutoShape 174">
              <a:extLst>
                <a:ext uri="{FF2B5EF4-FFF2-40B4-BE49-F238E27FC236}">
                  <a16:creationId xmlns:a16="http://schemas.microsoft.com/office/drawing/2014/main" id="{C5012EAF-4F66-46B8-A80B-F4BC6D9D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204" name="Oval 175">
              <a:extLst>
                <a:ext uri="{FF2B5EF4-FFF2-40B4-BE49-F238E27FC236}">
                  <a16:creationId xmlns:a16="http://schemas.microsoft.com/office/drawing/2014/main" id="{62FB1747-3F5C-4B33-A513-5CDEA1E6C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205" name="Oval 176">
              <a:extLst>
                <a:ext uri="{FF2B5EF4-FFF2-40B4-BE49-F238E27FC236}">
                  <a16:creationId xmlns:a16="http://schemas.microsoft.com/office/drawing/2014/main" id="{56561061-C94F-451D-A350-BB869A071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206" name="Oval 177">
              <a:extLst>
                <a:ext uri="{FF2B5EF4-FFF2-40B4-BE49-F238E27FC236}">
                  <a16:creationId xmlns:a16="http://schemas.microsoft.com/office/drawing/2014/main" id="{077CE93C-8342-441C-81D7-3AE55259C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207" name="Rectangle 178">
              <a:extLst>
                <a:ext uri="{FF2B5EF4-FFF2-40B4-BE49-F238E27FC236}">
                  <a16:creationId xmlns:a16="http://schemas.microsoft.com/office/drawing/2014/main" id="{1CEC1277-7E03-45C2-8B60-8D4721A5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5085" name="Group 212">
            <a:extLst>
              <a:ext uri="{FF2B5EF4-FFF2-40B4-BE49-F238E27FC236}">
                <a16:creationId xmlns:a16="http://schemas.microsoft.com/office/drawing/2014/main" id="{BEF1C939-7A21-436C-9610-4B80D450D246}"/>
              </a:ext>
            </a:extLst>
          </p:cNvPr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45152" name="Freeform 213">
              <a:extLst>
                <a:ext uri="{FF2B5EF4-FFF2-40B4-BE49-F238E27FC236}">
                  <a16:creationId xmlns:a16="http://schemas.microsoft.com/office/drawing/2014/main" id="{406AEB76-4817-4F15-A851-D1BF44A2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3" name="Rectangle 214">
              <a:extLst>
                <a:ext uri="{FF2B5EF4-FFF2-40B4-BE49-F238E27FC236}">
                  <a16:creationId xmlns:a16="http://schemas.microsoft.com/office/drawing/2014/main" id="{D009C6CE-758E-4DD0-9C19-19E47DE53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54" name="Freeform 215">
              <a:extLst>
                <a:ext uri="{FF2B5EF4-FFF2-40B4-BE49-F238E27FC236}">
                  <a16:creationId xmlns:a16="http://schemas.microsoft.com/office/drawing/2014/main" id="{E5A13434-4C97-4161-8A7C-4B0AE8D9F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5" name="Freeform 216">
              <a:extLst>
                <a:ext uri="{FF2B5EF4-FFF2-40B4-BE49-F238E27FC236}">
                  <a16:creationId xmlns:a16="http://schemas.microsoft.com/office/drawing/2014/main" id="{5DAC1DD5-F37C-463A-A59D-A49EE26D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6" name="Rectangle 217">
              <a:extLst>
                <a:ext uri="{FF2B5EF4-FFF2-40B4-BE49-F238E27FC236}">
                  <a16:creationId xmlns:a16="http://schemas.microsoft.com/office/drawing/2014/main" id="{B5FFE4F5-348B-48AF-8CD5-57AFF6C0C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57" name="Group 218">
              <a:extLst>
                <a:ext uri="{FF2B5EF4-FFF2-40B4-BE49-F238E27FC236}">
                  <a16:creationId xmlns:a16="http://schemas.microsoft.com/office/drawing/2014/main" id="{87129793-3AD8-48D8-8804-F62C052D8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82" name="AutoShape 219">
                <a:extLst>
                  <a:ext uri="{FF2B5EF4-FFF2-40B4-BE49-F238E27FC236}">
                    <a16:creationId xmlns:a16="http://schemas.microsoft.com/office/drawing/2014/main" id="{D62A614C-C5D2-4BF3-8926-01F3845C3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83" name="AutoShape 220">
                <a:extLst>
                  <a:ext uri="{FF2B5EF4-FFF2-40B4-BE49-F238E27FC236}">
                    <a16:creationId xmlns:a16="http://schemas.microsoft.com/office/drawing/2014/main" id="{935B80C0-C49E-4FE2-A895-C3ABF7EF8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58" name="Rectangle 221">
              <a:extLst>
                <a:ext uri="{FF2B5EF4-FFF2-40B4-BE49-F238E27FC236}">
                  <a16:creationId xmlns:a16="http://schemas.microsoft.com/office/drawing/2014/main" id="{92FD42BC-477D-4792-8836-BC922FE5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59" name="Group 222">
              <a:extLst>
                <a:ext uri="{FF2B5EF4-FFF2-40B4-BE49-F238E27FC236}">
                  <a16:creationId xmlns:a16="http://schemas.microsoft.com/office/drawing/2014/main" id="{24D3B0C7-ACF3-4D32-8812-5351B1DE0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80" name="AutoShape 223">
                <a:extLst>
                  <a:ext uri="{FF2B5EF4-FFF2-40B4-BE49-F238E27FC236}">
                    <a16:creationId xmlns:a16="http://schemas.microsoft.com/office/drawing/2014/main" id="{36A44A24-276C-436E-A5DC-A2B07B892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81" name="AutoShape 224">
                <a:extLst>
                  <a:ext uri="{FF2B5EF4-FFF2-40B4-BE49-F238E27FC236}">
                    <a16:creationId xmlns:a16="http://schemas.microsoft.com/office/drawing/2014/main" id="{2F3F9B5F-E79F-4222-824F-07FAF9C5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60" name="Rectangle 225">
              <a:extLst>
                <a:ext uri="{FF2B5EF4-FFF2-40B4-BE49-F238E27FC236}">
                  <a16:creationId xmlns:a16="http://schemas.microsoft.com/office/drawing/2014/main" id="{35653C73-4773-4995-B604-40E664737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61" name="Rectangle 226">
              <a:extLst>
                <a:ext uri="{FF2B5EF4-FFF2-40B4-BE49-F238E27FC236}">
                  <a16:creationId xmlns:a16="http://schemas.microsoft.com/office/drawing/2014/main" id="{A3485ADD-D424-4024-A729-0F88DDAD6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62" name="Group 227">
              <a:extLst>
                <a:ext uri="{FF2B5EF4-FFF2-40B4-BE49-F238E27FC236}">
                  <a16:creationId xmlns:a16="http://schemas.microsoft.com/office/drawing/2014/main" id="{F66EC453-B7E4-4D40-8031-352109E67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78" name="AutoShape 228">
                <a:extLst>
                  <a:ext uri="{FF2B5EF4-FFF2-40B4-BE49-F238E27FC236}">
                    <a16:creationId xmlns:a16="http://schemas.microsoft.com/office/drawing/2014/main" id="{06D676AA-B3FD-41C5-993F-AFCD4C32F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79" name="AutoShape 229">
                <a:extLst>
                  <a:ext uri="{FF2B5EF4-FFF2-40B4-BE49-F238E27FC236}">
                    <a16:creationId xmlns:a16="http://schemas.microsoft.com/office/drawing/2014/main" id="{A8F8E41F-C4C8-4B56-BF2D-FCFE7A4F9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63" name="Freeform 230">
              <a:extLst>
                <a:ext uri="{FF2B5EF4-FFF2-40B4-BE49-F238E27FC236}">
                  <a16:creationId xmlns:a16="http://schemas.microsoft.com/office/drawing/2014/main" id="{4E5F208F-65D9-4054-90B2-459C70930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164" name="Group 231">
              <a:extLst>
                <a:ext uri="{FF2B5EF4-FFF2-40B4-BE49-F238E27FC236}">
                  <a16:creationId xmlns:a16="http://schemas.microsoft.com/office/drawing/2014/main" id="{68D872B2-78F8-45D9-80A8-71FDD23F5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76" name="AutoShape 232">
                <a:extLst>
                  <a:ext uri="{FF2B5EF4-FFF2-40B4-BE49-F238E27FC236}">
                    <a16:creationId xmlns:a16="http://schemas.microsoft.com/office/drawing/2014/main" id="{79A70E4C-F521-4701-8FFB-B9D9FF1B2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77" name="AutoShape 233">
                <a:extLst>
                  <a:ext uri="{FF2B5EF4-FFF2-40B4-BE49-F238E27FC236}">
                    <a16:creationId xmlns:a16="http://schemas.microsoft.com/office/drawing/2014/main" id="{EED8B2B6-BAA2-4653-A99E-8C938C512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65" name="Rectangle 234">
              <a:extLst>
                <a:ext uri="{FF2B5EF4-FFF2-40B4-BE49-F238E27FC236}">
                  <a16:creationId xmlns:a16="http://schemas.microsoft.com/office/drawing/2014/main" id="{3FF691E0-7B12-4779-B409-6C4D2095C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66" name="Freeform 235">
              <a:extLst>
                <a:ext uri="{FF2B5EF4-FFF2-40B4-BE49-F238E27FC236}">
                  <a16:creationId xmlns:a16="http://schemas.microsoft.com/office/drawing/2014/main" id="{E78F19A9-23D0-40E1-8EF3-A04D6E74D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7" name="Freeform 236">
              <a:extLst>
                <a:ext uri="{FF2B5EF4-FFF2-40B4-BE49-F238E27FC236}">
                  <a16:creationId xmlns:a16="http://schemas.microsoft.com/office/drawing/2014/main" id="{C05FBE3E-E08B-497E-9364-1F6229E55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8" name="Oval 237">
              <a:extLst>
                <a:ext uri="{FF2B5EF4-FFF2-40B4-BE49-F238E27FC236}">
                  <a16:creationId xmlns:a16="http://schemas.microsoft.com/office/drawing/2014/main" id="{33E681B3-E170-46C1-AD17-E7BFA9BE4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69" name="Freeform 238">
              <a:extLst>
                <a:ext uri="{FF2B5EF4-FFF2-40B4-BE49-F238E27FC236}">
                  <a16:creationId xmlns:a16="http://schemas.microsoft.com/office/drawing/2014/main" id="{83C41FBC-332D-4024-939E-317B31A43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0" name="AutoShape 239">
              <a:extLst>
                <a:ext uri="{FF2B5EF4-FFF2-40B4-BE49-F238E27FC236}">
                  <a16:creationId xmlns:a16="http://schemas.microsoft.com/office/drawing/2014/main" id="{3C390816-8CDB-4EE4-86C7-09CC230E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71" name="AutoShape 240">
              <a:extLst>
                <a:ext uri="{FF2B5EF4-FFF2-40B4-BE49-F238E27FC236}">
                  <a16:creationId xmlns:a16="http://schemas.microsoft.com/office/drawing/2014/main" id="{6EE71409-EB73-4A01-8A9E-B34D92BF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72" name="Oval 241">
              <a:extLst>
                <a:ext uri="{FF2B5EF4-FFF2-40B4-BE49-F238E27FC236}">
                  <a16:creationId xmlns:a16="http://schemas.microsoft.com/office/drawing/2014/main" id="{668AFBA9-4AEE-4B4F-8849-931C48CE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73" name="Oval 242">
              <a:extLst>
                <a:ext uri="{FF2B5EF4-FFF2-40B4-BE49-F238E27FC236}">
                  <a16:creationId xmlns:a16="http://schemas.microsoft.com/office/drawing/2014/main" id="{AE316B88-88EB-4EB4-A8C3-FE94F57DB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174" name="Oval 243">
              <a:extLst>
                <a:ext uri="{FF2B5EF4-FFF2-40B4-BE49-F238E27FC236}">
                  <a16:creationId xmlns:a16="http://schemas.microsoft.com/office/drawing/2014/main" id="{783E6CD3-9037-4A61-96DE-405E5CC6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75" name="Rectangle 244">
              <a:extLst>
                <a:ext uri="{FF2B5EF4-FFF2-40B4-BE49-F238E27FC236}">
                  <a16:creationId xmlns:a16="http://schemas.microsoft.com/office/drawing/2014/main" id="{77D18906-F58F-4D02-956C-C46FE39C3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5086" name="Group 245">
            <a:extLst>
              <a:ext uri="{FF2B5EF4-FFF2-40B4-BE49-F238E27FC236}">
                <a16:creationId xmlns:a16="http://schemas.microsoft.com/office/drawing/2014/main" id="{C2F09512-1108-4D71-8003-D7239487FF71}"/>
              </a:ext>
            </a:extLst>
          </p:cNvPr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45120" name="Freeform 246">
              <a:extLst>
                <a:ext uri="{FF2B5EF4-FFF2-40B4-BE49-F238E27FC236}">
                  <a16:creationId xmlns:a16="http://schemas.microsoft.com/office/drawing/2014/main" id="{F54E20C7-EAAA-48B9-BD58-49E1B78B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1" name="Rectangle 247">
              <a:extLst>
                <a:ext uri="{FF2B5EF4-FFF2-40B4-BE49-F238E27FC236}">
                  <a16:creationId xmlns:a16="http://schemas.microsoft.com/office/drawing/2014/main" id="{C6D6B222-28AA-4A13-8107-66E38748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22" name="Freeform 248">
              <a:extLst>
                <a:ext uri="{FF2B5EF4-FFF2-40B4-BE49-F238E27FC236}">
                  <a16:creationId xmlns:a16="http://schemas.microsoft.com/office/drawing/2014/main" id="{E41F4E7B-A980-40F7-8CD9-8706390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3" name="Freeform 249">
              <a:extLst>
                <a:ext uri="{FF2B5EF4-FFF2-40B4-BE49-F238E27FC236}">
                  <a16:creationId xmlns:a16="http://schemas.microsoft.com/office/drawing/2014/main" id="{266E44CA-4309-41B4-9150-9B34CB52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4" name="Rectangle 250">
              <a:extLst>
                <a:ext uri="{FF2B5EF4-FFF2-40B4-BE49-F238E27FC236}">
                  <a16:creationId xmlns:a16="http://schemas.microsoft.com/office/drawing/2014/main" id="{DCEA9F7E-2C8B-4EE3-9142-11E309A52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25" name="Group 251">
              <a:extLst>
                <a:ext uri="{FF2B5EF4-FFF2-40B4-BE49-F238E27FC236}">
                  <a16:creationId xmlns:a16="http://schemas.microsoft.com/office/drawing/2014/main" id="{F479B049-7405-46D4-8F00-8DD2A70BD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50" name="AutoShape 252">
                <a:extLst>
                  <a:ext uri="{FF2B5EF4-FFF2-40B4-BE49-F238E27FC236}">
                    <a16:creationId xmlns:a16="http://schemas.microsoft.com/office/drawing/2014/main" id="{5FC263D4-91FC-4C49-8951-413C133F7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51" name="AutoShape 253">
                <a:extLst>
                  <a:ext uri="{FF2B5EF4-FFF2-40B4-BE49-F238E27FC236}">
                    <a16:creationId xmlns:a16="http://schemas.microsoft.com/office/drawing/2014/main" id="{1BBB3ED7-56B5-4F57-B417-506D4B1A8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26" name="Rectangle 254">
              <a:extLst>
                <a:ext uri="{FF2B5EF4-FFF2-40B4-BE49-F238E27FC236}">
                  <a16:creationId xmlns:a16="http://schemas.microsoft.com/office/drawing/2014/main" id="{067E6F2C-72E1-44BF-8F0B-5E07DBC5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27" name="Group 255">
              <a:extLst>
                <a:ext uri="{FF2B5EF4-FFF2-40B4-BE49-F238E27FC236}">
                  <a16:creationId xmlns:a16="http://schemas.microsoft.com/office/drawing/2014/main" id="{A32083C6-4114-41D8-86F7-A949CBD58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48" name="AutoShape 256">
                <a:extLst>
                  <a:ext uri="{FF2B5EF4-FFF2-40B4-BE49-F238E27FC236}">
                    <a16:creationId xmlns:a16="http://schemas.microsoft.com/office/drawing/2014/main" id="{3FFA9098-D381-4C90-B266-1042E8942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49" name="AutoShape 257">
                <a:extLst>
                  <a:ext uri="{FF2B5EF4-FFF2-40B4-BE49-F238E27FC236}">
                    <a16:creationId xmlns:a16="http://schemas.microsoft.com/office/drawing/2014/main" id="{5E4FF880-4E2A-42D9-84F1-D7A83E63D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28" name="Rectangle 258">
              <a:extLst>
                <a:ext uri="{FF2B5EF4-FFF2-40B4-BE49-F238E27FC236}">
                  <a16:creationId xmlns:a16="http://schemas.microsoft.com/office/drawing/2014/main" id="{869A9C47-6065-4BEA-A570-C6F6098F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29" name="Rectangle 259">
              <a:extLst>
                <a:ext uri="{FF2B5EF4-FFF2-40B4-BE49-F238E27FC236}">
                  <a16:creationId xmlns:a16="http://schemas.microsoft.com/office/drawing/2014/main" id="{3CD8F454-70CA-4406-B0CE-C10C8C2CC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130" name="Group 260">
              <a:extLst>
                <a:ext uri="{FF2B5EF4-FFF2-40B4-BE49-F238E27FC236}">
                  <a16:creationId xmlns:a16="http://schemas.microsoft.com/office/drawing/2014/main" id="{6D33FC17-EAA7-46FE-8C18-D4B6453C2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46" name="AutoShape 261">
                <a:extLst>
                  <a:ext uri="{FF2B5EF4-FFF2-40B4-BE49-F238E27FC236}">
                    <a16:creationId xmlns:a16="http://schemas.microsoft.com/office/drawing/2014/main" id="{DD831D35-EB10-4B54-9E1B-AF7B9466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47" name="AutoShape 262">
                <a:extLst>
                  <a:ext uri="{FF2B5EF4-FFF2-40B4-BE49-F238E27FC236}">
                    <a16:creationId xmlns:a16="http://schemas.microsoft.com/office/drawing/2014/main" id="{C9B94429-1ECD-417A-8469-2648CC70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31" name="Freeform 263">
              <a:extLst>
                <a:ext uri="{FF2B5EF4-FFF2-40B4-BE49-F238E27FC236}">
                  <a16:creationId xmlns:a16="http://schemas.microsoft.com/office/drawing/2014/main" id="{F6FE37F5-76AB-4967-9DCC-261EA4E0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132" name="Group 264">
              <a:extLst>
                <a:ext uri="{FF2B5EF4-FFF2-40B4-BE49-F238E27FC236}">
                  <a16:creationId xmlns:a16="http://schemas.microsoft.com/office/drawing/2014/main" id="{9D466677-076D-40DD-B6F2-248744F75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44" name="AutoShape 265">
                <a:extLst>
                  <a:ext uri="{FF2B5EF4-FFF2-40B4-BE49-F238E27FC236}">
                    <a16:creationId xmlns:a16="http://schemas.microsoft.com/office/drawing/2014/main" id="{53B377D0-03C3-42E7-A287-5CFB8B67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45" name="AutoShape 266">
                <a:extLst>
                  <a:ext uri="{FF2B5EF4-FFF2-40B4-BE49-F238E27FC236}">
                    <a16:creationId xmlns:a16="http://schemas.microsoft.com/office/drawing/2014/main" id="{CDA51335-25B1-41FB-9526-A2CFAC67A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33" name="Rectangle 267">
              <a:extLst>
                <a:ext uri="{FF2B5EF4-FFF2-40B4-BE49-F238E27FC236}">
                  <a16:creationId xmlns:a16="http://schemas.microsoft.com/office/drawing/2014/main" id="{CA8BFE10-196E-4175-815B-9F7A7CFA3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34" name="Freeform 268">
              <a:extLst>
                <a:ext uri="{FF2B5EF4-FFF2-40B4-BE49-F238E27FC236}">
                  <a16:creationId xmlns:a16="http://schemas.microsoft.com/office/drawing/2014/main" id="{9A2697AD-0E43-4460-8476-7B2C35A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5" name="Freeform 269">
              <a:extLst>
                <a:ext uri="{FF2B5EF4-FFF2-40B4-BE49-F238E27FC236}">
                  <a16:creationId xmlns:a16="http://schemas.microsoft.com/office/drawing/2014/main" id="{68506D53-4A30-4FEF-B754-0E149C63A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6" name="Oval 270">
              <a:extLst>
                <a:ext uri="{FF2B5EF4-FFF2-40B4-BE49-F238E27FC236}">
                  <a16:creationId xmlns:a16="http://schemas.microsoft.com/office/drawing/2014/main" id="{579766DC-7450-41E2-B4D1-5A76B1BC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37" name="Freeform 271">
              <a:extLst>
                <a:ext uri="{FF2B5EF4-FFF2-40B4-BE49-F238E27FC236}">
                  <a16:creationId xmlns:a16="http://schemas.microsoft.com/office/drawing/2014/main" id="{0F63066F-9983-46C4-8EB1-7A3742EC1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8" name="AutoShape 272">
              <a:extLst>
                <a:ext uri="{FF2B5EF4-FFF2-40B4-BE49-F238E27FC236}">
                  <a16:creationId xmlns:a16="http://schemas.microsoft.com/office/drawing/2014/main" id="{07ED240E-8195-49D9-A912-199E95140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39" name="AutoShape 273">
              <a:extLst>
                <a:ext uri="{FF2B5EF4-FFF2-40B4-BE49-F238E27FC236}">
                  <a16:creationId xmlns:a16="http://schemas.microsoft.com/office/drawing/2014/main" id="{C6329821-1570-4D3E-8BB4-7056BDA1C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40" name="Oval 274">
              <a:extLst>
                <a:ext uri="{FF2B5EF4-FFF2-40B4-BE49-F238E27FC236}">
                  <a16:creationId xmlns:a16="http://schemas.microsoft.com/office/drawing/2014/main" id="{E3EBB2C5-5866-4097-94DB-C35E612CB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41" name="Oval 275">
              <a:extLst>
                <a:ext uri="{FF2B5EF4-FFF2-40B4-BE49-F238E27FC236}">
                  <a16:creationId xmlns:a16="http://schemas.microsoft.com/office/drawing/2014/main" id="{2B552381-DA06-40C9-B822-FB0FC0EF6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142" name="Oval 276">
              <a:extLst>
                <a:ext uri="{FF2B5EF4-FFF2-40B4-BE49-F238E27FC236}">
                  <a16:creationId xmlns:a16="http://schemas.microsoft.com/office/drawing/2014/main" id="{122C2AE0-870F-45A9-B56D-12ADF8B91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43" name="Rectangle 277">
              <a:extLst>
                <a:ext uri="{FF2B5EF4-FFF2-40B4-BE49-F238E27FC236}">
                  <a16:creationId xmlns:a16="http://schemas.microsoft.com/office/drawing/2014/main" id="{D011AA19-748B-4E7A-B743-FEBC384E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5087" name="Group 311">
            <a:extLst>
              <a:ext uri="{FF2B5EF4-FFF2-40B4-BE49-F238E27FC236}">
                <a16:creationId xmlns:a16="http://schemas.microsoft.com/office/drawing/2014/main" id="{52DEF888-094E-476D-B221-5A57EF4E733B}"/>
              </a:ext>
            </a:extLst>
          </p:cNvPr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45088" name="Freeform 312">
              <a:extLst>
                <a:ext uri="{FF2B5EF4-FFF2-40B4-BE49-F238E27FC236}">
                  <a16:creationId xmlns:a16="http://schemas.microsoft.com/office/drawing/2014/main" id="{3866CC35-BFE8-4FEB-9290-A7ED7A04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9" name="Rectangle 313">
              <a:extLst>
                <a:ext uri="{FF2B5EF4-FFF2-40B4-BE49-F238E27FC236}">
                  <a16:creationId xmlns:a16="http://schemas.microsoft.com/office/drawing/2014/main" id="{313AE0AA-1AFA-4CFA-A7FE-E410D94E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090" name="Freeform 314">
              <a:extLst>
                <a:ext uri="{FF2B5EF4-FFF2-40B4-BE49-F238E27FC236}">
                  <a16:creationId xmlns:a16="http://schemas.microsoft.com/office/drawing/2014/main" id="{6A0502B7-F618-4A65-8F9A-0CA662E5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1" name="Freeform 315">
              <a:extLst>
                <a:ext uri="{FF2B5EF4-FFF2-40B4-BE49-F238E27FC236}">
                  <a16:creationId xmlns:a16="http://schemas.microsoft.com/office/drawing/2014/main" id="{C011811A-A82B-4EFE-AE83-7C6D7EFE8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2" name="Rectangle 316">
              <a:extLst>
                <a:ext uri="{FF2B5EF4-FFF2-40B4-BE49-F238E27FC236}">
                  <a16:creationId xmlns:a16="http://schemas.microsoft.com/office/drawing/2014/main" id="{048767F8-59A1-44C7-8F5F-14EF33A01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093" name="Group 317">
              <a:extLst>
                <a:ext uri="{FF2B5EF4-FFF2-40B4-BE49-F238E27FC236}">
                  <a16:creationId xmlns:a16="http://schemas.microsoft.com/office/drawing/2014/main" id="{B6896C23-71F1-4F46-A10D-F3DB2B143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18" name="AutoShape 318">
                <a:extLst>
                  <a:ext uri="{FF2B5EF4-FFF2-40B4-BE49-F238E27FC236}">
                    <a16:creationId xmlns:a16="http://schemas.microsoft.com/office/drawing/2014/main" id="{5CE748AE-8D81-440C-904E-A90C8DC40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19" name="AutoShape 319">
                <a:extLst>
                  <a:ext uri="{FF2B5EF4-FFF2-40B4-BE49-F238E27FC236}">
                    <a16:creationId xmlns:a16="http://schemas.microsoft.com/office/drawing/2014/main" id="{28F417EF-1D2E-406F-86AB-4C007545A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094" name="Rectangle 320">
              <a:extLst>
                <a:ext uri="{FF2B5EF4-FFF2-40B4-BE49-F238E27FC236}">
                  <a16:creationId xmlns:a16="http://schemas.microsoft.com/office/drawing/2014/main" id="{055C5FE6-0DA1-4456-9DEA-397558F6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095" name="Group 321">
              <a:extLst>
                <a:ext uri="{FF2B5EF4-FFF2-40B4-BE49-F238E27FC236}">
                  <a16:creationId xmlns:a16="http://schemas.microsoft.com/office/drawing/2014/main" id="{75454CC6-BE15-4B7A-970C-DCD3E9839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6" name="AutoShape 322">
                <a:extLst>
                  <a:ext uri="{FF2B5EF4-FFF2-40B4-BE49-F238E27FC236}">
                    <a16:creationId xmlns:a16="http://schemas.microsoft.com/office/drawing/2014/main" id="{541C8461-B92D-416C-B797-F48B8E444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17" name="AutoShape 323">
                <a:extLst>
                  <a:ext uri="{FF2B5EF4-FFF2-40B4-BE49-F238E27FC236}">
                    <a16:creationId xmlns:a16="http://schemas.microsoft.com/office/drawing/2014/main" id="{D3F26855-A112-4079-B2DE-F8252B342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096" name="Rectangle 324">
              <a:extLst>
                <a:ext uri="{FF2B5EF4-FFF2-40B4-BE49-F238E27FC236}">
                  <a16:creationId xmlns:a16="http://schemas.microsoft.com/office/drawing/2014/main" id="{D5BF8843-772E-4BEE-A177-638A1422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097" name="Rectangle 325">
              <a:extLst>
                <a:ext uri="{FF2B5EF4-FFF2-40B4-BE49-F238E27FC236}">
                  <a16:creationId xmlns:a16="http://schemas.microsoft.com/office/drawing/2014/main" id="{1F4E3A0C-6BA0-4990-94AE-15F2FD035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5098" name="Group 326">
              <a:extLst>
                <a:ext uri="{FF2B5EF4-FFF2-40B4-BE49-F238E27FC236}">
                  <a16:creationId xmlns:a16="http://schemas.microsoft.com/office/drawing/2014/main" id="{1CE01D4B-BA5A-472D-8AC6-7DD6445B7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4" name="AutoShape 327">
                <a:extLst>
                  <a:ext uri="{FF2B5EF4-FFF2-40B4-BE49-F238E27FC236}">
                    <a16:creationId xmlns:a16="http://schemas.microsoft.com/office/drawing/2014/main" id="{73C981E9-BBF9-405B-8781-8DC0051AE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15" name="AutoShape 328">
                <a:extLst>
                  <a:ext uri="{FF2B5EF4-FFF2-40B4-BE49-F238E27FC236}">
                    <a16:creationId xmlns:a16="http://schemas.microsoft.com/office/drawing/2014/main" id="{ADE0A63B-1FA7-4ED0-A269-504BE5215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099" name="Freeform 329">
              <a:extLst>
                <a:ext uri="{FF2B5EF4-FFF2-40B4-BE49-F238E27FC236}">
                  <a16:creationId xmlns:a16="http://schemas.microsoft.com/office/drawing/2014/main" id="{D1F7F34C-1046-44DB-B8F9-8D6234B5C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100" name="Group 330">
              <a:extLst>
                <a:ext uri="{FF2B5EF4-FFF2-40B4-BE49-F238E27FC236}">
                  <a16:creationId xmlns:a16="http://schemas.microsoft.com/office/drawing/2014/main" id="{4EC12E76-F2F0-4966-B089-89801A99A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2" name="AutoShape 331">
                <a:extLst>
                  <a:ext uri="{FF2B5EF4-FFF2-40B4-BE49-F238E27FC236}">
                    <a16:creationId xmlns:a16="http://schemas.microsoft.com/office/drawing/2014/main" id="{127A2FD0-FDAC-4EB8-9A17-1379C1DD5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113" name="AutoShape 332">
                <a:extLst>
                  <a:ext uri="{FF2B5EF4-FFF2-40B4-BE49-F238E27FC236}">
                    <a16:creationId xmlns:a16="http://schemas.microsoft.com/office/drawing/2014/main" id="{976797D6-EF04-4B0B-A802-D701FB12A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5101" name="Rectangle 333">
              <a:extLst>
                <a:ext uri="{FF2B5EF4-FFF2-40B4-BE49-F238E27FC236}">
                  <a16:creationId xmlns:a16="http://schemas.microsoft.com/office/drawing/2014/main" id="{E04ED888-E58B-404D-8A50-2955C64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02" name="Freeform 334">
              <a:extLst>
                <a:ext uri="{FF2B5EF4-FFF2-40B4-BE49-F238E27FC236}">
                  <a16:creationId xmlns:a16="http://schemas.microsoft.com/office/drawing/2014/main" id="{C6C284E0-7F1B-4F7D-B7EE-A1EBAE191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3" name="Freeform 335">
              <a:extLst>
                <a:ext uri="{FF2B5EF4-FFF2-40B4-BE49-F238E27FC236}">
                  <a16:creationId xmlns:a16="http://schemas.microsoft.com/office/drawing/2014/main" id="{C3912CC8-4A05-44E3-A448-0213E9E6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4" name="Oval 336">
              <a:extLst>
                <a:ext uri="{FF2B5EF4-FFF2-40B4-BE49-F238E27FC236}">
                  <a16:creationId xmlns:a16="http://schemas.microsoft.com/office/drawing/2014/main" id="{80253596-6C08-4704-86AC-D397E129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05" name="Freeform 337">
              <a:extLst>
                <a:ext uri="{FF2B5EF4-FFF2-40B4-BE49-F238E27FC236}">
                  <a16:creationId xmlns:a16="http://schemas.microsoft.com/office/drawing/2014/main" id="{714A56C7-30EA-4702-BBCC-465D1C7B0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6" name="AutoShape 338">
              <a:extLst>
                <a:ext uri="{FF2B5EF4-FFF2-40B4-BE49-F238E27FC236}">
                  <a16:creationId xmlns:a16="http://schemas.microsoft.com/office/drawing/2014/main" id="{A005BC4D-D18D-4EBB-BA36-8F8CA029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07" name="AutoShape 339">
              <a:extLst>
                <a:ext uri="{FF2B5EF4-FFF2-40B4-BE49-F238E27FC236}">
                  <a16:creationId xmlns:a16="http://schemas.microsoft.com/office/drawing/2014/main" id="{089FA731-5E00-411F-AAD7-5AB7AF54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08" name="Oval 340">
              <a:extLst>
                <a:ext uri="{FF2B5EF4-FFF2-40B4-BE49-F238E27FC236}">
                  <a16:creationId xmlns:a16="http://schemas.microsoft.com/office/drawing/2014/main" id="{3E296D7A-B528-4E1C-B0FC-21AC2633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09" name="Oval 341">
              <a:extLst>
                <a:ext uri="{FF2B5EF4-FFF2-40B4-BE49-F238E27FC236}">
                  <a16:creationId xmlns:a16="http://schemas.microsoft.com/office/drawing/2014/main" id="{357817B8-8C5A-4664-AF14-DC185B51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110" name="Oval 342">
              <a:extLst>
                <a:ext uri="{FF2B5EF4-FFF2-40B4-BE49-F238E27FC236}">
                  <a16:creationId xmlns:a16="http://schemas.microsoft.com/office/drawing/2014/main" id="{CBFE24B0-1BC2-48D1-AF78-14B0C0D5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11" name="Rectangle 343">
              <a:extLst>
                <a:ext uri="{FF2B5EF4-FFF2-40B4-BE49-F238E27FC236}">
                  <a16:creationId xmlns:a16="http://schemas.microsoft.com/office/drawing/2014/main" id="{86E9526F-A875-4B24-9112-A8025617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</p:cSld>
  <p:clrMapOvr>
    <a:masterClrMapping/>
  </p:clrMapOvr>
  <p:transition advTm="6282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0A745-8FE4-4B0B-9FDE-F5156ABB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ＭＳ Ｐゴシック" panose="020B0600070205080204" pitchFamily="34" charset="-128"/>
              </a:rPr>
              <a:t>DNS name resolution example</a:t>
            </a:r>
            <a:endParaRPr lang="ko-KR" altLang="en-US" dirty="0"/>
          </a:p>
        </p:txBody>
      </p:sp>
      <p:pic>
        <p:nvPicPr>
          <p:cNvPr id="47107" name="그림 5">
            <a:extLst>
              <a:ext uri="{FF2B5EF4-FFF2-40B4-BE49-F238E27FC236}">
                <a16:creationId xmlns:a16="http://schemas.microsoft.com/office/drawing/2014/main" id="{E3CA6B39-ED4D-4E32-8F6A-9EE46AEEA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541338"/>
            <a:ext cx="6234112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그림 6">
            <a:extLst>
              <a:ext uri="{FF2B5EF4-FFF2-40B4-BE49-F238E27FC236}">
                <a16:creationId xmlns:a16="http://schemas.microsoft.com/office/drawing/2014/main" id="{600C9465-1989-46F2-B465-8EB16C609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895850"/>
            <a:ext cx="51244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그림 7">
            <a:extLst>
              <a:ext uri="{FF2B5EF4-FFF2-40B4-BE49-F238E27FC236}">
                <a16:creationId xmlns:a16="http://schemas.microsoft.com/office/drawing/2014/main" id="{FFB2B43F-20CF-41BF-A9A5-65D3ADD62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762375"/>
            <a:ext cx="4657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5293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>
            <a:extLst>
              <a:ext uri="{FF2B5EF4-FFF2-40B4-BE49-F238E27FC236}">
                <a16:creationId xmlns:a16="http://schemas.microsoft.com/office/drawing/2014/main" id="{F92EBAD0-8221-4F6E-B691-B16978108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600" y="-39688"/>
            <a:ext cx="7772400" cy="584201"/>
          </a:xfrm>
        </p:spPr>
        <p:txBody>
          <a:bodyPr/>
          <a:lstStyle/>
          <a:p>
            <a:pPr>
              <a:defRPr/>
            </a:pPr>
            <a:r>
              <a:rPr lang="en-US" altLang="ko-KR" sz="3200" dirty="0">
                <a:ea typeface="ＭＳ Ｐゴシック" panose="020B0600070205080204" pitchFamily="34" charset="-128"/>
              </a:rPr>
              <a:t>DNS records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E4EB407-044A-4741-9676-F226173A61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800" i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DNS:</a:t>
            </a: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distributed database storing resource records </a:t>
            </a: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(RR)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23E7FC52-20A7-48CC-85AC-FDD05AE9ED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897313"/>
            <a:ext cx="3514725" cy="190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type=NS</a:t>
            </a:r>
          </a:p>
          <a:p>
            <a:pPr lvl="1"/>
            <a:r>
              <a:rPr lang="en-US" altLang="ko-KR" sz="1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name</a:t>
            </a: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domain (e.g., foo.com)</a:t>
            </a:r>
          </a:p>
          <a:p>
            <a:pPr lvl="1"/>
            <a:r>
              <a:rPr lang="en-US" altLang="ko-KR" sz="1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value</a:t>
            </a: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hostname of authoritative name server for this domain</a:t>
            </a:r>
          </a:p>
          <a:p>
            <a:endParaRPr lang="en-US" altLang="ko-KR" sz="18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9157" name="Text Box 6">
            <a:extLst>
              <a:ext uri="{FF2B5EF4-FFF2-40B4-BE49-F238E27FC236}">
                <a16:creationId xmlns:a16="http://schemas.microsoft.com/office/drawing/2014/main" id="{6C63EE69-D9FC-4EAA-8FB4-B26E6F455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1952625"/>
            <a:ext cx="5364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RR format: (name, value, type, ttl)</a:t>
            </a:r>
          </a:p>
        </p:txBody>
      </p:sp>
      <p:sp>
        <p:nvSpPr>
          <p:cNvPr id="49158" name="Rectangle 7">
            <a:extLst>
              <a:ext uri="{FF2B5EF4-FFF2-40B4-BE49-F238E27FC236}">
                <a16:creationId xmlns:a16="http://schemas.microsoft.com/office/drawing/2014/main" id="{F5CEC1D9-0F9D-4C70-9EB9-EAFB5E2C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1895475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lang="ko-KR" altLang="ko-KR" sz="180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9159" name="Rectangle 8">
            <a:extLst>
              <a:ext uri="{FF2B5EF4-FFF2-40B4-BE49-F238E27FC236}">
                <a16:creationId xmlns:a16="http://schemas.microsoft.com/office/drawing/2014/main" id="{31590AE5-33EC-46B2-9449-E575529A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type=A</a:t>
            </a:r>
          </a:p>
          <a:p>
            <a:pPr lvl="1" latinLnBrk="0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name is hostname</a:t>
            </a:r>
          </a:p>
          <a:p>
            <a:pPr lvl="1" latinLnBrk="0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value is IP address</a:t>
            </a:r>
          </a:p>
          <a:p>
            <a:pPr latinLnBrk="0">
              <a:spcBef>
                <a:spcPct val="0"/>
              </a:spcBef>
              <a:buFont typeface="ZapfDingbats" pitchFamily="82" charset="2"/>
              <a:buChar char="r"/>
            </a:pPr>
            <a:endParaRPr lang="en-US" altLang="ko-KR" sz="18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9160" name="Rectangle 9">
            <a:extLst>
              <a:ext uri="{FF2B5EF4-FFF2-40B4-BE49-F238E27FC236}">
                <a16:creationId xmlns:a16="http://schemas.microsoft.com/office/drawing/2014/main" id="{757F92DB-9EC3-447F-938E-27A89004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697163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u="sng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type=CNAME</a:t>
            </a:r>
          </a:p>
          <a:p>
            <a:pPr lvl="1" latinLnBrk="0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name is alias name for some </a:t>
            </a:r>
            <a:r>
              <a:rPr lang="ja-JP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canonical</a:t>
            </a:r>
            <a:r>
              <a:rPr lang="ja-JP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(the real) name</a:t>
            </a:r>
          </a:p>
          <a:p>
            <a:pPr lvl="1" latinLnBrk="0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www.ibm.com is really</a:t>
            </a:r>
          </a:p>
          <a:p>
            <a:pPr lvl="1" latinLnBrk="0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servereast.backup2.ibm.com</a:t>
            </a:r>
          </a:p>
          <a:p>
            <a:pPr lvl="1" latinLnBrk="0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value is canonical name</a:t>
            </a:r>
          </a:p>
          <a:p>
            <a:pPr latinLnBrk="0">
              <a:spcBef>
                <a:spcPct val="0"/>
              </a:spcBef>
              <a:buFont typeface="ZapfDingbats" pitchFamily="82" charset="2"/>
              <a:buChar char="r"/>
            </a:pPr>
            <a:endParaRPr lang="en-US" altLang="ko-KR" sz="18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9161" name="Rectangle 10">
            <a:extLst>
              <a:ext uri="{FF2B5EF4-FFF2-40B4-BE49-F238E27FC236}">
                <a16:creationId xmlns:a16="http://schemas.microsoft.com/office/drawing/2014/main" id="{12813452-D6FE-4D8B-9477-119A2F8C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5022850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u="sng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type=MX</a:t>
            </a:r>
          </a:p>
          <a:p>
            <a:pPr lvl="1" latinLnBrk="0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value</a:t>
            </a:r>
            <a:r>
              <a:rPr lang="en-US" altLang="ko-KR" sz="180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ko-KR" sz="1800">
                <a:latin typeface="Gill Sans MT" panose="020B0502020104020203" pitchFamily="34" charset="0"/>
                <a:ea typeface="ＭＳ Ｐゴシック" panose="020B0600070205080204" pitchFamily="34" charset="-128"/>
              </a:rPr>
              <a:t>is name of mailserver associated with</a:t>
            </a:r>
            <a:r>
              <a:rPr lang="en-US" altLang="ko-KR" sz="180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name</a:t>
            </a:r>
            <a:endParaRPr lang="en-US" altLang="ko-KR" sz="18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atinLnBrk="0">
              <a:spcBef>
                <a:spcPct val="0"/>
              </a:spcBef>
              <a:buFont typeface="ZapfDingbats" pitchFamily="82" charset="2"/>
              <a:buChar char="r"/>
            </a:pPr>
            <a:endParaRPr lang="en-US" altLang="ko-KR" sz="18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advTm="10485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2">
            <a:extLst>
              <a:ext uri="{FF2B5EF4-FFF2-40B4-BE49-F238E27FC236}">
                <a16:creationId xmlns:a16="http://schemas.microsoft.com/office/drawing/2014/main" id="{2F752F4A-7F21-448A-9775-528C0C425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7938"/>
            <a:ext cx="7772400" cy="522287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ＭＳ Ｐゴシック" panose="020B0600070205080204" pitchFamily="34" charset="-128"/>
              </a:rPr>
              <a:t>DNS protocol, messages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B5360BE-F77F-4722-B44D-2A7C367F75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333500"/>
            <a:ext cx="7820025" cy="514350"/>
          </a:xfrm>
        </p:spPr>
        <p:txBody>
          <a:bodyPr/>
          <a:lstStyle/>
          <a:p>
            <a:r>
              <a:rPr lang="en-US" altLang="ko-KR" i="1">
                <a:solidFill>
                  <a:srgbClr val="CC0000"/>
                </a:solidFill>
                <a:ea typeface="ＭＳ Ｐゴシック" panose="020B0600070205080204" pitchFamily="34" charset="-128"/>
              </a:rPr>
              <a:t>query</a:t>
            </a:r>
            <a:r>
              <a:rPr lang="en-US" altLang="ko-KR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>
                <a:ea typeface="ＭＳ Ｐゴシック" panose="020B0600070205080204" pitchFamily="34" charset="-128"/>
              </a:rPr>
              <a:t>and </a:t>
            </a:r>
            <a:r>
              <a:rPr lang="en-US" altLang="ko-KR" i="1">
                <a:solidFill>
                  <a:srgbClr val="CC0000"/>
                </a:solidFill>
                <a:ea typeface="ＭＳ Ｐゴシック" panose="020B0600070205080204" pitchFamily="34" charset="-128"/>
              </a:rPr>
              <a:t>reply</a:t>
            </a:r>
            <a:r>
              <a:rPr lang="en-US" altLang="ko-KR">
                <a:ea typeface="ＭＳ Ｐゴシック" panose="020B0600070205080204" pitchFamily="34" charset="-128"/>
              </a:rPr>
              <a:t> messages, both with same </a:t>
            </a:r>
            <a:r>
              <a:rPr lang="en-US" altLang="ko-KR" i="1">
                <a:solidFill>
                  <a:srgbClr val="CC0000"/>
                </a:solidFill>
                <a:ea typeface="ＭＳ Ｐゴシック" panose="020B0600070205080204" pitchFamily="34" charset="-128"/>
              </a:rPr>
              <a:t>message format</a:t>
            </a:r>
            <a:endParaRPr lang="en-US" altLang="ko-KR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0470" name="Rectangle 4">
            <a:extLst>
              <a:ext uri="{FF2B5EF4-FFF2-40B4-BE49-F238E27FC236}">
                <a16:creationId xmlns:a16="http://schemas.microsoft.com/office/drawing/2014/main" id="{257F48C2-70D0-4491-9DE0-E48E9CF7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52675"/>
            <a:ext cx="365918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latinLnBrk="1" hangingPunct="1">
              <a:buFont typeface="ZapfDingbats" charset="0"/>
              <a:buNone/>
              <a:defRPr/>
            </a:pPr>
            <a:r>
              <a:rPr lang="en-US" sz="2000" dirty="0">
                <a:latin typeface="Gill Sans MT" charset="0"/>
                <a:ea typeface="ＭＳ Ｐゴシック" charset="0"/>
                <a:cs typeface="ＭＳ Ｐゴシック" charset="0"/>
              </a:rPr>
              <a:t>message header</a:t>
            </a:r>
          </a:p>
          <a:p>
            <a:pPr marL="227013" indent="-227013" eaLnBrk="1" latinLnBrk="1" hangingPunct="1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identification:</a:t>
            </a:r>
            <a:r>
              <a:rPr lang="en-US" sz="2000" dirty="0">
                <a:latin typeface="Gill Sans MT" charset="0"/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indent="-227013" eaLnBrk="1" latinLnBrk="1" hangingPunct="1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flags:</a:t>
            </a:r>
          </a:p>
          <a:p>
            <a:pPr marL="574675" lvl="1" indent="-227013" eaLnBrk="1" latinLnBrk="1" hangingPunct="1"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dirty="0">
                <a:latin typeface="Gill Sans MT" charset="0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574675" lvl="1" indent="-227013" eaLnBrk="1" latinLnBrk="1" hangingPunct="1"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dirty="0">
                <a:latin typeface="Gill Sans MT" charset="0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574675" lvl="1" indent="-227013" eaLnBrk="1" latinLnBrk="1" hangingPunct="1"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dirty="0">
                <a:latin typeface="Gill Sans MT" charset="0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574675" lvl="1" indent="-227013" eaLnBrk="1" latinLnBrk="1" hangingPunct="1"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dirty="0">
                <a:latin typeface="Gill Sans MT" charset="0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grpSp>
        <p:nvGrpSpPr>
          <p:cNvPr id="51205" name="Group 36">
            <a:extLst>
              <a:ext uri="{FF2B5EF4-FFF2-40B4-BE49-F238E27FC236}">
                <a16:creationId xmlns:a16="http://schemas.microsoft.com/office/drawing/2014/main" id="{B1CF2617-866A-4BF9-A89A-4F9B50F78201}"/>
              </a:ext>
            </a:extLst>
          </p:cNvPr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51216" name="Rectangle 33">
              <a:extLst>
                <a:ext uri="{FF2B5EF4-FFF2-40B4-BE49-F238E27FC236}">
                  <a16:creationId xmlns:a16="http://schemas.microsoft.com/office/drawing/2014/main" id="{06D62A76-AC6D-489E-AEE9-0C0C3107A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217" name="Rectangle 12">
              <a:extLst>
                <a:ext uri="{FF2B5EF4-FFF2-40B4-BE49-F238E27FC236}">
                  <a16:creationId xmlns:a16="http://schemas.microsoft.com/office/drawing/2014/main" id="{A33FB54D-4106-4FCD-92A2-A835CF60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218" name="Line 13">
              <a:extLst>
                <a:ext uri="{FF2B5EF4-FFF2-40B4-BE49-F238E27FC236}">
                  <a16:creationId xmlns:a16="http://schemas.microsoft.com/office/drawing/2014/main" id="{72FB81C1-88FC-462E-8360-9EA479FDC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9" name="Line 14">
              <a:extLst>
                <a:ext uri="{FF2B5EF4-FFF2-40B4-BE49-F238E27FC236}">
                  <a16:creationId xmlns:a16="http://schemas.microsoft.com/office/drawing/2014/main" id="{1BE88FB3-9C0A-4583-B6D4-92CEB3A7D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0" name="Line 15">
              <a:extLst>
                <a:ext uri="{FF2B5EF4-FFF2-40B4-BE49-F238E27FC236}">
                  <a16:creationId xmlns:a16="http://schemas.microsoft.com/office/drawing/2014/main" id="{CEDDC595-E6D6-4DEA-85E1-483BD5D6A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1" name="Line 16">
              <a:extLst>
                <a:ext uri="{FF2B5EF4-FFF2-40B4-BE49-F238E27FC236}">
                  <a16:creationId xmlns:a16="http://schemas.microsoft.com/office/drawing/2014/main" id="{B164C2C2-4BA9-4AB0-AFA3-56C98518B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2" name="Line 17">
              <a:extLst>
                <a:ext uri="{FF2B5EF4-FFF2-40B4-BE49-F238E27FC236}">
                  <a16:creationId xmlns:a16="http://schemas.microsoft.com/office/drawing/2014/main" id="{A6C05646-7676-41C3-B261-FD456FF12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3" name="Line 18">
              <a:extLst>
                <a:ext uri="{FF2B5EF4-FFF2-40B4-BE49-F238E27FC236}">
                  <a16:creationId xmlns:a16="http://schemas.microsoft.com/office/drawing/2014/main" id="{7046EA99-04BC-4D8D-B75C-9F850872C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4" name="Line 19">
              <a:extLst>
                <a:ext uri="{FF2B5EF4-FFF2-40B4-BE49-F238E27FC236}">
                  <a16:creationId xmlns:a16="http://schemas.microsoft.com/office/drawing/2014/main" id="{A675AFFC-4EF3-4FF4-811C-3E15055D7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5" name="Text Box 20">
              <a:extLst>
                <a:ext uri="{FF2B5EF4-FFF2-40B4-BE49-F238E27FC236}">
                  <a16:creationId xmlns:a16="http://schemas.microsoft.com/office/drawing/2014/main" id="{DB063721-03CB-43D2-B93E-60F7869B1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identification</a:t>
              </a:r>
            </a:p>
          </p:txBody>
        </p:sp>
        <p:sp>
          <p:nvSpPr>
            <p:cNvPr id="51226" name="Text Box 21">
              <a:extLst>
                <a:ext uri="{FF2B5EF4-FFF2-40B4-BE49-F238E27FC236}">
                  <a16:creationId xmlns:a16="http://schemas.microsoft.com/office/drawing/2014/main" id="{1F1EACC6-D456-4552-819C-C77EBDF7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flags</a:t>
              </a:r>
            </a:p>
          </p:txBody>
        </p:sp>
        <p:sp>
          <p:nvSpPr>
            <p:cNvPr id="51227" name="Text Box 22">
              <a:extLst>
                <a:ext uri="{FF2B5EF4-FFF2-40B4-BE49-F238E27FC236}">
                  <a16:creationId xmlns:a16="http://schemas.microsoft.com/office/drawing/2014/main" id="{040CFE97-9C82-418C-BBE3-8B93F449E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# questions</a:t>
              </a:r>
            </a:p>
          </p:txBody>
        </p:sp>
        <p:sp>
          <p:nvSpPr>
            <p:cNvPr id="51228" name="Text Box 23">
              <a:extLst>
                <a:ext uri="{FF2B5EF4-FFF2-40B4-BE49-F238E27FC236}">
                  <a16:creationId xmlns:a16="http://schemas.microsoft.com/office/drawing/2014/main" id="{C40DDB85-B964-4A6A-A88C-ADA5861CB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questions (variable # of questions)</a:t>
              </a:r>
            </a:p>
          </p:txBody>
        </p:sp>
        <p:sp>
          <p:nvSpPr>
            <p:cNvPr id="51229" name="Text Box 26">
              <a:extLst>
                <a:ext uri="{FF2B5EF4-FFF2-40B4-BE49-F238E27FC236}">
                  <a16:creationId xmlns:a16="http://schemas.microsoft.com/office/drawing/2014/main" id="{A1CDEC8D-D51A-4938-846C-150E93238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# additional RRs</a:t>
              </a:r>
            </a:p>
          </p:txBody>
        </p:sp>
        <p:sp>
          <p:nvSpPr>
            <p:cNvPr id="51230" name="Text Box 27">
              <a:extLst>
                <a:ext uri="{FF2B5EF4-FFF2-40B4-BE49-F238E27FC236}">
                  <a16:creationId xmlns:a16="http://schemas.microsoft.com/office/drawing/2014/main" id="{3988C181-415A-4706-8568-309BDA4EF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# authority RRs</a:t>
              </a:r>
            </a:p>
          </p:txBody>
        </p:sp>
        <p:sp>
          <p:nvSpPr>
            <p:cNvPr id="51231" name="Text Box 28">
              <a:extLst>
                <a:ext uri="{FF2B5EF4-FFF2-40B4-BE49-F238E27FC236}">
                  <a16:creationId xmlns:a16="http://schemas.microsoft.com/office/drawing/2014/main" id="{3B385E59-A40C-4B79-8A5C-32223A58C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# answer RRs</a:t>
              </a:r>
            </a:p>
          </p:txBody>
        </p:sp>
        <p:sp>
          <p:nvSpPr>
            <p:cNvPr id="51232" name="Text Box 30">
              <a:extLst>
                <a:ext uri="{FF2B5EF4-FFF2-40B4-BE49-F238E27FC236}">
                  <a16:creationId xmlns:a16="http://schemas.microsoft.com/office/drawing/2014/main" id="{AF417D1F-806B-401E-940B-CAF2F8309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answers (variable # of RRs)</a:t>
              </a:r>
            </a:p>
          </p:txBody>
        </p:sp>
        <p:sp>
          <p:nvSpPr>
            <p:cNvPr id="51233" name="Text Box 31">
              <a:extLst>
                <a:ext uri="{FF2B5EF4-FFF2-40B4-BE49-F238E27FC236}">
                  <a16:creationId xmlns:a16="http://schemas.microsoft.com/office/drawing/2014/main" id="{2D774414-5D13-49B5-8E70-66BD33B82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authority (variable # of RRs)</a:t>
              </a:r>
            </a:p>
          </p:txBody>
        </p:sp>
        <p:sp>
          <p:nvSpPr>
            <p:cNvPr id="51234" name="Text Box 32">
              <a:extLst>
                <a:ext uri="{FF2B5EF4-FFF2-40B4-BE49-F238E27FC236}">
                  <a16:creationId xmlns:a16="http://schemas.microsoft.com/office/drawing/2014/main" id="{05C27527-A56E-4B53-B2A1-E700E909C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ea typeface="ＭＳ Ｐゴシック" panose="020B0600070205080204" pitchFamily="34" charset="-128"/>
                </a:rPr>
                <a:t>additional info (variable # of RRs)</a:t>
              </a:r>
            </a:p>
          </p:txBody>
        </p:sp>
      </p:grpSp>
      <p:sp>
        <p:nvSpPr>
          <p:cNvPr id="51206" name="Line 34">
            <a:extLst>
              <a:ext uri="{FF2B5EF4-FFF2-40B4-BE49-F238E27FC236}">
                <a16:creationId xmlns:a16="http://schemas.microsoft.com/office/drawing/2014/main" id="{0C9BCBF9-1C58-4EDE-AAE2-A4CEDF45D8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7888" y="2568575"/>
            <a:ext cx="1165225" cy="327025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07" name="Line 35">
            <a:extLst>
              <a:ext uri="{FF2B5EF4-FFF2-40B4-BE49-F238E27FC236}">
                <a16:creationId xmlns:a16="http://schemas.microsoft.com/office/drawing/2014/main" id="{D72F7777-C556-4FEA-95A9-F1C92EBBE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2413" y="2547938"/>
            <a:ext cx="5183187" cy="1404937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1208" name="Group 60">
            <a:extLst>
              <a:ext uri="{FF2B5EF4-FFF2-40B4-BE49-F238E27FC236}">
                <a16:creationId xmlns:a16="http://schemas.microsoft.com/office/drawing/2014/main" id="{99646F24-7EAD-4E71-BBC1-AEEAD36A81E1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51213" name="Text Box 57">
              <a:extLst>
                <a:ext uri="{FF2B5EF4-FFF2-40B4-BE49-F238E27FC236}">
                  <a16:creationId xmlns:a16="http://schemas.microsoft.com/office/drawing/2014/main" id="{BB1FA729-ACB7-4014-8467-9D564F621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  <a:ea typeface="ＭＳ Ｐゴシック" panose="020B0600070205080204" pitchFamily="34" charset="-128"/>
                </a:rPr>
                <a:t>2 bytes</a:t>
              </a:r>
            </a:p>
          </p:txBody>
        </p:sp>
        <p:sp>
          <p:nvSpPr>
            <p:cNvPr id="51214" name="Line 58">
              <a:extLst>
                <a:ext uri="{FF2B5EF4-FFF2-40B4-BE49-F238E27FC236}">
                  <a16:creationId xmlns:a16="http://schemas.microsoft.com/office/drawing/2014/main" id="{6434F21B-0269-4186-8BC1-E6DD799F1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5" name="Line 59">
              <a:extLst>
                <a:ext uri="{FF2B5EF4-FFF2-40B4-BE49-F238E27FC236}">
                  <a16:creationId xmlns:a16="http://schemas.microsoft.com/office/drawing/2014/main" id="{3350EA66-BAE9-4A18-BF0F-517832261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1209" name="Group 61">
            <a:extLst>
              <a:ext uri="{FF2B5EF4-FFF2-40B4-BE49-F238E27FC236}">
                <a16:creationId xmlns:a16="http://schemas.microsoft.com/office/drawing/2014/main" id="{C6BCDEFA-FBFF-41E5-AC42-8AB6811F8DA2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51210" name="Text Box 62">
              <a:extLst>
                <a:ext uri="{FF2B5EF4-FFF2-40B4-BE49-F238E27FC236}">
                  <a16:creationId xmlns:a16="http://schemas.microsoft.com/office/drawing/2014/main" id="{A63E37BA-6BA7-4D8A-AE3C-C760CF716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  <a:ea typeface="ＭＳ Ｐゴシック" panose="020B0600070205080204" pitchFamily="34" charset="-128"/>
                </a:rPr>
                <a:t>2 bytes</a:t>
              </a:r>
            </a:p>
          </p:txBody>
        </p:sp>
        <p:sp>
          <p:nvSpPr>
            <p:cNvPr id="51211" name="Line 63">
              <a:extLst>
                <a:ext uri="{FF2B5EF4-FFF2-40B4-BE49-F238E27FC236}">
                  <a16:creationId xmlns:a16="http://schemas.microsoft.com/office/drawing/2014/main" id="{8524C11A-55AE-4EFA-A9E6-140A2D325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2" name="Line 64">
              <a:extLst>
                <a:ext uri="{FF2B5EF4-FFF2-40B4-BE49-F238E27FC236}">
                  <a16:creationId xmlns:a16="http://schemas.microsoft.com/office/drawing/2014/main" id="{6B4AEECF-472D-4F52-8429-740966E7B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advTm="7351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88A38993-BCF2-49E2-9E43-344410498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120650"/>
            <a:ext cx="8064500" cy="401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사용자와 서버의 상호작용</a:t>
            </a:r>
            <a:r>
              <a:rPr lang="en-US" altLang="ko-KR" sz="2000" dirty="0"/>
              <a:t>: </a:t>
            </a:r>
            <a:r>
              <a:rPr lang="ko-KR" altLang="en-US" sz="2000" dirty="0"/>
              <a:t>쿠키</a:t>
            </a:r>
            <a:endParaRPr lang="en-US" altLang="ko-KR" dirty="0"/>
          </a:p>
        </p:txBody>
      </p:sp>
      <p:sp>
        <p:nvSpPr>
          <p:cNvPr id="60419" name="Text Box 5">
            <a:extLst>
              <a:ext uri="{FF2B5EF4-FFF2-40B4-BE49-F238E27FC236}">
                <a16:creationId xmlns:a16="http://schemas.microsoft.com/office/drawing/2014/main" id="{C4EE2024-9420-4968-8CC0-2D3F5ABE8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60420" name="Text Box 6">
            <a:extLst>
              <a:ext uri="{FF2B5EF4-FFF2-40B4-BE49-F238E27FC236}">
                <a16:creationId xmlns:a16="http://schemas.microsoft.com/office/drawing/2014/main" id="{F68E9739-26CC-4F66-9895-5E9F08C2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</a:p>
        </p:txBody>
      </p:sp>
      <p:grpSp>
        <p:nvGrpSpPr>
          <p:cNvPr id="59" name="Group 90">
            <a:extLst>
              <a:ext uri="{FF2B5EF4-FFF2-40B4-BE49-F238E27FC236}">
                <a16:creationId xmlns:a16="http://schemas.microsoft.com/office/drawing/2014/main" id="{06629F3C-6353-4711-96F2-BA3CFD483C86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60501" name="Line 16">
              <a:extLst>
                <a:ext uri="{FF2B5EF4-FFF2-40B4-BE49-F238E27FC236}">
                  <a16:creationId xmlns:a16="http://schemas.microsoft.com/office/drawing/2014/main" id="{F2ECC5F3-E801-417F-A886-2F88610C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0502" name="Group 17">
              <a:extLst>
                <a:ext uri="{FF2B5EF4-FFF2-40B4-BE49-F238E27FC236}">
                  <a16:creationId xmlns:a16="http://schemas.microsoft.com/office/drawing/2014/main" id="{51BCB47E-9163-4C13-9311-C8BE39EE1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60503" name="Rectangle 18">
                <a:extLst>
                  <a:ext uri="{FF2B5EF4-FFF2-40B4-BE49-F238E27FC236}">
                    <a16:creationId xmlns:a16="http://schemas.microsoft.com/office/drawing/2014/main" id="{3EACA643-E753-4872-BC86-AB2296BD8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>
                  <a:latin typeface="Comic Sans MS" panose="030F0702030302020204" pitchFamily="66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504" name="Text Box 19">
                <a:extLst>
                  <a:ext uri="{FF2B5EF4-FFF2-40B4-BE49-F238E27FC236}">
                    <a16:creationId xmlns:a16="http://schemas.microsoft.com/office/drawing/2014/main" id="{1F2DD07F-1B04-4EB8-B184-661D60F5C3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usual http response msg</a:t>
                </a:r>
                <a:endParaRPr lang="en-US" altLang="ko-KR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64" name="Group 94">
            <a:extLst>
              <a:ext uri="{FF2B5EF4-FFF2-40B4-BE49-F238E27FC236}">
                <a16:creationId xmlns:a16="http://schemas.microsoft.com/office/drawing/2014/main" id="{A3A1673D-511D-471D-814C-74244068950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60497" name="Line 24">
              <a:extLst>
                <a:ext uri="{FF2B5EF4-FFF2-40B4-BE49-F238E27FC236}">
                  <a16:creationId xmlns:a16="http://schemas.microsoft.com/office/drawing/2014/main" id="{66FA286B-6377-46FB-BE1D-5F3952747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0498" name="Group 25">
              <a:extLst>
                <a:ext uri="{FF2B5EF4-FFF2-40B4-BE49-F238E27FC236}">
                  <a16:creationId xmlns:a16="http://schemas.microsoft.com/office/drawing/2014/main" id="{298740AB-1F60-491A-88B8-C4466914A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60499" name="Rectangle 26">
                <a:extLst>
                  <a:ext uri="{FF2B5EF4-FFF2-40B4-BE49-F238E27FC236}">
                    <a16:creationId xmlns:a16="http://schemas.microsoft.com/office/drawing/2014/main" id="{AAC601A1-D2F4-4348-A86C-D76B5DAA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>
                  <a:latin typeface="Comic Sans MS" panose="030F0702030302020204" pitchFamily="66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500" name="Text Box 27">
                <a:extLst>
                  <a:ext uri="{FF2B5EF4-FFF2-40B4-BE49-F238E27FC236}">
                    <a16:creationId xmlns:a16="http://schemas.microsoft.com/office/drawing/2014/main" id="{E46B84FC-704B-40D5-B148-8053BA36D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usual http response msg</a:t>
                </a:r>
                <a:endParaRPr lang="en-US" altLang="ko-KR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69" name="Text Box 59">
            <a:extLst>
              <a:ext uri="{FF2B5EF4-FFF2-40B4-BE49-F238E27FC236}">
                <a16:creationId xmlns:a16="http://schemas.microsoft.com/office/drawing/2014/main" id="{F978F8CF-F09D-478C-A07B-75706173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cookie file</a:t>
            </a:r>
          </a:p>
        </p:txBody>
      </p:sp>
      <p:sp>
        <p:nvSpPr>
          <p:cNvPr id="70" name="Text Box 66">
            <a:extLst>
              <a:ext uri="{FF2B5EF4-FFF2-40B4-BE49-F238E27FC236}">
                <a16:creationId xmlns:a16="http://schemas.microsoft.com/office/drawing/2014/main" id="{61E34E20-0F95-4DE1-BED4-6F111CEBB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one week later:</a:t>
            </a:r>
          </a:p>
        </p:txBody>
      </p:sp>
      <p:grpSp>
        <p:nvGrpSpPr>
          <p:cNvPr id="71" name="Group 89">
            <a:extLst>
              <a:ext uri="{FF2B5EF4-FFF2-40B4-BE49-F238E27FC236}">
                <a16:creationId xmlns:a16="http://schemas.microsoft.com/office/drawing/2014/main" id="{D3158607-87A4-4A39-9903-F8A472DAC0B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60490" name="Line 12">
              <a:extLst>
                <a:ext uri="{FF2B5EF4-FFF2-40B4-BE49-F238E27FC236}">
                  <a16:creationId xmlns:a16="http://schemas.microsoft.com/office/drawing/2014/main" id="{D4C46BF9-E4E6-4F5E-A2EA-613105821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1" name="Text Box 15">
              <a:extLst>
                <a:ext uri="{FF2B5EF4-FFF2-40B4-BE49-F238E27FC236}">
                  <a16:creationId xmlns:a16="http://schemas.microsoft.com/office/drawing/2014/main" id="{7D419F5C-44D2-4592-8CD7-FE0D0E21F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Arial" panose="020B0604020202020204" pitchFamily="34" charset="0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60492" name="Text Box 28">
              <a:extLst>
                <a:ext uri="{FF2B5EF4-FFF2-40B4-BE49-F238E27FC236}">
                  <a16:creationId xmlns:a16="http://schemas.microsoft.com/office/drawing/2014/main" id="{5155D239-306B-4C34-B8A8-3B8E4C10C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cookie-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specific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60493" name="Line 42">
              <a:extLst>
                <a:ext uri="{FF2B5EF4-FFF2-40B4-BE49-F238E27FC236}">
                  <a16:creationId xmlns:a16="http://schemas.microsoft.com/office/drawing/2014/main" id="{95425C52-F364-438F-8090-D1516D3FD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0494" name="Group 83">
              <a:extLst>
                <a:ext uri="{FF2B5EF4-FFF2-40B4-BE49-F238E27FC236}">
                  <a16:creationId xmlns:a16="http://schemas.microsoft.com/office/drawing/2014/main" id="{C5487C66-F087-4571-8F74-D4BDA4803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60495" name="Rectangle 72">
                <a:extLst>
                  <a:ext uri="{FF2B5EF4-FFF2-40B4-BE49-F238E27FC236}">
                    <a16:creationId xmlns:a16="http://schemas.microsoft.com/office/drawing/2014/main" id="{1D251241-26B1-499A-934B-6435C3BAC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>
                  <a:latin typeface="Comic Sans MS" panose="030F0702030302020204" pitchFamily="66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496" name="Text Box 43">
                <a:extLst>
                  <a:ext uri="{FF2B5EF4-FFF2-40B4-BE49-F238E27FC236}">
                    <a16:creationId xmlns:a16="http://schemas.microsoft.com/office/drawing/2014/main" id="{07D8A271-F13D-49C0-8BBB-A1FD9779A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60426" name="Group 81">
            <a:extLst>
              <a:ext uri="{FF2B5EF4-FFF2-40B4-BE49-F238E27FC236}">
                <a16:creationId xmlns:a16="http://schemas.microsoft.com/office/drawing/2014/main" id="{549767A8-2B11-4FF3-BA1F-2F4681BA7AC2}"/>
              </a:ext>
            </a:extLst>
          </p:cNvPr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60488" name="AutoShape 67">
              <a:extLst>
                <a:ext uri="{FF2B5EF4-FFF2-40B4-BE49-F238E27FC236}">
                  <a16:creationId xmlns:a16="http://schemas.microsoft.com/office/drawing/2014/main" id="{F6CCBDD9-D8AF-4A19-BE19-A881B31E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Comic Sans MS" panose="030F0702030302020204" pitchFamily="66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89" name="Text Box 60">
              <a:extLst>
                <a:ext uri="{FF2B5EF4-FFF2-40B4-BE49-F238E27FC236}">
                  <a16:creationId xmlns:a16="http://schemas.microsoft.com/office/drawing/2014/main" id="{CF8BB445-E2E4-4B32-8404-3E460FC54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134"/>
              <a:ext cx="88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ebay 8734</a:t>
              </a:r>
            </a:p>
          </p:txBody>
        </p:sp>
      </p:grpSp>
      <p:grpSp>
        <p:nvGrpSpPr>
          <p:cNvPr id="82" name="Group 95">
            <a:extLst>
              <a:ext uri="{FF2B5EF4-FFF2-40B4-BE49-F238E27FC236}">
                <a16:creationId xmlns:a16="http://schemas.microsoft.com/office/drawing/2014/main" id="{1023AF3A-1C0F-41F3-A695-C91954746474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60481" name="Line 4">
              <a:extLst>
                <a:ext uri="{FF2B5EF4-FFF2-40B4-BE49-F238E27FC236}">
                  <a16:creationId xmlns:a16="http://schemas.microsoft.com/office/drawing/2014/main" id="{5C67836E-C661-4A97-BD52-5EDB4A490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2" name="Text Box 8">
              <a:extLst>
                <a:ext uri="{FF2B5EF4-FFF2-40B4-BE49-F238E27FC236}">
                  <a16:creationId xmlns:a16="http://schemas.microsoft.com/office/drawing/2014/main" id="{25EEF2A8-D914-4629-83B7-A891035F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usual http request msg</a:t>
              </a:r>
            </a:p>
          </p:txBody>
        </p:sp>
        <p:sp>
          <p:nvSpPr>
            <p:cNvPr id="60483" name="Text Box 31">
              <a:extLst>
                <a:ext uri="{FF2B5EF4-FFF2-40B4-BE49-F238E27FC236}">
                  <a16:creationId xmlns:a16="http://schemas.microsoft.com/office/drawing/2014/main" id="{EFE1500D-B2DB-46EE-956D-E9BF991C8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Amazon server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creates ID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1678 for user</a:t>
              </a:r>
            </a:p>
          </p:txBody>
        </p:sp>
        <p:grpSp>
          <p:nvGrpSpPr>
            <p:cNvPr id="60484" name="Group 82">
              <a:extLst>
                <a:ext uri="{FF2B5EF4-FFF2-40B4-BE49-F238E27FC236}">
                  <a16:creationId xmlns:a16="http://schemas.microsoft.com/office/drawing/2014/main" id="{C0306C05-D8F4-48AE-A580-332485934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60485" name="Line 40">
                <a:extLst>
                  <a:ext uri="{FF2B5EF4-FFF2-40B4-BE49-F238E27FC236}">
                    <a16:creationId xmlns:a16="http://schemas.microsoft.com/office/drawing/2014/main" id="{5B9749CC-8BB0-41DC-B5EA-93C88AF9D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86" name="Rectangle 73">
                <a:extLst>
                  <a:ext uri="{FF2B5EF4-FFF2-40B4-BE49-F238E27FC236}">
                    <a16:creationId xmlns:a16="http://schemas.microsoft.com/office/drawing/2014/main" id="{2741FBED-E80A-4695-896A-A2CC8E6EB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>
                  <a:latin typeface="Comic Sans MS" panose="030F0702030302020204" pitchFamily="66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487" name="Text Box 41">
                <a:extLst>
                  <a:ext uri="{FF2B5EF4-FFF2-40B4-BE49-F238E27FC236}">
                    <a16:creationId xmlns:a16="http://schemas.microsoft.com/office/drawing/2014/main" id="{29718261-906E-4927-88AD-ABE65988E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create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90" name="Group 88">
            <a:extLst>
              <a:ext uri="{FF2B5EF4-FFF2-40B4-BE49-F238E27FC236}">
                <a16:creationId xmlns:a16="http://schemas.microsoft.com/office/drawing/2014/main" id="{4C92003A-7C0F-44FA-918F-E67F087BCAB9}"/>
              </a:ext>
            </a:extLst>
          </p:cNvPr>
          <p:cNvGrpSpPr>
            <a:grpSpLocks/>
          </p:cNvGrpSpPr>
          <p:nvPr/>
        </p:nvGrpSpPr>
        <p:grpSpPr bwMode="auto">
          <a:xfrm>
            <a:off x="919163" y="2676525"/>
            <a:ext cx="4392612" cy="877888"/>
            <a:chOff x="459" y="1637"/>
            <a:chExt cx="3027" cy="709"/>
          </a:xfrm>
        </p:grpSpPr>
        <p:sp>
          <p:nvSpPr>
            <p:cNvPr id="60476" name="Line 9">
              <a:extLst>
                <a:ext uri="{FF2B5EF4-FFF2-40B4-BE49-F238E27FC236}">
                  <a16:creationId xmlns:a16="http://schemas.microsoft.com/office/drawing/2014/main" id="{9CDAD29C-A8E3-4D85-AFF6-0DAD284C8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7" name="Text Box 11">
              <a:extLst>
                <a:ext uri="{FF2B5EF4-FFF2-40B4-BE49-F238E27FC236}">
                  <a16:creationId xmlns:a16="http://schemas.microsoft.com/office/drawing/2014/main" id="{698F8AD3-B816-4C77-9566-50B4F7CC5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usual http response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Arial" panose="020B0604020202020204" pitchFamily="34" charset="0"/>
                  <a:ea typeface="ＭＳ Ｐゴシック" panose="020B0600070205080204" pitchFamily="34" charset="-128"/>
                </a:rPr>
                <a:t>set-cookie: 1678</a:t>
              </a:r>
              <a:r>
                <a:rPr lang="en-US" altLang="ko-KR" sz="200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</a:t>
              </a:r>
            </a:p>
          </p:txBody>
        </p:sp>
        <p:grpSp>
          <p:nvGrpSpPr>
            <p:cNvPr id="60478" name="Group 76">
              <a:extLst>
                <a:ext uri="{FF2B5EF4-FFF2-40B4-BE49-F238E27FC236}">
                  <a16:creationId xmlns:a16="http://schemas.microsoft.com/office/drawing/2014/main" id="{BF771125-9FFB-41AE-A66F-15ED1A0BCE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" y="1836"/>
              <a:ext cx="1004" cy="510"/>
              <a:chOff x="684" y="1746"/>
              <a:chExt cx="1004" cy="510"/>
            </a:xfrm>
          </p:grpSpPr>
          <p:sp>
            <p:nvSpPr>
              <p:cNvPr id="60479" name="AutoShape 74">
                <a:extLst>
                  <a:ext uri="{FF2B5EF4-FFF2-40B4-BE49-F238E27FC236}">
                    <a16:creationId xmlns:a16="http://schemas.microsoft.com/office/drawing/2014/main" id="{A1D5B5C7-9860-4506-9937-CC01D123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>
                  <a:latin typeface="Comic Sans MS" panose="030F0702030302020204" pitchFamily="66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480" name="Text Box 75">
                <a:extLst>
                  <a:ext uri="{FF2B5EF4-FFF2-40B4-BE49-F238E27FC236}">
                    <a16:creationId xmlns:a16="http://schemas.microsoft.com/office/drawing/2014/main" id="{1541E52B-ADA1-4A46-8B57-E91AF8E07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ebay 8734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40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96" name="Group 93">
            <a:extLst>
              <a:ext uri="{FF2B5EF4-FFF2-40B4-BE49-F238E27FC236}">
                <a16:creationId xmlns:a16="http://schemas.microsoft.com/office/drawing/2014/main" id="{96C4B883-5AA6-42EC-8B93-59CE177EEF00}"/>
              </a:ext>
            </a:extLst>
          </p:cNvPr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60471" name="Line 20">
              <a:extLst>
                <a:ext uri="{FF2B5EF4-FFF2-40B4-BE49-F238E27FC236}">
                  <a16:creationId xmlns:a16="http://schemas.microsoft.com/office/drawing/2014/main" id="{44078D9C-4483-4B48-9BA7-DCC0BBFE8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2" name="Text Box 23">
              <a:extLst>
                <a:ext uri="{FF2B5EF4-FFF2-40B4-BE49-F238E27FC236}">
                  <a16:creationId xmlns:a16="http://schemas.microsoft.com/office/drawing/2014/main" id="{DB6B4A4C-17AC-4D1E-8948-861ECCA5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Arial" panose="020B0604020202020204" pitchFamily="34" charset="0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60473" name="Text Box 29">
              <a:extLst>
                <a:ext uri="{FF2B5EF4-FFF2-40B4-BE49-F238E27FC236}">
                  <a16:creationId xmlns:a16="http://schemas.microsoft.com/office/drawing/2014/main" id="{4298FEF5-7B15-4A16-955D-90DF059FA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cookie-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specific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9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60474" name="Line 44">
              <a:extLst>
                <a:ext uri="{FF2B5EF4-FFF2-40B4-BE49-F238E27FC236}">
                  <a16:creationId xmlns:a16="http://schemas.microsoft.com/office/drawing/2014/main" id="{F6DC12DF-F0B2-4A0E-8060-A09E1D23D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5" name="Text Box 71">
              <a:extLst>
                <a:ext uri="{FF2B5EF4-FFF2-40B4-BE49-F238E27FC236}">
                  <a16:creationId xmlns:a16="http://schemas.microsoft.com/office/drawing/2014/main" id="{35372BA4-1E64-4F73-8E76-70685390E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access</a:t>
              </a:r>
            </a:p>
          </p:txBody>
        </p:sp>
      </p:grpSp>
      <p:grpSp>
        <p:nvGrpSpPr>
          <p:cNvPr id="102" name="Group 77">
            <a:extLst>
              <a:ext uri="{FF2B5EF4-FFF2-40B4-BE49-F238E27FC236}">
                <a16:creationId xmlns:a16="http://schemas.microsoft.com/office/drawing/2014/main" id="{07D7DF3F-A2D3-4D35-A6D5-839AD80CFA57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5351463"/>
            <a:ext cx="1389062" cy="636587"/>
            <a:chOff x="684" y="1746"/>
            <a:chExt cx="1004" cy="488"/>
          </a:xfrm>
        </p:grpSpPr>
        <p:sp>
          <p:nvSpPr>
            <p:cNvPr id="60469" name="AutoShape 78">
              <a:extLst>
                <a:ext uri="{FF2B5EF4-FFF2-40B4-BE49-F238E27FC236}">
                  <a16:creationId xmlns:a16="http://schemas.microsoft.com/office/drawing/2014/main" id="{D6229642-2B33-410D-A157-135962099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Comic Sans MS" panose="030F0702030302020204" pitchFamily="66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70" name="Text Box 79">
              <a:extLst>
                <a:ext uri="{FF2B5EF4-FFF2-40B4-BE49-F238E27FC236}">
                  <a16:creationId xmlns:a16="http://schemas.microsoft.com/office/drawing/2014/main" id="{8A4636CF-6B6E-4E24-B464-B565ED8D1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ebay 8734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amazon 1678</a:t>
              </a:r>
            </a:p>
          </p:txBody>
        </p:sp>
      </p:grpSp>
      <p:sp>
        <p:nvSpPr>
          <p:cNvPr id="60431" name="Text Box 80">
            <a:extLst>
              <a:ext uri="{FF2B5EF4-FFF2-40B4-BE49-F238E27FC236}">
                <a16:creationId xmlns:a16="http://schemas.microsoft.com/office/drawing/2014/main" id="{D871CEDB-CDA5-4856-84AD-7552A591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backend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database</a:t>
            </a:r>
          </a:p>
        </p:txBody>
      </p:sp>
      <p:sp>
        <p:nvSpPr>
          <p:cNvPr id="60432" name="AutoShape 327">
            <a:extLst>
              <a:ext uri="{FF2B5EF4-FFF2-40B4-BE49-F238E27FC236}">
                <a16:creationId xmlns:a16="http://schemas.microsoft.com/office/drawing/2014/main" id="{67AB630B-52D3-4EA2-9364-521DB661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60433" name="Group 63">
            <a:extLst>
              <a:ext uri="{FF2B5EF4-FFF2-40B4-BE49-F238E27FC236}">
                <a16:creationId xmlns:a16="http://schemas.microsoft.com/office/drawing/2014/main" id="{30499BFB-4AAC-4E9B-B2AF-2841A6F10031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60437" name="Freeform 64">
              <a:extLst>
                <a:ext uri="{FF2B5EF4-FFF2-40B4-BE49-F238E27FC236}">
                  <a16:creationId xmlns:a16="http://schemas.microsoft.com/office/drawing/2014/main" id="{1F9DB83B-A324-45DB-86BF-081359665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5 h 2742"/>
                <a:gd name="T4" fmla="*/ 2 w 354"/>
                <a:gd name="T5" fmla="*/ 33 h 2742"/>
                <a:gd name="T6" fmla="*/ 0 w 354"/>
                <a:gd name="T7" fmla="*/ 35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8" name="Rectangle 65">
              <a:extLst>
                <a:ext uri="{FF2B5EF4-FFF2-40B4-BE49-F238E27FC236}">
                  <a16:creationId xmlns:a16="http://schemas.microsoft.com/office/drawing/2014/main" id="{649BC2E0-3B3A-4633-89DC-27C8C123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39" name="Freeform 66">
              <a:extLst>
                <a:ext uri="{FF2B5EF4-FFF2-40B4-BE49-F238E27FC236}">
                  <a16:creationId xmlns:a16="http://schemas.microsoft.com/office/drawing/2014/main" id="{5725CE25-44BF-47E6-94F8-57A93F83C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0" name="Freeform 67">
              <a:extLst>
                <a:ext uri="{FF2B5EF4-FFF2-40B4-BE49-F238E27FC236}">
                  <a16:creationId xmlns:a16="http://schemas.microsoft.com/office/drawing/2014/main" id="{6471523D-4B14-4FE1-A66B-D76AD5F5B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1" name="Rectangle 68">
              <a:extLst>
                <a:ext uri="{FF2B5EF4-FFF2-40B4-BE49-F238E27FC236}">
                  <a16:creationId xmlns:a16="http://schemas.microsoft.com/office/drawing/2014/main" id="{04036093-6809-4F89-B2B9-06FAB94E1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0442" name="Group 69">
              <a:extLst>
                <a:ext uri="{FF2B5EF4-FFF2-40B4-BE49-F238E27FC236}">
                  <a16:creationId xmlns:a16="http://schemas.microsoft.com/office/drawing/2014/main" id="{5FBBEFA5-C931-4BA4-96E2-88978F484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467" name="AutoShape 70">
                <a:extLst>
                  <a:ext uri="{FF2B5EF4-FFF2-40B4-BE49-F238E27FC236}">
                    <a16:creationId xmlns:a16="http://schemas.microsoft.com/office/drawing/2014/main" id="{D5F3A928-1C87-4502-A603-0AE0D5000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468" name="AutoShape 71">
                <a:extLst>
                  <a:ext uri="{FF2B5EF4-FFF2-40B4-BE49-F238E27FC236}">
                    <a16:creationId xmlns:a16="http://schemas.microsoft.com/office/drawing/2014/main" id="{BFBE0BC0-2741-4111-9A42-E47638977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0443" name="Rectangle 72">
              <a:extLst>
                <a:ext uri="{FF2B5EF4-FFF2-40B4-BE49-F238E27FC236}">
                  <a16:creationId xmlns:a16="http://schemas.microsoft.com/office/drawing/2014/main" id="{4FB2A536-F73B-4190-A729-AF97C19E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0444" name="Group 73">
              <a:extLst>
                <a:ext uri="{FF2B5EF4-FFF2-40B4-BE49-F238E27FC236}">
                  <a16:creationId xmlns:a16="http://schemas.microsoft.com/office/drawing/2014/main" id="{8FC51D89-DBB0-49C8-97AC-B0E25F068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465" name="AutoShape 74">
                <a:extLst>
                  <a:ext uri="{FF2B5EF4-FFF2-40B4-BE49-F238E27FC236}">
                    <a16:creationId xmlns:a16="http://schemas.microsoft.com/office/drawing/2014/main" id="{CF747527-D3C4-4758-89C7-03D3DB1A0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466" name="AutoShape 75">
                <a:extLst>
                  <a:ext uri="{FF2B5EF4-FFF2-40B4-BE49-F238E27FC236}">
                    <a16:creationId xmlns:a16="http://schemas.microsoft.com/office/drawing/2014/main" id="{81017059-1FAB-43D8-915D-FAA9FDDF3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0445" name="Rectangle 76">
              <a:extLst>
                <a:ext uri="{FF2B5EF4-FFF2-40B4-BE49-F238E27FC236}">
                  <a16:creationId xmlns:a16="http://schemas.microsoft.com/office/drawing/2014/main" id="{840DAD94-84E6-420E-B51A-49CFEC079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46" name="Rectangle 77">
              <a:extLst>
                <a:ext uri="{FF2B5EF4-FFF2-40B4-BE49-F238E27FC236}">
                  <a16:creationId xmlns:a16="http://schemas.microsoft.com/office/drawing/2014/main" id="{A540E300-FB63-41D4-A9A1-EDCABFFB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0447" name="Group 78">
              <a:extLst>
                <a:ext uri="{FF2B5EF4-FFF2-40B4-BE49-F238E27FC236}">
                  <a16:creationId xmlns:a16="http://schemas.microsoft.com/office/drawing/2014/main" id="{3AE0B291-260C-4E30-9DC6-028C3041F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463" name="AutoShape 79">
                <a:extLst>
                  <a:ext uri="{FF2B5EF4-FFF2-40B4-BE49-F238E27FC236}">
                    <a16:creationId xmlns:a16="http://schemas.microsoft.com/office/drawing/2014/main" id="{1055A1E0-5BF6-49DC-BC3F-8A5C1B4C4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464" name="AutoShape 80">
                <a:extLst>
                  <a:ext uri="{FF2B5EF4-FFF2-40B4-BE49-F238E27FC236}">
                    <a16:creationId xmlns:a16="http://schemas.microsoft.com/office/drawing/2014/main" id="{F155CD72-85C4-4788-862F-7F941F785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0448" name="Freeform 81">
              <a:extLst>
                <a:ext uri="{FF2B5EF4-FFF2-40B4-BE49-F238E27FC236}">
                  <a16:creationId xmlns:a16="http://schemas.microsoft.com/office/drawing/2014/main" id="{B4E0A665-3B81-45F4-830D-4D3E76023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0449" name="Group 82">
              <a:extLst>
                <a:ext uri="{FF2B5EF4-FFF2-40B4-BE49-F238E27FC236}">
                  <a16:creationId xmlns:a16="http://schemas.microsoft.com/office/drawing/2014/main" id="{39AC8B2A-4E77-4CCE-9F4B-9D9ED5B4E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461" name="AutoShape 83">
                <a:extLst>
                  <a:ext uri="{FF2B5EF4-FFF2-40B4-BE49-F238E27FC236}">
                    <a16:creationId xmlns:a16="http://schemas.microsoft.com/office/drawing/2014/main" id="{936A29ED-EB57-4C08-8043-745E7218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0462" name="AutoShape 84">
                <a:extLst>
                  <a:ext uri="{FF2B5EF4-FFF2-40B4-BE49-F238E27FC236}">
                    <a16:creationId xmlns:a16="http://schemas.microsoft.com/office/drawing/2014/main" id="{1E52C0FF-6330-4F80-ADEB-6B42A3056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0450" name="Rectangle 85">
              <a:extLst>
                <a:ext uri="{FF2B5EF4-FFF2-40B4-BE49-F238E27FC236}">
                  <a16:creationId xmlns:a16="http://schemas.microsoft.com/office/drawing/2014/main" id="{CDC7AE88-20A4-4320-ADE4-AE469C045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51" name="Freeform 86">
              <a:extLst>
                <a:ext uri="{FF2B5EF4-FFF2-40B4-BE49-F238E27FC236}">
                  <a16:creationId xmlns:a16="http://schemas.microsoft.com/office/drawing/2014/main" id="{B94AC48B-CFAF-408A-8D1A-0E53C2046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2" name="Freeform 87">
              <a:extLst>
                <a:ext uri="{FF2B5EF4-FFF2-40B4-BE49-F238E27FC236}">
                  <a16:creationId xmlns:a16="http://schemas.microsoft.com/office/drawing/2014/main" id="{5BA8813E-B832-4D05-9E5B-C63D33D2F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4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3" name="Oval 88">
              <a:extLst>
                <a:ext uri="{FF2B5EF4-FFF2-40B4-BE49-F238E27FC236}">
                  <a16:creationId xmlns:a16="http://schemas.microsoft.com/office/drawing/2014/main" id="{C5850CFC-6E0A-4DC8-AA0E-EDAB26417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54" name="Freeform 89">
              <a:extLst>
                <a:ext uri="{FF2B5EF4-FFF2-40B4-BE49-F238E27FC236}">
                  <a16:creationId xmlns:a16="http://schemas.microsoft.com/office/drawing/2014/main" id="{904CA541-B8B7-4941-8579-53064F5F6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5" name="AutoShape 90">
              <a:extLst>
                <a:ext uri="{FF2B5EF4-FFF2-40B4-BE49-F238E27FC236}">
                  <a16:creationId xmlns:a16="http://schemas.microsoft.com/office/drawing/2014/main" id="{692EAC8B-5A17-4D7A-B7F0-8C7E20690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56" name="AutoShape 91">
              <a:extLst>
                <a:ext uri="{FF2B5EF4-FFF2-40B4-BE49-F238E27FC236}">
                  <a16:creationId xmlns:a16="http://schemas.microsoft.com/office/drawing/2014/main" id="{7233056B-BA52-4163-A009-775AE7A8F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57" name="Oval 92">
              <a:extLst>
                <a:ext uri="{FF2B5EF4-FFF2-40B4-BE49-F238E27FC236}">
                  <a16:creationId xmlns:a16="http://schemas.microsoft.com/office/drawing/2014/main" id="{DC834801-AA39-402E-B3A8-2D43808E6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58" name="Oval 93">
              <a:extLst>
                <a:ext uri="{FF2B5EF4-FFF2-40B4-BE49-F238E27FC236}">
                  <a16:creationId xmlns:a16="http://schemas.microsoft.com/office/drawing/2014/main" id="{94368D34-67D7-4487-AA72-2C8CBA5C3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459" name="Oval 94">
              <a:extLst>
                <a:ext uri="{FF2B5EF4-FFF2-40B4-BE49-F238E27FC236}">
                  <a16:creationId xmlns:a16="http://schemas.microsoft.com/office/drawing/2014/main" id="{C4F04064-D228-45B7-B81F-91F3F8AD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460" name="Rectangle 95">
              <a:extLst>
                <a:ext uri="{FF2B5EF4-FFF2-40B4-BE49-F238E27FC236}">
                  <a16:creationId xmlns:a16="http://schemas.microsoft.com/office/drawing/2014/main" id="{6317648F-4A4F-40F1-B737-B1D578380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0434" name="Group 96">
            <a:extLst>
              <a:ext uri="{FF2B5EF4-FFF2-40B4-BE49-F238E27FC236}">
                <a16:creationId xmlns:a16="http://schemas.microsoft.com/office/drawing/2014/main" id="{56B03397-5DE3-4522-A4C6-271DE1FBF386}"/>
              </a:ext>
            </a:extLst>
          </p:cNvPr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60435" name="Picture 97" descr="desktop_computer_stylized_medium">
              <a:extLst>
                <a:ext uri="{FF2B5EF4-FFF2-40B4-BE49-F238E27FC236}">
                  <a16:creationId xmlns:a16="http://schemas.microsoft.com/office/drawing/2014/main" id="{3E34A0B8-990A-462A-BBA1-099AF573A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36" name="Freeform 98">
              <a:extLst>
                <a:ext uri="{FF2B5EF4-FFF2-40B4-BE49-F238E27FC236}">
                  <a16:creationId xmlns:a16="http://schemas.microsoft.com/office/drawing/2014/main" id="{E5A616A0-7EEF-4E60-A1BD-350576CFE4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36349 w 356"/>
                <a:gd name="T3" fmla="*/ 29472 h 368"/>
                <a:gd name="T4" fmla="*/ 399006 w 356"/>
                <a:gd name="T5" fmla="*/ 614167 h 368"/>
                <a:gd name="T6" fmla="*/ 87935 w 356"/>
                <a:gd name="T7" fmla="*/ 768083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custDataLst>
      <p:tags r:id="rId1"/>
    </p:custDataLst>
  </p:cSld>
  <p:clrMapOvr>
    <a:masterClrMapping/>
  </p:clrMapOvr>
  <p:transition advTm="1053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273709DF-F486-4414-AED5-69E188DB8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웹 </a:t>
            </a:r>
            <a:r>
              <a:rPr lang="ko-KR" altLang="en-US" dirty="0" err="1"/>
              <a:t>캐싱</a:t>
            </a:r>
            <a:endParaRPr lang="en-US" altLang="ko-KR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DC62B5D-9483-4404-AB69-F0B6EF7D00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688263" cy="5538788"/>
          </a:xfrm>
        </p:spPr>
        <p:txBody>
          <a:bodyPr/>
          <a:lstStyle/>
          <a:p>
            <a:pPr eaLnBrk="1" hangingPunct="1"/>
            <a:r>
              <a:rPr lang="ko-KR" altLang="en-US" sz="1800"/>
              <a:t>서버와 단말에  모두 존재</a:t>
            </a:r>
            <a:endParaRPr lang="en-US" altLang="ko-KR" sz="1800"/>
          </a:p>
          <a:p>
            <a:pPr lvl="1" eaLnBrk="1" hangingPunct="1"/>
            <a:r>
              <a:rPr lang="ko-KR" altLang="en-US" sz="1400"/>
              <a:t>서버측 캐싱</a:t>
            </a:r>
            <a:endParaRPr lang="en-US" altLang="ko-KR" sz="1400"/>
          </a:p>
          <a:p>
            <a:pPr lvl="1" eaLnBrk="1" hangingPunct="1"/>
            <a:r>
              <a:rPr lang="ko-KR" altLang="en-US" sz="1400"/>
              <a:t>단말 측 캐싱</a:t>
            </a:r>
            <a:endParaRPr lang="en-US" altLang="ko-KR" sz="1400"/>
          </a:p>
          <a:p>
            <a:pPr eaLnBrk="1" hangingPunct="1"/>
            <a:r>
              <a:rPr lang="ko-KR" altLang="en-US" sz="1800">
                <a:latin typeface="Courier New" panose="02070309020205020404" pitchFamily="49" charset="0"/>
              </a:rPr>
              <a:t>캐싱은 </a:t>
            </a:r>
            <a:r>
              <a:rPr lang="en-US" altLang="ko-KR" sz="1800"/>
              <a:t>HTTP header</a:t>
            </a:r>
            <a:r>
              <a:rPr lang="ko-KR" altLang="en-US" sz="1800"/>
              <a:t>에 </a:t>
            </a:r>
            <a:r>
              <a:rPr lang="en-US" altLang="ko-KR" sz="1800">
                <a:latin typeface="Courier New" panose="02070309020205020404" pitchFamily="49" charset="0"/>
              </a:rPr>
              <a:t>If-modified-since</a:t>
            </a:r>
            <a:r>
              <a:rPr lang="en-US" altLang="ko-KR" sz="1800"/>
              <a:t> </a:t>
            </a:r>
            <a:r>
              <a:rPr lang="ko-KR" altLang="en-US" sz="1800"/>
              <a:t>를 사용하여 체크 함</a:t>
            </a:r>
            <a:endParaRPr lang="en-US" altLang="ko-KR" sz="1800"/>
          </a:p>
          <a:p>
            <a:pPr eaLnBrk="1" hangingPunct="1"/>
            <a:r>
              <a:rPr lang="ko-KR" altLang="en-US" sz="1800"/>
              <a:t>전형적으로 </a:t>
            </a:r>
            <a:r>
              <a:rPr lang="en-US" altLang="ko-KR" sz="1800"/>
              <a:t>ISP</a:t>
            </a:r>
            <a:r>
              <a:rPr lang="ko-KR" altLang="en-US" sz="1800"/>
              <a:t>에 의해 설치됨 </a:t>
            </a:r>
            <a:r>
              <a:rPr lang="en-US" altLang="ko-KR" sz="1800"/>
              <a:t>(</a:t>
            </a:r>
            <a:r>
              <a:rPr lang="ko-KR" altLang="en-US" sz="1800"/>
              <a:t>브라우저를 미리 설정</a:t>
            </a:r>
            <a:r>
              <a:rPr lang="en-US" altLang="ko-KR" sz="1800"/>
              <a:t>)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61D6F75-4E42-49CD-B7ED-8411BB04E3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3708400"/>
            <a:ext cx="7650162" cy="2514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000" u="sng">
                <a:solidFill>
                  <a:srgbClr val="FF0000"/>
                </a:solidFill>
              </a:rPr>
              <a:t>웹 캐싱 사용이유</a:t>
            </a:r>
            <a:r>
              <a:rPr lang="en-US" altLang="ko-KR" sz="2000" u="sng">
                <a:solidFill>
                  <a:srgbClr val="FF0000"/>
                </a:solidFill>
              </a:rPr>
              <a:t>?</a:t>
            </a:r>
            <a:endParaRPr lang="en-US" altLang="ko-KR" sz="2000"/>
          </a:p>
          <a:p>
            <a:pPr eaLnBrk="1" hangingPunct="1"/>
            <a:r>
              <a:rPr lang="en-US" altLang="ko-KR" sz="1800"/>
              <a:t>Client</a:t>
            </a:r>
            <a:r>
              <a:rPr lang="ko-KR" altLang="en-US" sz="1800"/>
              <a:t>요청에 대한 응답시간을 줄일 수 있슴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ko-KR" altLang="en-US" sz="1800"/>
              <a:t>기업체의 외부 액세스 링크에 대한 트래픽을 줄임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ko-KR" altLang="en-US" sz="1800"/>
              <a:t>영세한 컨텐츠 사업자에게도 효과적으로 컨텐츠를 제공하게 함</a:t>
            </a:r>
            <a:r>
              <a:rPr lang="en-US" altLang="ko-KR" sz="1800"/>
              <a:t> </a:t>
            </a:r>
          </a:p>
        </p:txBody>
      </p:sp>
    </p:spTree>
  </p:cSld>
  <p:clrMapOvr>
    <a:masterClrMapping/>
  </p:clrMapOvr>
  <p:transition advTm="19754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1AB58AB1-0FCB-49CB-BD16-2CB8943EA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웹 </a:t>
            </a:r>
            <a:r>
              <a:rPr lang="ko-KR" altLang="en-US" sz="2400" dirty="0" err="1"/>
              <a:t>캐싱</a:t>
            </a:r>
            <a:r>
              <a:rPr lang="en-US" altLang="ko-KR" sz="2400" dirty="0"/>
              <a:t>(</a:t>
            </a:r>
            <a:r>
              <a:rPr lang="ko-KR" altLang="en-US" sz="2400" dirty="0"/>
              <a:t>서버측 </a:t>
            </a:r>
            <a:r>
              <a:rPr lang="ko-KR" altLang="en-US" sz="2400" dirty="0" err="1"/>
              <a:t>캐싱</a:t>
            </a:r>
            <a:r>
              <a:rPr lang="en-US" altLang="ko-KR" sz="2400" dirty="0"/>
              <a:t>)</a:t>
            </a:r>
            <a:endParaRPr lang="en-US" altLang="ko-KR" dirty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2AB60D0-E948-4822-BB2F-5FFFBDC0E5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2097088"/>
            <a:ext cx="3551238" cy="3762375"/>
          </a:xfrm>
        </p:spPr>
        <p:txBody>
          <a:bodyPr/>
          <a:lstStyle/>
          <a:p>
            <a:pPr eaLnBrk="1" hangingPunct="1"/>
            <a:r>
              <a:rPr lang="ko-KR" altLang="en-US" sz="1800"/>
              <a:t>사용자 브라우져 설정 </a:t>
            </a:r>
            <a:r>
              <a:rPr lang="en-US" altLang="ko-KR" sz="1800"/>
              <a:t>: </a:t>
            </a:r>
          </a:p>
          <a:p>
            <a:pPr lvl="1" eaLnBrk="1" hangingPunct="1"/>
            <a:r>
              <a:rPr lang="ko-KR" altLang="en-US" sz="1400"/>
              <a:t>프락시 서버를 통한 액세스로 설정 </a:t>
            </a:r>
            <a:endParaRPr lang="en-US" altLang="ko-KR" sz="1400"/>
          </a:p>
          <a:p>
            <a:pPr eaLnBrk="1" hangingPunct="1"/>
            <a:r>
              <a:rPr lang="ko-KR" altLang="en-US" sz="1800"/>
              <a:t>브라우져는 모든 </a:t>
            </a:r>
            <a:r>
              <a:rPr lang="en-US" altLang="ko-KR" sz="1800"/>
              <a:t>http </a:t>
            </a:r>
            <a:r>
              <a:rPr lang="ko-KR" altLang="en-US" sz="1800"/>
              <a:t>요청을 프락시 서버로 요청 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ko-KR" altLang="en-US" sz="1600"/>
              <a:t>캐싱된 객체</a:t>
            </a:r>
            <a:r>
              <a:rPr lang="en-US" altLang="ko-KR" sz="1600"/>
              <a:t>: </a:t>
            </a:r>
            <a:r>
              <a:rPr lang="ko-KR" altLang="en-US" sz="1600"/>
              <a:t>프락시 서버가 캥싱된 객체 리턴</a:t>
            </a:r>
            <a:endParaRPr lang="en-US" altLang="ko-KR" sz="1600"/>
          </a:p>
          <a:p>
            <a:pPr lvl="1" eaLnBrk="1" hangingPunct="1"/>
            <a:r>
              <a:rPr lang="ko-KR" altLang="en-US" sz="1600"/>
              <a:t>캐싱된 객체가 없는 경우프락시 서버가 기점서버에 요청한 후 결과를 </a:t>
            </a:r>
            <a:r>
              <a:rPr lang="en-US" altLang="ko-KR" sz="1600"/>
              <a:t>client</a:t>
            </a:r>
            <a:r>
              <a:rPr lang="ko-KR" altLang="en-US" sz="1600"/>
              <a:t>에 전송</a:t>
            </a:r>
            <a:r>
              <a:rPr lang="en-US" altLang="ko-KR" sz="1600"/>
              <a:t> </a:t>
            </a:r>
            <a:endParaRPr lang="en-US" altLang="ko-KR" sz="18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1AB19F7-8747-459E-9D7B-7245A7D82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379538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Goal:</a:t>
            </a:r>
            <a:r>
              <a:rPr lang="en-US" altLang="ko-KR" sz="1800"/>
              <a:t> </a:t>
            </a:r>
            <a:r>
              <a:rPr lang="ko-KR" altLang="en-US" sz="1800"/>
              <a:t>기점 웹 서버의  관여 없이 </a:t>
            </a:r>
            <a:r>
              <a:rPr lang="en-US" altLang="ko-KR" sz="1800"/>
              <a:t>client</a:t>
            </a:r>
            <a:r>
              <a:rPr lang="ko-KR" altLang="en-US" sz="1800"/>
              <a:t>의 요청을 만족시킴</a:t>
            </a:r>
            <a:r>
              <a:rPr lang="en-US" altLang="ko-KR" sz="1800"/>
              <a:t> </a:t>
            </a:r>
            <a:endParaRPr lang="en-US" altLang="ko-KR" sz="2000"/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E88DE221-4756-47FA-AFAD-2E3322C8E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2955925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E88DE221-4756-47FA-AFAD-2E3322C8E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955925"/>
                        <a:ext cx="5159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>
            <a:extLst>
              <a:ext uri="{FF2B5EF4-FFF2-40B4-BE49-F238E27FC236}">
                <a16:creationId xmlns:a16="http://schemas.microsoft.com/office/drawing/2014/main" id="{F4EC14CB-9BF2-46D5-A91F-8ED44D0DC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368675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client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8BF3A7FC-3215-4032-9FE6-2E12C91E9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8788" y="482600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8BF3A7FC-3215-4032-9FE6-2E12C91E9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4826000"/>
                        <a:ext cx="515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8">
            <a:extLst>
              <a:ext uri="{FF2B5EF4-FFF2-40B4-BE49-F238E27FC236}">
                <a16:creationId xmlns:a16="http://schemas.microsoft.com/office/drawing/2014/main" id="{5BB3E471-85ED-4563-861F-358AA057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774950"/>
            <a:ext cx="95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Proxy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server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grpSp>
        <p:nvGrpSpPr>
          <p:cNvPr id="64521" name="Group 9">
            <a:extLst>
              <a:ext uri="{FF2B5EF4-FFF2-40B4-BE49-F238E27FC236}">
                <a16:creationId xmlns:a16="http://schemas.microsoft.com/office/drawing/2014/main" id="{6AE79384-5EE0-4C01-8811-45D789CC3C70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3556000"/>
            <a:ext cx="346075" cy="742950"/>
            <a:chOff x="4180" y="783"/>
            <a:chExt cx="150" cy="307"/>
          </a:xfrm>
        </p:grpSpPr>
        <p:sp>
          <p:nvSpPr>
            <p:cNvPr id="64553" name="AutoShape 10">
              <a:extLst>
                <a:ext uri="{FF2B5EF4-FFF2-40B4-BE49-F238E27FC236}">
                  <a16:creationId xmlns:a16="http://schemas.microsoft.com/office/drawing/2014/main" id="{A4D27837-3514-4936-A78A-67595B8B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54" name="Rectangle 11">
              <a:extLst>
                <a:ext uri="{FF2B5EF4-FFF2-40B4-BE49-F238E27FC236}">
                  <a16:creationId xmlns:a16="http://schemas.microsoft.com/office/drawing/2014/main" id="{1D5F9F45-B873-4E51-BFF5-238CF5AD7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55" name="Rectangle 12">
              <a:extLst>
                <a:ext uri="{FF2B5EF4-FFF2-40B4-BE49-F238E27FC236}">
                  <a16:creationId xmlns:a16="http://schemas.microsoft.com/office/drawing/2014/main" id="{5FD1EE75-D680-41B2-A0D0-7419413A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56" name="AutoShape 13">
              <a:extLst>
                <a:ext uri="{FF2B5EF4-FFF2-40B4-BE49-F238E27FC236}">
                  <a16:creationId xmlns:a16="http://schemas.microsoft.com/office/drawing/2014/main" id="{007B9899-BD35-488F-89A7-FA928AA34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57" name="Line 14">
              <a:extLst>
                <a:ext uri="{FF2B5EF4-FFF2-40B4-BE49-F238E27FC236}">
                  <a16:creationId xmlns:a16="http://schemas.microsoft.com/office/drawing/2014/main" id="{6AE04C2A-9867-4378-9135-895BA80D4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58" name="Line 15">
              <a:extLst>
                <a:ext uri="{FF2B5EF4-FFF2-40B4-BE49-F238E27FC236}">
                  <a16:creationId xmlns:a16="http://schemas.microsoft.com/office/drawing/2014/main" id="{D0C4E0D0-BAB4-4BEA-B0F2-5C90B35E3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59" name="Rectangle 16">
              <a:extLst>
                <a:ext uri="{FF2B5EF4-FFF2-40B4-BE49-F238E27FC236}">
                  <a16:creationId xmlns:a16="http://schemas.microsoft.com/office/drawing/2014/main" id="{32A35C17-21EB-4318-8B20-4DF0365BE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60" name="Rectangle 17">
              <a:extLst>
                <a:ext uri="{FF2B5EF4-FFF2-40B4-BE49-F238E27FC236}">
                  <a16:creationId xmlns:a16="http://schemas.microsoft.com/office/drawing/2014/main" id="{9A693756-7BD1-4F7C-ABBD-C6FF10AD4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64522" name="Freeform 18">
            <a:extLst>
              <a:ext uri="{FF2B5EF4-FFF2-40B4-BE49-F238E27FC236}">
                <a16:creationId xmlns:a16="http://schemas.microsoft.com/office/drawing/2014/main" id="{EFC28D71-00B6-4657-BFCE-881B26B4B399}"/>
              </a:ext>
            </a:extLst>
          </p:cNvPr>
          <p:cNvSpPr>
            <a:spLocks/>
          </p:cNvSpPr>
          <p:nvPr/>
        </p:nvSpPr>
        <p:spPr bwMode="auto">
          <a:xfrm>
            <a:off x="4765675" y="3141663"/>
            <a:ext cx="3251200" cy="730250"/>
          </a:xfrm>
          <a:custGeom>
            <a:avLst/>
            <a:gdLst>
              <a:gd name="T0" fmla="*/ 0 w 2048"/>
              <a:gd name="T1" fmla="*/ 2147483646 h 460"/>
              <a:gd name="T2" fmla="*/ 2147483646 w 2048"/>
              <a:gd name="T3" fmla="*/ 2147483646 h 460"/>
              <a:gd name="T4" fmla="*/ 2147483646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3" name="Line 19">
            <a:extLst>
              <a:ext uri="{FF2B5EF4-FFF2-40B4-BE49-F238E27FC236}">
                <a16:creationId xmlns:a16="http://schemas.microsoft.com/office/drawing/2014/main" id="{836FF792-E8A3-45B0-8186-B0189EFF6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9325" y="409575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4" name="Line 20">
            <a:extLst>
              <a:ext uri="{FF2B5EF4-FFF2-40B4-BE49-F238E27FC236}">
                <a16:creationId xmlns:a16="http://schemas.microsoft.com/office/drawing/2014/main" id="{3D82A7C9-6A12-4E84-BA0C-877661F3A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0125" y="418306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5" name="Text Box 21">
            <a:extLst>
              <a:ext uri="{FF2B5EF4-FFF2-40B4-BE49-F238E27FC236}">
                <a16:creationId xmlns:a16="http://schemas.microsoft.com/office/drawing/2014/main" id="{238C601F-59A7-487A-B3C0-87296A9C4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0" y="5284788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client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64526" name="Text Box 22">
            <a:extLst>
              <a:ext uri="{FF2B5EF4-FFF2-40B4-BE49-F238E27FC236}">
                <a16:creationId xmlns:a16="http://schemas.microsoft.com/office/drawing/2014/main" id="{AE1F16F9-3EFC-40A7-B089-F125E2659F9F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4864100" y="3184525"/>
            <a:ext cx="150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64527" name="Text Box 23">
            <a:extLst>
              <a:ext uri="{FF2B5EF4-FFF2-40B4-BE49-F238E27FC236}">
                <a16:creationId xmlns:a16="http://schemas.microsoft.com/office/drawing/2014/main" id="{6D2F0DE1-8F21-41D2-9249-3C1B5DE06A11}"/>
              </a:ext>
            </a:extLst>
          </p:cNvPr>
          <p:cNvSpPr txBox="1">
            <a:spLocks noChangeArrowheads="1"/>
          </p:cNvSpPr>
          <p:nvPr/>
        </p:nvSpPr>
        <p:spPr bwMode="auto">
          <a:xfrm rot="-1692639">
            <a:off x="4567238" y="4200525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64528" name="Text Box 24">
            <a:extLst>
              <a:ext uri="{FF2B5EF4-FFF2-40B4-BE49-F238E27FC236}">
                <a16:creationId xmlns:a16="http://schemas.microsoft.com/office/drawing/2014/main" id="{85AF360B-E177-4B8E-A515-5BDFBA3239EC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4605338" y="3562350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64529" name="Text Box 25">
            <a:extLst>
              <a:ext uri="{FF2B5EF4-FFF2-40B4-BE49-F238E27FC236}">
                <a16:creationId xmlns:a16="http://schemas.microsoft.com/office/drawing/2014/main" id="{AF6323DF-3AAE-46D2-86C6-01A0DA30627A}"/>
              </a:ext>
            </a:extLst>
          </p:cNvPr>
          <p:cNvSpPr txBox="1">
            <a:spLocks noChangeArrowheads="1"/>
          </p:cNvSpPr>
          <p:nvPr/>
        </p:nvSpPr>
        <p:spPr bwMode="auto">
          <a:xfrm rot="-1737783">
            <a:off x="4773613" y="4519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grpSp>
        <p:nvGrpSpPr>
          <p:cNvPr id="64530" name="Group 26">
            <a:extLst>
              <a:ext uri="{FF2B5EF4-FFF2-40B4-BE49-F238E27FC236}">
                <a16:creationId xmlns:a16="http://schemas.microsoft.com/office/drawing/2014/main" id="{1A4D7A73-67DC-4D58-ABED-41A435C0F927}"/>
              </a:ext>
            </a:extLst>
          </p:cNvPr>
          <p:cNvGrpSpPr>
            <a:grpSpLocks/>
          </p:cNvGrpSpPr>
          <p:nvPr/>
        </p:nvGrpSpPr>
        <p:grpSpPr bwMode="auto">
          <a:xfrm>
            <a:off x="8174038" y="2765425"/>
            <a:ext cx="346075" cy="742950"/>
            <a:chOff x="4180" y="783"/>
            <a:chExt cx="150" cy="307"/>
          </a:xfrm>
        </p:grpSpPr>
        <p:sp>
          <p:nvSpPr>
            <p:cNvPr id="64545" name="AutoShape 27">
              <a:extLst>
                <a:ext uri="{FF2B5EF4-FFF2-40B4-BE49-F238E27FC236}">
                  <a16:creationId xmlns:a16="http://schemas.microsoft.com/office/drawing/2014/main" id="{8F6C7E3F-B869-4D46-B7D0-3BB9F0DF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46" name="Rectangle 28">
              <a:extLst>
                <a:ext uri="{FF2B5EF4-FFF2-40B4-BE49-F238E27FC236}">
                  <a16:creationId xmlns:a16="http://schemas.microsoft.com/office/drawing/2014/main" id="{82D5AC91-FDD9-48E8-8E7C-C5CA9B950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47" name="Rectangle 29">
              <a:extLst>
                <a:ext uri="{FF2B5EF4-FFF2-40B4-BE49-F238E27FC236}">
                  <a16:creationId xmlns:a16="http://schemas.microsoft.com/office/drawing/2014/main" id="{1E11630E-F544-489B-BCD4-3AFCBB0BD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48" name="AutoShape 30">
              <a:extLst>
                <a:ext uri="{FF2B5EF4-FFF2-40B4-BE49-F238E27FC236}">
                  <a16:creationId xmlns:a16="http://schemas.microsoft.com/office/drawing/2014/main" id="{8D4D3B18-DA60-42F2-A687-3A38F6AC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49" name="Line 31">
              <a:extLst>
                <a:ext uri="{FF2B5EF4-FFF2-40B4-BE49-F238E27FC236}">
                  <a16:creationId xmlns:a16="http://schemas.microsoft.com/office/drawing/2014/main" id="{71E05E49-F386-48B1-9BF3-0BCF9BC43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50" name="Line 32">
              <a:extLst>
                <a:ext uri="{FF2B5EF4-FFF2-40B4-BE49-F238E27FC236}">
                  <a16:creationId xmlns:a16="http://schemas.microsoft.com/office/drawing/2014/main" id="{5C8A4C05-4D9A-4F92-A6DE-9924762C5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51" name="Rectangle 33">
              <a:extLst>
                <a:ext uri="{FF2B5EF4-FFF2-40B4-BE49-F238E27FC236}">
                  <a16:creationId xmlns:a16="http://schemas.microsoft.com/office/drawing/2014/main" id="{E6DC8091-27C6-4CCD-B4D5-9BC8EDF50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52" name="Rectangle 34">
              <a:extLst>
                <a:ext uri="{FF2B5EF4-FFF2-40B4-BE49-F238E27FC236}">
                  <a16:creationId xmlns:a16="http://schemas.microsoft.com/office/drawing/2014/main" id="{42E02085-E4CB-4CD8-9BE0-ECD8394D3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64531" name="Group 35">
            <a:extLst>
              <a:ext uri="{FF2B5EF4-FFF2-40B4-BE49-F238E27FC236}">
                <a16:creationId xmlns:a16="http://schemas.microsoft.com/office/drawing/2014/main" id="{B9E8D8C5-8434-4265-A14E-C9E6DE25072A}"/>
              </a:ext>
            </a:extLst>
          </p:cNvPr>
          <p:cNvGrpSpPr>
            <a:grpSpLocks/>
          </p:cNvGrpSpPr>
          <p:nvPr/>
        </p:nvGrpSpPr>
        <p:grpSpPr bwMode="auto">
          <a:xfrm>
            <a:off x="8174038" y="4670425"/>
            <a:ext cx="346075" cy="742950"/>
            <a:chOff x="4180" y="783"/>
            <a:chExt cx="150" cy="307"/>
          </a:xfrm>
        </p:grpSpPr>
        <p:sp>
          <p:nvSpPr>
            <p:cNvPr id="64537" name="AutoShape 36">
              <a:extLst>
                <a:ext uri="{FF2B5EF4-FFF2-40B4-BE49-F238E27FC236}">
                  <a16:creationId xmlns:a16="http://schemas.microsoft.com/office/drawing/2014/main" id="{43A926E2-6B82-461A-B830-F789A2219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38" name="Rectangle 37">
              <a:extLst>
                <a:ext uri="{FF2B5EF4-FFF2-40B4-BE49-F238E27FC236}">
                  <a16:creationId xmlns:a16="http://schemas.microsoft.com/office/drawing/2014/main" id="{25F48E40-1810-43E3-BEFE-7DE0D20E0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39" name="Rectangle 38">
              <a:extLst>
                <a:ext uri="{FF2B5EF4-FFF2-40B4-BE49-F238E27FC236}">
                  <a16:creationId xmlns:a16="http://schemas.microsoft.com/office/drawing/2014/main" id="{1EDC3BCF-411A-4CE8-A400-FE584AD7C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40" name="AutoShape 39">
              <a:extLst>
                <a:ext uri="{FF2B5EF4-FFF2-40B4-BE49-F238E27FC236}">
                  <a16:creationId xmlns:a16="http://schemas.microsoft.com/office/drawing/2014/main" id="{B881AE0D-1ABF-43E7-9FFB-AF707EB8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41" name="Line 40">
              <a:extLst>
                <a:ext uri="{FF2B5EF4-FFF2-40B4-BE49-F238E27FC236}">
                  <a16:creationId xmlns:a16="http://schemas.microsoft.com/office/drawing/2014/main" id="{CFC60A52-6A81-4AA7-AFFE-0822FD17E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42" name="Line 41">
              <a:extLst>
                <a:ext uri="{FF2B5EF4-FFF2-40B4-BE49-F238E27FC236}">
                  <a16:creationId xmlns:a16="http://schemas.microsoft.com/office/drawing/2014/main" id="{A04672D8-D527-42A8-85D4-A06BAFD9C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43" name="Rectangle 42">
              <a:extLst>
                <a:ext uri="{FF2B5EF4-FFF2-40B4-BE49-F238E27FC236}">
                  <a16:creationId xmlns:a16="http://schemas.microsoft.com/office/drawing/2014/main" id="{E81BFBA8-CD6D-4FA1-B439-BE81A79F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64544" name="Rectangle 43">
              <a:extLst>
                <a:ext uri="{FF2B5EF4-FFF2-40B4-BE49-F238E27FC236}">
                  <a16:creationId xmlns:a16="http://schemas.microsoft.com/office/drawing/2014/main" id="{C9760C92-1BDF-4DEA-8F82-F646B661F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64532" name="Freeform 44">
            <a:extLst>
              <a:ext uri="{FF2B5EF4-FFF2-40B4-BE49-F238E27FC236}">
                <a16:creationId xmlns:a16="http://schemas.microsoft.com/office/drawing/2014/main" id="{9BCBA03B-B580-4BB2-A529-D1C3E0C2CAF8}"/>
              </a:ext>
            </a:extLst>
          </p:cNvPr>
          <p:cNvSpPr>
            <a:spLocks/>
          </p:cNvSpPr>
          <p:nvPr/>
        </p:nvSpPr>
        <p:spPr bwMode="auto">
          <a:xfrm>
            <a:off x="4738688" y="3216275"/>
            <a:ext cx="3363912" cy="755650"/>
          </a:xfrm>
          <a:custGeom>
            <a:avLst/>
            <a:gdLst>
              <a:gd name="T0" fmla="*/ 2147483646 w 2119"/>
              <a:gd name="T1" fmla="*/ 0 h 476"/>
              <a:gd name="T2" fmla="*/ 2147483646 w 2119"/>
              <a:gd name="T3" fmla="*/ 2147483646 h 476"/>
              <a:gd name="T4" fmla="*/ 0 w 2119"/>
              <a:gd name="T5" fmla="*/ 2147483646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3" name="Text Box 45">
            <a:extLst>
              <a:ext uri="{FF2B5EF4-FFF2-40B4-BE49-F238E27FC236}">
                <a16:creationId xmlns:a16="http://schemas.microsoft.com/office/drawing/2014/main" id="{6483E468-5A6B-4D5C-BFD7-C6A098F97F4F}"/>
              </a:ext>
            </a:extLst>
          </p:cNvPr>
          <p:cNvSpPr txBox="1">
            <a:spLocks noChangeArrowheads="1"/>
          </p:cNvSpPr>
          <p:nvPr/>
        </p:nvSpPr>
        <p:spPr bwMode="auto">
          <a:xfrm rot="-1419968">
            <a:off x="6500813" y="3200400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64534" name="Text Box 46">
            <a:extLst>
              <a:ext uri="{FF2B5EF4-FFF2-40B4-BE49-F238E27FC236}">
                <a16:creationId xmlns:a16="http://schemas.microsoft.com/office/drawing/2014/main" id="{B3BDAB04-E2E1-4418-9C5E-F0B8054CA117}"/>
              </a:ext>
            </a:extLst>
          </p:cNvPr>
          <p:cNvSpPr txBox="1">
            <a:spLocks noChangeArrowheads="1"/>
          </p:cNvSpPr>
          <p:nvPr/>
        </p:nvSpPr>
        <p:spPr bwMode="auto">
          <a:xfrm rot="-1415789">
            <a:off x="6557963" y="3543300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64535" name="Text Box 47">
            <a:extLst>
              <a:ext uri="{FF2B5EF4-FFF2-40B4-BE49-F238E27FC236}">
                <a16:creationId xmlns:a16="http://schemas.microsoft.com/office/drawing/2014/main" id="{65467D18-5E69-4FAD-ABB7-8383DBAE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5465763"/>
            <a:ext cx="800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origin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server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64536" name="Text Box 48">
            <a:extLst>
              <a:ext uri="{FF2B5EF4-FFF2-40B4-BE49-F238E27FC236}">
                <a16:creationId xmlns:a16="http://schemas.microsoft.com/office/drawing/2014/main" id="{6A56B123-D427-471E-95C9-702978617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2132013"/>
            <a:ext cx="800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origin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server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8481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>
            <a:extLst>
              <a:ext uri="{FF2B5EF4-FFF2-40B4-BE49-F238E27FC236}">
                <a16:creationId xmlns:a16="http://schemas.microsoft.com/office/drawing/2014/main" id="{FB0266DE-D0E0-4F45-8AD8-FD40D3263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id="{60256A96-5A4E-42DF-9C27-BFEFCFE99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7772400" cy="523875"/>
          </a:xfrm>
        </p:spPr>
        <p:txBody>
          <a:bodyPr/>
          <a:lstStyle/>
          <a:p>
            <a:pPr>
              <a:defRPr/>
            </a:pPr>
            <a:r>
              <a:rPr lang="ko-KR" altLang="en-US" dirty="0" err="1">
                <a:ea typeface="ＭＳ Ｐゴシック" pitchFamily="34" charset="-128"/>
              </a:rPr>
              <a:t>웹캐싱</a:t>
            </a:r>
            <a:r>
              <a:rPr lang="ko-KR" altLang="en-US" dirty="0">
                <a:ea typeface="ＭＳ Ｐゴシック" pitchFamily="34" charset="-128"/>
              </a:rPr>
              <a:t> 예</a:t>
            </a:r>
            <a:endParaRPr lang="en-US" altLang="ko-KR" dirty="0">
              <a:ea typeface="ＭＳ Ｐゴシック" pitchFamily="34" charset="-128"/>
            </a:endParaRPr>
          </a:p>
        </p:txBody>
      </p:sp>
      <p:sp>
        <p:nvSpPr>
          <p:cNvPr id="66564" name="Text Box 50">
            <a:extLst>
              <a:ext uri="{FF2B5EF4-FFF2-40B4-BE49-F238E27FC236}">
                <a16:creationId xmlns:a16="http://schemas.microsoft.com/office/drawing/2014/main" id="{BC3561D8-1B65-4B7E-8F90-EE9D9051B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algn="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66565" name="Line 51">
            <a:extLst>
              <a:ext uri="{FF2B5EF4-FFF2-40B4-BE49-F238E27FC236}">
                <a16:creationId xmlns:a16="http://schemas.microsoft.com/office/drawing/2014/main" id="{DE0EF37D-2608-41BC-AB18-754903F99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6" name="Line 52">
            <a:extLst>
              <a:ext uri="{FF2B5EF4-FFF2-40B4-BE49-F238E27FC236}">
                <a16:creationId xmlns:a16="http://schemas.microsoft.com/office/drawing/2014/main" id="{CAA36C38-FECF-4ACD-A8A6-984B38338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7" name="Line 53">
            <a:extLst>
              <a:ext uri="{FF2B5EF4-FFF2-40B4-BE49-F238E27FC236}">
                <a16:creationId xmlns:a16="http://schemas.microsoft.com/office/drawing/2014/main" id="{4EFE4734-34E5-46BB-BE7E-2329805DB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8" name="Line 54">
            <a:extLst>
              <a:ext uri="{FF2B5EF4-FFF2-40B4-BE49-F238E27FC236}">
                <a16:creationId xmlns:a16="http://schemas.microsoft.com/office/drawing/2014/main" id="{5E771977-BB9D-4603-AEEF-E721EE7BAB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9" name="Freeform 55">
            <a:extLst>
              <a:ext uri="{FF2B5EF4-FFF2-40B4-BE49-F238E27FC236}">
                <a16:creationId xmlns:a16="http://schemas.microsoft.com/office/drawing/2014/main" id="{36E084D5-4883-4D5F-BA33-46A108177A28}"/>
              </a:ext>
            </a:extLst>
          </p:cNvPr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Text Box 70">
            <a:extLst>
              <a:ext uri="{FF2B5EF4-FFF2-40B4-BE49-F238E27FC236}">
                <a16:creationId xmlns:a16="http://schemas.microsoft.com/office/drawing/2014/main" id="{3C74A710-E243-4EA4-8EB1-934F9A6FB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71" name="Freeform 71">
            <a:extLst>
              <a:ext uri="{FF2B5EF4-FFF2-40B4-BE49-F238E27FC236}">
                <a16:creationId xmlns:a16="http://schemas.microsoft.com/office/drawing/2014/main" id="{34A3529C-BFBF-4669-80AB-3807E4EDAB69}"/>
              </a:ext>
            </a:extLst>
          </p:cNvPr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6 w 1868"/>
              <a:gd name="T1" fmla="*/ 2147483646 h 876"/>
              <a:gd name="T2" fmla="*/ 2147483646 w 1868"/>
              <a:gd name="T3" fmla="*/ 2147483646 h 876"/>
              <a:gd name="T4" fmla="*/ 2147483646 w 1868"/>
              <a:gd name="T5" fmla="*/ 2147483646 h 876"/>
              <a:gd name="T6" fmla="*/ 2147483646 w 1868"/>
              <a:gd name="T7" fmla="*/ 2147483646 h 876"/>
              <a:gd name="T8" fmla="*/ 2147483646 w 1868"/>
              <a:gd name="T9" fmla="*/ 2147483646 h 876"/>
              <a:gd name="T10" fmla="*/ 2147483646 w 1868"/>
              <a:gd name="T11" fmla="*/ 2147483646 h 876"/>
              <a:gd name="T12" fmla="*/ 2147483646 w 1868"/>
              <a:gd name="T13" fmla="*/ 2147483646 h 876"/>
              <a:gd name="T14" fmla="*/ 2147483646 w 1868"/>
              <a:gd name="T15" fmla="*/ 2147483646 h 876"/>
              <a:gd name="T16" fmla="*/ 2147483646 w 1868"/>
              <a:gd name="T17" fmla="*/ 2147483646 h 876"/>
              <a:gd name="T18" fmla="*/ 2147483646 w 1868"/>
              <a:gd name="T19" fmla="*/ 2147483646 h 876"/>
              <a:gd name="T20" fmla="*/ 2147483646 w 1868"/>
              <a:gd name="T21" fmla="*/ 2147483646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2" name="Line 77">
            <a:extLst>
              <a:ext uri="{FF2B5EF4-FFF2-40B4-BE49-F238E27FC236}">
                <a16:creationId xmlns:a16="http://schemas.microsoft.com/office/drawing/2014/main" id="{528AA7A8-72A4-4310-9654-039723079E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3" name="Line 78">
            <a:extLst>
              <a:ext uri="{FF2B5EF4-FFF2-40B4-BE49-F238E27FC236}">
                <a16:creationId xmlns:a16="http://schemas.microsoft.com/office/drawing/2014/main" id="{0C6C7213-A772-45C7-B3E2-DA9FD1064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4" name="Line 79">
            <a:extLst>
              <a:ext uri="{FF2B5EF4-FFF2-40B4-BE49-F238E27FC236}">
                <a16:creationId xmlns:a16="http://schemas.microsoft.com/office/drawing/2014/main" id="{91AA0501-4714-43E6-9666-6757CA18D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5" name="Line 80">
            <a:extLst>
              <a:ext uri="{FF2B5EF4-FFF2-40B4-BE49-F238E27FC236}">
                <a16:creationId xmlns:a16="http://schemas.microsoft.com/office/drawing/2014/main" id="{47CBBADD-21CE-4C68-9A53-A7EA01442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6" name="Line 95">
            <a:extLst>
              <a:ext uri="{FF2B5EF4-FFF2-40B4-BE49-F238E27FC236}">
                <a16:creationId xmlns:a16="http://schemas.microsoft.com/office/drawing/2014/main" id="{C56C4516-CA45-4CDC-A0E5-32EDBDBB2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7" name="Text Box 97">
            <a:extLst>
              <a:ext uri="{FF2B5EF4-FFF2-40B4-BE49-F238E27FC236}">
                <a16:creationId xmlns:a16="http://schemas.microsoft.com/office/drawing/2014/main" id="{7F8BE1E5-20F3-4A44-8766-78206620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4279900"/>
            <a:ext cx="119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기업체망</a:t>
            </a:r>
            <a:endParaRPr lang="en-US" altLang="ko-KR" sz="2000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78" name="Text Box 98">
            <a:extLst>
              <a:ext uri="{FF2B5EF4-FFF2-40B4-BE49-F238E27FC236}">
                <a16:creationId xmlns:a16="http://schemas.microsoft.com/office/drawing/2014/main" id="{548E0578-65FE-4E13-8AC2-83F41535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4660900"/>
            <a:ext cx="159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100 Mbps LAN</a:t>
            </a:r>
            <a:endParaRPr lang="en-US" altLang="ko-KR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79" name="Text Box 99">
            <a:extLst>
              <a:ext uri="{FF2B5EF4-FFF2-40B4-BE49-F238E27FC236}">
                <a16:creationId xmlns:a16="http://schemas.microsoft.com/office/drawing/2014/main" id="{EEE84B28-70F5-4E75-91CC-B3B0D426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3656013"/>
            <a:ext cx="1279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15 Mbps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lang="en-US" altLang="ko-KR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66580" name="Group 111">
            <a:extLst>
              <a:ext uri="{FF2B5EF4-FFF2-40B4-BE49-F238E27FC236}">
                <a16:creationId xmlns:a16="http://schemas.microsoft.com/office/drawing/2014/main" id="{024B8862-31AB-40A0-A78D-D6390AC8C33F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66800" name="Oval 407">
              <a:extLst>
                <a:ext uri="{FF2B5EF4-FFF2-40B4-BE49-F238E27FC236}">
                  <a16:creationId xmlns:a16="http://schemas.microsoft.com/office/drawing/2014/main" id="{ED6EEF23-C813-4168-843F-5EC0631A1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801" name="Rectangle 410">
              <a:extLst>
                <a:ext uri="{FF2B5EF4-FFF2-40B4-BE49-F238E27FC236}">
                  <a16:creationId xmlns:a16="http://schemas.microsoft.com/office/drawing/2014/main" id="{74BA3A32-DC9A-4EF2-BB0D-D5126018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802" name="Oval 411">
              <a:extLst>
                <a:ext uri="{FF2B5EF4-FFF2-40B4-BE49-F238E27FC236}">
                  <a16:creationId xmlns:a16="http://schemas.microsoft.com/office/drawing/2014/main" id="{7828965F-BDBC-45D9-93C5-B220E7D2F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803" name="Group 115">
              <a:extLst>
                <a:ext uri="{FF2B5EF4-FFF2-40B4-BE49-F238E27FC236}">
                  <a16:creationId xmlns:a16="http://schemas.microsoft.com/office/drawing/2014/main" id="{B6A375C5-B487-489C-9617-2A40D4019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6806" name="Freeform 116">
                <a:extLst>
                  <a:ext uri="{FF2B5EF4-FFF2-40B4-BE49-F238E27FC236}">
                    <a16:creationId xmlns:a16="http://schemas.microsoft.com/office/drawing/2014/main" id="{D8321222-53DA-4B2D-AD02-89170C59F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807" name="Freeform 117">
                <a:extLst>
                  <a:ext uri="{FF2B5EF4-FFF2-40B4-BE49-F238E27FC236}">
                    <a16:creationId xmlns:a16="http://schemas.microsoft.com/office/drawing/2014/main" id="{970E96CE-E645-4B6E-A7FC-6D94179C5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04" name="Line 118">
              <a:extLst>
                <a:ext uri="{FF2B5EF4-FFF2-40B4-BE49-F238E27FC236}">
                  <a16:creationId xmlns:a16="http://schemas.microsoft.com/office/drawing/2014/main" id="{21E7CE00-583D-45F2-9914-0DD9325B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05" name="Line 119">
              <a:extLst>
                <a:ext uri="{FF2B5EF4-FFF2-40B4-BE49-F238E27FC236}">
                  <a16:creationId xmlns:a16="http://schemas.microsoft.com/office/drawing/2014/main" id="{D4479D44-6959-4799-A92F-A24CEB4F0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581" name="Group 120">
            <a:extLst>
              <a:ext uri="{FF2B5EF4-FFF2-40B4-BE49-F238E27FC236}">
                <a16:creationId xmlns:a16="http://schemas.microsoft.com/office/drawing/2014/main" id="{00139025-6231-4A0A-B57E-62B3B3D158C4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66792" name="Oval 407">
              <a:extLst>
                <a:ext uri="{FF2B5EF4-FFF2-40B4-BE49-F238E27FC236}">
                  <a16:creationId xmlns:a16="http://schemas.microsoft.com/office/drawing/2014/main" id="{630DFFC9-2911-4B92-B534-3F437080E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793" name="Rectangle 410">
              <a:extLst>
                <a:ext uri="{FF2B5EF4-FFF2-40B4-BE49-F238E27FC236}">
                  <a16:creationId xmlns:a16="http://schemas.microsoft.com/office/drawing/2014/main" id="{3C60A397-D56D-423D-ACA7-B47CC5AD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794" name="Oval 411">
              <a:extLst>
                <a:ext uri="{FF2B5EF4-FFF2-40B4-BE49-F238E27FC236}">
                  <a16:creationId xmlns:a16="http://schemas.microsoft.com/office/drawing/2014/main" id="{168EC9CF-9A5D-4FF8-8FF6-960A8AF6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95" name="Group 124">
              <a:extLst>
                <a:ext uri="{FF2B5EF4-FFF2-40B4-BE49-F238E27FC236}">
                  <a16:creationId xmlns:a16="http://schemas.microsoft.com/office/drawing/2014/main" id="{CB03E0ED-3943-4433-97A9-7939906C6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6798" name="Freeform 125">
                <a:extLst>
                  <a:ext uri="{FF2B5EF4-FFF2-40B4-BE49-F238E27FC236}">
                    <a16:creationId xmlns:a16="http://schemas.microsoft.com/office/drawing/2014/main" id="{F1E2435D-45F8-4A6C-A86D-FBB51F5E3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799" name="Freeform 126">
                <a:extLst>
                  <a:ext uri="{FF2B5EF4-FFF2-40B4-BE49-F238E27FC236}">
                    <a16:creationId xmlns:a16="http://schemas.microsoft.com/office/drawing/2014/main" id="{6EE80CB6-FB26-453D-907B-A5DB1EBF3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796" name="Line 127">
              <a:extLst>
                <a:ext uri="{FF2B5EF4-FFF2-40B4-BE49-F238E27FC236}">
                  <a16:creationId xmlns:a16="http://schemas.microsoft.com/office/drawing/2014/main" id="{EC4E7783-1B08-4A7C-9A76-B130D20DF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97" name="Line 128">
              <a:extLst>
                <a:ext uri="{FF2B5EF4-FFF2-40B4-BE49-F238E27FC236}">
                  <a16:creationId xmlns:a16="http://schemas.microsoft.com/office/drawing/2014/main" id="{40B01EC8-1EC5-4528-9B7E-28EE7DFE3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582" name="Group 139">
            <a:extLst>
              <a:ext uri="{FF2B5EF4-FFF2-40B4-BE49-F238E27FC236}">
                <a16:creationId xmlns:a16="http://schemas.microsoft.com/office/drawing/2014/main" id="{B45C7233-71D3-4234-87A0-A2DD977B72E4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66760" name="Freeform 140">
              <a:extLst>
                <a:ext uri="{FF2B5EF4-FFF2-40B4-BE49-F238E27FC236}">
                  <a16:creationId xmlns:a16="http://schemas.microsoft.com/office/drawing/2014/main" id="{48B9E199-C297-4AD2-B64B-00E601411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61" name="Rectangle 141">
              <a:extLst>
                <a:ext uri="{FF2B5EF4-FFF2-40B4-BE49-F238E27FC236}">
                  <a16:creationId xmlns:a16="http://schemas.microsoft.com/office/drawing/2014/main" id="{E27B18BD-35F4-4C36-BD48-417211A4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62" name="Freeform 142">
              <a:extLst>
                <a:ext uri="{FF2B5EF4-FFF2-40B4-BE49-F238E27FC236}">
                  <a16:creationId xmlns:a16="http://schemas.microsoft.com/office/drawing/2014/main" id="{8E2AD7FF-4D8A-4782-9985-43E3F3EF1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63" name="Freeform 143">
              <a:extLst>
                <a:ext uri="{FF2B5EF4-FFF2-40B4-BE49-F238E27FC236}">
                  <a16:creationId xmlns:a16="http://schemas.microsoft.com/office/drawing/2014/main" id="{4B6C9B7C-5404-45AD-ACD9-55EEEBDE0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64" name="Rectangle 144">
              <a:extLst>
                <a:ext uri="{FF2B5EF4-FFF2-40B4-BE49-F238E27FC236}">
                  <a16:creationId xmlns:a16="http://schemas.microsoft.com/office/drawing/2014/main" id="{F1DFF48A-5722-4E04-A720-A6E969BC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765" name="Group 145">
              <a:extLst>
                <a:ext uri="{FF2B5EF4-FFF2-40B4-BE49-F238E27FC236}">
                  <a16:creationId xmlns:a16="http://schemas.microsoft.com/office/drawing/2014/main" id="{C721004E-4745-4E79-A5F4-0945759B0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790" name="AutoShape 146">
                <a:extLst>
                  <a:ext uri="{FF2B5EF4-FFF2-40B4-BE49-F238E27FC236}">
                    <a16:creationId xmlns:a16="http://schemas.microsoft.com/office/drawing/2014/main" id="{513D620E-72C9-4DC8-8CD0-BE3946A4C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91" name="AutoShape 147">
                <a:extLst>
                  <a:ext uri="{FF2B5EF4-FFF2-40B4-BE49-F238E27FC236}">
                    <a16:creationId xmlns:a16="http://schemas.microsoft.com/office/drawing/2014/main" id="{5808EC4C-E45B-4EAD-8988-FDEAE63C0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66" name="Rectangle 148">
              <a:extLst>
                <a:ext uri="{FF2B5EF4-FFF2-40B4-BE49-F238E27FC236}">
                  <a16:creationId xmlns:a16="http://schemas.microsoft.com/office/drawing/2014/main" id="{A6DC2530-DD31-49E0-8E9C-892D5827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767" name="Group 149">
              <a:extLst>
                <a:ext uri="{FF2B5EF4-FFF2-40B4-BE49-F238E27FC236}">
                  <a16:creationId xmlns:a16="http://schemas.microsoft.com/office/drawing/2014/main" id="{C3AFA6E5-ACC0-41EA-AD9A-07483D502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788" name="AutoShape 150">
                <a:extLst>
                  <a:ext uri="{FF2B5EF4-FFF2-40B4-BE49-F238E27FC236}">
                    <a16:creationId xmlns:a16="http://schemas.microsoft.com/office/drawing/2014/main" id="{F733C6D2-5144-4A7E-B40B-D4DDABC53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89" name="AutoShape 151">
                <a:extLst>
                  <a:ext uri="{FF2B5EF4-FFF2-40B4-BE49-F238E27FC236}">
                    <a16:creationId xmlns:a16="http://schemas.microsoft.com/office/drawing/2014/main" id="{A2C5BCBB-6279-4F50-AB44-E6F838F05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68" name="Rectangle 152">
              <a:extLst>
                <a:ext uri="{FF2B5EF4-FFF2-40B4-BE49-F238E27FC236}">
                  <a16:creationId xmlns:a16="http://schemas.microsoft.com/office/drawing/2014/main" id="{A958FCED-10B2-4E2D-A691-E152E3AC5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69" name="Rectangle 153">
              <a:extLst>
                <a:ext uri="{FF2B5EF4-FFF2-40B4-BE49-F238E27FC236}">
                  <a16:creationId xmlns:a16="http://schemas.microsoft.com/office/drawing/2014/main" id="{9FCE5617-2D3E-4F38-ACB1-7BFFBCF3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770" name="Group 154">
              <a:extLst>
                <a:ext uri="{FF2B5EF4-FFF2-40B4-BE49-F238E27FC236}">
                  <a16:creationId xmlns:a16="http://schemas.microsoft.com/office/drawing/2014/main" id="{4FBE009B-04A7-4A6F-8941-88D4A55DE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786" name="AutoShape 155">
                <a:extLst>
                  <a:ext uri="{FF2B5EF4-FFF2-40B4-BE49-F238E27FC236}">
                    <a16:creationId xmlns:a16="http://schemas.microsoft.com/office/drawing/2014/main" id="{D9003073-842A-414F-AD0D-909D1C415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87" name="AutoShape 156">
                <a:extLst>
                  <a:ext uri="{FF2B5EF4-FFF2-40B4-BE49-F238E27FC236}">
                    <a16:creationId xmlns:a16="http://schemas.microsoft.com/office/drawing/2014/main" id="{7846EA1A-6696-471A-8475-ACC16CAAB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71" name="Freeform 157">
              <a:extLst>
                <a:ext uri="{FF2B5EF4-FFF2-40B4-BE49-F238E27FC236}">
                  <a16:creationId xmlns:a16="http://schemas.microsoft.com/office/drawing/2014/main" id="{1C56E1CA-1171-44E4-B807-3F9DCA190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772" name="Group 158">
              <a:extLst>
                <a:ext uri="{FF2B5EF4-FFF2-40B4-BE49-F238E27FC236}">
                  <a16:creationId xmlns:a16="http://schemas.microsoft.com/office/drawing/2014/main" id="{71F0A08D-1379-406C-875E-7A5522B30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784" name="AutoShape 159">
                <a:extLst>
                  <a:ext uri="{FF2B5EF4-FFF2-40B4-BE49-F238E27FC236}">
                    <a16:creationId xmlns:a16="http://schemas.microsoft.com/office/drawing/2014/main" id="{070001DB-59F6-4AB8-A3C7-4CAC29B7A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85" name="AutoShape 160">
                <a:extLst>
                  <a:ext uri="{FF2B5EF4-FFF2-40B4-BE49-F238E27FC236}">
                    <a16:creationId xmlns:a16="http://schemas.microsoft.com/office/drawing/2014/main" id="{011A62F4-1503-4F4B-AA2D-1102CDF33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73" name="Rectangle 161">
              <a:extLst>
                <a:ext uri="{FF2B5EF4-FFF2-40B4-BE49-F238E27FC236}">
                  <a16:creationId xmlns:a16="http://schemas.microsoft.com/office/drawing/2014/main" id="{299A3CB8-53C2-41D3-9629-6E8E1BF48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74" name="Freeform 162">
              <a:extLst>
                <a:ext uri="{FF2B5EF4-FFF2-40B4-BE49-F238E27FC236}">
                  <a16:creationId xmlns:a16="http://schemas.microsoft.com/office/drawing/2014/main" id="{4D561C10-EB47-42C6-8D90-75BF98A15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75" name="Freeform 163">
              <a:extLst>
                <a:ext uri="{FF2B5EF4-FFF2-40B4-BE49-F238E27FC236}">
                  <a16:creationId xmlns:a16="http://schemas.microsoft.com/office/drawing/2014/main" id="{C5063278-B7E6-4953-A594-7A582F307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76" name="Oval 164">
              <a:extLst>
                <a:ext uri="{FF2B5EF4-FFF2-40B4-BE49-F238E27FC236}">
                  <a16:creationId xmlns:a16="http://schemas.microsoft.com/office/drawing/2014/main" id="{7DB1441A-785A-47D7-944D-EB04A9FE4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77" name="Freeform 165">
              <a:extLst>
                <a:ext uri="{FF2B5EF4-FFF2-40B4-BE49-F238E27FC236}">
                  <a16:creationId xmlns:a16="http://schemas.microsoft.com/office/drawing/2014/main" id="{B0231D61-CDC4-4754-B440-EBA404D6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78" name="AutoShape 166">
              <a:extLst>
                <a:ext uri="{FF2B5EF4-FFF2-40B4-BE49-F238E27FC236}">
                  <a16:creationId xmlns:a16="http://schemas.microsoft.com/office/drawing/2014/main" id="{319E4BD1-119F-4D04-9724-D46B1E98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79" name="AutoShape 167">
              <a:extLst>
                <a:ext uri="{FF2B5EF4-FFF2-40B4-BE49-F238E27FC236}">
                  <a16:creationId xmlns:a16="http://schemas.microsoft.com/office/drawing/2014/main" id="{F87E32C7-E9D2-427F-ABB9-CD3B0D9A6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80" name="Oval 168">
              <a:extLst>
                <a:ext uri="{FF2B5EF4-FFF2-40B4-BE49-F238E27FC236}">
                  <a16:creationId xmlns:a16="http://schemas.microsoft.com/office/drawing/2014/main" id="{CBEBA2AC-6EDF-4ECF-AB1E-1F83B4C8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81" name="Oval 169">
              <a:extLst>
                <a:ext uri="{FF2B5EF4-FFF2-40B4-BE49-F238E27FC236}">
                  <a16:creationId xmlns:a16="http://schemas.microsoft.com/office/drawing/2014/main" id="{B6538EA9-7157-4420-B0CA-241DBA119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782" name="Oval 170">
              <a:extLst>
                <a:ext uri="{FF2B5EF4-FFF2-40B4-BE49-F238E27FC236}">
                  <a16:creationId xmlns:a16="http://schemas.microsoft.com/office/drawing/2014/main" id="{C51A4B2A-981C-4C7F-8289-DDA0B14E0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83" name="Rectangle 171">
              <a:extLst>
                <a:ext uri="{FF2B5EF4-FFF2-40B4-BE49-F238E27FC236}">
                  <a16:creationId xmlns:a16="http://schemas.microsoft.com/office/drawing/2014/main" id="{6B863498-E3D9-473E-B3D0-1BC2CCC4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6583" name="Group 172">
            <a:extLst>
              <a:ext uri="{FF2B5EF4-FFF2-40B4-BE49-F238E27FC236}">
                <a16:creationId xmlns:a16="http://schemas.microsoft.com/office/drawing/2014/main" id="{4EC59728-C360-4ABD-990D-D577587BC86C}"/>
              </a:ext>
            </a:extLst>
          </p:cNvPr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66758" name="Picture 173" descr="desktop_computer_stylized_medium">
              <a:extLst>
                <a:ext uri="{FF2B5EF4-FFF2-40B4-BE49-F238E27FC236}">
                  <a16:creationId xmlns:a16="http://schemas.microsoft.com/office/drawing/2014/main" id="{E00D8D2D-42BB-4300-ACFD-13A779413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759" name="Freeform 174">
              <a:extLst>
                <a:ext uri="{FF2B5EF4-FFF2-40B4-BE49-F238E27FC236}">
                  <a16:creationId xmlns:a16="http://schemas.microsoft.com/office/drawing/2014/main" id="{73CA3516-B50C-4524-897D-4ADFB291C9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66584" name="Group 175">
            <a:extLst>
              <a:ext uri="{FF2B5EF4-FFF2-40B4-BE49-F238E27FC236}">
                <a16:creationId xmlns:a16="http://schemas.microsoft.com/office/drawing/2014/main" id="{2990DA7B-AEF5-4CB3-8ED2-9C1C1A4080D5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66726" name="Freeform 176">
              <a:extLst>
                <a:ext uri="{FF2B5EF4-FFF2-40B4-BE49-F238E27FC236}">
                  <a16:creationId xmlns:a16="http://schemas.microsoft.com/office/drawing/2014/main" id="{64EFA74A-1C75-409E-A02B-0650F92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27" name="Rectangle 177">
              <a:extLst>
                <a:ext uri="{FF2B5EF4-FFF2-40B4-BE49-F238E27FC236}">
                  <a16:creationId xmlns:a16="http://schemas.microsoft.com/office/drawing/2014/main" id="{25106561-4E4E-4E9F-8609-38D747267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28" name="Freeform 178">
              <a:extLst>
                <a:ext uri="{FF2B5EF4-FFF2-40B4-BE49-F238E27FC236}">
                  <a16:creationId xmlns:a16="http://schemas.microsoft.com/office/drawing/2014/main" id="{3CDC2000-87DC-4A0D-A352-CE46339E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29" name="Freeform 179">
              <a:extLst>
                <a:ext uri="{FF2B5EF4-FFF2-40B4-BE49-F238E27FC236}">
                  <a16:creationId xmlns:a16="http://schemas.microsoft.com/office/drawing/2014/main" id="{80AC9427-465F-4B6C-B132-73708C83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30" name="Rectangle 180">
              <a:extLst>
                <a:ext uri="{FF2B5EF4-FFF2-40B4-BE49-F238E27FC236}">
                  <a16:creationId xmlns:a16="http://schemas.microsoft.com/office/drawing/2014/main" id="{24DF7CF2-20D9-425F-8E93-6CA931BC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731" name="Group 181">
              <a:extLst>
                <a:ext uri="{FF2B5EF4-FFF2-40B4-BE49-F238E27FC236}">
                  <a16:creationId xmlns:a16="http://schemas.microsoft.com/office/drawing/2014/main" id="{D7227E8D-8246-4D48-9438-F509E6F25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756" name="AutoShape 182">
                <a:extLst>
                  <a:ext uri="{FF2B5EF4-FFF2-40B4-BE49-F238E27FC236}">
                    <a16:creationId xmlns:a16="http://schemas.microsoft.com/office/drawing/2014/main" id="{ABDDD7E2-63F1-4AF7-8212-703EE68D4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57" name="AutoShape 183">
                <a:extLst>
                  <a:ext uri="{FF2B5EF4-FFF2-40B4-BE49-F238E27FC236}">
                    <a16:creationId xmlns:a16="http://schemas.microsoft.com/office/drawing/2014/main" id="{D93622C5-CA61-467A-9E30-681F775BD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32" name="Rectangle 184">
              <a:extLst>
                <a:ext uri="{FF2B5EF4-FFF2-40B4-BE49-F238E27FC236}">
                  <a16:creationId xmlns:a16="http://schemas.microsoft.com/office/drawing/2014/main" id="{31FDC4DF-614E-42F4-A195-0D9657B4F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733" name="Group 185">
              <a:extLst>
                <a:ext uri="{FF2B5EF4-FFF2-40B4-BE49-F238E27FC236}">
                  <a16:creationId xmlns:a16="http://schemas.microsoft.com/office/drawing/2014/main" id="{8DD4A172-EDA2-4808-9172-D4B5E917C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754" name="AutoShape 186">
                <a:extLst>
                  <a:ext uri="{FF2B5EF4-FFF2-40B4-BE49-F238E27FC236}">
                    <a16:creationId xmlns:a16="http://schemas.microsoft.com/office/drawing/2014/main" id="{B41E46D3-2E9E-4EB9-AF8D-32F2B9FDD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55" name="AutoShape 187">
                <a:extLst>
                  <a:ext uri="{FF2B5EF4-FFF2-40B4-BE49-F238E27FC236}">
                    <a16:creationId xmlns:a16="http://schemas.microsoft.com/office/drawing/2014/main" id="{0107AD47-C78B-4B67-9DB4-0C7799BD0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34" name="Rectangle 188">
              <a:extLst>
                <a:ext uri="{FF2B5EF4-FFF2-40B4-BE49-F238E27FC236}">
                  <a16:creationId xmlns:a16="http://schemas.microsoft.com/office/drawing/2014/main" id="{BBA105F5-8969-40BA-9F97-282B9C5E7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35" name="Rectangle 189">
              <a:extLst>
                <a:ext uri="{FF2B5EF4-FFF2-40B4-BE49-F238E27FC236}">
                  <a16:creationId xmlns:a16="http://schemas.microsoft.com/office/drawing/2014/main" id="{9DC0B6B8-6B6F-4638-8BFE-5EEF8967C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736" name="Group 190">
              <a:extLst>
                <a:ext uri="{FF2B5EF4-FFF2-40B4-BE49-F238E27FC236}">
                  <a16:creationId xmlns:a16="http://schemas.microsoft.com/office/drawing/2014/main" id="{D4CA2E95-9CA8-41DE-AFA2-18232F7D5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752" name="AutoShape 191">
                <a:extLst>
                  <a:ext uri="{FF2B5EF4-FFF2-40B4-BE49-F238E27FC236}">
                    <a16:creationId xmlns:a16="http://schemas.microsoft.com/office/drawing/2014/main" id="{ED8B0089-20E5-4AF4-815E-C47F4ABC4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53" name="AutoShape 192">
                <a:extLst>
                  <a:ext uri="{FF2B5EF4-FFF2-40B4-BE49-F238E27FC236}">
                    <a16:creationId xmlns:a16="http://schemas.microsoft.com/office/drawing/2014/main" id="{295DB526-2AE4-488C-BEDA-613CB02F1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37" name="Freeform 193">
              <a:extLst>
                <a:ext uri="{FF2B5EF4-FFF2-40B4-BE49-F238E27FC236}">
                  <a16:creationId xmlns:a16="http://schemas.microsoft.com/office/drawing/2014/main" id="{B8E99CBE-0577-44DA-B411-3751D8CA4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738" name="Group 194">
              <a:extLst>
                <a:ext uri="{FF2B5EF4-FFF2-40B4-BE49-F238E27FC236}">
                  <a16:creationId xmlns:a16="http://schemas.microsoft.com/office/drawing/2014/main" id="{CBDA8F5B-8714-4126-8BB8-0651D1DA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750" name="AutoShape 195">
                <a:extLst>
                  <a:ext uri="{FF2B5EF4-FFF2-40B4-BE49-F238E27FC236}">
                    <a16:creationId xmlns:a16="http://schemas.microsoft.com/office/drawing/2014/main" id="{225BAF25-D7B5-4242-9364-C49C28166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51" name="AutoShape 196">
                <a:extLst>
                  <a:ext uri="{FF2B5EF4-FFF2-40B4-BE49-F238E27FC236}">
                    <a16:creationId xmlns:a16="http://schemas.microsoft.com/office/drawing/2014/main" id="{BEF8B051-9CEA-476C-B678-0E929F288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39" name="Rectangle 197">
              <a:extLst>
                <a:ext uri="{FF2B5EF4-FFF2-40B4-BE49-F238E27FC236}">
                  <a16:creationId xmlns:a16="http://schemas.microsoft.com/office/drawing/2014/main" id="{15F033C4-1111-478A-A4D1-04192807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40" name="Freeform 198">
              <a:extLst>
                <a:ext uri="{FF2B5EF4-FFF2-40B4-BE49-F238E27FC236}">
                  <a16:creationId xmlns:a16="http://schemas.microsoft.com/office/drawing/2014/main" id="{16813893-7B43-496F-9B31-C1D263C8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41" name="Freeform 199">
              <a:extLst>
                <a:ext uri="{FF2B5EF4-FFF2-40B4-BE49-F238E27FC236}">
                  <a16:creationId xmlns:a16="http://schemas.microsoft.com/office/drawing/2014/main" id="{2BA45DB3-895E-436F-8B98-FE981A878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42" name="Oval 200">
              <a:extLst>
                <a:ext uri="{FF2B5EF4-FFF2-40B4-BE49-F238E27FC236}">
                  <a16:creationId xmlns:a16="http://schemas.microsoft.com/office/drawing/2014/main" id="{A3D2A7C3-EF59-4796-99BA-2BB3F0BB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43" name="Freeform 201">
              <a:extLst>
                <a:ext uri="{FF2B5EF4-FFF2-40B4-BE49-F238E27FC236}">
                  <a16:creationId xmlns:a16="http://schemas.microsoft.com/office/drawing/2014/main" id="{0E42B2DD-058F-4913-B6DA-418479E25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44" name="AutoShape 202">
              <a:extLst>
                <a:ext uri="{FF2B5EF4-FFF2-40B4-BE49-F238E27FC236}">
                  <a16:creationId xmlns:a16="http://schemas.microsoft.com/office/drawing/2014/main" id="{9A2AB283-53B6-413D-AB0D-B2448CFEE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45" name="AutoShape 203">
              <a:extLst>
                <a:ext uri="{FF2B5EF4-FFF2-40B4-BE49-F238E27FC236}">
                  <a16:creationId xmlns:a16="http://schemas.microsoft.com/office/drawing/2014/main" id="{D7DEC81D-5DF9-40F6-94DF-A82B6743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46" name="Oval 204">
              <a:extLst>
                <a:ext uri="{FF2B5EF4-FFF2-40B4-BE49-F238E27FC236}">
                  <a16:creationId xmlns:a16="http://schemas.microsoft.com/office/drawing/2014/main" id="{8B1794D3-1567-4B17-8053-8ED9574B6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47" name="Oval 205">
              <a:extLst>
                <a:ext uri="{FF2B5EF4-FFF2-40B4-BE49-F238E27FC236}">
                  <a16:creationId xmlns:a16="http://schemas.microsoft.com/office/drawing/2014/main" id="{3C02892F-C463-43B7-8136-5BC0D3438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748" name="Oval 206">
              <a:extLst>
                <a:ext uri="{FF2B5EF4-FFF2-40B4-BE49-F238E27FC236}">
                  <a16:creationId xmlns:a16="http://schemas.microsoft.com/office/drawing/2014/main" id="{3E30CC83-CBD0-485A-81CD-BF124F48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49" name="Rectangle 207">
              <a:extLst>
                <a:ext uri="{FF2B5EF4-FFF2-40B4-BE49-F238E27FC236}">
                  <a16:creationId xmlns:a16="http://schemas.microsoft.com/office/drawing/2014/main" id="{601B8606-1D2A-4711-AE6E-971583DD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6585" name="Group 208">
            <a:extLst>
              <a:ext uri="{FF2B5EF4-FFF2-40B4-BE49-F238E27FC236}">
                <a16:creationId xmlns:a16="http://schemas.microsoft.com/office/drawing/2014/main" id="{2D684480-AC69-471E-8532-8BE9D37C9B23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66694" name="Freeform 209">
              <a:extLst>
                <a:ext uri="{FF2B5EF4-FFF2-40B4-BE49-F238E27FC236}">
                  <a16:creationId xmlns:a16="http://schemas.microsoft.com/office/drawing/2014/main" id="{F4EFB8AA-60C3-4D95-84D0-7836AF12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95" name="Rectangle 210">
              <a:extLst>
                <a:ext uri="{FF2B5EF4-FFF2-40B4-BE49-F238E27FC236}">
                  <a16:creationId xmlns:a16="http://schemas.microsoft.com/office/drawing/2014/main" id="{F3376886-ABD6-428F-9D1D-F86F3F094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96" name="Freeform 211">
              <a:extLst>
                <a:ext uri="{FF2B5EF4-FFF2-40B4-BE49-F238E27FC236}">
                  <a16:creationId xmlns:a16="http://schemas.microsoft.com/office/drawing/2014/main" id="{DDBF7CF4-F9E5-4E07-A4E9-4AB97D48B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97" name="Freeform 212">
              <a:extLst>
                <a:ext uri="{FF2B5EF4-FFF2-40B4-BE49-F238E27FC236}">
                  <a16:creationId xmlns:a16="http://schemas.microsoft.com/office/drawing/2014/main" id="{EAF46A6D-F277-46DE-BA92-80909DE4C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98" name="Rectangle 213">
              <a:extLst>
                <a:ext uri="{FF2B5EF4-FFF2-40B4-BE49-F238E27FC236}">
                  <a16:creationId xmlns:a16="http://schemas.microsoft.com/office/drawing/2014/main" id="{035322A6-B28F-4821-9949-DAEB1A523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99" name="Group 214">
              <a:extLst>
                <a:ext uri="{FF2B5EF4-FFF2-40B4-BE49-F238E27FC236}">
                  <a16:creationId xmlns:a16="http://schemas.microsoft.com/office/drawing/2014/main" id="{C2B2AE4F-BC81-491A-B396-AB655A42D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724" name="AutoShape 215">
                <a:extLst>
                  <a:ext uri="{FF2B5EF4-FFF2-40B4-BE49-F238E27FC236}">
                    <a16:creationId xmlns:a16="http://schemas.microsoft.com/office/drawing/2014/main" id="{22550230-8676-45B5-91C4-D6DE385C9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25" name="AutoShape 216">
                <a:extLst>
                  <a:ext uri="{FF2B5EF4-FFF2-40B4-BE49-F238E27FC236}">
                    <a16:creationId xmlns:a16="http://schemas.microsoft.com/office/drawing/2014/main" id="{C65530E9-6A29-412A-A85B-3C83F319F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00" name="Rectangle 217">
              <a:extLst>
                <a:ext uri="{FF2B5EF4-FFF2-40B4-BE49-F238E27FC236}">
                  <a16:creationId xmlns:a16="http://schemas.microsoft.com/office/drawing/2014/main" id="{2CF6E92F-F8E1-419F-8AA3-325EFA3B0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701" name="Group 218">
              <a:extLst>
                <a:ext uri="{FF2B5EF4-FFF2-40B4-BE49-F238E27FC236}">
                  <a16:creationId xmlns:a16="http://schemas.microsoft.com/office/drawing/2014/main" id="{CDE17F2E-20D0-48A2-83B6-65EF78BF7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722" name="AutoShape 219">
                <a:extLst>
                  <a:ext uri="{FF2B5EF4-FFF2-40B4-BE49-F238E27FC236}">
                    <a16:creationId xmlns:a16="http://schemas.microsoft.com/office/drawing/2014/main" id="{DC7664C0-979A-48D2-9D1A-2D5D68165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23" name="AutoShape 220">
                <a:extLst>
                  <a:ext uri="{FF2B5EF4-FFF2-40B4-BE49-F238E27FC236}">
                    <a16:creationId xmlns:a16="http://schemas.microsoft.com/office/drawing/2014/main" id="{A0165D47-BF1A-4993-A8C8-63F3C39A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02" name="Rectangle 221">
              <a:extLst>
                <a:ext uri="{FF2B5EF4-FFF2-40B4-BE49-F238E27FC236}">
                  <a16:creationId xmlns:a16="http://schemas.microsoft.com/office/drawing/2014/main" id="{652F80A2-9C40-4798-AA5E-DDEDF5D57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03" name="Rectangle 222">
              <a:extLst>
                <a:ext uri="{FF2B5EF4-FFF2-40B4-BE49-F238E27FC236}">
                  <a16:creationId xmlns:a16="http://schemas.microsoft.com/office/drawing/2014/main" id="{F52A8332-58AE-4334-B50D-211EA5AA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704" name="Group 223">
              <a:extLst>
                <a:ext uri="{FF2B5EF4-FFF2-40B4-BE49-F238E27FC236}">
                  <a16:creationId xmlns:a16="http://schemas.microsoft.com/office/drawing/2014/main" id="{C077727E-07B7-4344-A332-785068BAB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720" name="AutoShape 224">
                <a:extLst>
                  <a:ext uri="{FF2B5EF4-FFF2-40B4-BE49-F238E27FC236}">
                    <a16:creationId xmlns:a16="http://schemas.microsoft.com/office/drawing/2014/main" id="{2F461651-502F-47D0-92C5-AC41AA082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21" name="AutoShape 225">
                <a:extLst>
                  <a:ext uri="{FF2B5EF4-FFF2-40B4-BE49-F238E27FC236}">
                    <a16:creationId xmlns:a16="http://schemas.microsoft.com/office/drawing/2014/main" id="{2383389A-B5A6-4CE4-867D-E7712358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05" name="Freeform 226">
              <a:extLst>
                <a:ext uri="{FF2B5EF4-FFF2-40B4-BE49-F238E27FC236}">
                  <a16:creationId xmlns:a16="http://schemas.microsoft.com/office/drawing/2014/main" id="{44617E89-A7C8-4EC1-91A4-334C7D432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706" name="Group 227">
              <a:extLst>
                <a:ext uri="{FF2B5EF4-FFF2-40B4-BE49-F238E27FC236}">
                  <a16:creationId xmlns:a16="http://schemas.microsoft.com/office/drawing/2014/main" id="{FF4FEB40-FCD4-4752-87C8-8F8D7D069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718" name="AutoShape 228">
                <a:extLst>
                  <a:ext uri="{FF2B5EF4-FFF2-40B4-BE49-F238E27FC236}">
                    <a16:creationId xmlns:a16="http://schemas.microsoft.com/office/drawing/2014/main" id="{1FCD0DB8-BCE0-4CBC-ACFC-B36641CAE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719" name="AutoShape 229">
                <a:extLst>
                  <a:ext uri="{FF2B5EF4-FFF2-40B4-BE49-F238E27FC236}">
                    <a16:creationId xmlns:a16="http://schemas.microsoft.com/office/drawing/2014/main" id="{96E488CA-790B-45BE-A333-28E684CE2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707" name="Rectangle 230">
              <a:extLst>
                <a:ext uri="{FF2B5EF4-FFF2-40B4-BE49-F238E27FC236}">
                  <a16:creationId xmlns:a16="http://schemas.microsoft.com/office/drawing/2014/main" id="{1D9BF066-1DDF-4908-8929-1DD565A13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08" name="Freeform 231">
              <a:extLst>
                <a:ext uri="{FF2B5EF4-FFF2-40B4-BE49-F238E27FC236}">
                  <a16:creationId xmlns:a16="http://schemas.microsoft.com/office/drawing/2014/main" id="{217D9FD2-5CE0-4075-8BE0-04D25BD7C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09" name="Freeform 232">
              <a:extLst>
                <a:ext uri="{FF2B5EF4-FFF2-40B4-BE49-F238E27FC236}">
                  <a16:creationId xmlns:a16="http://schemas.microsoft.com/office/drawing/2014/main" id="{6569B1AB-48EF-4B8D-B739-96E1052F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10" name="Oval 233">
              <a:extLst>
                <a:ext uri="{FF2B5EF4-FFF2-40B4-BE49-F238E27FC236}">
                  <a16:creationId xmlns:a16="http://schemas.microsoft.com/office/drawing/2014/main" id="{CFBACFF7-F636-4182-A728-42061202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11" name="Freeform 234">
              <a:extLst>
                <a:ext uri="{FF2B5EF4-FFF2-40B4-BE49-F238E27FC236}">
                  <a16:creationId xmlns:a16="http://schemas.microsoft.com/office/drawing/2014/main" id="{82FCB376-6C40-488E-8D07-E7A6D225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712" name="AutoShape 235">
              <a:extLst>
                <a:ext uri="{FF2B5EF4-FFF2-40B4-BE49-F238E27FC236}">
                  <a16:creationId xmlns:a16="http://schemas.microsoft.com/office/drawing/2014/main" id="{621211DF-4134-4CE4-8246-FC41E4825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13" name="AutoShape 236">
              <a:extLst>
                <a:ext uri="{FF2B5EF4-FFF2-40B4-BE49-F238E27FC236}">
                  <a16:creationId xmlns:a16="http://schemas.microsoft.com/office/drawing/2014/main" id="{EB553378-03A3-4865-AE19-E654F4D19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14" name="Oval 237">
              <a:extLst>
                <a:ext uri="{FF2B5EF4-FFF2-40B4-BE49-F238E27FC236}">
                  <a16:creationId xmlns:a16="http://schemas.microsoft.com/office/drawing/2014/main" id="{341E4868-7079-47FE-8098-5F9773D9B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15" name="Oval 238">
              <a:extLst>
                <a:ext uri="{FF2B5EF4-FFF2-40B4-BE49-F238E27FC236}">
                  <a16:creationId xmlns:a16="http://schemas.microsoft.com/office/drawing/2014/main" id="{2194677A-8117-4425-985C-438A867A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716" name="Oval 239">
              <a:extLst>
                <a:ext uri="{FF2B5EF4-FFF2-40B4-BE49-F238E27FC236}">
                  <a16:creationId xmlns:a16="http://schemas.microsoft.com/office/drawing/2014/main" id="{FED8AE59-E141-4DE1-9CBD-E7412232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717" name="Rectangle 240">
              <a:extLst>
                <a:ext uri="{FF2B5EF4-FFF2-40B4-BE49-F238E27FC236}">
                  <a16:creationId xmlns:a16="http://schemas.microsoft.com/office/drawing/2014/main" id="{E1926D12-ECFC-4E76-AF42-C54DA970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6586" name="Group 241">
            <a:extLst>
              <a:ext uri="{FF2B5EF4-FFF2-40B4-BE49-F238E27FC236}">
                <a16:creationId xmlns:a16="http://schemas.microsoft.com/office/drawing/2014/main" id="{9A34C6DD-C8A2-46DE-B6B7-D7EC96B68378}"/>
              </a:ext>
            </a:extLst>
          </p:cNvPr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66662" name="Freeform 242">
              <a:extLst>
                <a:ext uri="{FF2B5EF4-FFF2-40B4-BE49-F238E27FC236}">
                  <a16:creationId xmlns:a16="http://schemas.microsoft.com/office/drawing/2014/main" id="{A295063E-E2BD-4E28-9B8C-E240A242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63" name="Rectangle 243">
              <a:extLst>
                <a:ext uri="{FF2B5EF4-FFF2-40B4-BE49-F238E27FC236}">
                  <a16:creationId xmlns:a16="http://schemas.microsoft.com/office/drawing/2014/main" id="{C3EE0E61-E363-431F-832B-30532684D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64" name="Freeform 244">
              <a:extLst>
                <a:ext uri="{FF2B5EF4-FFF2-40B4-BE49-F238E27FC236}">
                  <a16:creationId xmlns:a16="http://schemas.microsoft.com/office/drawing/2014/main" id="{FA631E1E-B2E7-46E2-876C-6E07F90A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65" name="Freeform 245">
              <a:extLst>
                <a:ext uri="{FF2B5EF4-FFF2-40B4-BE49-F238E27FC236}">
                  <a16:creationId xmlns:a16="http://schemas.microsoft.com/office/drawing/2014/main" id="{8535DA7F-EA3A-48A0-9C86-D68A89D03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66" name="Rectangle 246">
              <a:extLst>
                <a:ext uri="{FF2B5EF4-FFF2-40B4-BE49-F238E27FC236}">
                  <a16:creationId xmlns:a16="http://schemas.microsoft.com/office/drawing/2014/main" id="{29F99659-2A83-4C8C-8509-02F27BA2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67" name="Group 247">
              <a:extLst>
                <a:ext uri="{FF2B5EF4-FFF2-40B4-BE49-F238E27FC236}">
                  <a16:creationId xmlns:a16="http://schemas.microsoft.com/office/drawing/2014/main" id="{03213EE5-7144-4F68-A5EF-FF3AD2BCF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692" name="AutoShape 248">
                <a:extLst>
                  <a:ext uri="{FF2B5EF4-FFF2-40B4-BE49-F238E27FC236}">
                    <a16:creationId xmlns:a16="http://schemas.microsoft.com/office/drawing/2014/main" id="{50049967-2567-4F80-A46B-339FD894C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93" name="AutoShape 249">
                <a:extLst>
                  <a:ext uri="{FF2B5EF4-FFF2-40B4-BE49-F238E27FC236}">
                    <a16:creationId xmlns:a16="http://schemas.microsoft.com/office/drawing/2014/main" id="{C47C4996-F3B5-4339-93E4-9A867A45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68" name="Rectangle 250">
              <a:extLst>
                <a:ext uri="{FF2B5EF4-FFF2-40B4-BE49-F238E27FC236}">
                  <a16:creationId xmlns:a16="http://schemas.microsoft.com/office/drawing/2014/main" id="{DC821027-2E4F-4C32-B854-C43ABD2E5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69" name="Group 251">
              <a:extLst>
                <a:ext uri="{FF2B5EF4-FFF2-40B4-BE49-F238E27FC236}">
                  <a16:creationId xmlns:a16="http://schemas.microsoft.com/office/drawing/2014/main" id="{E5E290CD-DF41-407F-A46A-DB0F42B69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690" name="AutoShape 252">
                <a:extLst>
                  <a:ext uri="{FF2B5EF4-FFF2-40B4-BE49-F238E27FC236}">
                    <a16:creationId xmlns:a16="http://schemas.microsoft.com/office/drawing/2014/main" id="{F2607666-296A-4838-9F0C-DE48C5762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91" name="AutoShape 253">
                <a:extLst>
                  <a:ext uri="{FF2B5EF4-FFF2-40B4-BE49-F238E27FC236}">
                    <a16:creationId xmlns:a16="http://schemas.microsoft.com/office/drawing/2014/main" id="{8D07BA8E-13AA-4453-B991-0AE2B73E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70" name="Rectangle 254">
              <a:extLst>
                <a:ext uri="{FF2B5EF4-FFF2-40B4-BE49-F238E27FC236}">
                  <a16:creationId xmlns:a16="http://schemas.microsoft.com/office/drawing/2014/main" id="{30FC59AD-0011-4AF9-ACD6-B26564754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71" name="Rectangle 255">
              <a:extLst>
                <a:ext uri="{FF2B5EF4-FFF2-40B4-BE49-F238E27FC236}">
                  <a16:creationId xmlns:a16="http://schemas.microsoft.com/office/drawing/2014/main" id="{BCD53472-BAEC-4129-84CD-EA343C73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72" name="Group 256">
              <a:extLst>
                <a:ext uri="{FF2B5EF4-FFF2-40B4-BE49-F238E27FC236}">
                  <a16:creationId xmlns:a16="http://schemas.microsoft.com/office/drawing/2014/main" id="{97050CEF-D998-45F3-92AF-04D9BEB68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688" name="AutoShape 257">
                <a:extLst>
                  <a:ext uri="{FF2B5EF4-FFF2-40B4-BE49-F238E27FC236}">
                    <a16:creationId xmlns:a16="http://schemas.microsoft.com/office/drawing/2014/main" id="{D5F85F33-71C3-46BF-8680-9CB9639F1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89" name="AutoShape 258">
                <a:extLst>
                  <a:ext uri="{FF2B5EF4-FFF2-40B4-BE49-F238E27FC236}">
                    <a16:creationId xmlns:a16="http://schemas.microsoft.com/office/drawing/2014/main" id="{939B4AFA-8F0C-4331-B68F-E08EE610C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73" name="Freeform 259">
              <a:extLst>
                <a:ext uri="{FF2B5EF4-FFF2-40B4-BE49-F238E27FC236}">
                  <a16:creationId xmlns:a16="http://schemas.microsoft.com/office/drawing/2014/main" id="{FFDCC358-ABB3-4EFC-83D1-4891F13B9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674" name="Group 260">
              <a:extLst>
                <a:ext uri="{FF2B5EF4-FFF2-40B4-BE49-F238E27FC236}">
                  <a16:creationId xmlns:a16="http://schemas.microsoft.com/office/drawing/2014/main" id="{3827B888-F6A4-4C54-9B29-ADDDB3CD7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686" name="AutoShape 261">
                <a:extLst>
                  <a:ext uri="{FF2B5EF4-FFF2-40B4-BE49-F238E27FC236}">
                    <a16:creationId xmlns:a16="http://schemas.microsoft.com/office/drawing/2014/main" id="{CA0EEB21-914A-4877-8DD3-1C3301175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87" name="AutoShape 262">
                <a:extLst>
                  <a:ext uri="{FF2B5EF4-FFF2-40B4-BE49-F238E27FC236}">
                    <a16:creationId xmlns:a16="http://schemas.microsoft.com/office/drawing/2014/main" id="{F59C40C7-DCF0-4468-AE77-B88B0F61E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75" name="Rectangle 263">
              <a:extLst>
                <a:ext uri="{FF2B5EF4-FFF2-40B4-BE49-F238E27FC236}">
                  <a16:creationId xmlns:a16="http://schemas.microsoft.com/office/drawing/2014/main" id="{1E9A3238-F590-4958-A7D1-991C741A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76" name="Freeform 264">
              <a:extLst>
                <a:ext uri="{FF2B5EF4-FFF2-40B4-BE49-F238E27FC236}">
                  <a16:creationId xmlns:a16="http://schemas.microsoft.com/office/drawing/2014/main" id="{44531C47-D063-42EC-9F75-7702D8883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77" name="Freeform 265">
              <a:extLst>
                <a:ext uri="{FF2B5EF4-FFF2-40B4-BE49-F238E27FC236}">
                  <a16:creationId xmlns:a16="http://schemas.microsoft.com/office/drawing/2014/main" id="{CE1DE09B-1250-4B37-B7F3-93C48BA5B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78" name="Oval 266">
              <a:extLst>
                <a:ext uri="{FF2B5EF4-FFF2-40B4-BE49-F238E27FC236}">
                  <a16:creationId xmlns:a16="http://schemas.microsoft.com/office/drawing/2014/main" id="{FDA9B464-D6EA-4C4C-B3DE-767A78CF7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79" name="Freeform 267">
              <a:extLst>
                <a:ext uri="{FF2B5EF4-FFF2-40B4-BE49-F238E27FC236}">
                  <a16:creationId xmlns:a16="http://schemas.microsoft.com/office/drawing/2014/main" id="{B118E4A0-DCBA-4DC7-A6AE-D883210B7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80" name="AutoShape 268">
              <a:extLst>
                <a:ext uri="{FF2B5EF4-FFF2-40B4-BE49-F238E27FC236}">
                  <a16:creationId xmlns:a16="http://schemas.microsoft.com/office/drawing/2014/main" id="{3A6280D3-C4B8-4F09-BA1B-B3629E09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81" name="AutoShape 269">
              <a:extLst>
                <a:ext uri="{FF2B5EF4-FFF2-40B4-BE49-F238E27FC236}">
                  <a16:creationId xmlns:a16="http://schemas.microsoft.com/office/drawing/2014/main" id="{4B145DAA-0490-4284-B2DB-FD225F88F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82" name="Oval 270">
              <a:extLst>
                <a:ext uri="{FF2B5EF4-FFF2-40B4-BE49-F238E27FC236}">
                  <a16:creationId xmlns:a16="http://schemas.microsoft.com/office/drawing/2014/main" id="{9F98FE58-EDDB-4341-9982-B67A45DAD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83" name="Oval 271">
              <a:extLst>
                <a:ext uri="{FF2B5EF4-FFF2-40B4-BE49-F238E27FC236}">
                  <a16:creationId xmlns:a16="http://schemas.microsoft.com/office/drawing/2014/main" id="{ED9C2AC1-A254-4312-A06F-A73B5583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684" name="Oval 272">
              <a:extLst>
                <a:ext uri="{FF2B5EF4-FFF2-40B4-BE49-F238E27FC236}">
                  <a16:creationId xmlns:a16="http://schemas.microsoft.com/office/drawing/2014/main" id="{D9A1871F-8B0A-4C55-825A-B1FCEB4C5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85" name="Rectangle 273">
              <a:extLst>
                <a:ext uri="{FF2B5EF4-FFF2-40B4-BE49-F238E27FC236}">
                  <a16:creationId xmlns:a16="http://schemas.microsoft.com/office/drawing/2014/main" id="{6214C4F7-8CD6-4237-A2AB-E9458A686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6587" name="Group 274">
            <a:extLst>
              <a:ext uri="{FF2B5EF4-FFF2-40B4-BE49-F238E27FC236}">
                <a16:creationId xmlns:a16="http://schemas.microsoft.com/office/drawing/2014/main" id="{F15B9F5E-2B5D-48ED-8267-FAC25764A5F1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66630" name="Freeform 275">
              <a:extLst>
                <a:ext uri="{FF2B5EF4-FFF2-40B4-BE49-F238E27FC236}">
                  <a16:creationId xmlns:a16="http://schemas.microsoft.com/office/drawing/2014/main" id="{8777CFCB-98FA-44A1-9803-C81017D98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31" name="Rectangle 276">
              <a:extLst>
                <a:ext uri="{FF2B5EF4-FFF2-40B4-BE49-F238E27FC236}">
                  <a16:creationId xmlns:a16="http://schemas.microsoft.com/office/drawing/2014/main" id="{D9D21548-79EA-4AC2-AAA7-B647D4E9E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32" name="Freeform 277">
              <a:extLst>
                <a:ext uri="{FF2B5EF4-FFF2-40B4-BE49-F238E27FC236}">
                  <a16:creationId xmlns:a16="http://schemas.microsoft.com/office/drawing/2014/main" id="{8D219D07-7C04-48DC-86FF-5A3F0B77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33" name="Freeform 278">
              <a:extLst>
                <a:ext uri="{FF2B5EF4-FFF2-40B4-BE49-F238E27FC236}">
                  <a16:creationId xmlns:a16="http://schemas.microsoft.com/office/drawing/2014/main" id="{36A39C69-6CDE-44E8-AE91-2BC38733C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34" name="Rectangle 279">
              <a:extLst>
                <a:ext uri="{FF2B5EF4-FFF2-40B4-BE49-F238E27FC236}">
                  <a16:creationId xmlns:a16="http://schemas.microsoft.com/office/drawing/2014/main" id="{4F8B018F-D899-457A-8082-93196DC82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35" name="Group 280">
              <a:extLst>
                <a:ext uri="{FF2B5EF4-FFF2-40B4-BE49-F238E27FC236}">
                  <a16:creationId xmlns:a16="http://schemas.microsoft.com/office/drawing/2014/main" id="{22AC9F18-11FE-4E89-8C19-CC867CDAB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660" name="AutoShape 281">
                <a:extLst>
                  <a:ext uri="{FF2B5EF4-FFF2-40B4-BE49-F238E27FC236}">
                    <a16:creationId xmlns:a16="http://schemas.microsoft.com/office/drawing/2014/main" id="{ECAFC209-CA2E-4314-9494-21909223D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61" name="AutoShape 282">
                <a:extLst>
                  <a:ext uri="{FF2B5EF4-FFF2-40B4-BE49-F238E27FC236}">
                    <a16:creationId xmlns:a16="http://schemas.microsoft.com/office/drawing/2014/main" id="{0F30681D-56CA-4181-81A2-79D8B711B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36" name="Rectangle 283">
              <a:extLst>
                <a:ext uri="{FF2B5EF4-FFF2-40B4-BE49-F238E27FC236}">
                  <a16:creationId xmlns:a16="http://schemas.microsoft.com/office/drawing/2014/main" id="{13836D93-772A-4555-A507-6322A3CF4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37" name="Group 284">
              <a:extLst>
                <a:ext uri="{FF2B5EF4-FFF2-40B4-BE49-F238E27FC236}">
                  <a16:creationId xmlns:a16="http://schemas.microsoft.com/office/drawing/2014/main" id="{D8C8D5A9-F9CC-4734-91D6-CE5B1B626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658" name="AutoShape 285">
                <a:extLst>
                  <a:ext uri="{FF2B5EF4-FFF2-40B4-BE49-F238E27FC236}">
                    <a16:creationId xmlns:a16="http://schemas.microsoft.com/office/drawing/2014/main" id="{3C67BCB6-8B64-4C34-85AE-7C8498C1C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59" name="AutoShape 286">
                <a:extLst>
                  <a:ext uri="{FF2B5EF4-FFF2-40B4-BE49-F238E27FC236}">
                    <a16:creationId xmlns:a16="http://schemas.microsoft.com/office/drawing/2014/main" id="{F1E16EB7-5F01-42E3-BA89-C69DE037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38" name="Rectangle 287">
              <a:extLst>
                <a:ext uri="{FF2B5EF4-FFF2-40B4-BE49-F238E27FC236}">
                  <a16:creationId xmlns:a16="http://schemas.microsoft.com/office/drawing/2014/main" id="{76F717F8-7662-4811-AF8F-C425C9D70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39" name="Rectangle 288">
              <a:extLst>
                <a:ext uri="{FF2B5EF4-FFF2-40B4-BE49-F238E27FC236}">
                  <a16:creationId xmlns:a16="http://schemas.microsoft.com/office/drawing/2014/main" id="{CC9A051F-E75B-447F-85A4-D7821F987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40" name="Group 289">
              <a:extLst>
                <a:ext uri="{FF2B5EF4-FFF2-40B4-BE49-F238E27FC236}">
                  <a16:creationId xmlns:a16="http://schemas.microsoft.com/office/drawing/2014/main" id="{5883B202-33FC-4A02-A3CA-56C207678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656" name="AutoShape 290">
                <a:extLst>
                  <a:ext uri="{FF2B5EF4-FFF2-40B4-BE49-F238E27FC236}">
                    <a16:creationId xmlns:a16="http://schemas.microsoft.com/office/drawing/2014/main" id="{CB063483-634E-4677-8B87-AE3B1B1E2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57" name="AutoShape 291">
                <a:extLst>
                  <a:ext uri="{FF2B5EF4-FFF2-40B4-BE49-F238E27FC236}">
                    <a16:creationId xmlns:a16="http://schemas.microsoft.com/office/drawing/2014/main" id="{DD68D2F8-4232-44C8-81B1-A20AE1945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41" name="Freeform 292">
              <a:extLst>
                <a:ext uri="{FF2B5EF4-FFF2-40B4-BE49-F238E27FC236}">
                  <a16:creationId xmlns:a16="http://schemas.microsoft.com/office/drawing/2014/main" id="{0DBB2044-6C6F-473C-8276-52C247FC0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642" name="Group 293">
              <a:extLst>
                <a:ext uri="{FF2B5EF4-FFF2-40B4-BE49-F238E27FC236}">
                  <a16:creationId xmlns:a16="http://schemas.microsoft.com/office/drawing/2014/main" id="{28322596-1CF4-418B-AD27-3857DDF0A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654" name="AutoShape 294">
                <a:extLst>
                  <a:ext uri="{FF2B5EF4-FFF2-40B4-BE49-F238E27FC236}">
                    <a16:creationId xmlns:a16="http://schemas.microsoft.com/office/drawing/2014/main" id="{D76EEE24-C940-4BB3-A73B-2B76FEF39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55" name="AutoShape 295">
                <a:extLst>
                  <a:ext uri="{FF2B5EF4-FFF2-40B4-BE49-F238E27FC236}">
                    <a16:creationId xmlns:a16="http://schemas.microsoft.com/office/drawing/2014/main" id="{82558C29-E08B-4BBD-9C0C-0A0B8110E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43" name="Rectangle 296">
              <a:extLst>
                <a:ext uri="{FF2B5EF4-FFF2-40B4-BE49-F238E27FC236}">
                  <a16:creationId xmlns:a16="http://schemas.microsoft.com/office/drawing/2014/main" id="{A86B17AE-F78A-4806-9881-A90F7B2A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44" name="Freeform 297">
              <a:extLst>
                <a:ext uri="{FF2B5EF4-FFF2-40B4-BE49-F238E27FC236}">
                  <a16:creationId xmlns:a16="http://schemas.microsoft.com/office/drawing/2014/main" id="{E61C7E9B-04F1-4435-A729-1A4F01276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45" name="Freeform 298">
              <a:extLst>
                <a:ext uri="{FF2B5EF4-FFF2-40B4-BE49-F238E27FC236}">
                  <a16:creationId xmlns:a16="http://schemas.microsoft.com/office/drawing/2014/main" id="{67A69F80-FC29-4C2D-BECB-224B1F963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46" name="Oval 299">
              <a:extLst>
                <a:ext uri="{FF2B5EF4-FFF2-40B4-BE49-F238E27FC236}">
                  <a16:creationId xmlns:a16="http://schemas.microsoft.com/office/drawing/2014/main" id="{DBC3322A-9B6C-4A85-A7D4-5CE06BF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47" name="Freeform 300">
              <a:extLst>
                <a:ext uri="{FF2B5EF4-FFF2-40B4-BE49-F238E27FC236}">
                  <a16:creationId xmlns:a16="http://schemas.microsoft.com/office/drawing/2014/main" id="{5DFA2189-1FEA-469D-B624-AFD692303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48" name="AutoShape 301">
              <a:extLst>
                <a:ext uri="{FF2B5EF4-FFF2-40B4-BE49-F238E27FC236}">
                  <a16:creationId xmlns:a16="http://schemas.microsoft.com/office/drawing/2014/main" id="{52EE310D-E8E0-41C6-99C6-38531996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49" name="AutoShape 302">
              <a:extLst>
                <a:ext uri="{FF2B5EF4-FFF2-40B4-BE49-F238E27FC236}">
                  <a16:creationId xmlns:a16="http://schemas.microsoft.com/office/drawing/2014/main" id="{69848838-85AE-4E00-8212-4CFE1B689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50" name="Oval 303">
              <a:extLst>
                <a:ext uri="{FF2B5EF4-FFF2-40B4-BE49-F238E27FC236}">
                  <a16:creationId xmlns:a16="http://schemas.microsoft.com/office/drawing/2014/main" id="{98E250BA-CD2F-4188-B65D-FFD12526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51" name="Oval 304">
              <a:extLst>
                <a:ext uri="{FF2B5EF4-FFF2-40B4-BE49-F238E27FC236}">
                  <a16:creationId xmlns:a16="http://schemas.microsoft.com/office/drawing/2014/main" id="{EFA16D27-44C8-498F-9211-B5F10BE49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652" name="Oval 305">
              <a:extLst>
                <a:ext uri="{FF2B5EF4-FFF2-40B4-BE49-F238E27FC236}">
                  <a16:creationId xmlns:a16="http://schemas.microsoft.com/office/drawing/2014/main" id="{04386C1A-6643-4E7D-B98D-79602637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53" name="Rectangle 306">
              <a:extLst>
                <a:ext uri="{FF2B5EF4-FFF2-40B4-BE49-F238E27FC236}">
                  <a16:creationId xmlns:a16="http://schemas.microsoft.com/office/drawing/2014/main" id="{CEA0F0BF-A29A-4A5F-A576-7E80D9F0E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6588" name="Group 307">
            <a:extLst>
              <a:ext uri="{FF2B5EF4-FFF2-40B4-BE49-F238E27FC236}">
                <a16:creationId xmlns:a16="http://schemas.microsoft.com/office/drawing/2014/main" id="{675CA8F1-1B9A-4EE5-8C9A-CB1B4A079F64}"/>
              </a:ext>
            </a:extLst>
          </p:cNvPr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66598" name="Freeform 308">
              <a:extLst>
                <a:ext uri="{FF2B5EF4-FFF2-40B4-BE49-F238E27FC236}">
                  <a16:creationId xmlns:a16="http://schemas.microsoft.com/office/drawing/2014/main" id="{5A6277A2-A80B-4FF0-A1DF-2328C2FBA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99" name="Rectangle 309">
              <a:extLst>
                <a:ext uri="{FF2B5EF4-FFF2-40B4-BE49-F238E27FC236}">
                  <a16:creationId xmlns:a16="http://schemas.microsoft.com/office/drawing/2014/main" id="{96C73145-6CDA-406B-A70D-5AADE3DD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00" name="Freeform 310">
              <a:extLst>
                <a:ext uri="{FF2B5EF4-FFF2-40B4-BE49-F238E27FC236}">
                  <a16:creationId xmlns:a16="http://schemas.microsoft.com/office/drawing/2014/main" id="{136760E3-CF1D-4327-9798-2B452D43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01" name="Freeform 311">
              <a:extLst>
                <a:ext uri="{FF2B5EF4-FFF2-40B4-BE49-F238E27FC236}">
                  <a16:creationId xmlns:a16="http://schemas.microsoft.com/office/drawing/2014/main" id="{B1C4AEA2-09C9-465E-98FA-2AE39C741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02" name="Rectangle 312">
              <a:extLst>
                <a:ext uri="{FF2B5EF4-FFF2-40B4-BE49-F238E27FC236}">
                  <a16:creationId xmlns:a16="http://schemas.microsoft.com/office/drawing/2014/main" id="{EB32E78D-BBD6-4E85-8914-EE7393B79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03" name="Group 313">
              <a:extLst>
                <a:ext uri="{FF2B5EF4-FFF2-40B4-BE49-F238E27FC236}">
                  <a16:creationId xmlns:a16="http://schemas.microsoft.com/office/drawing/2014/main" id="{6E2C0245-BCC4-413D-9240-922CA3D88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628" name="AutoShape 314">
                <a:extLst>
                  <a:ext uri="{FF2B5EF4-FFF2-40B4-BE49-F238E27FC236}">
                    <a16:creationId xmlns:a16="http://schemas.microsoft.com/office/drawing/2014/main" id="{E5AC8EC1-24AB-4577-B329-30B4E0148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29" name="AutoShape 315">
                <a:extLst>
                  <a:ext uri="{FF2B5EF4-FFF2-40B4-BE49-F238E27FC236}">
                    <a16:creationId xmlns:a16="http://schemas.microsoft.com/office/drawing/2014/main" id="{D12B1954-7391-476B-AA73-D041E48C9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04" name="Rectangle 316">
              <a:extLst>
                <a:ext uri="{FF2B5EF4-FFF2-40B4-BE49-F238E27FC236}">
                  <a16:creationId xmlns:a16="http://schemas.microsoft.com/office/drawing/2014/main" id="{85B762CA-B2D8-4B01-AF24-E959A17DB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05" name="Group 317">
              <a:extLst>
                <a:ext uri="{FF2B5EF4-FFF2-40B4-BE49-F238E27FC236}">
                  <a16:creationId xmlns:a16="http://schemas.microsoft.com/office/drawing/2014/main" id="{1D83F386-39E0-4C1E-983B-72A2C1E74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626" name="AutoShape 318">
                <a:extLst>
                  <a:ext uri="{FF2B5EF4-FFF2-40B4-BE49-F238E27FC236}">
                    <a16:creationId xmlns:a16="http://schemas.microsoft.com/office/drawing/2014/main" id="{77FBF123-D7E4-44D8-ACBD-587A8F7BB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27" name="AutoShape 319">
                <a:extLst>
                  <a:ext uri="{FF2B5EF4-FFF2-40B4-BE49-F238E27FC236}">
                    <a16:creationId xmlns:a16="http://schemas.microsoft.com/office/drawing/2014/main" id="{2F1C7829-440F-49EE-8A3B-CCA1DE8BB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06" name="Rectangle 320">
              <a:extLst>
                <a:ext uri="{FF2B5EF4-FFF2-40B4-BE49-F238E27FC236}">
                  <a16:creationId xmlns:a16="http://schemas.microsoft.com/office/drawing/2014/main" id="{B8A66BF0-2E79-40AA-B248-AAC021190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07" name="Rectangle 321">
              <a:extLst>
                <a:ext uri="{FF2B5EF4-FFF2-40B4-BE49-F238E27FC236}">
                  <a16:creationId xmlns:a16="http://schemas.microsoft.com/office/drawing/2014/main" id="{B892124C-728A-4DEC-B887-5FF3048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6608" name="Group 322">
              <a:extLst>
                <a:ext uri="{FF2B5EF4-FFF2-40B4-BE49-F238E27FC236}">
                  <a16:creationId xmlns:a16="http://schemas.microsoft.com/office/drawing/2014/main" id="{66675699-B149-4A65-A607-44F33F332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624" name="AutoShape 323">
                <a:extLst>
                  <a:ext uri="{FF2B5EF4-FFF2-40B4-BE49-F238E27FC236}">
                    <a16:creationId xmlns:a16="http://schemas.microsoft.com/office/drawing/2014/main" id="{719E41B4-4B9B-4487-99BC-7CE46ED47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25" name="AutoShape 324">
                <a:extLst>
                  <a:ext uri="{FF2B5EF4-FFF2-40B4-BE49-F238E27FC236}">
                    <a16:creationId xmlns:a16="http://schemas.microsoft.com/office/drawing/2014/main" id="{638F5240-7494-4059-AC45-B265F4DE3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09" name="Freeform 325">
              <a:extLst>
                <a:ext uri="{FF2B5EF4-FFF2-40B4-BE49-F238E27FC236}">
                  <a16:creationId xmlns:a16="http://schemas.microsoft.com/office/drawing/2014/main" id="{D565BFF8-2B8D-4A50-BA2D-495A03B4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610" name="Group 326">
              <a:extLst>
                <a:ext uri="{FF2B5EF4-FFF2-40B4-BE49-F238E27FC236}">
                  <a16:creationId xmlns:a16="http://schemas.microsoft.com/office/drawing/2014/main" id="{EA608FAB-4BFD-46EE-91E1-6034A9B8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622" name="AutoShape 327">
                <a:extLst>
                  <a:ext uri="{FF2B5EF4-FFF2-40B4-BE49-F238E27FC236}">
                    <a16:creationId xmlns:a16="http://schemas.microsoft.com/office/drawing/2014/main" id="{73CD51FC-4DF0-4D33-849B-E332820D7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623" name="AutoShape 328">
                <a:extLst>
                  <a:ext uri="{FF2B5EF4-FFF2-40B4-BE49-F238E27FC236}">
                    <a16:creationId xmlns:a16="http://schemas.microsoft.com/office/drawing/2014/main" id="{F50D23A0-C90F-4FF3-85B6-89F065D5E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611" name="Rectangle 329">
              <a:extLst>
                <a:ext uri="{FF2B5EF4-FFF2-40B4-BE49-F238E27FC236}">
                  <a16:creationId xmlns:a16="http://schemas.microsoft.com/office/drawing/2014/main" id="{C01A62D0-7F79-4CAF-B42A-51D68A355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12" name="Freeform 330">
              <a:extLst>
                <a:ext uri="{FF2B5EF4-FFF2-40B4-BE49-F238E27FC236}">
                  <a16:creationId xmlns:a16="http://schemas.microsoft.com/office/drawing/2014/main" id="{DEEB4AB6-B256-46FF-8A29-C569EC6FA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13" name="Freeform 331">
              <a:extLst>
                <a:ext uri="{FF2B5EF4-FFF2-40B4-BE49-F238E27FC236}">
                  <a16:creationId xmlns:a16="http://schemas.microsoft.com/office/drawing/2014/main" id="{5EFDECC7-0298-40BA-8ECE-9CDEB2E1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14" name="Oval 332">
              <a:extLst>
                <a:ext uri="{FF2B5EF4-FFF2-40B4-BE49-F238E27FC236}">
                  <a16:creationId xmlns:a16="http://schemas.microsoft.com/office/drawing/2014/main" id="{886FE8D7-D991-4C68-BB8B-9A2D087C1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15" name="Freeform 333">
              <a:extLst>
                <a:ext uri="{FF2B5EF4-FFF2-40B4-BE49-F238E27FC236}">
                  <a16:creationId xmlns:a16="http://schemas.microsoft.com/office/drawing/2014/main" id="{DE8828D9-1B1C-4A50-9A38-10035032B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616" name="AutoShape 334">
              <a:extLst>
                <a:ext uri="{FF2B5EF4-FFF2-40B4-BE49-F238E27FC236}">
                  <a16:creationId xmlns:a16="http://schemas.microsoft.com/office/drawing/2014/main" id="{566AA5FE-9390-4DD4-9420-84C27FDA0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17" name="AutoShape 335">
              <a:extLst>
                <a:ext uri="{FF2B5EF4-FFF2-40B4-BE49-F238E27FC236}">
                  <a16:creationId xmlns:a16="http://schemas.microsoft.com/office/drawing/2014/main" id="{839F0047-C548-43C2-911D-D990E1B1D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18" name="Oval 336">
              <a:extLst>
                <a:ext uri="{FF2B5EF4-FFF2-40B4-BE49-F238E27FC236}">
                  <a16:creationId xmlns:a16="http://schemas.microsoft.com/office/drawing/2014/main" id="{667E8B0F-192C-403C-9889-8FD6AF35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19" name="Oval 337">
              <a:extLst>
                <a:ext uri="{FF2B5EF4-FFF2-40B4-BE49-F238E27FC236}">
                  <a16:creationId xmlns:a16="http://schemas.microsoft.com/office/drawing/2014/main" id="{2D8CA1B7-88DA-4D62-92B2-80296BBE9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620" name="Oval 338">
              <a:extLst>
                <a:ext uri="{FF2B5EF4-FFF2-40B4-BE49-F238E27FC236}">
                  <a16:creationId xmlns:a16="http://schemas.microsoft.com/office/drawing/2014/main" id="{B6964D4F-9E66-44FB-83C0-601D1ADBD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621" name="Rectangle 339">
              <a:extLst>
                <a:ext uri="{FF2B5EF4-FFF2-40B4-BE49-F238E27FC236}">
                  <a16:creationId xmlns:a16="http://schemas.microsoft.com/office/drawing/2014/main" id="{734344F4-A3ED-4AEC-81D1-067650D5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6589" name="Group 340">
            <a:extLst>
              <a:ext uri="{FF2B5EF4-FFF2-40B4-BE49-F238E27FC236}">
                <a16:creationId xmlns:a16="http://schemas.microsoft.com/office/drawing/2014/main" id="{06E0313E-17D5-42F4-865C-B09D252E4473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66596" name="Picture 341" descr="desktop_computer_stylized_medium">
              <a:extLst>
                <a:ext uri="{FF2B5EF4-FFF2-40B4-BE49-F238E27FC236}">
                  <a16:creationId xmlns:a16="http://schemas.microsoft.com/office/drawing/2014/main" id="{B5E3DC01-C7DB-47EF-A294-9AEFE97CA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7" name="Freeform 342">
              <a:extLst>
                <a:ext uri="{FF2B5EF4-FFF2-40B4-BE49-F238E27FC236}">
                  <a16:creationId xmlns:a16="http://schemas.microsoft.com/office/drawing/2014/main" id="{B40846AB-8EE5-45B7-8122-E024CA493F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66590" name="Group 343">
            <a:extLst>
              <a:ext uri="{FF2B5EF4-FFF2-40B4-BE49-F238E27FC236}">
                <a16:creationId xmlns:a16="http://schemas.microsoft.com/office/drawing/2014/main" id="{82F01441-6E46-4D0C-BA26-4ECF5610D441}"/>
              </a:ext>
            </a:extLst>
          </p:cNvPr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66594" name="Picture 344" descr="desktop_computer_stylized_medium">
              <a:extLst>
                <a:ext uri="{FF2B5EF4-FFF2-40B4-BE49-F238E27FC236}">
                  <a16:creationId xmlns:a16="http://schemas.microsoft.com/office/drawing/2014/main" id="{DDF414BA-9E31-496E-8E2B-3707A3229B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5" name="Freeform 345">
              <a:extLst>
                <a:ext uri="{FF2B5EF4-FFF2-40B4-BE49-F238E27FC236}">
                  <a16:creationId xmlns:a16="http://schemas.microsoft.com/office/drawing/2014/main" id="{CFCF0997-7EB4-4823-BA7B-CA1899279A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252" name="Rectangle 4">
            <a:extLst>
              <a:ext uri="{FF2B5EF4-FFF2-40B4-BE49-F238E27FC236}">
                <a16:creationId xmlns:a16="http://schemas.microsoft.com/office/drawing/2014/main" id="{48809157-FC1C-4E22-8103-A1757F03C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914400"/>
            <a:ext cx="4381500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1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1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1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1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ko-KR" altLang="en-US" sz="2400" i="1" dirty="0">
                <a:solidFill>
                  <a:srgbClr val="CC0000"/>
                </a:solidFill>
                <a:latin typeface="+mn-lt"/>
              </a:rPr>
              <a:t>가정 </a:t>
            </a:r>
            <a:r>
              <a:rPr lang="en-US" altLang="ko-KR" sz="2400" i="1" dirty="0">
                <a:solidFill>
                  <a:srgbClr val="CC0000"/>
                </a:solidFill>
                <a:latin typeface="+mn-lt"/>
              </a:rPr>
              <a:t>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ko-KR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객체크기 </a:t>
            </a:r>
            <a:r>
              <a:rPr lang="en-US" altLang="ko-KR" sz="1800" dirty="0">
                <a:latin typeface="+mn-lt"/>
              </a:rPr>
              <a:t>: 1M </a:t>
            </a:r>
            <a:r>
              <a:rPr lang="ko-KR" altLang="en-US" sz="1800" dirty="0">
                <a:latin typeface="+mn-lt"/>
              </a:rPr>
              <a:t>비트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 err="1">
                <a:latin typeface="+mn-lt"/>
              </a:rPr>
              <a:t>기관브라우져</a:t>
            </a:r>
            <a:r>
              <a:rPr lang="en-US" altLang="ko-KR" sz="1800" dirty="0">
                <a:latin typeface="+mn-lt"/>
              </a:rPr>
              <a:t>(</a:t>
            </a:r>
            <a:r>
              <a:rPr lang="ko-KR" altLang="en-US" sz="1800" dirty="0">
                <a:latin typeface="+mn-lt"/>
              </a:rPr>
              <a:t>전체</a:t>
            </a:r>
            <a:r>
              <a:rPr lang="en-US" altLang="ko-KR" sz="1800" dirty="0">
                <a:latin typeface="+mn-lt"/>
              </a:rPr>
              <a:t>)</a:t>
            </a:r>
            <a:r>
              <a:rPr lang="ko-KR" altLang="en-US" sz="1800" dirty="0">
                <a:latin typeface="+mn-lt"/>
              </a:rPr>
              <a:t>부터 기점서버 평균요청 비율 </a:t>
            </a:r>
            <a:r>
              <a:rPr lang="en-US" altLang="ko-KR" sz="1800" dirty="0">
                <a:latin typeface="+mn-lt"/>
              </a:rPr>
              <a:t>: 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ko-KR" altLang="en-US" sz="1800" dirty="0">
                <a:latin typeface="+mn-lt"/>
              </a:rPr>
              <a:t> 인터넷 </a:t>
            </a:r>
            <a:r>
              <a:rPr lang="ko-KR" altLang="en-US" sz="1800" dirty="0" err="1">
                <a:latin typeface="+mn-lt"/>
              </a:rPr>
              <a:t>라우터</a:t>
            </a:r>
            <a:r>
              <a:rPr lang="ko-KR" altLang="en-US" sz="1800" dirty="0">
                <a:latin typeface="+mn-lt"/>
              </a:rPr>
              <a:t> 요청으로부터 기점서버 응답시간</a:t>
            </a:r>
            <a:r>
              <a:rPr lang="en-US" altLang="ko-KR" sz="1800" dirty="0">
                <a:latin typeface="+mn-lt"/>
              </a:rPr>
              <a:t>(</a:t>
            </a:r>
            <a:r>
              <a:rPr lang="ko-KR" altLang="en-US" sz="1800" dirty="0">
                <a:latin typeface="+mn-lt"/>
              </a:rPr>
              <a:t>인터넷지연</a:t>
            </a:r>
            <a:r>
              <a:rPr lang="en-US" altLang="ko-KR" sz="1800" dirty="0">
                <a:latin typeface="+mn-lt"/>
              </a:rPr>
              <a:t>)</a:t>
            </a:r>
            <a:br>
              <a:rPr lang="en-US" altLang="ko-KR" sz="1800" dirty="0">
                <a:latin typeface="+mn-lt"/>
              </a:rPr>
            </a:br>
            <a:r>
              <a:rPr lang="ko-KR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: 2 </a:t>
            </a:r>
            <a:r>
              <a:rPr lang="ko-KR" altLang="en-US" sz="1800" dirty="0">
                <a:latin typeface="+mn-lt"/>
              </a:rPr>
              <a:t>초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액세스 링크 </a:t>
            </a:r>
            <a:r>
              <a:rPr lang="en-US" altLang="ko-KR" sz="1800" dirty="0">
                <a:latin typeface="+mn-lt"/>
              </a:rPr>
              <a:t>: 15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ko-KR" dirty="0">
              <a:latin typeface="+mn-lt"/>
            </a:endParaRP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ko-KR" altLang="en-US" sz="2400" i="1" dirty="0">
                <a:solidFill>
                  <a:srgbClr val="CC0000"/>
                </a:solidFill>
                <a:latin typeface="+mn-lt"/>
              </a:rPr>
              <a:t>결과 </a:t>
            </a:r>
            <a:r>
              <a:rPr lang="en-US" altLang="ko-KR" sz="2400" i="1" dirty="0">
                <a:solidFill>
                  <a:srgbClr val="CC0000"/>
                </a:solidFill>
                <a:latin typeface="+mn-lt"/>
              </a:rPr>
              <a:t>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ko-KR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액세스링크 </a:t>
            </a:r>
            <a:r>
              <a:rPr lang="ko-KR" altLang="en-US" sz="1800" dirty="0" err="1">
                <a:latin typeface="+mn-lt"/>
              </a:rPr>
              <a:t>트래픽강도</a:t>
            </a:r>
            <a:r>
              <a:rPr lang="en-US" altLang="ko-KR" sz="1800" dirty="0">
                <a:latin typeface="+mn-lt"/>
              </a:rPr>
              <a:t>:  1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전체지연 </a:t>
            </a:r>
            <a:r>
              <a:rPr lang="en-US" altLang="ko-KR" sz="1800" dirty="0">
                <a:latin typeface="+mn-lt"/>
              </a:rPr>
              <a:t>= </a:t>
            </a:r>
            <a:r>
              <a:rPr lang="ko-KR" altLang="en-US" sz="1800" dirty="0">
                <a:latin typeface="+mn-lt"/>
              </a:rPr>
              <a:t>인터넷지연</a:t>
            </a:r>
            <a:r>
              <a:rPr lang="en-US" altLang="ko-KR" sz="1800" dirty="0">
                <a:latin typeface="+mn-lt"/>
              </a:rPr>
              <a:t> + </a:t>
            </a:r>
            <a:r>
              <a:rPr lang="ko-KR" altLang="en-US" sz="1800" dirty="0">
                <a:latin typeface="+mn-lt"/>
              </a:rPr>
              <a:t>액세스지연</a:t>
            </a:r>
            <a:r>
              <a:rPr lang="en-US" altLang="ko-KR" sz="1800" dirty="0">
                <a:latin typeface="+mn-lt"/>
              </a:rPr>
              <a:t> + LAN </a:t>
            </a:r>
            <a:r>
              <a:rPr lang="ko-KR" altLang="en-US" sz="1800" dirty="0">
                <a:latin typeface="+mn-lt"/>
              </a:rPr>
              <a:t>지연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sz="1800" dirty="0">
                <a:latin typeface="+mn-lt"/>
              </a:rPr>
              <a:t>     =  2 sec + minutes + 0.01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defRPr/>
            </a:pPr>
            <a:endParaRPr lang="en-US" altLang="ko-KR" dirty="0">
              <a:latin typeface="Gill Sans MT" pitchFamily="34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ko-KR" dirty="0">
              <a:latin typeface="Gill Sans MT" pitchFamily="34" charset="0"/>
            </a:endParaRPr>
          </a:p>
        </p:txBody>
      </p:sp>
      <p:sp>
        <p:nvSpPr>
          <p:cNvPr id="66592" name="Text Box 99">
            <a:extLst>
              <a:ext uri="{FF2B5EF4-FFF2-40B4-BE49-F238E27FC236}">
                <a16:creationId xmlns:a16="http://schemas.microsoft.com/office/drawing/2014/main" id="{2EF38FD9-9E05-41CB-8F70-0D67B482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152775"/>
            <a:ext cx="76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인터넷 </a:t>
            </a:r>
            <a:endParaRPr lang="en-US" altLang="ko-KR" sz="140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라우터</a:t>
            </a:r>
            <a:endParaRPr lang="en-US" altLang="ko-KR" sz="140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93" name="Text Box 99">
            <a:extLst>
              <a:ext uri="{FF2B5EF4-FFF2-40B4-BE49-F238E27FC236}">
                <a16:creationId xmlns:a16="http://schemas.microsoft.com/office/drawing/2014/main" id="{EA9D528F-80B0-48FA-AF47-8E83F16DC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0" y="4352925"/>
            <a:ext cx="1292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기업체 라우터</a:t>
            </a:r>
            <a:endParaRPr lang="en-US" altLang="ko-KR" sz="140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1AD4C5A-86FD-4B6A-9E42-8C666283697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12320" y="1315800"/>
              <a:ext cx="6824520" cy="4968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1AD4C5A-86FD-4B6A-9E42-8C66628369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2960" y="1306440"/>
                <a:ext cx="6843240" cy="498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876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reeform 71">
            <a:extLst>
              <a:ext uri="{FF2B5EF4-FFF2-40B4-BE49-F238E27FC236}">
                <a16:creationId xmlns:a16="http://schemas.microsoft.com/office/drawing/2014/main" id="{929B51C5-7E5A-4B94-B216-7A581E75185E}"/>
              </a:ext>
            </a:extLst>
          </p:cNvPr>
          <p:cNvSpPr>
            <a:spLocks/>
          </p:cNvSpPr>
          <p:nvPr/>
        </p:nvSpPr>
        <p:spPr bwMode="auto">
          <a:xfrm>
            <a:off x="5275263" y="4443413"/>
            <a:ext cx="2965450" cy="1390650"/>
          </a:xfrm>
          <a:custGeom>
            <a:avLst/>
            <a:gdLst>
              <a:gd name="T0" fmla="*/ 2147483646 w 1868"/>
              <a:gd name="T1" fmla="*/ 2147483646 h 876"/>
              <a:gd name="T2" fmla="*/ 2147483646 w 1868"/>
              <a:gd name="T3" fmla="*/ 2147483646 h 876"/>
              <a:gd name="T4" fmla="*/ 2147483646 w 1868"/>
              <a:gd name="T5" fmla="*/ 2147483646 h 876"/>
              <a:gd name="T6" fmla="*/ 2147483646 w 1868"/>
              <a:gd name="T7" fmla="*/ 2147483646 h 876"/>
              <a:gd name="T8" fmla="*/ 2147483646 w 1868"/>
              <a:gd name="T9" fmla="*/ 2147483646 h 876"/>
              <a:gd name="T10" fmla="*/ 2147483646 w 1868"/>
              <a:gd name="T11" fmla="*/ 2147483646 h 876"/>
              <a:gd name="T12" fmla="*/ 2147483646 w 1868"/>
              <a:gd name="T13" fmla="*/ 2147483646 h 876"/>
              <a:gd name="T14" fmla="*/ 2147483646 w 1868"/>
              <a:gd name="T15" fmla="*/ 2147483646 h 876"/>
              <a:gd name="T16" fmla="*/ 2147483646 w 1868"/>
              <a:gd name="T17" fmla="*/ 2147483646 h 876"/>
              <a:gd name="T18" fmla="*/ 2147483646 w 1868"/>
              <a:gd name="T19" fmla="*/ 2147483646 h 876"/>
              <a:gd name="T20" fmla="*/ 2147483646 w 1868"/>
              <a:gd name="T21" fmla="*/ 2147483646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0509" name="Group 308">
            <a:extLst>
              <a:ext uri="{FF2B5EF4-FFF2-40B4-BE49-F238E27FC236}">
                <a16:creationId xmlns:a16="http://schemas.microsoft.com/office/drawing/2014/main" id="{88378603-5E27-44F6-976E-E8D59E8CD808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4962525"/>
            <a:ext cx="1860550" cy="809625"/>
            <a:chOff x="4217" y="3611"/>
            <a:chExt cx="1172" cy="510"/>
          </a:xfrm>
        </p:grpSpPr>
        <p:sp>
          <p:nvSpPr>
            <p:cNvPr id="68857" name="Rectangle 307">
              <a:extLst>
                <a:ext uri="{FF2B5EF4-FFF2-40B4-BE49-F238E27FC236}">
                  <a16:creationId xmlns:a16="http://schemas.microsoft.com/office/drawing/2014/main" id="{F87DA787-919F-4626-B587-2F33F87C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58" name="Text Box 97">
              <a:extLst>
                <a:ext uri="{FF2B5EF4-FFF2-40B4-BE49-F238E27FC236}">
                  <a16:creationId xmlns:a16="http://schemas.microsoft.com/office/drawing/2014/main" id="{846F2BB9-A7BA-40BF-A948-421C38FB7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CC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local web </a:t>
              </a:r>
            </a:p>
            <a:p>
              <a:pPr algn="ctr" eaLnBrk="1" latinLnBrk="0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CC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cache</a:t>
              </a:r>
            </a:p>
          </p:txBody>
        </p:sp>
      </p:grpSp>
      <p:sp>
        <p:nvSpPr>
          <p:cNvPr id="147461" name="Rectangle 4">
            <a:extLst>
              <a:ext uri="{FF2B5EF4-FFF2-40B4-BE49-F238E27FC236}">
                <a16:creationId xmlns:a16="http://schemas.microsoft.com/office/drawing/2014/main" id="{79CED72D-9786-413B-82D7-4E420E6175B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2250" y="873125"/>
            <a:ext cx="5330825" cy="4089400"/>
          </a:xfrm>
        </p:spPr>
        <p:txBody>
          <a:bodyPr/>
          <a:lstStyle/>
          <a:p>
            <a:pPr marL="228600" indent="-228600">
              <a:lnSpc>
                <a:spcPct val="80000"/>
              </a:lnSpc>
              <a:tabLst>
                <a:tab pos="576263" algn="l"/>
              </a:tabLst>
              <a:defRPr/>
            </a:pP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ko-KR" altLang="en-US" sz="1800" dirty="0" err="1">
                <a:ea typeface="ＭＳ Ｐゴシック" pitchFamily="34" charset="-128"/>
              </a:rPr>
              <a:t>적중율이</a:t>
            </a:r>
            <a:r>
              <a:rPr lang="ko-KR" altLang="en-US" sz="1800" dirty="0">
                <a:ea typeface="ＭＳ Ｐゴシック" pitchFamily="34" charset="-128"/>
              </a:rPr>
              <a:t> </a:t>
            </a:r>
            <a:r>
              <a:rPr lang="en-US" altLang="ko-KR" sz="1800" dirty="0">
                <a:ea typeface="ＭＳ Ｐゴシック" pitchFamily="34" charset="-128"/>
              </a:rPr>
              <a:t>0.4 </a:t>
            </a:r>
            <a:r>
              <a:rPr lang="ko-KR" altLang="en-US" sz="1800" dirty="0" err="1">
                <a:ea typeface="ＭＳ Ｐゴシック" pitchFamily="34" charset="-128"/>
              </a:rPr>
              <a:t>인경우</a:t>
            </a:r>
            <a:endParaRPr lang="en-US" altLang="ko-KR" sz="1800" dirty="0">
              <a:ea typeface="ＭＳ Ｐゴシック" pitchFamily="34" charset="-128"/>
            </a:endParaRPr>
          </a:p>
          <a:p>
            <a:pPr marL="576263" lvl="1" indent="-233363">
              <a:tabLst>
                <a:tab pos="576263" algn="l"/>
              </a:tabLst>
              <a:defRPr/>
            </a:pPr>
            <a:r>
              <a:rPr lang="en-US" altLang="ko-KR" sz="1800" dirty="0">
                <a:ea typeface="ＭＳ Ｐゴシック" pitchFamily="34" charset="-128"/>
              </a:rPr>
              <a:t>40% requests satisfied at cache, </a:t>
            </a:r>
            <a:br>
              <a:rPr lang="en-US" altLang="ko-KR" sz="1800" dirty="0">
                <a:ea typeface="ＭＳ Ｐゴシック" pitchFamily="34" charset="-128"/>
              </a:rPr>
            </a:br>
            <a:r>
              <a:rPr lang="en-US" altLang="ko-KR" sz="1800" dirty="0">
                <a:ea typeface="ＭＳ Ｐゴシック" pitchFamily="34" charset="-128"/>
              </a:rPr>
              <a:t>60% requests satisfied at origin</a:t>
            </a:r>
          </a:p>
          <a:p>
            <a:pPr marL="176213" indent="-233363">
              <a:tabLst>
                <a:tab pos="576263" algn="l"/>
              </a:tabLst>
              <a:defRPr/>
            </a:pPr>
            <a:r>
              <a:rPr lang="en-US" altLang="ko-KR" sz="1800" dirty="0">
                <a:ea typeface="ＭＳ Ｐゴシック" pitchFamily="34" charset="-128"/>
              </a:rPr>
              <a:t> </a:t>
            </a:r>
            <a:r>
              <a:rPr lang="ko-KR" altLang="en-US" sz="1800" dirty="0" err="1">
                <a:ea typeface="ＭＳ Ｐゴシック" pitchFamily="34" charset="-128"/>
              </a:rPr>
              <a:t>트래픽</a:t>
            </a:r>
            <a:r>
              <a:rPr lang="ko-KR" altLang="en-US" sz="1800" dirty="0">
                <a:ea typeface="ＭＳ Ｐゴシック" pitchFamily="34" charset="-128"/>
              </a:rPr>
              <a:t> 강도</a:t>
            </a:r>
            <a:r>
              <a:rPr lang="en-US" altLang="ko-KR" sz="1800" dirty="0">
                <a:ea typeface="ＭＳ Ｐゴシック" pitchFamily="34" charset="-128"/>
              </a:rPr>
              <a:t> = 15M</a:t>
            </a:r>
            <a:r>
              <a:rPr lang="ko-KR" altLang="en-US" sz="1800" dirty="0">
                <a:ea typeface="ＭＳ Ｐゴシック" pitchFamily="34" charset="-128"/>
              </a:rPr>
              <a:t>비트*</a:t>
            </a:r>
            <a:r>
              <a:rPr lang="en-US" altLang="ko-KR" sz="1800" dirty="0">
                <a:ea typeface="ＭＳ Ｐゴシック" pitchFamily="34" charset="-128"/>
              </a:rPr>
              <a:t>0.6/15Mbps</a:t>
            </a:r>
            <a:br>
              <a:rPr lang="en-US" altLang="ko-KR" sz="1800" dirty="0">
                <a:ea typeface="ＭＳ Ｐゴシック" pitchFamily="34" charset="-128"/>
              </a:rPr>
            </a:br>
            <a:r>
              <a:rPr lang="en-US" altLang="ko-KR" sz="1800" dirty="0">
                <a:ea typeface="ＭＳ Ｐゴシック" pitchFamily="34" charset="-128"/>
              </a:rPr>
              <a:t>                    = 0.6</a:t>
            </a:r>
          </a:p>
          <a:p>
            <a:pPr marL="176213" indent="-233363">
              <a:tabLst>
                <a:tab pos="576263" algn="l"/>
              </a:tabLst>
              <a:defRPr/>
            </a:pPr>
            <a:r>
              <a:rPr lang="en-US" altLang="ko-KR" sz="1800" dirty="0">
                <a:ea typeface="ＭＳ Ｐゴシック" pitchFamily="34" charset="-128"/>
              </a:rPr>
              <a:t> </a:t>
            </a:r>
            <a:r>
              <a:rPr lang="ko-KR" altLang="en-US" sz="1800" dirty="0">
                <a:ea typeface="ＭＳ Ｐゴシック" pitchFamily="34" charset="-128"/>
              </a:rPr>
              <a:t>전체지연 </a:t>
            </a:r>
            <a:r>
              <a:rPr lang="en-US" altLang="ko-KR" sz="1800" dirty="0">
                <a:ea typeface="ＭＳ Ｐゴシック" pitchFamily="34" charset="-128"/>
              </a:rPr>
              <a:t>= 0.6 * (</a:t>
            </a:r>
            <a:r>
              <a:rPr lang="ko-KR" altLang="en-US" sz="1800" dirty="0">
                <a:ea typeface="ＭＳ Ｐゴシック" pitchFamily="34" charset="-128"/>
              </a:rPr>
              <a:t>기점서버로부터 지연</a:t>
            </a:r>
            <a:r>
              <a:rPr lang="en-US" altLang="ko-KR" sz="1800" dirty="0">
                <a:ea typeface="ＭＳ Ｐゴシック" pitchFamily="34" charset="-128"/>
              </a:rPr>
              <a:t>) +0.4 * (</a:t>
            </a:r>
            <a:r>
              <a:rPr lang="ko-KR" altLang="en-US" sz="1800" dirty="0">
                <a:ea typeface="ＭＳ Ｐゴシック" pitchFamily="34" charset="-128"/>
              </a:rPr>
              <a:t>캐시에 의한 </a:t>
            </a:r>
            <a:r>
              <a:rPr lang="ko-KR" altLang="en-US" sz="1800" dirty="0" err="1">
                <a:ea typeface="ＭＳ Ｐゴシック" pitchFamily="34" charset="-128"/>
              </a:rPr>
              <a:t>랜지연</a:t>
            </a:r>
            <a:r>
              <a:rPr lang="en-US" altLang="ko-KR" sz="1800" dirty="0">
                <a:ea typeface="ＭＳ Ｐゴシック" pitchFamily="34" charset="-128"/>
              </a:rPr>
              <a:t>)</a:t>
            </a:r>
            <a:br>
              <a:rPr lang="en-US" altLang="ko-KR" sz="1800" dirty="0">
                <a:ea typeface="ＭＳ Ｐゴシック" pitchFamily="34" charset="-128"/>
              </a:rPr>
            </a:br>
            <a:r>
              <a:rPr lang="en-US" altLang="ko-KR" sz="1800" dirty="0">
                <a:ea typeface="ＭＳ Ｐゴシック" pitchFamily="34" charset="-128"/>
              </a:rPr>
              <a:t>= 0.6 (2</a:t>
            </a:r>
            <a:r>
              <a:rPr lang="ko-KR" altLang="en-US" sz="1800" dirty="0">
                <a:ea typeface="ＭＳ Ｐゴシック" pitchFamily="34" charset="-128"/>
              </a:rPr>
              <a:t>초</a:t>
            </a:r>
            <a:r>
              <a:rPr lang="en-US" altLang="ko-KR" sz="1800" dirty="0">
                <a:ea typeface="ＭＳ Ｐゴシック" pitchFamily="34" charset="-128"/>
              </a:rPr>
              <a:t>+0.067+0.01) + 0.4 (0.01) </a:t>
            </a:r>
            <a:br>
              <a:rPr lang="en-US" altLang="ko-KR" sz="1800" dirty="0">
                <a:ea typeface="ＭＳ Ｐゴシック" pitchFamily="34" charset="-128"/>
              </a:rPr>
            </a:br>
            <a:r>
              <a:rPr lang="en-US" altLang="ko-KR" sz="1800" dirty="0">
                <a:ea typeface="ＭＳ Ｐゴシック" pitchFamily="34" charset="-128"/>
              </a:rPr>
              <a:t>= 1.25</a:t>
            </a:r>
            <a:r>
              <a:rPr lang="ko-KR" altLang="en-US" sz="1800" dirty="0">
                <a:ea typeface="ＭＳ Ｐゴシック" pitchFamily="34" charset="-128"/>
              </a:rPr>
              <a:t>초</a:t>
            </a:r>
            <a:endParaRPr lang="en-US" altLang="ko-KR" sz="1800" dirty="0">
              <a:ea typeface="ＭＳ Ｐゴシック" pitchFamily="34" charset="-128"/>
            </a:endParaRPr>
          </a:p>
          <a:p>
            <a:pPr marL="176213" indent="-233363">
              <a:tabLst>
                <a:tab pos="576263" algn="l"/>
              </a:tabLst>
              <a:defRPr/>
            </a:pPr>
            <a:endParaRPr lang="en-US" altLang="ko-KR" dirty="0">
              <a:ea typeface="ＭＳ Ｐゴシック" pitchFamily="34" charset="-128"/>
            </a:endParaRPr>
          </a:p>
          <a:p>
            <a:pPr marL="228600" indent="-228600">
              <a:lnSpc>
                <a:spcPct val="80000"/>
              </a:lnSpc>
              <a:buFont typeface="Wingdings" panose="05000000000000000000" pitchFamily="2" charset="2"/>
              <a:buNone/>
              <a:tabLst>
                <a:tab pos="576263" algn="l"/>
              </a:tabLst>
              <a:defRPr/>
            </a:pPr>
            <a:r>
              <a:rPr lang="en-US" altLang="ko-KR" dirty="0">
                <a:ea typeface="ＭＳ Ｐゴシック" pitchFamily="34" charset="-128"/>
              </a:rPr>
              <a:t>  </a:t>
            </a:r>
          </a:p>
        </p:txBody>
      </p:sp>
      <p:sp>
        <p:nvSpPr>
          <p:cNvPr id="254" name="Rectangle 3">
            <a:extLst>
              <a:ext uri="{FF2B5EF4-FFF2-40B4-BE49-F238E27FC236}">
                <a16:creationId xmlns:a16="http://schemas.microsoft.com/office/drawing/2014/main" id="{2EC385AD-7CCF-4519-AA4B-6FF2CB41B439}"/>
              </a:ext>
            </a:extLst>
          </p:cNvPr>
          <p:cNvSpPr txBox="1">
            <a:spLocks noChangeArrowheads="1"/>
          </p:cNvSpPr>
          <p:nvPr/>
        </p:nvSpPr>
        <p:spPr>
          <a:xfrm>
            <a:off x="665163" y="69850"/>
            <a:ext cx="7772400" cy="5238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kern="0" dirty="0" err="1">
                <a:ea typeface="ＭＳ Ｐゴシック" pitchFamily="34" charset="-128"/>
              </a:rPr>
              <a:t>웹캐싱</a:t>
            </a:r>
            <a:r>
              <a:rPr lang="ko-KR" altLang="en-US" kern="0" dirty="0">
                <a:ea typeface="ＭＳ Ｐゴシック" pitchFamily="34" charset="-128"/>
              </a:rPr>
              <a:t> 예</a:t>
            </a:r>
            <a:r>
              <a:rPr lang="en-US" altLang="ko-KR" kern="0" dirty="0">
                <a:ea typeface="ＭＳ Ｐゴシック" pitchFamily="34" charset="-128"/>
              </a:rPr>
              <a:t>(</a:t>
            </a:r>
            <a:r>
              <a:rPr lang="ko-KR" altLang="en-US" kern="0" dirty="0" err="1">
                <a:ea typeface="ＭＳ Ｐゴシック" pitchFamily="34" charset="-128"/>
              </a:rPr>
              <a:t>웹캐싱을</a:t>
            </a:r>
            <a:r>
              <a:rPr lang="ko-KR" altLang="en-US" kern="0" dirty="0">
                <a:ea typeface="ＭＳ Ｐゴシック" pitchFamily="34" charset="-128"/>
              </a:rPr>
              <a:t> 사용할 경우</a:t>
            </a:r>
            <a:r>
              <a:rPr lang="en-US" altLang="ko-KR" kern="0" dirty="0">
                <a:ea typeface="ＭＳ Ｐゴシック" pitchFamily="34" charset="-128"/>
              </a:rPr>
              <a:t>)</a:t>
            </a:r>
          </a:p>
        </p:txBody>
      </p:sp>
      <p:sp>
        <p:nvSpPr>
          <p:cNvPr id="68614" name="Line 2">
            <a:extLst>
              <a:ext uri="{FF2B5EF4-FFF2-40B4-BE49-F238E27FC236}">
                <a16:creationId xmlns:a16="http://schemas.microsoft.com/office/drawing/2014/main" id="{C7AE1CBC-CE28-4265-8076-9072FD9B2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5" y="24606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" name="Text Box 50">
            <a:extLst>
              <a:ext uri="{FF2B5EF4-FFF2-40B4-BE49-F238E27FC236}">
                <a16:creationId xmlns:a16="http://schemas.microsoft.com/office/drawing/2014/main" id="{5C37D683-816E-4CA7-845E-9D3D6C2F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18748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algn="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68616" name="Line 51">
            <a:extLst>
              <a:ext uri="{FF2B5EF4-FFF2-40B4-BE49-F238E27FC236}">
                <a16:creationId xmlns:a16="http://schemas.microsoft.com/office/drawing/2014/main" id="{A8D61F21-AC21-4417-9376-B30AEFC16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20796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7" name="Line 52">
            <a:extLst>
              <a:ext uri="{FF2B5EF4-FFF2-40B4-BE49-F238E27FC236}">
                <a16:creationId xmlns:a16="http://schemas.microsoft.com/office/drawing/2014/main" id="{5003C5FB-84BC-439C-A989-7D1A6E8F6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8500" y="21177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8" name="Line 53">
            <a:extLst>
              <a:ext uri="{FF2B5EF4-FFF2-40B4-BE49-F238E27FC236}">
                <a16:creationId xmlns:a16="http://schemas.microsoft.com/office/drawing/2014/main" id="{625A5603-CC06-4900-941E-2D8698FC40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0" y="22796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9" name="Line 54">
            <a:extLst>
              <a:ext uri="{FF2B5EF4-FFF2-40B4-BE49-F238E27FC236}">
                <a16:creationId xmlns:a16="http://schemas.microsoft.com/office/drawing/2014/main" id="{EB265C5E-E0DB-41F1-A32C-48ECE54E11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67625" y="30416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0" name="Freeform 55">
            <a:extLst>
              <a:ext uri="{FF2B5EF4-FFF2-40B4-BE49-F238E27FC236}">
                <a16:creationId xmlns:a16="http://schemas.microsoft.com/office/drawing/2014/main" id="{7F0E0ED0-B8EF-4D5A-AFCC-DE514E8E03D3}"/>
              </a:ext>
            </a:extLst>
          </p:cNvPr>
          <p:cNvSpPr>
            <a:spLocks/>
          </p:cNvSpPr>
          <p:nvPr/>
        </p:nvSpPr>
        <p:spPr bwMode="auto">
          <a:xfrm>
            <a:off x="5694363" y="2073275"/>
            <a:ext cx="2174875" cy="1581150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1" name="Text Box 70">
            <a:extLst>
              <a:ext uri="{FF2B5EF4-FFF2-40B4-BE49-F238E27FC236}">
                <a16:creationId xmlns:a16="http://schemas.microsoft.com/office/drawing/2014/main" id="{C7FB3720-68E5-414C-928A-82C44B56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050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22" name="Line 77">
            <a:extLst>
              <a:ext uri="{FF2B5EF4-FFF2-40B4-BE49-F238E27FC236}">
                <a16:creationId xmlns:a16="http://schemas.microsoft.com/office/drawing/2014/main" id="{E754DE8A-C3C4-4E57-A0A9-DD71B219D2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47529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3" name="Line 78">
            <a:extLst>
              <a:ext uri="{FF2B5EF4-FFF2-40B4-BE49-F238E27FC236}">
                <a16:creationId xmlns:a16="http://schemas.microsoft.com/office/drawing/2014/main" id="{95C0872C-409B-4841-9F5B-36A5EE549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4113" y="48006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4" name="Line 79">
            <a:extLst>
              <a:ext uri="{FF2B5EF4-FFF2-40B4-BE49-F238E27FC236}">
                <a16:creationId xmlns:a16="http://schemas.microsoft.com/office/drawing/2014/main" id="{A59E0161-B3F7-4FD8-97F4-BECC617DF2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2275" y="48069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5" name="Line 80">
            <a:extLst>
              <a:ext uri="{FF2B5EF4-FFF2-40B4-BE49-F238E27FC236}">
                <a16:creationId xmlns:a16="http://schemas.microsoft.com/office/drawing/2014/main" id="{6E3855CC-6907-443E-BAF4-A1AE0026A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988" y="47863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6" name="Line 95">
            <a:extLst>
              <a:ext uri="{FF2B5EF4-FFF2-40B4-BE49-F238E27FC236}">
                <a16:creationId xmlns:a16="http://schemas.microsoft.com/office/drawing/2014/main" id="{AC12D3AD-94E3-4372-8119-629AFC719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179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7" name="Text Box 97">
            <a:extLst>
              <a:ext uri="{FF2B5EF4-FFF2-40B4-BE49-F238E27FC236}">
                <a16:creationId xmlns:a16="http://schemas.microsoft.com/office/drawing/2014/main" id="{2C1BAF11-10E7-4B5C-A4C5-70908FB5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4330700"/>
            <a:ext cx="1190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기업체망</a:t>
            </a:r>
            <a:endParaRPr lang="en-US" altLang="ko-KR" sz="2000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28" name="Text Box 98">
            <a:extLst>
              <a:ext uri="{FF2B5EF4-FFF2-40B4-BE49-F238E27FC236}">
                <a16:creationId xmlns:a16="http://schemas.microsoft.com/office/drawing/2014/main" id="{0B0C3BFB-7063-49B7-B5FC-B0B3E0B45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4711700"/>
            <a:ext cx="1597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100 Mbps LAN</a:t>
            </a:r>
            <a:endParaRPr lang="en-US" altLang="ko-KR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29" name="Text Box 99">
            <a:extLst>
              <a:ext uri="{FF2B5EF4-FFF2-40B4-BE49-F238E27FC236}">
                <a16:creationId xmlns:a16="http://schemas.microsoft.com/office/drawing/2014/main" id="{2617016E-00AC-4AB6-B46D-84EA9ADFF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788" y="3706813"/>
            <a:ext cx="1279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15 Mbps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lang="en-US" altLang="ko-KR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68630" name="Group 111">
            <a:extLst>
              <a:ext uri="{FF2B5EF4-FFF2-40B4-BE49-F238E27FC236}">
                <a16:creationId xmlns:a16="http://schemas.microsoft.com/office/drawing/2014/main" id="{473EFC23-EE92-42D6-B834-AE4805542551}"/>
              </a:ext>
            </a:extLst>
          </p:cNvPr>
          <p:cNvGrpSpPr>
            <a:grpSpLocks/>
          </p:cNvGrpSpPr>
          <p:nvPr/>
        </p:nvGrpSpPr>
        <p:grpSpPr bwMode="auto">
          <a:xfrm>
            <a:off x="6518275" y="3216275"/>
            <a:ext cx="881063" cy="307975"/>
            <a:chOff x="2356" y="1300"/>
            <a:chExt cx="555" cy="194"/>
          </a:xfrm>
        </p:grpSpPr>
        <p:sp>
          <p:nvSpPr>
            <p:cNvPr id="68849" name="Oval 407">
              <a:extLst>
                <a:ext uri="{FF2B5EF4-FFF2-40B4-BE49-F238E27FC236}">
                  <a16:creationId xmlns:a16="http://schemas.microsoft.com/office/drawing/2014/main" id="{B0B51F5E-3A06-4369-875B-E50F38C3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850" name="Rectangle 410">
              <a:extLst>
                <a:ext uri="{FF2B5EF4-FFF2-40B4-BE49-F238E27FC236}">
                  <a16:creationId xmlns:a16="http://schemas.microsoft.com/office/drawing/2014/main" id="{1F305FE0-3C6E-4C96-8027-0969C645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851" name="Oval 411">
              <a:extLst>
                <a:ext uri="{FF2B5EF4-FFF2-40B4-BE49-F238E27FC236}">
                  <a16:creationId xmlns:a16="http://schemas.microsoft.com/office/drawing/2014/main" id="{5E91B837-EE86-489A-8926-88FFCDE4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8852" name="Group 115">
              <a:extLst>
                <a:ext uri="{FF2B5EF4-FFF2-40B4-BE49-F238E27FC236}">
                  <a16:creationId xmlns:a16="http://schemas.microsoft.com/office/drawing/2014/main" id="{9F2D3363-FC6C-4FAD-992C-8FD8CCDA9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8855" name="Freeform 116">
                <a:extLst>
                  <a:ext uri="{FF2B5EF4-FFF2-40B4-BE49-F238E27FC236}">
                    <a16:creationId xmlns:a16="http://schemas.microsoft.com/office/drawing/2014/main" id="{70FF2410-AD2F-42DA-BC57-21F17AE73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856" name="Freeform 117">
                <a:extLst>
                  <a:ext uri="{FF2B5EF4-FFF2-40B4-BE49-F238E27FC236}">
                    <a16:creationId xmlns:a16="http://schemas.microsoft.com/office/drawing/2014/main" id="{3FFFDF27-3A53-43D4-A3A5-6B5E1B800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853" name="Line 118">
              <a:extLst>
                <a:ext uri="{FF2B5EF4-FFF2-40B4-BE49-F238E27FC236}">
                  <a16:creationId xmlns:a16="http://schemas.microsoft.com/office/drawing/2014/main" id="{A738EAA0-4825-45C7-B6B1-58A618C2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854" name="Line 119">
              <a:extLst>
                <a:ext uri="{FF2B5EF4-FFF2-40B4-BE49-F238E27FC236}">
                  <a16:creationId xmlns:a16="http://schemas.microsoft.com/office/drawing/2014/main" id="{BD1330B6-D748-41E9-A044-2E3430C08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8631" name="Group 120">
            <a:extLst>
              <a:ext uri="{FF2B5EF4-FFF2-40B4-BE49-F238E27FC236}">
                <a16:creationId xmlns:a16="http://schemas.microsoft.com/office/drawing/2014/main" id="{752636DB-D3C4-4479-AD59-6475D4F25F2D}"/>
              </a:ext>
            </a:extLst>
          </p:cNvPr>
          <p:cNvGrpSpPr>
            <a:grpSpLocks/>
          </p:cNvGrpSpPr>
          <p:nvPr/>
        </p:nvGrpSpPr>
        <p:grpSpPr bwMode="auto">
          <a:xfrm>
            <a:off x="6497638" y="4511675"/>
            <a:ext cx="881062" cy="307975"/>
            <a:chOff x="2356" y="1300"/>
            <a:chExt cx="555" cy="194"/>
          </a:xfrm>
        </p:grpSpPr>
        <p:sp>
          <p:nvSpPr>
            <p:cNvPr id="68841" name="Oval 407">
              <a:extLst>
                <a:ext uri="{FF2B5EF4-FFF2-40B4-BE49-F238E27FC236}">
                  <a16:creationId xmlns:a16="http://schemas.microsoft.com/office/drawing/2014/main" id="{B4D5205A-C0AA-4957-BC09-3CFACBC8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842" name="Rectangle 410">
              <a:extLst>
                <a:ext uri="{FF2B5EF4-FFF2-40B4-BE49-F238E27FC236}">
                  <a16:creationId xmlns:a16="http://schemas.microsoft.com/office/drawing/2014/main" id="{C13B8124-8D4C-4144-9FC4-838731065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843" name="Oval 411">
              <a:extLst>
                <a:ext uri="{FF2B5EF4-FFF2-40B4-BE49-F238E27FC236}">
                  <a16:creationId xmlns:a16="http://schemas.microsoft.com/office/drawing/2014/main" id="{7B1C4C10-B99C-4F5A-AF38-402BF61F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8844" name="Group 124">
              <a:extLst>
                <a:ext uri="{FF2B5EF4-FFF2-40B4-BE49-F238E27FC236}">
                  <a16:creationId xmlns:a16="http://schemas.microsoft.com/office/drawing/2014/main" id="{EED004BC-B3BD-444A-8018-345A11338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8847" name="Freeform 125">
                <a:extLst>
                  <a:ext uri="{FF2B5EF4-FFF2-40B4-BE49-F238E27FC236}">
                    <a16:creationId xmlns:a16="http://schemas.microsoft.com/office/drawing/2014/main" id="{9E1D0A89-B419-4752-AA9D-54D6CEB8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848" name="Freeform 126">
                <a:extLst>
                  <a:ext uri="{FF2B5EF4-FFF2-40B4-BE49-F238E27FC236}">
                    <a16:creationId xmlns:a16="http://schemas.microsoft.com/office/drawing/2014/main" id="{EAF20603-EFB9-4339-BF14-0B87ACC0B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845" name="Line 127">
              <a:extLst>
                <a:ext uri="{FF2B5EF4-FFF2-40B4-BE49-F238E27FC236}">
                  <a16:creationId xmlns:a16="http://schemas.microsoft.com/office/drawing/2014/main" id="{86371B80-80A0-4BBA-8904-A49C83CE1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846" name="Line 128">
              <a:extLst>
                <a:ext uri="{FF2B5EF4-FFF2-40B4-BE49-F238E27FC236}">
                  <a16:creationId xmlns:a16="http://schemas.microsoft.com/office/drawing/2014/main" id="{560F2A68-CC5A-462B-A9AA-8D3ECD331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8632" name="Group 139">
            <a:extLst>
              <a:ext uri="{FF2B5EF4-FFF2-40B4-BE49-F238E27FC236}">
                <a16:creationId xmlns:a16="http://schemas.microsoft.com/office/drawing/2014/main" id="{14796A00-BB3D-4C98-9E7F-917738AEE9DA}"/>
              </a:ext>
            </a:extLst>
          </p:cNvPr>
          <p:cNvGrpSpPr>
            <a:grpSpLocks/>
          </p:cNvGrpSpPr>
          <p:nvPr/>
        </p:nvGrpSpPr>
        <p:grpSpPr bwMode="auto">
          <a:xfrm>
            <a:off x="5262563" y="2008188"/>
            <a:ext cx="377825" cy="576262"/>
            <a:chOff x="4140" y="429"/>
            <a:chExt cx="1425" cy="2396"/>
          </a:xfrm>
        </p:grpSpPr>
        <p:sp>
          <p:nvSpPr>
            <p:cNvPr id="68809" name="Freeform 140">
              <a:extLst>
                <a:ext uri="{FF2B5EF4-FFF2-40B4-BE49-F238E27FC236}">
                  <a16:creationId xmlns:a16="http://schemas.microsoft.com/office/drawing/2014/main" id="{591FBD08-5D36-4BE8-84E2-8549F0C7E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810" name="Rectangle 141">
              <a:extLst>
                <a:ext uri="{FF2B5EF4-FFF2-40B4-BE49-F238E27FC236}">
                  <a16:creationId xmlns:a16="http://schemas.microsoft.com/office/drawing/2014/main" id="{3058D4AE-0411-40D0-BFA0-0A8CFFF88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11" name="Freeform 142">
              <a:extLst>
                <a:ext uri="{FF2B5EF4-FFF2-40B4-BE49-F238E27FC236}">
                  <a16:creationId xmlns:a16="http://schemas.microsoft.com/office/drawing/2014/main" id="{600A8D7F-DE9B-4CF9-8E32-3CF7C79EB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812" name="Freeform 143">
              <a:extLst>
                <a:ext uri="{FF2B5EF4-FFF2-40B4-BE49-F238E27FC236}">
                  <a16:creationId xmlns:a16="http://schemas.microsoft.com/office/drawing/2014/main" id="{4021B328-36A7-49D8-A2B7-EAB6A4822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813" name="Rectangle 144">
              <a:extLst>
                <a:ext uri="{FF2B5EF4-FFF2-40B4-BE49-F238E27FC236}">
                  <a16:creationId xmlns:a16="http://schemas.microsoft.com/office/drawing/2014/main" id="{657884C1-9383-4926-9BFE-5CCC90739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814" name="Group 145">
              <a:extLst>
                <a:ext uri="{FF2B5EF4-FFF2-40B4-BE49-F238E27FC236}">
                  <a16:creationId xmlns:a16="http://schemas.microsoft.com/office/drawing/2014/main" id="{864C8BEE-A00F-4825-9703-0541CE164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839" name="AutoShape 146">
                <a:extLst>
                  <a:ext uri="{FF2B5EF4-FFF2-40B4-BE49-F238E27FC236}">
                    <a16:creationId xmlns:a16="http://schemas.microsoft.com/office/drawing/2014/main" id="{69802503-BF9F-4955-A1AD-C825CDDE1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840" name="AutoShape 147">
                <a:extLst>
                  <a:ext uri="{FF2B5EF4-FFF2-40B4-BE49-F238E27FC236}">
                    <a16:creationId xmlns:a16="http://schemas.microsoft.com/office/drawing/2014/main" id="{C533B1BA-4AFA-48AB-A181-69E1875B6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815" name="Rectangle 148">
              <a:extLst>
                <a:ext uri="{FF2B5EF4-FFF2-40B4-BE49-F238E27FC236}">
                  <a16:creationId xmlns:a16="http://schemas.microsoft.com/office/drawing/2014/main" id="{E481BD05-5601-4A48-AA2E-DB2DF244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816" name="Group 149">
              <a:extLst>
                <a:ext uri="{FF2B5EF4-FFF2-40B4-BE49-F238E27FC236}">
                  <a16:creationId xmlns:a16="http://schemas.microsoft.com/office/drawing/2014/main" id="{7521DB83-22D4-4AEA-AA3B-07B5DDE5A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837" name="AutoShape 150">
                <a:extLst>
                  <a:ext uri="{FF2B5EF4-FFF2-40B4-BE49-F238E27FC236}">
                    <a16:creationId xmlns:a16="http://schemas.microsoft.com/office/drawing/2014/main" id="{F1B0AC69-8176-445A-BB1E-00F41E947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838" name="AutoShape 151">
                <a:extLst>
                  <a:ext uri="{FF2B5EF4-FFF2-40B4-BE49-F238E27FC236}">
                    <a16:creationId xmlns:a16="http://schemas.microsoft.com/office/drawing/2014/main" id="{7E5A4BB3-354E-4F1E-9F77-9D3788D23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817" name="Rectangle 152">
              <a:extLst>
                <a:ext uri="{FF2B5EF4-FFF2-40B4-BE49-F238E27FC236}">
                  <a16:creationId xmlns:a16="http://schemas.microsoft.com/office/drawing/2014/main" id="{35D4DE1C-B44B-42F3-84DE-73DCEA6A1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18" name="Rectangle 153">
              <a:extLst>
                <a:ext uri="{FF2B5EF4-FFF2-40B4-BE49-F238E27FC236}">
                  <a16:creationId xmlns:a16="http://schemas.microsoft.com/office/drawing/2014/main" id="{DDE50DEA-9C60-4D2B-9E4A-F2AFF350F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819" name="Group 154">
              <a:extLst>
                <a:ext uri="{FF2B5EF4-FFF2-40B4-BE49-F238E27FC236}">
                  <a16:creationId xmlns:a16="http://schemas.microsoft.com/office/drawing/2014/main" id="{42AACD78-7390-40C7-8ADC-CB8E68E02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35" name="AutoShape 155">
                <a:extLst>
                  <a:ext uri="{FF2B5EF4-FFF2-40B4-BE49-F238E27FC236}">
                    <a16:creationId xmlns:a16="http://schemas.microsoft.com/office/drawing/2014/main" id="{7D6C7947-A40F-44E8-A571-CCF58580F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836" name="AutoShape 156">
                <a:extLst>
                  <a:ext uri="{FF2B5EF4-FFF2-40B4-BE49-F238E27FC236}">
                    <a16:creationId xmlns:a16="http://schemas.microsoft.com/office/drawing/2014/main" id="{0D6B0361-6714-496A-A4BF-B34B7594D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820" name="Freeform 157">
              <a:extLst>
                <a:ext uri="{FF2B5EF4-FFF2-40B4-BE49-F238E27FC236}">
                  <a16:creationId xmlns:a16="http://schemas.microsoft.com/office/drawing/2014/main" id="{DC011774-8821-4DD8-9F31-FB8383C46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821" name="Group 158">
              <a:extLst>
                <a:ext uri="{FF2B5EF4-FFF2-40B4-BE49-F238E27FC236}">
                  <a16:creationId xmlns:a16="http://schemas.microsoft.com/office/drawing/2014/main" id="{B104CF5C-75DD-4B27-A2C7-6955D947E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833" name="AutoShape 159">
                <a:extLst>
                  <a:ext uri="{FF2B5EF4-FFF2-40B4-BE49-F238E27FC236}">
                    <a16:creationId xmlns:a16="http://schemas.microsoft.com/office/drawing/2014/main" id="{063957B4-6B7C-49A4-996C-D8CC1F6B4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834" name="AutoShape 160">
                <a:extLst>
                  <a:ext uri="{FF2B5EF4-FFF2-40B4-BE49-F238E27FC236}">
                    <a16:creationId xmlns:a16="http://schemas.microsoft.com/office/drawing/2014/main" id="{511D98A3-9C2A-4015-8A8E-C3258C778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822" name="Rectangle 161">
              <a:extLst>
                <a:ext uri="{FF2B5EF4-FFF2-40B4-BE49-F238E27FC236}">
                  <a16:creationId xmlns:a16="http://schemas.microsoft.com/office/drawing/2014/main" id="{FB3A5EB3-96AC-489C-9F94-17B7A482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23" name="Freeform 162">
              <a:extLst>
                <a:ext uri="{FF2B5EF4-FFF2-40B4-BE49-F238E27FC236}">
                  <a16:creationId xmlns:a16="http://schemas.microsoft.com/office/drawing/2014/main" id="{9EB28003-6A76-4112-BDF7-DB2AAC725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824" name="Freeform 163">
              <a:extLst>
                <a:ext uri="{FF2B5EF4-FFF2-40B4-BE49-F238E27FC236}">
                  <a16:creationId xmlns:a16="http://schemas.microsoft.com/office/drawing/2014/main" id="{A7C1D9A3-7545-49F3-986C-295B0031F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825" name="Oval 164">
              <a:extLst>
                <a:ext uri="{FF2B5EF4-FFF2-40B4-BE49-F238E27FC236}">
                  <a16:creationId xmlns:a16="http://schemas.microsoft.com/office/drawing/2014/main" id="{BE5A8438-6831-4018-B241-2DFE95C5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26" name="Freeform 165">
              <a:extLst>
                <a:ext uri="{FF2B5EF4-FFF2-40B4-BE49-F238E27FC236}">
                  <a16:creationId xmlns:a16="http://schemas.microsoft.com/office/drawing/2014/main" id="{86C60746-4919-4949-AAAB-2D8809959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827" name="AutoShape 166">
              <a:extLst>
                <a:ext uri="{FF2B5EF4-FFF2-40B4-BE49-F238E27FC236}">
                  <a16:creationId xmlns:a16="http://schemas.microsoft.com/office/drawing/2014/main" id="{D009809E-8F64-471C-B77E-9033460A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28" name="AutoShape 167">
              <a:extLst>
                <a:ext uri="{FF2B5EF4-FFF2-40B4-BE49-F238E27FC236}">
                  <a16:creationId xmlns:a16="http://schemas.microsoft.com/office/drawing/2014/main" id="{DB2C8BEC-9B02-4C58-9912-FFDDFC39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29" name="Oval 168">
              <a:extLst>
                <a:ext uri="{FF2B5EF4-FFF2-40B4-BE49-F238E27FC236}">
                  <a16:creationId xmlns:a16="http://schemas.microsoft.com/office/drawing/2014/main" id="{0C23E682-DB34-4C73-B801-CE9ADB217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30" name="Oval 169">
              <a:extLst>
                <a:ext uri="{FF2B5EF4-FFF2-40B4-BE49-F238E27FC236}">
                  <a16:creationId xmlns:a16="http://schemas.microsoft.com/office/drawing/2014/main" id="{19C948AB-85CA-4499-B8C2-2C644294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831" name="Oval 170">
              <a:extLst>
                <a:ext uri="{FF2B5EF4-FFF2-40B4-BE49-F238E27FC236}">
                  <a16:creationId xmlns:a16="http://schemas.microsoft.com/office/drawing/2014/main" id="{52FD8FB4-DFCA-4CFC-87E8-1D373B775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832" name="Rectangle 171">
              <a:extLst>
                <a:ext uri="{FF2B5EF4-FFF2-40B4-BE49-F238E27FC236}">
                  <a16:creationId xmlns:a16="http://schemas.microsoft.com/office/drawing/2014/main" id="{7D5121EC-C9AC-4BF3-BABC-2B5C47B69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8633" name="Group 172">
            <a:extLst>
              <a:ext uri="{FF2B5EF4-FFF2-40B4-BE49-F238E27FC236}">
                <a16:creationId xmlns:a16="http://schemas.microsoft.com/office/drawing/2014/main" id="{BDE079F0-F925-4F7A-86A4-AEFE4DFA23B5}"/>
              </a:ext>
            </a:extLst>
          </p:cNvPr>
          <p:cNvGrpSpPr>
            <a:grpSpLocks/>
          </p:cNvGrpSpPr>
          <p:nvPr/>
        </p:nvGrpSpPr>
        <p:grpSpPr bwMode="auto">
          <a:xfrm>
            <a:off x="5411788" y="5121275"/>
            <a:ext cx="525462" cy="557213"/>
            <a:chOff x="-44" y="1473"/>
            <a:chExt cx="981" cy="1105"/>
          </a:xfrm>
        </p:grpSpPr>
        <p:pic>
          <p:nvPicPr>
            <p:cNvPr id="68807" name="Picture 173" descr="desktop_computer_stylized_medium">
              <a:extLst>
                <a:ext uri="{FF2B5EF4-FFF2-40B4-BE49-F238E27FC236}">
                  <a16:creationId xmlns:a16="http://schemas.microsoft.com/office/drawing/2014/main" id="{0942C3E6-F0EA-4112-99AF-4E712D2EE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808" name="Freeform 174">
              <a:extLst>
                <a:ext uri="{FF2B5EF4-FFF2-40B4-BE49-F238E27FC236}">
                  <a16:creationId xmlns:a16="http://schemas.microsoft.com/office/drawing/2014/main" id="{985426A5-8014-4925-A49E-89AE7AB70D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68634" name="Group 175">
            <a:extLst>
              <a:ext uri="{FF2B5EF4-FFF2-40B4-BE49-F238E27FC236}">
                <a16:creationId xmlns:a16="http://schemas.microsoft.com/office/drawing/2014/main" id="{CA3C2E81-4C34-49BA-86D2-1A04560BA7BF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1530350"/>
            <a:ext cx="377825" cy="576263"/>
            <a:chOff x="4140" y="429"/>
            <a:chExt cx="1425" cy="2396"/>
          </a:xfrm>
        </p:grpSpPr>
        <p:sp>
          <p:nvSpPr>
            <p:cNvPr id="68775" name="Freeform 176">
              <a:extLst>
                <a:ext uri="{FF2B5EF4-FFF2-40B4-BE49-F238E27FC236}">
                  <a16:creationId xmlns:a16="http://schemas.microsoft.com/office/drawing/2014/main" id="{10CD0543-4F66-431C-8BEA-A8BDD595B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76" name="Rectangle 177">
              <a:extLst>
                <a:ext uri="{FF2B5EF4-FFF2-40B4-BE49-F238E27FC236}">
                  <a16:creationId xmlns:a16="http://schemas.microsoft.com/office/drawing/2014/main" id="{11D21FC0-D416-405F-AD64-5EFF8ECC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77" name="Freeform 178">
              <a:extLst>
                <a:ext uri="{FF2B5EF4-FFF2-40B4-BE49-F238E27FC236}">
                  <a16:creationId xmlns:a16="http://schemas.microsoft.com/office/drawing/2014/main" id="{1052DE5A-FC6B-4653-94EE-2D0A1692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78" name="Freeform 179">
              <a:extLst>
                <a:ext uri="{FF2B5EF4-FFF2-40B4-BE49-F238E27FC236}">
                  <a16:creationId xmlns:a16="http://schemas.microsoft.com/office/drawing/2014/main" id="{C66C9435-90A9-4119-B9D4-40B74A011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79" name="Rectangle 180">
              <a:extLst>
                <a:ext uri="{FF2B5EF4-FFF2-40B4-BE49-F238E27FC236}">
                  <a16:creationId xmlns:a16="http://schemas.microsoft.com/office/drawing/2014/main" id="{1FD6A47D-DE6B-46E7-8DC7-BA4C3070D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80" name="Group 181">
              <a:extLst>
                <a:ext uri="{FF2B5EF4-FFF2-40B4-BE49-F238E27FC236}">
                  <a16:creationId xmlns:a16="http://schemas.microsoft.com/office/drawing/2014/main" id="{9184017C-CF93-4A7A-ADA6-7311F8F7F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805" name="AutoShape 182">
                <a:extLst>
                  <a:ext uri="{FF2B5EF4-FFF2-40B4-BE49-F238E27FC236}">
                    <a16:creationId xmlns:a16="http://schemas.microsoft.com/office/drawing/2014/main" id="{AF115429-FCFE-41FB-8CC4-45F3BC2AA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806" name="AutoShape 183">
                <a:extLst>
                  <a:ext uri="{FF2B5EF4-FFF2-40B4-BE49-F238E27FC236}">
                    <a16:creationId xmlns:a16="http://schemas.microsoft.com/office/drawing/2014/main" id="{2DBCD291-4727-4369-BB31-32361656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81" name="Rectangle 184">
              <a:extLst>
                <a:ext uri="{FF2B5EF4-FFF2-40B4-BE49-F238E27FC236}">
                  <a16:creationId xmlns:a16="http://schemas.microsoft.com/office/drawing/2014/main" id="{68091416-5A19-49E1-844D-68E3EFDC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82" name="Group 185">
              <a:extLst>
                <a:ext uri="{FF2B5EF4-FFF2-40B4-BE49-F238E27FC236}">
                  <a16:creationId xmlns:a16="http://schemas.microsoft.com/office/drawing/2014/main" id="{BB7B06A1-9108-4F98-BFF1-83186D9F2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803" name="AutoShape 186">
                <a:extLst>
                  <a:ext uri="{FF2B5EF4-FFF2-40B4-BE49-F238E27FC236}">
                    <a16:creationId xmlns:a16="http://schemas.microsoft.com/office/drawing/2014/main" id="{B7B8FF53-58BF-4D53-A933-8493CC83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804" name="AutoShape 187">
                <a:extLst>
                  <a:ext uri="{FF2B5EF4-FFF2-40B4-BE49-F238E27FC236}">
                    <a16:creationId xmlns:a16="http://schemas.microsoft.com/office/drawing/2014/main" id="{87CB7769-F2B0-4F8F-A2AC-648AD0550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83" name="Rectangle 188">
              <a:extLst>
                <a:ext uri="{FF2B5EF4-FFF2-40B4-BE49-F238E27FC236}">
                  <a16:creationId xmlns:a16="http://schemas.microsoft.com/office/drawing/2014/main" id="{840B202C-CF42-4AAE-B80B-A4BDC1B02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84" name="Rectangle 189">
              <a:extLst>
                <a:ext uri="{FF2B5EF4-FFF2-40B4-BE49-F238E27FC236}">
                  <a16:creationId xmlns:a16="http://schemas.microsoft.com/office/drawing/2014/main" id="{0EB6516F-C7A5-470D-B5C7-A765F375F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85" name="Group 190">
              <a:extLst>
                <a:ext uri="{FF2B5EF4-FFF2-40B4-BE49-F238E27FC236}">
                  <a16:creationId xmlns:a16="http://schemas.microsoft.com/office/drawing/2014/main" id="{82596F21-11E7-4AD1-AD6F-EBAE5542D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01" name="AutoShape 191">
                <a:extLst>
                  <a:ext uri="{FF2B5EF4-FFF2-40B4-BE49-F238E27FC236}">
                    <a16:creationId xmlns:a16="http://schemas.microsoft.com/office/drawing/2014/main" id="{62D7E2B3-5A15-4725-B697-BD0C8E89A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802" name="AutoShape 192">
                <a:extLst>
                  <a:ext uri="{FF2B5EF4-FFF2-40B4-BE49-F238E27FC236}">
                    <a16:creationId xmlns:a16="http://schemas.microsoft.com/office/drawing/2014/main" id="{9F9F34F4-0CFD-4ED5-A7E6-1E27A8706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86" name="Freeform 193">
              <a:extLst>
                <a:ext uri="{FF2B5EF4-FFF2-40B4-BE49-F238E27FC236}">
                  <a16:creationId xmlns:a16="http://schemas.microsoft.com/office/drawing/2014/main" id="{5EE08466-B184-45BD-B474-423EEADE5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87" name="Group 194">
              <a:extLst>
                <a:ext uri="{FF2B5EF4-FFF2-40B4-BE49-F238E27FC236}">
                  <a16:creationId xmlns:a16="http://schemas.microsoft.com/office/drawing/2014/main" id="{BDA07407-F3A2-420D-9776-B5CD63504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799" name="AutoShape 195">
                <a:extLst>
                  <a:ext uri="{FF2B5EF4-FFF2-40B4-BE49-F238E27FC236}">
                    <a16:creationId xmlns:a16="http://schemas.microsoft.com/office/drawing/2014/main" id="{06DBC0FD-0984-48A8-A6DD-1CF8369D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800" name="AutoShape 196">
                <a:extLst>
                  <a:ext uri="{FF2B5EF4-FFF2-40B4-BE49-F238E27FC236}">
                    <a16:creationId xmlns:a16="http://schemas.microsoft.com/office/drawing/2014/main" id="{A7450682-1965-4F44-8948-042D76599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88" name="Rectangle 197">
              <a:extLst>
                <a:ext uri="{FF2B5EF4-FFF2-40B4-BE49-F238E27FC236}">
                  <a16:creationId xmlns:a16="http://schemas.microsoft.com/office/drawing/2014/main" id="{E2446E7F-6BF8-416E-B0D4-AC66F4C0E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89" name="Freeform 198">
              <a:extLst>
                <a:ext uri="{FF2B5EF4-FFF2-40B4-BE49-F238E27FC236}">
                  <a16:creationId xmlns:a16="http://schemas.microsoft.com/office/drawing/2014/main" id="{C770D4E0-D4FD-4436-A0A1-33F73EE56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90" name="Freeform 199">
              <a:extLst>
                <a:ext uri="{FF2B5EF4-FFF2-40B4-BE49-F238E27FC236}">
                  <a16:creationId xmlns:a16="http://schemas.microsoft.com/office/drawing/2014/main" id="{3D5CD138-7D76-4C30-9C8F-5150DA02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91" name="Oval 200">
              <a:extLst>
                <a:ext uri="{FF2B5EF4-FFF2-40B4-BE49-F238E27FC236}">
                  <a16:creationId xmlns:a16="http://schemas.microsoft.com/office/drawing/2014/main" id="{F99C228F-AD29-4533-B949-A0322D979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92" name="Freeform 201">
              <a:extLst>
                <a:ext uri="{FF2B5EF4-FFF2-40B4-BE49-F238E27FC236}">
                  <a16:creationId xmlns:a16="http://schemas.microsoft.com/office/drawing/2014/main" id="{EDD03A39-5D61-4266-836F-0212834C7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93" name="AutoShape 202">
              <a:extLst>
                <a:ext uri="{FF2B5EF4-FFF2-40B4-BE49-F238E27FC236}">
                  <a16:creationId xmlns:a16="http://schemas.microsoft.com/office/drawing/2014/main" id="{4C2BDF44-ED3A-4C96-8E53-FC496F029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94" name="AutoShape 203">
              <a:extLst>
                <a:ext uri="{FF2B5EF4-FFF2-40B4-BE49-F238E27FC236}">
                  <a16:creationId xmlns:a16="http://schemas.microsoft.com/office/drawing/2014/main" id="{F499210E-312D-4873-87D7-13DAD1E6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95" name="Oval 204">
              <a:extLst>
                <a:ext uri="{FF2B5EF4-FFF2-40B4-BE49-F238E27FC236}">
                  <a16:creationId xmlns:a16="http://schemas.microsoft.com/office/drawing/2014/main" id="{8E05F16F-B863-464B-89F0-560FE2D3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96" name="Oval 205">
              <a:extLst>
                <a:ext uri="{FF2B5EF4-FFF2-40B4-BE49-F238E27FC236}">
                  <a16:creationId xmlns:a16="http://schemas.microsoft.com/office/drawing/2014/main" id="{C0F01BB7-0693-4BD6-9AE3-A027BCA2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797" name="Oval 206">
              <a:extLst>
                <a:ext uri="{FF2B5EF4-FFF2-40B4-BE49-F238E27FC236}">
                  <a16:creationId xmlns:a16="http://schemas.microsoft.com/office/drawing/2014/main" id="{E8809C88-828C-4D5A-A7C1-1360E989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98" name="Rectangle 207">
              <a:extLst>
                <a:ext uri="{FF2B5EF4-FFF2-40B4-BE49-F238E27FC236}">
                  <a16:creationId xmlns:a16="http://schemas.microsoft.com/office/drawing/2014/main" id="{CC5F5510-01D2-4119-B9ED-135698B1A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8635" name="Group 208">
            <a:extLst>
              <a:ext uri="{FF2B5EF4-FFF2-40B4-BE49-F238E27FC236}">
                <a16:creationId xmlns:a16="http://schemas.microsoft.com/office/drawing/2014/main" id="{1B3BF803-F9C8-49D9-9BA9-402A79A61FE9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1562100"/>
            <a:ext cx="377825" cy="576263"/>
            <a:chOff x="4140" y="429"/>
            <a:chExt cx="1425" cy="2396"/>
          </a:xfrm>
        </p:grpSpPr>
        <p:sp>
          <p:nvSpPr>
            <p:cNvPr id="68743" name="Freeform 209">
              <a:extLst>
                <a:ext uri="{FF2B5EF4-FFF2-40B4-BE49-F238E27FC236}">
                  <a16:creationId xmlns:a16="http://schemas.microsoft.com/office/drawing/2014/main" id="{688CF60C-869A-4FC2-8292-8782A62B3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44" name="Rectangle 210">
              <a:extLst>
                <a:ext uri="{FF2B5EF4-FFF2-40B4-BE49-F238E27FC236}">
                  <a16:creationId xmlns:a16="http://schemas.microsoft.com/office/drawing/2014/main" id="{472BA4BC-F115-4014-94BB-0DE94263B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45" name="Freeform 211">
              <a:extLst>
                <a:ext uri="{FF2B5EF4-FFF2-40B4-BE49-F238E27FC236}">
                  <a16:creationId xmlns:a16="http://schemas.microsoft.com/office/drawing/2014/main" id="{4E958755-6FFB-4F51-A0B4-7D439C804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46" name="Freeform 212">
              <a:extLst>
                <a:ext uri="{FF2B5EF4-FFF2-40B4-BE49-F238E27FC236}">
                  <a16:creationId xmlns:a16="http://schemas.microsoft.com/office/drawing/2014/main" id="{5EF15BC6-91A8-44E9-AF46-8856B0DFB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47" name="Rectangle 213">
              <a:extLst>
                <a:ext uri="{FF2B5EF4-FFF2-40B4-BE49-F238E27FC236}">
                  <a16:creationId xmlns:a16="http://schemas.microsoft.com/office/drawing/2014/main" id="{3D858A92-61AF-4226-BD02-8790981AB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48" name="Group 214">
              <a:extLst>
                <a:ext uri="{FF2B5EF4-FFF2-40B4-BE49-F238E27FC236}">
                  <a16:creationId xmlns:a16="http://schemas.microsoft.com/office/drawing/2014/main" id="{871E89B5-083E-47B9-8B76-94A5C2E74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773" name="AutoShape 215">
                <a:extLst>
                  <a:ext uri="{FF2B5EF4-FFF2-40B4-BE49-F238E27FC236}">
                    <a16:creationId xmlns:a16="http://schemas.microsoft.com/office/drawing/2014/main" id="{E589C735-1754-4A92-A54F-F101543A0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74" name="AutoShape 216">
                <a:extLst>
                  <a:ext uri="{FF2B5EF4-FFF2-40B4-BE49-F238E27FC236}">
                    <a16:creationId xmlns:a16="http://schemas.microsoft.com/office/drawing/2014/main" id="{FB090948-5006-451B-8DBD-9FD61AF92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49" name="Rectangle 217">
              <a:extLst>
                <a:ext uri="{FF2B5EF4-FFF2-40B4-BE49-F238E27FC236}">
                  <a16:creationId xmlns:a16="http://schemas.microsoft.com/office/drawing/2014/main" id="{7A76B73C-93C5-4839-BD55-6A4155A49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50" name="Group 218">
              <a:extLst>
                <a:ext uri="{FF2B5EF4-FFF2-40B4-BE49-F238E27FC236}">
                  <a16:creationId xmlns:a16="http://schemas.microsoft.com/office/drawing/2014/main" id="{08148021-4CC4-4F41-B351-50A57E0FD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771" name="AutoShape 219">
                <a:extLst>
                  <a:ext uri="{FF2B5EF4-FFF2-40B4-BE49-F238E27FC236}">
                    <a16:creationId xmlns:a16="http://schemas.microsoft.com/office/drawing/2014/main" id="{349570E3-E3C9-48C4-AF81-FA8D14AD4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72" name="AutoShape 220">
                <a:extLst>
                  <a:ext uri="{FF2B5EF4-FFF2-40B4-BE49-F238E27FC236}">
                    <a16:creationId xmlns:a16="http://schemas.microsoft.com/office/drawing/2014/main" id="{E468923D-F875-4D93-9020-93E7AB6C4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51" name="Rectangle 221">
              <a:extLst>
                <a:ext uri="{FF2B5EF4-FFF2-40B4-BE49-F238E27FC236}">
                  <a16:creationId xmlns:a16="http://schemas.microsoft.com/office/drawing/2014/main" id="{3F9CDE97-DDA8-4520-8DA9-0C97805E6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52" name="Rectangle 222">
              <a:extLst>
                <a:ext uri="{FF2B5EF4-FFF2-40B4-BE49-F238E27FC236}">
                  <a16:creationId xmlns:a16="http://schemas.microsoft.com/office/drawing/2014/main" id="{F4BC13A4-CFA7-4705-8736-C48019570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53" name="Group 223">
              <a:extLst>
                <a:ext uri="{FF2B5EF4-FFF2-40B4-BE49-F238E27FC236}">
                  <a16:creationId xmlns:a16="http://schemas.microsoft.com/office/drawing/2014/main" id="{FD72610D-B549-4298-BB1C-22A47A5AD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769" name="AutoShape 224">
                <a:extLst>
                  <a:ext uri="{FF2B5EF4-FFF2-40B4-BE49-F238E27FC236}">
                    <a16:creationId xmlns:a16="http://schemas.microsoft.com/office/drawing/2014/main" id="{44D568A4-D27C-463B-90B0-AE089AA66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70" name="AutoShape 225">
                <a:extLst>
                  <a:ext uri="{FF2B5EF4-FFF2-40B4-BE49-F238E27FC236}">
                    <a16:creationId xmlns:a16="http://schemas.microsoft.com/office/drawing/2014/main" id="{F21F4AA4-2B66-484A-8919-B8FAA0863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54" name="Freeform 226">
              <a:extLst>
                <a:ext uri="{FF2B5EF4-FFF2-40B4-BE49-F238E27FC236}">
                  <a16:creationId xmlns:a16="http://schemas.microsoft.com/office/drawing/2014/main" id="{D26099C7-E1CA-4D73-AB15-414DF73FD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55" name="Group 227">
              <a:extLst>
                <a:ext uri="{FF2B5EF4-FFF2-40B4-BE49-F238E27FC236}">
                  <a16:creationId xmlns:a16="http://schemas.microsoft.com/office/drawing/2014/main" id="{3828AC2C-4CD9-483B-97A2-72592C934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767" name="AutoShape 228">
                <a:extLst>
                  <a:ext uri="{FF2B5EF4-FFF2-40B4-BE49-F238E27FC236}">
                    <a16:creationId xmlns:a16="http://schemas.microsoft.com/office/drawing/2014/main" id="{823923F7-1672-4402-B3F4-F98B83FEA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68" name="AutoShape 229">
                <a:extLst>
                  <a:ext uri="{FF2B5EF4-FFF2-40B4-BE49-F238E27FC236}">
                    <a16:creationId xmlns:a16="http://schemas.microsoft.com/office/drawing/2014/main" id="{BAC65438-1440-4D43-A90F-21F045FBC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56" name="Rectangle 230">
              <a:extLst>
                <a:ext uri="{FF2B5EF4-FFF2-40B4-BE49-F238E27FC236}">
                  <a16:creationId xmlns:a16="http://schemas.microsoft.com/office/drawing/2014/main" id="{48C8E702-2A8F-47DC-B9BB-F6B3CB625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57" name="Freeform 231">
              <a:extLst>
                <a:ext uri="{FF2B5EF4-FFF2-40B4-BE49-F238E27FC236}">
                  <a16:creationId xmlns:a16="http://schemas.microsoft.com/office/drawing/2014/main" id="{E4CF1793-4BE1-4221-BDF5-A9411171A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58" name="Freeform 232">
              <a:extLst>
                <a:ext uri="{FF2B5EF4-FFF2-40B4-BE49-F238E27FC236}">
                  <a16:creationId xmlns:a16="http://schemas.microsoft.com/office/drawing/2014/main" id="{F8570985-A7F4-4EF4-A5EE-2AF3AE58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59" name="Oval 233">
              <a:extLst>
                <a:ext uri="{FF2B5EF4-FFF2-40B4-BE49-F238E27FC236}">
                  <a16:creationId xmlns:a16="http://schemas.microsoft.com/office/drawing/2014/main" id="{D23DA349-6C41-47E5-B9C0-BA12718B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60" name="Freeform 234">
              <a:extLst>
                <a:ext uri="{FF2B5EF4-FFF2-40B4-BE49-F238E27FC236}">
                  <a16:creationId xmlns:a16="http://schemas.microsoft.com/office/drawing/2014/main" id="{C8EE402A-0045-41F3-8ED0-08C948287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61" name="AutoShape 235">
              <a:extLst>
                <a:ext uri="{FF2B5EF4-FFF2-40B4-BE49-F238E27FC236}">
                  <a16:creationId xmlns:a16="http://schemas.microsoft.com/office/drawing/2014/main" id="{A8547D86-0F1F-43D7-94E5-32A59985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62" name="AutoShape 236">
              <a:extLst>
                <a:ext uri="{FF2B5EF4-FFF2-40B4-BE49-F238E27FC236}">
                  <a16:creationId xmlns:a16="http://schemas.microsoft.com/office/drawing/2014/main" id="{9198E105-086D-4B3E-AEC7-EDB88AAF8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63" name="Oval 237">
              <a:extLst>
                <a:ext uri="{FF2B5EF4-FFF2-40B4-BE49-F238E27FC236}">
                  <a16:creationId xmlns:a16="http://schemas.microsoft.com/office/drawing/2014/main" id="{24F21BAB-E54D-4AD6-95F5-15AF5FF0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64" name="Oval 238">
              <a:extLst>
                <a:ext uri="{FF2B5EF4-FFF2-40B4-BE49-F238E27FC236}">
                  <a16:creationId xmlns:a16="http://schemas.microsoft.com/office/drawing/2014/main" id="{DA3931F5-B5F6-47E5-8EEC-C1FCEBC2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765" name="Oval 239">
              <a:extLst>
                <a:ext uri="{FF2B5EF4-FFF2-40B4-BE49-F238E27FC236}">
                  <a16:creationId xmlns:a16="http://schemas.microsoft.com/office/drawing/2014/main" id="{2FBA3036-4622-4647-9B61-4FDDD772D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66" name="Rectangle 240">
              <a:extLst>
                <a:ext uri="{FF2B5EF4-FFF2-40B4-BE49-F238E27FC236}">
                  <a16:creationId xmlns:a16="http://schemas.microsoft.com/office/drawing/2014/main" id="{A3AE63F9-5BB7-41B1-8A4D-61181D5B4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8636" name="Group 241">
            <a:extLst>
              <a:ext uri="{FF2B5EF4-FFF2-40B4-BE49-F238E27FC236}">
                <a16:creationId xmlns:a16="http://schemas.microsoft.com/office/drawing/2014/main" id="{BF5522B6-46FD-4A1D-86F6-8783BA0D21B4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14500"/>
            <a:ext cx="377825" cy="576263"/>
            <a:chOff x="4140" y="429"/>
            <a:chExt cx="1425" cy="2396"/>
          </a:xfrm>
        </p:grpSpPr>
        <p:sp>
          <p:nvSpPr>
            <p:cNvPr id="68711" name="Freeform 242">
              <a:extLst>
                <a:ext uri="{FF2B5EF4-FFF2-40B4-BE49-F238E27FC236}">
                  <a16:creationId xmlns:a16="http://schemas.microsoft.com/office/drawing/2014/main" id="{6F7ACD46-3BE9-4080-B39B-F3B5D9CA6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12" name="Rectangle 243">
              <a:extLst>
                <a:ext uri="{FF2B5EF4-FFF2-40B4-BE49-F238E27FC236}">
                  <a16:creationId xmlns:a16="http://schemas.microsoft.com/office/drawing/2014/main" id="{A081FBAE-7189-4D48-A809-E3CCE2238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13" name="Freeform 244">
              <a:extLst>
                <a:ext uri="{FF2B5EF4-FFF2-40B4-BE49-F238E27FC236}">
                  <a16:creationId xmlns:a16="http://schemas.microsoft.com/office/drawing/2014/main" id="{B4C233A7-6DE1-4ACB-8C17-FA491D5B6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14" name="Freeform 245">
              <a:extLst>
                <a:ext uri="{FF2B5EF4-FFF2-40B4-BE49-F238E27FC236}">
                  <a16:creationId xmlns:a16="http://schemas.microsoft.com/office/drawing/2014/main" id="{C3AB1802-70C7-4898-AB9B-A2C97871E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15" name="Rectangle 246">
              <a:extLst>
                <a:ext uri="{FF2B5EF4-FFF2-40B4-BE49-F238E27FC236}">
                  <a16:creationId xmlns:a16="http://schemas.microsoft.com/office/drawing/2014/main" id="{5B0E362A-B827-4750-858E-2F0342686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16" name="Group 247">
              <a:extLst>
                <a:ext uri="{FF2B5EF4-FFF2-40B4-BE49-F238E27FC236}">
                  <a16:creationId xmlns:a16="http://schemas.microsoft.com/office/drawing/2014/main" id="{9588AD5B-43F1-47AE-B5F6-503B3470A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741" name="AutoShape 248">
                <a:extLst>
                  <a:ext uri="{FF2B5EF4-FFF2-40B4-BE49-F238E27FC236}">
                    <a16:creationId xmlns:a16="http://schemas.microsoft.com/office/drawing/2014/main" id="{3A93EFC8-368F-4935-B4DB-711FE2956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42" name="AutoShape 249">
                <a:extLst>
                  <a:ext uri="{FF2B5EF4-FFF2-40B4-BE49-F238E27FC236}">
                    <a16:creationId xmlns:a16="http://schemas.microsoft.com/office/drawing/2014/main" id="{ABB0EBF9-CABF-4D82-B2EB-F1AFE9EA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17" name="Rectangle 250">
              <a:extLst>
                <a:ext uri="{FF2B5EF4-FFF2-40B4-BE49-F238E27FC236}">
                  <a16:creationId xmlns:a16="http://schemas.microsoft.com/office/drawing/2014/main" id="{E2207B85-EF4B-4C7C-B022-997404D5D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18" name="Group 251">
              <a:extLst>
                <a:ext uri="{FF2B5EF4-FFF2-40B4-BE49-F238E27FC236}">
                  <a16:creationId xmlns:a16="http://schemas.microsoft.com/office/drawing/2014/main" id="{86D15622-EF0D-4DD4-AA0F-B9BDAE5B7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739" name="AutoShape 252">
                <a:extLst>
                  <a:ext uri="{FF2B5EF4-FFF2-40B4-BE49-F238E27FC236}">
                    <a16:creationId xmlns:a16="http://schemas.microsoft.com/office/drawing/2014/main" id="{E4D77EB4-58DF-48F6-A3BB-A83E9AE4E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40" name="AutoShape 253">
                <a:extLst>
                  <a:ext uri="{FF2B5EF4-FFF2-40B4-BE49-F238E27FC236}">
                    <a16:creationId xmlns:a16="http://schemas.microsoft.com/office/drawing/2014/main" id="{CA61A5CA-C75D-4397-A152-5170FFBD5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19" name="Rectangle 254">
              <a:extLst>
                <a:ext uri="{FF2B5EF4-FFF2-40B4-BE49-F238E27FC236}">
                  <a16:creationId xmlns:a16="http://schemas.microsoft.com/office/drawing/2014/main" id="{3D37716A-69AD-499D-99BD-D98BBFA44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20" name="Rectangle 255">
              <a:extLst>
                <a:ext uri="{FF2B5EF4-FFF2-40B4-BE49-F238E27FC236}">
                  <a16:creationId xmlns:a16="http://schemas.microsoft.com/office/drawing/2014/main" id="{06665A91-EEC9-4C5A-975E-A2EE61B17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721" name="Group 256">
              <a:extLst>
                <a:ext uri="{FF2B5EF4-FFF2-40B4-BE49-F238E27FC236}">
                  <a16:creationId xmlns:a16="http://schemas.microsoft.com/office/drawing/2014/main" id="{98742C47-921E-4278-B5B1-A8C7FE459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737" name="AutoShape 257">
                <a:extLst>
                  <a:ext uri="{FF2B5EF4-FFF2-40B4-BE49-F238E27FC236}">
                    <a16:creationId xmlns:a16="http://schemas.microsoft.com/office/drawing/2014/main" id="{3A0932C1-81E7-44DE-9483-2403FE942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38" name="AutoShape 258">
                <a:extLst>
                  <a:ext uri="{FF2B5EF4-FFF2-40B4-BE49-F238E27FC236}">
                    <a16:creationId xmlns:a16="http://schemas.microsoft.com/office/drawing/2014/main" id="{5953865E-F163-42DC-9E2F-835BE708D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22" name="Freeform 259">
              <a:extLst>
                <a:ext uri="{FF2B5EF4-FFF2-40B4-BE49-F238E27FC236}">
                  <a16:creationId xmlns:a16="http://schemas.microsoft.com/office/drawing/2014/main" id="{52FDB2E2-2AD3-429F-9FCD-C5CADFBA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723" name="Group 260">
              <a:extLst>
                <a:ext uri="{FF2B5EF4-FFF2-40B4-BE49-F238E27FC236}">
                  <a16:creationId xmlns:a16="http://schemas.microsoft.com/office/drawing/2014/main" id="{9A950402-FB75-4817-96C0-AD7796D4D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735" name="AutoShape 261">
                <a:extLst>
                  <a:ext uri="{FF2B5EF4-FFF2-40B4-BE49-F238E27FC236}">
                    <a16:creationId xmlns:a16="http://schemas.microsoft.com/office/drawing/2014/main" id="{CF9010B1-6E1D-4277-9F95-40B33F1E1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36" name="AutoShape 262">
                <a:extLst>
                  <a:ext uri="{FF2B5EF4-FFF2-40B4-BE49-F238E27FC236}">
                    <a16:creationId xmlns:a16="http://schemas.microsoft.com/office/drawing/2014/main" id="{8A86B71A-02C1-497A-89CD-8F38789C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724" name="Rectangle 263">
              <a:extLst>
                <a:ext uri="{FF2B5EF4-FFF2-40B4-BE49-F238E27FC236}">
                  <a16:creationId xmlns:a16="http://schemas.microsoft.com/office/drawing/2014/main" id="{DCD72CE2-A309-4AFB-8635-66C105CD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25" name="Freeform 264">
              <a:extLst>
                <a:ext uri="{FF2B5EF4-FFF2-40B4-BE49-F238E27FC236}">
                  <a16:creationId xmlns:a16="http://schemas.microsoft.com/office/drawing/2014/main" id="{52493D64-B791-4467-8FF2-B0A9C27FC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26" name="Freeform 265">
              <a:extLst>
                <a:ext uri="{FF2B5EF4-FFF2-40B4-BE49-F238E27FC236}">
                  <a16:creationId xmlns:a16="http://schemas.microsoft.com/office/drawing/2014/main" id="{A5BFC0F1-7679-4E7F-98D0-0594F6BDE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27" name="Oval 266">
              <a:extLst>
                <a:ext uri="{FF2B5EF4-FFF2-40B4-BE49-F238E27FC236}">
                  <a16:creationId xmlns:a16="http://schemas.microsoft.com/office/drawing/2014/main" id="{BFAF24A6-3314-4A5D-ACB9-FE1812D1F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28" name="Freeform 267">
              <a:extLst>
                <a:ext uri="{FF2B5EF4-FFF2-40B4-BE49-F238E27FC236}">
                  <a16:creationId xmlns:a16="http://schemas.microsoft.com/office/drawing/2014/main" id="{ED3B6F9C-E9E9-44A8-A5D5-4324A75A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729" name="AutoShape 268">
              <a:extLst>
                <a:ext uri="{FF2B5EF4-FFF2-40B4-BE49-F238E27FC236}">
                  <a16:creationId xmlns:a16="http://schemas.microsoft.com/office/drawing/2014/main" id="{3141EB81-64E4-4688-A823-C96E4404D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30" name="AutoShape 269">
              <a:extLst>
                <a:ext uri="{FF2B5EF4-FFF2-40B4-BE49-F238E27FC236}">
                  <a16:creationId xmlns:a16="http://schemas.microsoft.com/office/drawing/2014/main" id="{2500D1DD-A6AA-4AC8-9D96-EEF281E3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31" name="Oval 270">
              <a:extLst>
                <a:ext uri="{FF2B5EF4-FFF2-40B4-BE49-F238E27FC236}">
                  <a16:creationId xmlns:a16="http://schemas.microsoft.com/office/drawing/2014/main" id="{C77FF86D-CFA3-4E91-A3CA-04D921717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32" name="Oval 271">
              <a:extLst>
                <a:ext uri="{FF2B5EF4-FFF2-40B4-BE49-F238E27FC236}">
                  <a16:creationId xmlns:a16="http://schemas.microsoft.com/office/drawing/2014/main" id="{27852C53-959A-44D1-BF05-45F207F1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733" name="Oval 272">
              <a:extLst>
                <a:ext uri="{FF2B5EF4-FFF2-40B4-BE49-F238E27FC236}">
                  <a16:creationId xmlns:a16="http://schemas.microsoft.com/office/drawing/2014/main" id="{4A9C00CF-223E-400C-BDE9-0BDA0DA6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34" name="Rectangle 273">
              <a:extLst>
                <a:ext uri="{FF2B5EF4-FFF2-40B4-BE49-F238E27FC236}">
                  <a16:creationId xmlns:a16="http://schemas.microsoft.com/office/drawing/2014/main" id="{CCC6589C-F279-45D6-9F6C-8C5A45C3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8637" name="Group 274">
            <a:extLst>
              <a:ext uri="{FF2B5EF4-FFF2-40B4-BE49-F238E27FC236}">
                <a16:creationId xmlns:a16="http://schemas.microsoft.com/office/drawing/2014/main" id="{45DAB4DB-512E-4192-8477-839775FA09DF}"/>
              </a:ext>
            </a:extLst>
          </p:cNvPr>
          <p:cNvGrpSpPr>
            <a:grpSpLocks/>
          </p:cNvGrpSpPr>
          <p:nvPr/>
        </p:nvGrpSpPr>
        <p:grpSpPr bwMode="auto">
          <a:xfrm>
            <a:off x="7867650" y="2660650"/>
            <a:ext cx="377825" cy="576263"/>
            <a:chOff x="4140" y="429"/>
            <a:chExt cx="1425" cy="2396"/>
          </a:xfrm>
        </p:grpSpPr>
        <p:sp>
          <p:nvSpPr>
            <p:cNvPr id="68679" name="Freeform 275">
              <a:extLst>
                <a:ext uri="{FF2B5EF4-FFF2-40B4-BE49-F238E27FC236}">
                  <a16:creationId xmlns:a16="http://schemas.microsoft.com/office/drawing/2014/main" id="{84276844-E5CD-4BB0-8C4F-E98DF5503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80" name="Rectangle 276">
              <a:extLst>
                <a:ext uri="{FF2B5EF4-FFF2-40B4-BE49-F238E27FC236}">
                  <a16:creationId xmlns:a16="http://schemas.microsoft.com/office/drawing/2014/main" id="{FD99AA49-F92A-4B3B-A862-EC4060AC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81" name="Freeform 277">
              <a:extLst>
                <a:ext uri="{FF2B5EF4-FFF2-40B4-BE49-F238E27FC236}">
                  <a16:creationId xmlns:a16="http://schemas.microsoft.com/office/drawing/2014/main" id="{56CC68E7-6A15-4BED-AD79-F13F6483C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82" name="Freeform 278">
              <a:extLst>
                <a:ext uri="{FF2B5EF4-FFF2-40B4-BE49-F238E27FC236}">
                  <a16:creationId xmlns:a16="http://schemas.microsoft.com/office/drawing/2014/main" id="{2FB44D0D-BAF2-4410-B2BC-4590C68C6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83" name="Rectangle 279">
              <a:extLst>
                <a:ext uri="{FF2B5EF4-FFF2-40B4-BE49-F238E27FC236}">
                  <a16:creationId xmlns:a16="http://schemas.microsoft.com/office/drawing/2014/main" id="{5277DBEC-9705-4C16-85BA-3352CC49D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684" name="Group 280">
              <a:extLst>
                <a:ext uri="{FF2B5EF4-FFF2-40B4-BE49-F238E27FC236}">
                  <a16:creationId xmlns:a16="http://schemas.microsoft.com/office/drawing/2014/main" id="{E78F707A-AF78-49DC-8291-CA21485F5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709" name="AutoShape 281">
                <a:extLst>
                  <a:ext uri="{FF2B5EF4-FFF2-40B4-BE49-F238E27FC236}">
                    <a16:creationId xmlns:a16="http://schemas.microsoft.com/office/drawing/2014/main" id="{1992ECCD-67F2-4818-9ECA-89AF44C16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10" name="AutoShape 282">
                <a:extLst>
                  <a:ext uri="{FF2B5EF4-FFF2-40B4-BE49-F238E27FC236}">
                    <a16:creationId xmlns:a16="http://schemas.microsoft.com/office/drawing/2014/main" id="{8287ABF3-A565-4527-BDE4-CC8D3F7B5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685" name="Rectangle 283">
              <a:extLst>
                <a:ext uri="{FF2B5EF4-FFF2-40B4-BE49-F238E27FC236}">
                  <a16:creationId xmlns:a16="http://schemas.microsoft.com/office/drawing/2014/main" id="{F1F0A2B8-6B64-498E-BF6F-FCE98C79F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686" name="Group 284">
              <a:extLst>
                <a:ext uri="{FF2B5EF4-FFF2-40B4-BE49-F238E27FC236}">
                  <a16:creationId xmlns:a16="http://schemas.microsoft.com/office/drawing/2014/main" id="{E8458337-A826-48BB-9331-6ABBC291C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707" name="AutoShape 285">
                <a:extLst>
                  <a:ext uri="{FF2B5EF4-FFF2-40B4-BE49-F238E27FC236}">
                    <a16:creationId xmlns:a16="http://schemas.microsoft.com/office/drawing/2014/main" id="{D74D7E59-349A-413E-8ECF-DC7169CD6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08" name="AutoShape 286">
                <a:extLst>
                  <a:ext uri="{FF2B5EF4-FFF2-40B4-BE49-F238E27FC236}">
                    <a16:creationId xmlns:a16="http://schemas.microsoft.com/office/drawing/2014/main" id="{2268B35D-C181-4A8F-A734-A6F5C4AC3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687" name="Rectangle 287">
              <a:extLst>
                <a:ext uri="{FF2B5EF4-FFF2-40B4-BE49-F238E27FC236}">
                  <a16:creationId xmlns:a16="http://schemas.microsoft.com/office/drawing/2014/main" id="{BD14406C-AC8B-4BE2-BA7A-97901F0D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88" name="Rectangle 288">
              <a:extLst>
                <a:ext uri="{FF2B5EF4-FFF2-40B4-BE49-F238E27FC236}">
                  <a16:creationId xmlns:a16="http://schemas.microsoft.com/office/drawing/2014/main" id="{AA6101A4-F107-4343-955B-EA74C7612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689" name="Group 289">
              <a:extLst>
                <a:ext uri="{FF2B5EF4-FFF2-40B4-BE49-F238E27FC236}">
                  <a16:creationId xmlns:a16="http://schemas.microsoft.com/office/drawing/2014/main" id="{BF43A137-4CDD-42D3-AC62-1CDD4135E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705" name="AutoShape 290">
                <a:extLst>
                  <a:ext uri="{FF2B5EF4-FFF2-40B4-BE49-F238E27FC236}">
                    <a16:creationId xmlns:a16="http://schemas.microsoft.com/office/drawing/2014/main" id="{00456E89-C41D-4DB8-B30A-D14806041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06" name="AutoShape 291">
                <a:extLst>
                  <a:ext uri="{FF2B5EF4-FFF2-40B4-BE49-F238E27FC236}">
                    <a16:creationId xmlns:a16="http://schemas.microsoft.com/office/drawing/2014/main" id="{CBDCBBCA-D197-4849-8911-37E5A80E2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690" name="Freeform 292">
              <a:extLst>
                <a:ext uri="{FF2B5EF4-FFF2-40B4-BE49-F238E27FC236}">
                  <a16:creationId xmlns:a16="http://schemas.microsoft.com/office/drawing/2014/main" id="{02BA3A77-2841-4D82-BEA4-EED1A6813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91" name="Group 293">
              <a:extLst>
                <a:ext uri="{FF2B5EF4-FFF2-40B4-BE49-F238E27FC236}">
                  <a16:creationId xmlns:a16="http://schemas.microsoft.com/office/drawing/2014/main" id="{D056A02E-8DBF-405D-8331-DD59877C89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703" name="AutoShape 294">
                <a:extLst>
                  <a:ext uri="{FF2B5EF4-FFF2-40B4-BE49-F238E27FC236}">
                    <a16:creationId xmlns:a16="http://schemas.microsoft.com/office/drawing/2014/main" id="{E2DB1193-1B4F-4250-B2ED-96261E2A8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704" name="AutoShape 295">
                <a:extLst>
                  <a:ext uri="{FF2B5EF4-FFF2-40B4-BE49-F238E27FC236}">
                    <a16:creationId xmlns:a16="http://schemas.microsoft.com/office/drawing/2014/main" id="{29194DE1-1649-429E-8CD3-8F6697598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692" name="Rectangle 296">
              <a:extLst>
                <a:ext uri="{FF2B5EF4-FFF2-40B4-BE49-F238E27FC236}">
                  <a16:creationId xmlns:a16="http://schemas.microsoft.com/office/drawing/2014/main" id="{3F15293A-1147-493A-AB9E-3E580CF30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93" name="Freeform 297">
              <a:extLst>
                <a:ext uri="{FF2B5EF4-FFF2-40B4-BE49-F238E27FC236}">
                  <a16:creationId xmlns:a16="http://schemas.microsoft.com/office/drawing/2014/main" id="{AB69CA97-3103-4730-B956-E3516CC00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94" name="Freeform 298">
              <a:extLst>
                <a:ext uri="{FF2B5EF4-FFF2-40B4-BE49-F238E27FC236}">
                  <a16:creationId xmlns:a16="http://schemas.microsoft.com/office/drawing/2014/main" id="{3666AAAB-8BAA-49A2-AB69-030D9DC95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95" name="Oval 299">
              <a:extLst>
                <a:ext uri="{FF2B5EF4-FFF2-40B4-BE49-F238E27FC236}">
                  <a16:creationId xmlns:a16="http://schemas.microsoft.com/office/drawing/2014/main" id="{9BB797B5-C3AB-45EE-A72A-9F3D607C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96" name="Freeform 300">
              <a:extLst>
                <a:ext uri="{FF2B5EF4-FFF2-40B4-BE49-F238E27FC236}">
                  <a16:creationId xmlns:a16="http://schemas.microsoft.com/office/drawing/2014/main" id="{27F6E538-7B48-42CF-B5B7-BCAEDE030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97" name="AutoShape 301">
              <a:extLst>
                <a:ext uri="{FF2B5EF4-FFF2-40B4-BE49-F238E27FC236}">
                  <a16:creationId xmlns:a16="http://schemas.microsoft.com/office/drawing/2014/main" id="{3EA7064B-5FE6-4337-9215-F9BFD724A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98" name="AutoShape 302">
              <a:extLst>
                <a:ext uri="{FF2B5EF4-FFF2-40B4-BE49-F238E27FC236}">
                  <a16:creationId xmlns:a16="http://schemas.microsoft.com/office/drawing/2014/main" id="{34206547-5749-49FF-B0F7-5A19BD396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99" name="Oval 303">
              <a:extLst>
                <a:ext uri="{FF2B5EF4-FFF2-40B4-BE49-F238E27FC236}">
                  <a16:creationId xmlns:a16="http://schemas.microsoft.com/office/drawing/2014/main" id="{E9DCBF2D-EB6D-482C-AD80-F60677AFA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00" name="Oval 304">
              <a:extLst>
                <a:ext uri="{FF2B5EF4-FFF2-40B4-BE49-F238E27FC236}">
                  <a16:creationId xmlns:a16="http://schemas.microsoft.com/office/drawing/2014/main" id="{4BE55647-343C-45C8-A9AE-0CD94584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701" name="Oval 305">
              <a:extLst>
                <a:ext uri="{FF2B5EF4-FFF2-40B4-BE49-F238E27FC236}">
                  <a16:creationId xmlns:a16="http://schemas.microsoft.com/office/drawing/2014/main" id="{937C38E8-500C-45F3-81AA-E6100BA2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702" name="Rectangle 306">
              <a:extLst>
                <a:ext uri="{FF2B5EF4-FFF2-40B4-BE49-F238E27FC236}">
                  <a16:creationId xmlns:a16="http://schemas.microsoft.com/office/drawing/2014/main" id="{856F2556-63D8-416B-80E8-2C0DCBFC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8638" name="Group 307">
            <a:extLst>
              <a:ext uri="{FF2B5EF4-FFF2-40B4-BE49-F238E27FC236}">
                <a16:creationId xmlns:a16="http://schemas.microsoft.com/office/drawing/2014/main" id="{A6D4AEFE-C582-4343-A49A-909DB6BCC6A7}"/>
              </a:ext>
            </a:extLst>
          </p:cNvPr>
          <p:cNvGrpSpPr>
            <a:grpSpLocks/>
          </p:cNvGrpSpPr>
          <p:nvPr/>
        </p:nvGrpSpPr>
        <p:grpSpPr bwMode="auto">
          <a:xfrm>
            <a:off x="7127875" y="5078413"/>
            <a:ext cx="377825" cy="576262"/>
            <a:chOff x="4140" y="429"/>
            <a:chExt cx="1425" cy="2396"/>
          </a:xfrm>
        </p:grpSpPr>
        <p:sp>
          <p:nvSpPr>
            <p:cNvPr id="68647" name="Freeform 308">
              <a:extLst>
                <a:ext uri="{FF2B5EF4-FFF2-40B4-BE49-F238E27FC236}">
                  <a16:creationId xmlns:a16="http://schemas.microsoft.com/office/drawing/2014/main" id="{26461D7D-AC1C-47CA-9B9A-0D70818E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8" name="Rectangle 309">
              <a:extLst>
                <a:ext uri="{FF2B5EF4-FFF2-40B4-BE49-F238E27FC236}">
                  <a16:creationId xmlns:a16="http://schemas.microsoft.com/office/drawing/2014/main" id="{797CE124-1247-4AC5-A3C6-B5B8B3D1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49" name="Freeform 310">
              <a:extLst>
                <a:ext uri="{FF2B5EF4-FFF2-40B4-BE49-F238E27FC236}">
                  <a16:creationId xmlns:a16="http://schemas.microsoft.com/office/drawing/2014/main" id="{ED8EA058-5ED1-4123-877B-9D22B2F5F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0" name="Freeform 311">
              <a:extLst>
                <a:ext uri="{FF2B5EF4-FFF2-40B4-BE49-F238E27FC236}">
                  <a16:creationId xmlns:a16="http://schemas.microsoft.com/office/drawing/2014/main" id="{5D061E03-5D71-4FB8-A035-9A9EE4A7B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51" name="Rectangle 312">
              <a:extLst>
                <a:ext uri="{FF2B5EF4-FFF2-40B4-BE49-F238E27FC236}">
                  <a16:creationId xmlns:a16="http://schemas.microsoft.com/office/drawing/2014/main" id="{20423722-26CE-433A-A780-BB9A1551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652" name="Group 313">
              <a:extLst>
                <a:ext uri="{FF2B5EF4-FFF2-40B4-BE49-F238E27FC236}">
                  <a16:creationId xmlns:a16="http://schemas.microsoft.com/office/drawing/2014/main" id="{46E1AD01-BD77-44C8-8D2C-83A98605E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677" name="AutoShape 314">
                <a:extLst>
                  <a:ext uri="{FF2B5EF4-FFF2-40B4-BE49-F238E27FC236}">
                    <a16:creationId xmlns:a16="http://schemas.microsoft.com/office/drawing/2014/main" id="{575C1803-89A9-4B59-AF50-0E400C9D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678" name="AutoShape 315">
                <a:extLst>
                  <a:ext uri="{FF2B5EF4-FFF2-40B4-BE49-F238E27FC236}">
                    <a16:creationId xmlns:a16="http://schemas.microsoft.com/office/drawing/2014/main" id="{FB61DF9C-F3F4-4611-8063-6EBFCC03A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653" name="Rectangle 316">
              <a:extLst>
                <a:ext uri="{FF2B5EF4-FFF2-40B4-BE49-F238E27FC236}">
                  <a16:creationId xmlns:a16="http://schemas.microsoft.com/office/drawing/2014/main" id="{EAD2C1FA-AF18-4C64-8D1C-94D73C857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654" name="Group 317">
              <a:extLst>
                <a:ext uri="{FF2B5EF4-FFF2-40B4-BE49-F238E27FC236}">
                  <a16:creationId xmlns:a16="http://schemas.microsoft.com/office/drawing/2014/main" id="{F6441041-1AE2-4745-8D90-9BCD8AF09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675" name="AutoShape 318">
                <a:extLst>
                  <a:ext uri="{FF2B5EF4-FFF2-40B4-BE49-F238E27FC236}">
                    <a16:creationId xmlns:a16="http://schemas.microsoft.com/office/drawing/2014/main" id="{33EE9739-33F1-490F-AA95-CDB4A6D6F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676" name="AutoShape 319">
                <a:extLst>
                  <a:ext uri="{FF2B5EF4-FFF2-40B4-BE49-F238E27FC236}">
                    <a16:creationId xmlns:a16="http://schemas.microsoft.com/office/drawing/2014/main" id="{80BAB263-CAA4-4910-8902-163620E8F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655" name="Rectangle 320">
              <a:extLst>
                <a:ext uri="{FF2B5EF4-FFF2-40B4-BE49-F238E27FC236}">
                  <a16:creationId xmlns:a16="http://schemas.microsoft.com/office/drawing/2014/main" id="{0E6CF0CC-E08E-44CE-9685-10A62631F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56" name="Rectangle 321">
              <a:extLst>
                <a:ext uri="{FF2B5EF4-FFF2-40B4-BE49-F238E27FC236}">
                  <a16:creationId xmlns:a16="http://schemas.microsoft.com/office/drawing/2014/main" id="{AEAF7388-E9E4-4FA8-9722-68E167F86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8657" name="Group 322">
              <a:extLst>
                <a:ext uri="{FF2B5EF4-FFF2-40B4-BE49-F238E27FC236}">
                  <a16:creationId xmlns:a16="http://schemas.microsoft.com/office/drawing/2014/main" id="{52D3E875-5089-4ECA-8DE3-A74EA894B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673" name="AutoShape 323">
                <a:extLst>
                  <a:ext uri="{FF2B5EF4-FFF2-40B4-BE49-F238E27FC236}">
                    <a16:creationId xmlns:a16="http://schemas.microsoft.com/office/drawing/2014/main" id="{4A3C69B0-01C5-4283-B4C4-F461B12DD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674" name="AutoShape 324">
                <a:extLst>
                  <a:ext uri="{FF2B5EF4-FFF2-40B4-BE49-F238E27FC236}">
                    <a16:creationId xmlns:a16="http://schemas.microsoft.com/office/drawing/2014/main" id="{F2832832-7D0E-4476-92F7-D5368FFD6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658" name="Freeform 325">
              <a:extLst>
                <a:ext uri="{FF2B5EF4-FFF2-40B4-BE49-F238E27FC236}">
                  <a16:creationId xmlns:a16="http://schemas.microsoft.com/office/drawing/2014/main" id="{1BFAD810-1A91-46C6-91A7-0B7B294C0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59" name="Group 326">
              <a:extLst>
                <a:ext uri="{FF2B5EF4-FFF2-40B4-BE49-F238E27FC236}">
                  <a16:creationId xmlns:a16="http://schemas.microsoft.com/office/drawing/2014/main" id="{5C3F46D4-4916-4D86-9C2B-8CD821D65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71" name="AutoShape 327">
                <a:extLst>
                  <a:ext uri="{FF2B5EF4-FFF2-40B4-BE49-F238E27FC236}">
                    <a16:creationId xmlns:a16="http://schemas.microsoft.com/office/drawing/2014/main" id="{580D2903-C4C3-4436-989C-FB72A3C3B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672" name="AutoShape 328">
                <a:extLst>
                  <a:ext uri="{FF2B5EF4-FFF2-40B4-BE49-F238E27FC236}">
                    <a16:creationId xmlns:a16="http://schemas.microsoft.com/office/drawing/2014/main" id="{030FCF71-D4C8-40DC-BEEA-8D6C03412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ko-KR" sz="20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660" name="Rectangle 329">
              <a:extLst>
                <a:ext uri="{FF2B5EF4-FFF2-40B4-BE49-F238E27FC236}">
                  <a16:creationId xmlns:a16="http://schemas.microsoft.com/office/drawing/2014/main" id="{8CD8EF89-462D-42F8-8617-B7CABD5D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61" name="Freeform 330">
              <a:extLst>
                <a:ext uri="{FF2B5EF4-FFF2-40B4-BE49-F238E27FC236}">
                  <a16:creationId xmlns:a16="http://schemas.microsoft.com/office/drawing/2014/main" id="{DA0DAB5D-241F-49F4-B12D-1B6A5D07E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62" name="Freeform 331">
              <a:extLst>
                <a:ext uri="{FF2B5EF4-FFF2-40B4-BE49-F238E27FC236}">
                  <a16:creationId xmlns:a16="http://schemas.microsoft.com/office/drawing/2014/main" id="{D9099D91-B42C-4E6F-A553-4A33E6295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63" name="Oval 332">
              <a:extLst>
                <a:ext uri="{FF2B5EF4-FFF2-40B4-BE49-F238E27FC236}">
                  <a16:creationId xmlns:a16="http://schemas.microsoft.com/office/drawing/2014/main" id="{0EEFBABF-81F6-4828-BDEC-90F485C7D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64" name="Freeform 333">
              <a:extLst>
                <a:ext uri="{FF2B5EF4-FFF2-40B4-BE49-F238E27FC236}">
                  <a16:creationId xmlns:a16="http://schemas.microsoft.com/office/drawing/2014/main" id="{DF948AD8-9AF8-4A83-9558-293E8B66D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65" name="AutoShape 334">
              <a:extLst>
                <a:ext uri="{FF2B5EF4-FFF2-40B4-BE49-F238E27FC236}">
                  <a16:creationId xmlns:a16="http://schemas.microsoft.com/office/drawing/2014/main" id="{8284463F-D235-4D13-9A85-FB1E419ED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66" name="AutoShape 335">
              <a:extLst>
                <a:ext uri="{FF2B5EF4-FFF2-40B4-BE49-F238E27FC236}">
                  <a16:creationId xmlns:a16="http://schemas.microsoft.com/office/drawing/2014/main" id="{1735A2E6-5BEF-4C2D-BE5B-EAC687AB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67" name="Oval 336">
              <a:extLst>
                <a:ext uri="{FF2B5EF4-FFF2-40B4-BE49-F238E27FC236}">
                  <a16:creationId xmlns:a16="http://schemas.microsoft.com/office/drawing/2014/main" id="{5E952D29-7F79-48B8-9CC9-C3AA321F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68" name="Oval 337">
              <a:extLst>
                <a:ext uri="{FF2B5EF4-FFF2-40B4-BE49-F238E27FC236}">
                  <a16:creationId xmlns:a16="http://schemas.microsoft.com/office/drawing/2014/main" id="{EA689E1C-9111-49D1-B663-5FB06AA0D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669" name="Oval 338">
              <a:extLst>
                <a:ext uri="{FF2B5EF4-FFF2-40B4-BE49-F238E27FC236}">
                  <a16:creationId xmlns:a16="http://schemas.microsoft.com/office/drawing/2014/main" id="{27455735-3A9E-4B34-8CB9-FEF0F9F3C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8670" name="Rectangle 339">
              <a:extLst>
                <a:ext uri="{FF2B5EF4-FFF2-40B4-BE49-F238E27FC236}">
                  <a16:creationId xmlns:a16="http://schemas.microsoft.com/office/drawing/2014/main" id="{E5A4A126-9A72-453C-9617-3C04DB98F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8639" name="Group 340">
            <a:extLst>
              <a:ext uri="{FF2B5EF4-FFF2-40B4-BE49-F238E27FC236}">
                <a16:creationId xmlns:a16="http://schemas.microsoft.com/office/drawing/2014/main" id="{1B2D6A92-747A-4F20-ACCF-83E487BF9B9C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5143500"/>
            <a:ext cx="525462" cy="557213"/>
            <a:chOff x="-44" y="1473"/>
            <a:chExt cx="981" cy="1105"/>
          </a:xfrm>
        </p:grpSpPr>
        <p:pic>
          <p:nvPicPr>
            <p:cNvPr id="68645" name="Picture 341" descr="desktop_computer_stylized_medium">
              <a:extLst>
                <a:ext uri="{FF2B5EF4-FFF2-40B4-BE49-F238E27FC236}">
                  <a16:creationId xmlns:a16="http://schemas.microsoft.com/office/drawing/2014/main" id="{6539273B-8E67-4DE3-AD01-BA4B9BBCD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46" name="Freeform 342">
              <a:extLst>
                <a:ext uri="{FF2B5EF4-FFF2-40B4-BE49-F238E27FC236}">
                  <a16:creationId xmlns:a16="http://schemas.microsoft.com/office/drawing/2014/main" id="{56F9F880-E948-42E6-A86E-52E36C6729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68640" name="Group 343">
            <a:extLst>
              <a:ext uri="{FF2B5EF4-FFF2-40B4-BE49-F238E27FC236}">
                <a16:creationId xmlns:a16="http://schemas.microsoft.com/office/drawing/2014/main" id="{1957343F-8E5A-4C0F-9726-6C00FEC20D1D}"/>
              </a:ext>
            </a:extLst>
          </p:cNvPr>
          <p:cNvGrpSpPr>
            <a:grpSpLocks/>
          </p:cNvGrpSpPr>
          <p:nvPr/>
        </p:nvGrpSpPr>
        <p:grpSpPr bwMode="auto">
          <a:xfrm>
            <a:off x="6446838" y="5132388"/>
            <a:ext cx="525462" cy="557212"/>
            <a:chOff x="-44" y="1473"/>
            <a:chExt cx="981" cy="1105"/>
          </a:xfrm>
        </p:grpSpPr>
        <p:pic>
          <p:nvPicPr>
            <p:cNvPr id="68643" name="Picture 344" descr="desktop_computer_stylized_medium">
              <a:extLst>
                <a:ext uri="{FF2B5EF4-FFF2-40B4-BE49-F238E27FC236}">
                  <a16:creationId xmlns:a16="http://schemas.microsoft.com/office/drawing/2014/main" id="{0D74C28A-E27D-4D32-9823-DFAE93C9E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44" name="Freeform 345">
              <a:extLst>
                <a:ext uri="{FF2B5EF4-FFF2-40B4-BE49-F238E27FC236}">
                  <a16:creationId xmlns:a16="http://schemas.microsoft.com/office/drawing/2014/main" id="{C96497DC-79E4-4F64-930A-864D32F82C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68641" name="Text Box 99">
            <a:extLst>
              <a:ext uri="{FF2B5EF4-FFF2-40B4-BE49-F238E27FC236}">
                <a16:creationId xmlns:a16="http://schemas.microsoft.com/office/drawing/2014/main" id="{AC503679-D35C-4871-A536-DD2CEADE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3203575"/>
            <a:ext cx="763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인터넷 </a:t>
            </a:r>
            <a:endParaRPr lang="en-US" altLang="ko-KR" sz="140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라우터</a:t>
            </a:r>
            <a:endParaRPr lang="en-US" altLang="ko-KR" sz="140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42" name="Text Box 99">
            <a:extLst>
              <a:ext uri="{FF2B5EF4-FFF2-40B4-BE49-F238E27FC236}">
                <a16:creationId xmlns:a16="http://schemas.microsoft.com/office/drawing/2014/main" id="{D9DE17BF-C958-44D4-94B2-2BFA0DB9F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4403725"/>
            <a:ext cx="1292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기업체 라우터</a:t>
            </a:r>
            <a:endParaRPr lang="en-US" altLang="ko-KR" sz="140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3C2A56A-5AAA-4069-A2D0-9AFBAA8367A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1680" y="1515240"/>
              <a:ext cx="8219520" cy="4952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3C2A56A-5AAA-4069-A2D0-9AFBAA8367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320" y="1505880"/>
                <a:ext cx="8238240" cy="497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601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7AC84FEC-9C61-42E0-AD53-A8D24EE18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79375"/>
            <a:ext cx="7962900" cy="4603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조건부</a:t>
            </a:r>
            <a:r>
              <a:rPr lang="en-US" altLang="ko-KR" sz="2400" dirty="0"/>
              <a:t>  GET : </a:t>
            </a:r>
            <a:r>
              <a:rPr lang="ko-KR" altLang="en-US" sz="2400" dirty="0" err="1"/>
              <a:t>단말측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캐싱</a:t>
            </a:r>
            <a:endParaRPr lang="en-US" altLang="ko-KR" sz="2400" dirty="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6CDF10A-F3E8-4ABF-87C7-683AD4E171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827213"/>
            <a:ext cx="4044950" cy="4305300"/>
          </a:xfrm>
        </p:spPr>
        <p:txBody>
          <a:bodyPr/>
          <a:lstStyle/>
          <a:p>
            <a:pPr eaLnBrk="1" hangingPunct="1"/>
            <a:r>
              <a:rPr lang="ko-KR" altLang="en-US" sz="1800">
                <a:solidFill>
                  <a:srgbClr val="FF0000"/>
                </a:solidFill>
              </a:rPr>
              <a:t>목적 </a:t>
            </a:r>
            <a:r>
              <a:rPr lang="en-US" altLang="ko-KR" sz="1800">
                <a:solidFill>
                  <a:srgbClr val="FF0000"/>
                </a:solidFill>
              </a:rPr>
              <a:t>:</a:t>
            </a:r>
            <a:r>
              <a:rPr lang="en-US" altLang="ko-KR" sz="1800"/>
              <a:t>  client</a:t>
            </a:r>
            <a:r>
              <a:rPr lang="ko-KR" altLang="en-US" sz="1800"/>
              <a:t>가 최근버젼의 객체를 캐싱하고  있는 경우 객체를 보내지 않음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en-US" altLang="ko-KR" sz="1800"/>
              <a:t>client:  in HTTP requests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캐싱된 복사본의 날짜 명시 </a:t>
            </a:r>
            <a:r>
              <a:rPr lang="en-US" altLang="ko-KR" sz="180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If-modified-since: &lt;date&gt;</a:t>
            </a:r>
          </a:p>
          <a:p>
            <a:pPr eaLnBrk="1" hangingPunct="1"/>
            <a:r>
              <a:rPr lang="en-US" altLang="ko-KR" sz="1800"/>
              <a:t>server:  client</a:t>
            </a:r>
            <a:r>
              <a:rPr lang="ko-KR" altLang="en-US" sz="1800"/>
              <a:t>측 캐싱된 객체가 최근이면 응답에 객체를 포함하지 않음 </a:t>
            </a:r>
            <a:r>
              <a:rPr lang="en-US" altLang="ko-KR" sz="180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HTTP/1.0 304 Not Modified</a:t>
            </a:r>
            <a:endParaRPr lang="en-US" altLang="ko-KR" sz="1800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33E4C11C-18DD-40C2-AB4A-F401EAE34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013" y="19494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9B229C0B-87E9-442B-B715-A7B2A755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12715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0" u="sng">
                <a:latin typeface="Comic Sans MS" panose="030F0702030302020204" pitchFamily="66" charset="0"/>
              </a:rPr>
              <a:t>client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CAA0529E-29C7-4913-8947-A1649BE99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838" y="12430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0" u="sng">
                <a:latin typeface="Comic Sans MS" panose="030F0702030302020204" pitchFamily="66" charset="0"/>
              </a:rPr>
              <a:t>server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29CA7909-9976-4EE4-8DDE-F0BC6D04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1833563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HTTP request msg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 New" panose="02070309020205020404" pitchFamily="49" charset="0"/>
              </a:rPr>
              <a:t>If-modified-since: &lt;date&gt;</a:t>
            </a:r>
            <a:endParaRPr kumimoji="0" lang="en-US" altLang="ko-KR" sz="2000">
              <a:latin typeface="Courier New" panose="02070309020205020404" pitchFamily="49" charset="0"/>
            </a:endParaRPr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1CB64546-9FE4-449A-903F-5ADB9CFF18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4063" y="29400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0665" name="Group 9">
            <a:extLst>
              <a:ext uri="{FF2B5EF4-FFF2-40B4-BE49-F238E27FC236}">
                <a16:creationId xmlns:a16="http://schemas.microsoft.com/office/drawing/2014/main" id="{A780BFA8-3295-42E7-82BB-FBB2A127837B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2933700"/>
            <a:ext cx="2643188" cy="865188"/>
            <a:chOff x="2698" y="2036"/>
            <a:chExt cx="1665" cy="545"/>
          </a:xfrm>
        </p:grpSpPr>
        <p:sp>
          <p:nvSpPr>
            <p:cNvPr id="70673" name="Rectangle 10">
              <a:extLst>
                <a:ext uri="{FF2B5EF4-FFF2-40B4-BE49-F238E27FC236}">
                  <a16:creationId xmlns:a16="http://schemas.microsoft.com/office/drawing/2014/main" id="{603F3ED1-633A-4030-96BF-3F2D5C443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70674" name="Text Box 11">
              <a:extLst>
                <a:ext uri="{FF2B5EF4-FFF2-40B4-BE49-F238E27FC236}">
                  <a16:creationId xmlns:a16="http://schemas.microsoft.com/office/drawing/2014/main" id="{54FAC7C1-BCCD-4A0B-9FA4-96F00321E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HTTP response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latin typeface="Courier New" panose="02070309020205020404" pitchFamily="49" charset="0"/>
                </a:rPr>
                <a:t>HTTP/1.0 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latin typeface="Courier New" panose="02070309020205020404" pitchFamily="49" charset="0"/>
                </a:rPr>
                <a:t>304 Not Modified</a:t>
              </a:r>
              <a:endParaRPr kumimoji="0" lang="en-US" altLang="ko-KR" sz="2000">
                <a:latin typeface="Courier New" panose="02070309020205020404" pitchFamily="49" charset="0"/>
              </a:endParaRPr>
            </a:p>
          </p:txBody>
        </p:sp>
      </p:grpSp>
      <p:sp>
        <p:nvSpPr>
          <p:cNvPr id="70666" name="Text Box 12">
            <a:extLst>
              <a:ext uri="{FF2B5EF4-FFF2-40B4-BE49-F238E27FC236}">
                <a16:creationId xmlns:a16="http://schemas.microsoft.com/office/drawing/2014/main" id="{EEEB626D-CDE6-49AF-9827-92DA7B14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2195513"/>
            <a:ext cx="1223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solidFill>
                  <a:schemeClr val="accent2"/>
                </a:solidFill>
                <a:latin typeface="Comic Sans MS" panose="030F0702030302020204" pitchFamily="66" charset="0"/>
              </a:rPr>
              <a:t>object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solidFill>
                  <a:schemeClr val="accent2"/>
                </a:solidFill>
                <a:latin typeface="Comic Sans MS" panose="030F0702030302020204" pitchFamily="66" charset="0"/>
              </a:rPr>
              <a:t>not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solidFill>
                  <a:schemeClr val="accent2"/>
                </a:solidFill>
                <a:latin typeface="Comic Sans MS" panose="030F0702030302020204" pitchFamily="66" charset="0"/>
              </a:rPr>
              <a:t>modified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70667" name="Line 13">
            <a:extLst>
              <a:ext uri="{FF2B5EF4-FFF2-40B4-BE49-F238E27FC236}">
                <a16:creationId xmlns:a16="http://schemas.microsoft.com/office/drawing/2014/main" id="{B870A21F-5FCA-4A6F-AB56-D8D3174E1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38" y="40068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8" name="Line 14">
            <a:extLst>
              <a:ext uri="{FF2B5EF4-FFF2-40B4-BE49-F238E27FC236}">
                <a16:creationId xmlns:a16="http://schemas.microsoft.com/office/drawing/2014/main" id="{D962250B-2A74-4A2F-AE11-74FC80553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688" y="4302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9" name="Text Box 15">
            <a:extLst>
              <a:ext uri="{FF2B5EF4-FFF2-40B4-BE49-F238E27FC236}">
                <a16:creationId xmlns:a16="http://schemas.microsoft.com/office/drawing/2014/main" id="{4B183D7E-E9E9-46A0-8DE5-0B5357AB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4186238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HTTP request msg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 New" panose="02070309020205020404" pitchFamily="49" charset="0"/>
              </a:rPr>
              <a:t>If-modified-since: &lt;date&gt;</a:t>
            </a:r>
            <a:endParaRPr kumimoji="0" lang="en-US" altLang="ko-KR" sz="2000">
              <a:latin typeface="Courier New" panose="02070309020205020404" pitchFamily="49" charset="0"/>
            </a:endParaRPr>
          </a:p>
        </p:txBody>
      </p:sp>
      <p:sp>
        <p:nvSpPr>
          <p:cNvPr id="70670" name="Line 16">
            <a:extLst>
              <a:ext uri="{FF2B5EF4-FFF2-40B4-BE49-F238E27FC236}">
                <a16:creationId xmlns:a16="http://schemas.microsoft.com/office/drawing/2014/main" id="{FE7FB09A-F87C-4B49-832B-E5BD2CCBE8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0738" y="5292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1" name="Text Box 17">
            <a:extLst>
              <a:ext uri="{FF2B5EF4-FFF2-40B4-BE49-F238E27FC236}">
                <a16:creationId xmlns:a16="http://schemas.microsoft.com/office/drawing/2014/main" id="{9F41CBE6-68C6-4966-B96C-E4B2975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5237163"/>
            <a:ext cx="2643187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HTTP response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 New" panose="02070309020205020404" pitchFamily="49" charset="0"/>
              </a:rPr>
              <a:t>HTTP/1.0 200 OK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>
                <a:latin typeface="Courier New" panose="02070309020205020404" pitchFamily="49" charset="0"/>
              </a:rPr>
              <a:t>&lt;data&gt;</a:t>
            </a:r>
          </a:p>
        </p:txBody>
      </p:sp>
      <p:sp>
        <p:nvSpPr>
          <p:cNvPr id="70672" name="Text Box 18">
            <a:extLst>
              <a:ext uri="{FF2B5EF4-FFF2-40B4-BE49-F238E27FC236}">
                <a16:creationId xmlns:a16="http://schemas.microsoft.com/office/drawing/2014/main" id="{DC44A4FA-58BC-4D26-A428-EEBFABD6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643438"/>
            <a:ext cx="1223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solidFill>
                  <a:schemeClr val="accent2"/>
                </a:solidFill>
                <a:latin typeface="Comic Sans MS" panose="030F0702030302020204" pitchFamily="66" charset="0"/>
              </a:rPr>
              <a:t>object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solidFill>
                  <a:schemeClr val="accent2"/>
                </a:solidFill>
                <a:latin typeface="Comic Sans MS" panose="030F0702030302020204" pitchFamily="66" charset="0"/>
              </a:rPr>
              <a:t>modified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A1D7F7C-97FB-4E34-BD9B-FCF337600B0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70240" y="2336760"/>
              <a:ext cx="4066200" cy="34452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A1D7F7C-97FB-4E34-BD9B-FCF337600B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0880" y="2327400"/>
                <a:ext cx="4084920" cy="346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01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3B0005AA-638A-4406-879C-8F952E088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2.3 </a:t>
            </a:r>
            <a:r>
              <a:rPr lang="ko-KR" altLang="en-US" sz="2400" dirty="0"/>
              <a:t>인터넷 전자메일</a:t>
            </a:r>
            <a:endParaRPr lang="en-US" altLang="ko-KR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2C8A919-A35D-4A41-B9E7-27AE1A9F78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4227513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3</a:t>
            </a:r>
            <a:r>
              <a:rPr lang="ko-KR" altLang="en-US" sz="2000">
                <a:solidFill>
                  <a:srgbClr val="FF0000"/>
                </a:solidFill>
              </a:rPr>
              <a:t>가지 구성요소 </a:t>
            </a:r>
            <a:r>
              <a:rPr lang="en-US" altLang="ko-KR" sz="2000">
                <a:solidFill>
                  <a:srgbClr val="FF0000"/>
                </a:solidFill>
              </a:rPr>
              <a:t>: </a:t>
            </a:r>
            <a:endParaRPr lang="en-US" altLang="ko-KR" sz="2000"/>
          </a:p>
          <a:p>
            <a:pPr eaLnBrk="1" hangingPunct="1"/>
            <a:r>
              <a:rPr lang="en-US" altLang="ko-KR" sz="1800"/>
              <a:t>user agents </a:t>
            </a:r>
          </a:p>
          <a:p>
            <a:pPr eaLnBrk="1" hangingPunct="1"/>
            <a:r>
              <a:rPr lang="en-US" altLang="ko-KR" sz="1800"/>
              <a:t>mail servers </a:t>
            </a:r>
          </a:p>
          <a:p>
            <a:pPr eaLnBrk="1" hangingPunct="1">
              <a:spcAft>
                <a:spcPct val="75000"/>
              </a:spcAft>
            </a:pPr>
            <a:r>
              <a:rPr lang="en-US" altLang="ko-KR" sz="1800"/>
              <a:t>simple mail transfer protocol: SMTP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FF0000"/>
                </a:solidFill>
              </a:rPr>
              <a:t>User Agent</a:t>
            </a:r>
          </a:p>
          <a:p>
            <a:pPr eaLnBrk="1" hangingPunct="1"/>
            <a:r>
              <a:rPr lang="ko-KR" altLang="en-US" sz="1800"/>
              <a:t>메일리더기</a:t>
            </a:r>
            <a:endParaRPr lang="en-US" altLang="ko-KR" sz="1800"/>
          </a:p>
          <a:p>
            <a:pPr eaLnBrk="1" hangingPunct="1"/>
            <a:r>
              <a:rPr lang="en-US" altLang="ko-KR" sz="1800"/>
              <a:t>composing, editing, reading mail messages</a:t>
            </a:r>
          </a:p>
          <a:p>
            <a:pPr eaLnBrk="1" hangingPunct="1"/>
            <a:r>
              <a:rPr lang="en-US" altLang="ko-KR" sz="1800"/>
              <a:t>e.g., Eudora, Outlook, elm, Netscape Messenger</a:t>
            </a:r>
          </a:p>
          <a:p>
            <a:pPr eaLnBrk="1" hangingPunct="1"/>
            <a:r>
              <a:rPr lang="en-US" altLang="ko-KR" sz="1800"/>
              <a:t>outgoing, incoming messages stored on server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E7C50E2-9A2A-48F7-B727-5916F63B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600075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4D5BE119-28D2-4B2F-8D8A-0888FE7049DA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569913"/>
            <a:ext cx="1736725" cy="955675"/>
            <a:chOff x="4458" y="3335"/>
            <a:chExt cx="1094" cy="602"/>
          </a:xfrm>
        </p:grpSpPr>
        <p:sp>
          <p:nvSpPr>
            <p:cNvPr id="18557" name="Text Box 6">
              <a:extLst>
                <a:ext uri="{FF2B5EF4-FFF2-40B4-BE49-F238E27FC236}">
                  <a16:creationId xmlns:a16="http://schemas.microsoft.com/office/drawing/2014/main" id="{20C4522D-435F-4893-8DA7-DB833E8E1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3725"/>
              <a:ext cx="8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user mailbox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grpSp>
          <p:nvGrpSpPr>
            <p:cNvPr id="18558" name="Group 7">
              <a:extLst>
                <a:ext uri="{FF2B5EF4-FFF2-40B4-BE49-F238E27FC236}">
                  <a16:creationId xmlns:a16="http://schemas.microsoft.com/office/drawing/2014/main" id="{F1C00969-743A-4E1D-8908-CDC752CFA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8561" name="Rectangle 8">
                <a:extLst>
                  <a:ext uri="{FF2B5EF4-FFF2-40B4-BE49-F238E27FC236}">
                    <a16:creationId xmlns:a16="http://schemas.microsoft.com/office/drawing/2014/main" id="{B3032B06-4750-451B-9FB0-7FB13CAD8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62" name="Line 9">
                <a:extLst>
                  <a:ext uri="{FF2B5EF4-FFF2-40B4-BE49-F238E27FC236}">
                    <a16:creationId xmlns:a16="http://schemas.microsoft.com/office/drawing/2014/main" id="{D8FFE97D-948D-4142-8FC9-21922AC8D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63" name="Line 10">
                <a:extLst>
                  <a:ext uri="{FF2B5EF4-FFF2-40B4-BE49-F238E27FC236}">
                    <a16:creationId xmlns:a16="http://schemas.microsoft.com/office/drawing/2014/main" id="{A20B1406-21F2-4DB8-BD4A-4DA65CD92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64" name="Line 11">
                <a:extLst>
                  <a:ext uri="{FF2B5EF4-FFF2-40B4-BE49-F238E27FC236}">
                    <a16:creationId xmlns:a16="http://schemas.microsoft.com/office/drawing/2014/main" id="{0C92BDBC-EAEC-444F-B438-182E71615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65" name="Line 12">
                <a:extLst>
                  <a:ext uri="{FF2B5EF4-FFF2-40B4-BE49-F238E27FC236}">
                    <a16:creationId xmlns:a16="http://schemas.microsoft.com/office/drawing/2014/main" id="{A7AECAA0-8DB9-4375-A0F6-C11BBBDBF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66" name="Line 13">
                <a:extLst>
                  <a:ext uri="{FF2B5EF4-FFF2-40B4-BE49-F238E27FC236}">
                    <a16:creationId xmlns:a16="http://schemas.microsoft.com/office/drawing/2014/main" id="{BC8FDFE8-2F34-40CE-8160-A3A590107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67" name="Line 14">
                <a:extLst>
                  <a:ext uri="{FF2B5EF4-FFF2-40B4-BE49-F238E27FC236}">
                    <a16:creationId xmlns:a16="http://schemas.microsoft.com/office/drawing/2014/main" id="{5C070B57-34CE-4EDB-AC88-ACB2FACAB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68" name="Line 15">
                <a:extLst>
                  <a:ext uri="{FF2B5EF4-FFF2-40B4-BE49-F238E27FC236}">
                    <a16:creationId xmlns:a16="http://schemas.microsoft.com/office/drawing/2014/main" id="{1D46A706-1726-4BAF-A532-D6A22828E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8559" name="Rectangle 16">
              <a:extLst>
                <a:ext uri="{FF2B5EF4-FFF2-40B4-BE49-F238E27FC236}">
                  <a16:creationId xmlns:a16="http://schemas.microsoft.com/office/drawing/2014/main" id="{ABE3E2DE-42C1-419E-8CA1-7CC7EB09C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60" name="Text Box 17">
              <a:extLst>
                <a:ext uri="{FF2B5EF4-FFF2-40B4-BE49-F238E27FC236}">
                  <a16:creationId xmlns:a16="http://schemas.microsoft.com/office/drawing/2014/main" id="{2EAE6012-C7CF-445D-AE92-44840970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335"/>
              <a:ext cx="9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outgoing </a:t>
              </a:r>
            </a:p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message queue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38" name="Line 18">
            <a:extLst>
              <a:ext uri="{FF2B5EF4-FFF2-40B4-BE49-F238E27FC236}">
                <a16:creationId xmlns:a16="http://schemas.microsoft.com/office/drawing/2014/main" id="{F43DA2E7-FC2D-4725-A44D-E8C9F73A8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5527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39" name="Group 19">
            <a:extLst>
              <a:ext uri="{FF2B5EF4-FFF2-40B4-BE49-F238E27FC236}">
                <a16:creationId xmlns:a16="http://schemas.microsoft.com/office/drawing/2014/main" id="{37C82320-E12D-4796-A0DA-0AA9FDA38A8D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18549" name="AutoShape 20">
              <a:extLst>
                <a:ext uri="{FF2B5EF4-FFF2-40B4-BE49-F238E27FC236}">
                  <a16:creationId xmlns:a16="http://schemas.microsoft.com/office/drawing/2014/main" id="{3D5D52FE-9755-4278-B8C0-3D7B7F963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50" name="Rectangle 21">
              <a:extLst>
                <a:ext uri="{FF2B5EF4-FFF2-40B4-BE49-F238E27FC236}">
                  <a16:creationId xmlns:a16="http://schemas.microsoft.com/office/drawing/2014/main" id="{4DE3CAC2-D515-46C2-9709-9E789C5A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51" name="Rectangle 22">
              <a:extLst>
                <a:ext uri="{FF2B5EF4-FFF2-40B4-BE49-F238E27FC236}">
                  <a16:creationId xmlns:a16="http://schemas.microsoft.com/office/drawing/2014/main" id="{C8A9A0B8-DBAB-4EA1-AA5D-079AAB6CC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52" name="AutoShape 23">
              <a:extLst>
                <a:ext uri="{FF2B5EF4-FFF2-40B4-BE49-F238E27FC236}">
                  <a16:creationId xmlns:a16="http://schemas.microsoft.com/office/drawing/2014/main" id="{440FC6BD-2FCA-4513-BB99-56934FEBD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53" name="Line 24">
              <a:extLst>
                <a:ext uri="{FF2B5EF4-FFF2-40B4-BE49-F238E27FC236}">
                  <a16:creationId xmlns:a16="http://schemas.microsoft.com/office/drawing/2014/main" id="{A2AF95AC-DDE8-4086-B780-0C6F4B8F1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4" name="Line 25">
              <a:extLst>
                <a:ext uri="{FF2B5EF4-FFF2-40B4-BE49-F238E27FC236}">
                  <a16:creationId xmlns:a16="http://schemas.microsoft.com/office/drawing/2014/main" id="{78AD788E-12DC-4700-87B4-EB150267C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5" name="Rectangle 26">
              <a:extLst>
                <a:ext uri="{FF2B5EF4-FFF2-40B4-BE49-F238E27FC236}">
                  <a16:creationId xmlns:a16="http://schemas.microsoft.com/office/drawing/2014/main" id="{D7E52437-EA33-4E88-81CF-69425153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56" name="Rectangle 27">
              <a:extLst>
                <a:ext uri="{FF2B5EF4-FFF2-40B4-BE49-F238E27FC236}">
                  <a16:creationId xmlns:a16="http://schemas.microsoft.com/office/drawing/2014/main" id="{C562C397-C742-4292-A722-AAB484FE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18440" name="Group 28">
            <a:extLst>
              <a:ext uri="{FF2B5EF4-FFF2-40B4-BE49-F238E27FC236}">
                <a16:creationId xmlns:a16="http://schemas.microsoft.com/office/drawing/2014/main" id="{7F3FE840-07FD-4E60-B173-88AE2AEFBFDC}"/>
              </a:ext>
            </a:extLst>
          </p:cNvPr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18534" name="Rectangle 29">
              <a:extLst>
                <a:ext uri="{FF2B5EF4-FFF2-40B4-BE49-F238E27FC236}">
                  <a16:creationId xmlns:a16="http://schemas.microsoft.com/office/drawing/2014/main" id="{8A86956F-ABF0-45EF-A03D-153A874ED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35" name="Text Box 30">
              <a:extLst>
                <a:ext uri="{FF2B5EF4-FFF2-40B4-BE49-F238E27FC236}">
                  <a16:creationId xmlns:a16="http://schemas.microsoft.com/office/drawing/2014/main" id="{3AB11BB2-CD53-47B8-8DBD-6AF290F72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mail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server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536" name="Rectangle 31">
              <a:extLst>
                <a:ext uri="{FF2B5EF4-FFF2-40B4-BE49-F238E27FC236}">
                  <a16:creationId xmlns:a16="http://schemas.microsoft.com/office/drawing/2014/main" id="{D1FECC8A-A4B5-40E1-B053-E30A01EA5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37" name="Line 32">
              <a:extLst>
                <a:ext uri="{FF2B5EF4-FFF2-40B4-BE49-F238E27FC236}">
                  <a16:creationId xmlns:a16="http://schemas.microsoft.com/office/drawing/2014/main" id="{EB3C0D16-8018-4EC9-B6DC-5FE9231E2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" name="Line 33">
              <a:extLst>
                <a:ext uri="{FF2B5EF4-FFF2-40B4-BE49-F238E27FC236}">
                  <a16:creationId xmlns:a16="http://schemas.microsoft.com/office/drawing/2014/main" id="{D7D15CBC-D9FC-46C4-8812-23B3D8F76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" name="Line 34">
              <a:extLst>
                <a:ext uri="{FF2B5EF4-FFF2-40B4-BE49-F238E27FC236}">
                  <a16:creationId xmlns:a16="http://schemas.microsoft.com/office/drawing/2014/main" id="{7D56F7E3-0C17-47C8-899F-537AAB307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" name="Line 35">
              <a:extLst>
                <a:ext uri="{FF2B5EF4-FFF2-40B4-BE49-F238E27FC236}">
                  <a16:creationId xmlns:a16="http://schemas.microsoft.com/office/drawing/2014/main" id="{56E73CF1-85DD-4577-84F3-1450F30ED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" name="Line 36">
              <a:extLst>
                <a:ext uri="{FF2B5EF4-FFF2-40B4-BE49-F238E27FC236}">
                  <a16:creationId xmlns:a16="http://schemas.microsoft.com/office/drawing/2014/main" id="{532138C3-2EE8-4C54-9591-FCD0653E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" name="Line 37">
              <a:extLst>
                <a:ext uri="{FF2B5EF4-FFF2-40B4-BE49-F238E27FC236}">
                  <a16:creationId xmlns:a16="http://schemas.microsoft.com/office/drawing/2014/main" id="{693D6C6F-5E50-4A0D-8724-BD50A91A0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" name="Line 38">
              <a:extLst>
                <a:ext uri="{FF2B5EF4-FFF2-40B4-BE49-F238E27FC236}">
                  <a16:creationId xmlns:a16="http://schemas.microsoft.com/office/drawing/2014/main" id="{5F01B702-D84F-4367-BD7B-01F800C1E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" name="Rectangle 39">
              <a:extLst>
                <a:ext uri="{FF2B5EF4-FFF2-40B4-BE49-F238E27FC236}">
                  <a16:creationId xmlns:a16="http://schemas.microsoft.com/office/drawing/2014/main" id="{9B0E9B9B-2870-45C3-B355-7A0401AD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45" name="Rectangle 40">
              <a:extLst>
                <a:ext uri="{FF2B5EF4-FFF2-40B4-BE49-F238E27FC236}">
                  <a16:creationId xmlns:a16="http://schemas.microsoft.com/office/drawing/2014/main" id="{5A7C80A1-B03C-49E6-8CE9-F522589A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46" name="Rectangle 41">
              <a:extLst>
                <a:ext uri="{FF2B5EF4-FFF2-40B4-BE49-F238E27FC236}">
                  <a16:creationId xmlns:a16="http://schemas.microsoft.com/office/drawing/2014/main" id="{47CFD935-9A20-4CA2-B679-B5E0EC8F4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47" name="Rectangle 42">
              <a:extLst>
                <a:ext uri="{FF2B5EF4-FFF2-40B4-BE49-F238E27FC236}">
                  <a16:creationId xmlns:a16="http://schemas.microsoft.com/office/drawing/2014/main" id="{874733A8-21A2-4783-9D52-F1404369B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548" name="Rectangle 43">
              <a:extLst>
                <a:ext uri="{FF2B5EF4-FFF2-40B4-BE49-F238E27FC236}">
                  <a16:creationId xmlns:a16="http://schemas.microsoft.com/office/drawing/2014/main" id="{70C23DAA-A70B-4C7E-9771-9405CF576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18441" name="Group 44">
            <a:extLst>
              <a:ext uri="{FF2B5EF4-FFF2-40B4-BE49-F238E27FC236}">
                <a16:creationId xmlns:a16="http://schemas.microsoft.com/office/drawing/2014/main" id="{D48CB064-6049-43F5-98DD-66AA67E27F51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8530" name="Object 45">
              <a:extLst>
                <a:ext uri="{FF2B5EF4-FFF2-40B4-BE49-F238E27FC236}">
                  <a16:creationId xmlns:a16="http://schemas.microsoft.com/office/drawing/2014/main" id="{94F1C549-F119-4FBB-90AB-F80BBD11D9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531" name="Group 46">
              <a:extLst>
                <a:ext uri="{FF2B5EF4-FFF2-40B4-BE49-F238E27FC236}">
                  <a16:creationId xmlns:a16="http://schemas.microsoft.com/office/drawing/2014/main" id="{A415499A-4075-45B3-A69E-141C5F0E4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532" name="Rectangle 47">
                <a:extLst>
                  <a:ext uri="{FF2B5EF4-FFF2-40B4-BE49-F238E27FC236}">
                    <a16:creationId xmlns:a16="http://schemas.microsoft.com/office/drawing/2014/main" id="{E12E9A6B-7219-41C3-87AF-99FE7313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33" name="Text Box 48">
                <a:extLst>
                  <a:ext uri="{FF2B5EF4-FFF2-40B4-BE49-F238E27FC236}">
                    <a16:creationId xmlns:a16="http://schemas.microsoft.com/office/drawing/2014/main" id="{234DE156-A3CB-400C-AC9A-89B691E802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user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agent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442" name="Group 49">
            <a:extLst>
              <a:ext uri="{FF2B5EF4-FFF2-40B4-BE49-F238E27FC236}">
                <a16:creationId xmlns:a16="http://schemas.microsoft.com/office/drawing/2014/main" id="{978C8B86-0270-4362-BCE8-5D4EE3E280F4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8526" name="Object 50">
              <a:extLst>
                <a:ext uri="{FF2B5EF4-FFF2-40B4-BE49-F238E27FC236}">
                  <a16:creationId xmlns:a16="http://schemas.microsoft.com/office/drawing/2014/main" id="{9B45ABAA-1C9A-4159-ACD6-B8CFD72FE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527" name="Group 51">
              <a:extLst>
                <a:ext uri="{FF2B5EF4-FFF2-40B4-BE49-F238E27FC236}">
                  <a16:creationId xmlns:a16="http://schemas.microsoft.com/office/drawing/2014/main" id="{222DD6BE-87F4-4CF4-AD10-9CD79948F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528" name="Rectangle 52">
                <a:extLst>
                  <a:ext uri="{FF2B5EF4-FFF2-40B4-BE49-F238E27FC236}">
                    <a16:creationId xmlns:a16="http://schemas.microsoft.com/office/drawing/2014/main" id="{4C80F0ED-1BE8-41B9-91D7-A2D4AFE76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29" name="Text Box 53">
                <a:extLst>
                  <a:ext uri="{FF2B5EF4-FFF2-40B4-BE49-F238E27FC236}">
                    <a16:creationId xmlns:a16="http://schemas.microsoft.com/office/drawing/2014/main" id="{187BCF10-73ED-4F1E-BA4C-4E6EEB6C2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user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agent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443" name="Group 54">
            <a:extLst>
              <a:ext uri="{FF2B5EF4-FFF2-40B4-BE49-F238E27FC236}">
                <a16:creationId xmlns:a16="http://schemas.microsoft.com/office/drawing/2014/main" id="{673DCD18-6DEC-480B-AB97-C7ADE8A2D145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8522" name="Object 55">
              <a:extLst>
                <a:ext uri="{FF2B5EF4-FFF2-40B4-BE49-F238E27FC236}">
                  <a16:creationId xmlns:a16="http://schemas.microsoft.com/office/drawing/2014/main" id="{E372AE93-0DBF-40C0-8890-56DED6CF52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523" name="Group 56">
              <a:extLst>
                <a:ext uri="{FF2B5EF4-FFF2-40B4-BE49-F238E27FC236}">
                  <a16:creationId xmlns:a16="http://schemas.microsoft.com/office/drawing/2014/main" id="{0E4D669E-20C2-4150-9622-345930C94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524" name="Rectangle 57">
                <a:extLst>
                  <a:ext uri="{FF2B5EF4-FFF2-40B4-BE49-F238E27FC236}">
                    <a16:creationId xmlns:a16="http://schemas.microsoft.com/office/drawing/2014/main" id="{C91C11E4-CE0F-45E2-B443-6E517B930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25" name="Text Box 58">
                <a:extLst>
                  <a:ext uri="{FF2B5EF4-FFF2-40B4-BE49-F238E27FC236}">
                    <a16:creationId xmlns:a16="http://schemas.microsoft.com/office/drawing/2014/main" id="{4D0F8930-82CC-4A84-B973-8B1859BCF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user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agent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444" name="Group 59">
            <a:extLst>
              <a:ext uri="{FF2B5EF4-FFF2-40B4-BE49-F238E27FC236}">
                <a16:creationId xmlns:a16="http://schemas.microsoft.com/office/drawing/2014/main" id="{47FAD30D-993E-42A3-8107-AABAC2CC0604}"/>
              </a:ext>
            </a:extLst>
          </p:cNvPr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8497" name="Group 60">
              <a:extLst>
                <a:ext uri="{FF2B5EF4-FFF2-40B4-BE49-F238E27FC236}">
                  <a16:creationId xmlns:a16="http://schemas.microsoft.com/office/drawing/2014/main" id="{FF2CE59D-7BF1-4A29-A872-ACF8598DF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8514" name="AutoShape 61">
                <a:extLst>
                  <a:ext uri="{FF2B5EF4-FFF2-40B4-BE49-F238E27FC236}">
                    <a16:creationId xmlns:a16="http://schemas.microsoft.com/office/drawing/2014/main" id="{6DD9DACD-616B-42E3-8B3A-7BB1CD1B7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15" name="Rectangle 62">
                <a:extLst>
                  <a:ext uri="{FF2B5EF4-FFF2-40B4-BE49-F238E27FC236}">
                    <a16:creationId xmlns:a16="http://schemas.microsoft.com/office/drawing/2014/main" id="{9559660B-B24E-4123-B8A5-7240F5959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16" name="Rectangle 63">
                <a:extLst>
                  <a:ext uri="{FF2B5EF4-FFF2-40B4-BE49-F238E27FC236}">
                    <a16:creationId xmlns:a16="http://schemas.microsoft.com/office/drawing/2014/main" id="{797D99E7-0659-4BD8-8AB7-D2C30F5A8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17" name="AutoShape 64">
                <a:extLst>
                  <a:ext uri="{FF2B5EF4-FFF2-40B4-BE49-F238E27FC236}">
                    <a16:creationId xmlns:a16="http://schemas.microsoft.com/office/drawing/2014/main" id="{DF7CAC18-8CA1-4A5A-8156-37146241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18" name="Line 65">
                <a:extLst>
                  <a:ext uri="{FF2B5EF4-FFF2-40B4-BE49-F238E27FC236}">
                    <a16:creationId xmlns:a16="http://schemas.microsoft.com/office/drawing/2014/main" id="{C0984AB5-9D7E-4934-8D48-E68A34936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19" name="Line 66">
                <a:extLst>
                  <a:ext uri="{FF2B5EF4-FFF2-40B4-BE49-F238E27FC236}">
                    <a16:creationId xmlns:a16="http://schemas.microsoft.com/office/drawing/2014/main" id="{0B347CF6-E1E5-4520-B4E6-EBAF5F836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20" name="Rectangle 67">
                <a:extLst>
                  <a:ext uri="{FF2B5EF4-FFF2-40B4-BE49-F238E27FC236}">
                    <a16:creationId xmlns:a16="http://schemas.microsoft.com/office/drawing/2014/main" id="{BF50E6AB-FD07-4579-AF4B-4102DB0E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21" name="Rectangle 68">
                <a:extLst>
                  <a:ext uri="{FF2B5EF4-FFF2-40B4-BE49-F238E27FC236}">
                    <a16:creationId xmlns:a16="http://schemas.microsoft.com/office/drawing/2014/main" id="{CF4898AA-AF3B-4433-A24B-5D1177497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8498" name="Group 69">
              <a:extLst>
                <a:ext uri="{FF2B5EF4-FFF2-40B4-BE49-F238E27FC236}">
                  <a16:creationId xmlns:a16="http://schemas.microsoft.com/office/drawing/2014/main" id="{728C1A78-1879-4902-97A1-BC1810CD5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8499" name="Rectangle 70">
                <a:extLst>
                  <a:ext uri="{FF2B5EF4-FFF2-40B4-BE49-F238E27FC236}">
                    <a16:creationId xmlns:a16="http://schemas.microsoft.com/office/drawing/2014/main" id="{6B9FE1F6-88AC-43DF-9E5B-D7F00A055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00" name="Text Box 71">
                <a:extLst>
                  <a:ext uri="{FF2B5EF4-FFF2-40B4-BE49-F238E27FC236}">
                    <a16:creationId xmlns:a16="http://schemas.microsoft.com/office/drawing/2014/main" id="{569938E0-08F1-4825-93D1-62E734E9C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mail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server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1" name="Rectangle 72">
                <a:extLst>
                  <a:ext uri="{FF2B5EF4-FFF2-40B4-BE49-F238E27FC236}">
                    <a16:creationId xmlns:a16="http://schemas.microsoft.com/office/drawing/2014/main" id="{FBA9F866-D738-4BEB-BD12-150F0508D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02" name="Line 73">
                <a:extLst>
                  <a:ext uri="{FF2B5EF4-FFF2-40B4-BE49-F238E27FC236}">
                    <a16:creationId xmlns:a16="http://schemas.microsoft.com/office/drawing/2014/main" id="{281B5BC2-EB4D-4BBF-83D4-11D675FE3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03" name="Line 74">
                <a:extLst>
                  <a:ext uri="{FF2B5EF4-FFF2-40B4-BE49-F238E27FC236}">
                    <a16:creationId xmlns:a16="http://schemas.microsoft.com/office/drawing/2014/main" id="{6C10CE28-F50A-4F01-A46F-F44717A7A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04" name="Line 75">
                <a:extLst>
                  <a:ext uri="{FF2B5EF4-FFF2-40B4-BE49-F238E27FC236}">
                    <a16:creationId xmlns:a16="http://schemas.microsoft.com/office/drawing/2014/main" id="{46AC67FD-2FCA-4CB0-A34B-5E8A65F33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05" name="Line 76">
                <a:extLst>
                  <a:ext uri="{FF2B5EF4-FFF2-40B4-BE49-F238E27FC236}">
                    <a16:creationId xmlns:a16="http://schemas.microsoft.com/office/drawing/2014/main" id="{1D731A26-C2B1-49FC-B1CF-561642BCE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06" name="Line 77">
                <a:extLst>
                  <a:ext uri="{FF2B5EF4-FFF2-40B4-BE49-F238E27FC236}">
                    <a16:creationId xmlns:a16="http://schemas.microsoft.com/office/drawing/2014/main" id="{C9AA40D5-D5AD-45DA-8304-6112C05F4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07" name="Line 78">
                <a:extLst>
                  <a:ext uri="{FF2B5EF4-FFF2-40B4-BE49-F238E27FC236}">
                    <a16:creationId xmlns:a16="http://schemas.microsoft.com/office/drawing/2014/main" id="{2A025514-B031-4E55-AC0E-417D58A76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08" name="Line 79">
                <a:extLst>
                  <a:ext uri="{FF2B5EF4-FFF2-40B4-BE49-F238E27FC236}">
                    <a16:creationId xmlns:a16="http://schemas.microsoft.com/office/drawing/2014/main" id="{D7737E19-0556-4534-83F5-D814516C5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09" name="Rectangle 80">
                <a:extLst>
                  <a:ext uri="{FF2B5EF4-FFF2-40B4-BE49-F238E27FC236}">
                    <a16:creationId xmlns:a16="http://schemas.microsoft.com/office/drawing/2014/main" id="{9481A947-0523-4534-9005-4D768935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10" name="Rectangle 81">
                <a:extLst>
                  <a:ext uri="{FF2B5EF4-FFF2-40B4-BE49-F238E27FC236}">
                    <a16:creationId xmlns:a16="http://schemas.microsoft.com/office/drawing/2014/main" id="{9E80E132-81EC-4ADF-9E98-A34A8AECD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11" name="Rectangle 82">
                <a:extLst>
                  <a:ext uri="{FF2B5EF4-FFF2-40B4-BE49-F238E27FC236}">
                    <a16:creationId xmlns:a16="http://schemas.microsoft.com/office/drawing/2014/main" id="{66548ABB-91F9-4E01-BE3B-79D1BD18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12" name="Rectangle 83">
                <a:extLst>
                  <a:ext uri="{FF2B5EF4-FFF2-40B4-BE49-F238E27FC236}">
                    <a16:creationId xmlns:a16="http://schemas.microsoft.com/office/drawing/2014/main" id="{B13140E7-67ED-42B1-9CF3-D3C35D8FE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513" name="Rectangle 84">
                <a:extLst>
                  <a:ext uri="{FF2B5EF4-FFF2-40B4-BE49-F238E27FC236}">
                    <a16:creationId xmlns:a16="http://schemas.microsoft.com/office/drawing/2014/main" id="{A7305BA6-DBB0-49E2-93B3-84C370DE0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18445" name="Group 85">
            <a:extLst>
              <a:ext uri="{FF2B5EF4-FFF2-40B4-BE49-F238E27FC236}">
                <a16:creationId xmlns:a16="http://schemas.microsoft.com/office/drawing/2014/main" id="{56450ABF-14F0-49CB-B8CE-3BFD0FC0B126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4994275"/>
            <a:ext cx="709612" cy="703263"/>
            <a:chOff x="4337" y="290"/>
            <a:chExt cx="447" cy="443"/>
          </a:xfrm>
        </p:grpSpPr>
        <p:graphicFrame>
          <p:nvGraphicFramePr>
            <p:cNvPr id="18493" name="Object 86">
              <a:extLst>
                <a:ext uri="{FF2B5EF4-FFF2-40B4-BE49-F238E27FC236}">
                  <a16:creationId xmlns:a16="http://schemas.microsoft.com/office/drawing/2014/main" id="{B85E3740-B31F-4644-9185-EBB078D982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94" name="Group 87">
              <a:extLst>
                <a:ext uri="{FF2B5EF4-FFF2-40B4-BE49-F238E27FC236}">
                  <a16:creationId xmlns:a16="http://schemas.microsoft.com/office/drawing/2014/main" id="{4CFB433B-A511-44AD-8F76-437CAF24E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495" name="Rectangle 88">
                <a:extLst>
                  <a:ext uri="{FF2B5EF4-FFF2-40B4-BE49-F238E27FC236}">
                    <a16:creationId xmlns:a16="http://schemas.microsoft.com/office/drawing/2014/main" id="{021BB25E-493E-427E-B884-1F2C6C7E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96" name="Text Box 89">
                <a:extLst>
                  <a:ext uri="{FF2B5EF4-FFF2-40B4-BE49-F238E27FC236}">
                    <a16:creationId xmlns:a16="http://schemas.microsoft.com/office/drawing/2014/main" id="{0DB11C11-C9B2-41AE-8172-3BE987504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user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agent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446" name="Group 90">
            <a:extLst>
              <a:ext uri="{FF2B5EF4-FFF2-40B4-BE49-F238E27FC236}">
                <a16:creationId xmlns:a16="http://schemas.microsoft.com/office/drawing/2014/main" id="{4A3BB1B1-31C5-4862-87EF-FB260E549E8B}"/>
              </a:ext>
            </a:extLst>
          </p:cNvPr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8489" name="Object 91">
              <a:extLst>
                <a:ext uri="{FF2B5EF4-FFF2-40B4-BE49-F238E27FC236}">
                  <a16:creationId xmlns:a16="http://schemas.microsoft.com/office/drawing/2014/main" id="{9B90C29D-0C13-4A4C-8F0F-75E96019D5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90" name="Group 92">
              <a:extLst>
                <a:ext uri="{FF2B5EF4-FFF2-40B4-BE49-F238E27FC236}">
                  <a16:creationId xmlns:a16="http://schemas.microsoft.com/office/drawing/2014/main" id="{881211C2-9D51-4A3E-94C4-99D48C598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491" name="Rectangle 93">
                <a:extLst>
                  <a:ext uri="{FF2B5EF4-FFF2-40B4-BE49-F238E27FC236}">
                    <a16:creationId xmlns:a16="http://schemas.microsoft.com/office/drawing/2014/main" id="{96C246E6-3550-4E34-9124-0E8774FC3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92" name="Text Box 94">
                <a:extLst>
                  <a:ext uri="{FF2B5EF4-FFF2-40B4-BE49-F238E27FC236}">
                    <a16:creationId xmlns:a16="http://schemas.microsoft.com/office/drawing/2014/main" id="{4589B879-A8C9-4780-94BA-5D0A9AF9C0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user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agent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447" name="Group 95">
            <a:extLst>
              <a:ext uri="{FF2B5EF4-FFF2-40B4-BE49-F238E27FC236}">
                <a16:creationId xmlns:a16="http://schemas.microsoft.com/office/drawing/2014/main" id="{2E3427FB-BC2C-4E7C-B831-CEF2758927C2}"/>
              </a:ext>
            </a:extLst>
          </p:cNvPr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8464" name="Group 96">
              <a:extLst>
                <a:ext uri="{FF2B5EF4-FFF2-40B4-BE49-F238E27FC236}">
                  <a16:creationId xmlns:a16="http://schemas.microsoft.com/office/drawing/2014/main" id="{641D10DF-DDD5-4560-A11A-459B34B2A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8481" name="AutoShape 97">
                <a:extLst>
                  <a:ext uri="{FF2B5EF4-FFF2-40B4-BE49-F238E27FC236}">
                    <a16:creationId xmlns:a16="http://schemas.microsoft.com/office/drawing/2014/main" id="{8BF256BB-CAC2-491F-B838-FF3E5F883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82" name="Rectangle 98">
                <a:extLst>
                  <a:ext uri="{FF2B5EF4-FFF2-40B4-BE49-F238E27FC236}">
                    <a16:creationId xmlns:a16="http://schemas.microsoft.com/office/drawing/2014/main" id="{6B34C437-0747-4645-A4B8-C7224E01C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83" name="Rectangle 99">
                <a:extLst>
                  <a:ext uri="{FF2B5EF4-FFF2-40B4-BE49-F238E27FC236}">
                    <a16:creationId xmlns:a16="http://schemas.microsoft.com/office/drawing/2014/main" id="{5FB13CE0-29E6-42F7-A996-3D2C686C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84" name="AutoShape 100">
                <a:extLst>
                  <a:ext uri="{FF2B5EF4-FFF2-40B4-BE49-F238E27FC236}">
                    <a16:creationId xmlns:a16="http://schemas.microsoft.com/office/drawing/2014/main" id="{895816C7-27FF-4DB0-903D-6248260F7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85" name="Line 101">
                <a:extLst>
                  <a:ext uri="{FF2B5EF4-FFF2-40B4-BE49-F238E27FC236}">
                    <a16:creationId xmlns:a16="http://schemas.microsoft.com/office/drawing/2014/main" id="{29F73F5B-582C-4AFD-AC5E-C43F38811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86" name="Line 102">
                <a:extLst>
                  <a:ext uri="{FF2B5EF4-FFF2-40B4-BE49-F238E27FC236}">
                    <a16:creationId xmlns:a16="http://schemas.microsoft.com/office/drawing/2014/main" id="{4CA428C2-C2C9-49EA-AC45-BEC8CD76C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87" name="Rectangle 103">
                <a:extLst>
                  <a:ext uri="{FF2B5EF4-FFF2-40B4-BE49-F238E27FC236}">
                    <a16:creationId xmlns:a16="http://schemas.microsoft.com/office/drawing/2014/main" id="{4E2EB0B9-40D6-4A06-87FC-D532262F8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88" name="Rectangle 104">
                <a:extLst>
                  <a:ext uri="{FF2B5EF4-FFF2-40B4-BE49-F238E27FC236}">
                    <a16:creationId xmlns:a16="http://schemas.microsoft.com/office/drawing/2014/main" id="{70F56CF2-406A-4D73-9453-A33ACFF02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8465" name="Group 105">
              <a:extLst>
                <a:ext uri="{FF2B5EF4-FFF2-40B4-BE49-F238E27FC236}">
                  <a16:creationId xmlns:a16="http://schemas.microsoft.com/office/drawing/2014/main" id="{51D4A9CF-9CEA-482D-9CBF-0F6BA105A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8466" name="Rectangle 106">
                <a:extLst>
                  <a:ext uri="{FF2B5EF4-FFF2-40B4-BE49-F238E27FC236}">
                    <a16:creationId xmlns:a16="http://schemas.microsoft.com/office/drawing/2014/main" id="{0D0EEF10-88A4-45F7-B4E3-7607B901F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67" name="Text Box 107">
                <a:extLst>
                  <a:ext uri="{FF2B5EF4-FFF2-40B4-BE49-F238E27FC236}">
                    <a16:creationId xmlns:a16="http://schemas.microsoft.com/office/drawing/2014/main" id="{0640E3BB-D3FE-40A3-985F-0842347048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mail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server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8" name="Rectangle 108">
                <a:extLst>
                  <a:ext uri="{FF2B5EF4-FFF2-40B4-BE49-F238E27FC236}">
                    <a16:creationId xmlns:a16="http://schemas.microsoft.com/office/drawing/2014/main" id="{07D5A5B5-5176-4C8C-A195-2116B4D1A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69" name="Line 109">
                <a:extLst>
                  <a:ext uri="{FF2B5EF4-FFF2-40B4-BE49-F238E27FC236}">
                    <a16:creationId xmlns:a16="http://schemas.microsoft.com/office/drawing/2014/main" id="{B2EC2852-C478-4801-99A2-0B3B9669B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0" name="Line 110">
                <a:extLst>
                  <a:ext uri="{FF2B5EF4-FFF2-40B4-BE49-F238E27FC236}">
                    <a16:creationId xmlns:a16="http://schemas.microsoft.com/office/drawing/2014/main" id="{725EB2B8-61E5-41A4-8A09-6C350460E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1" name="Line 111">
                <a:extLst>
                  <a:ext uri="{FF2B5EF4-FFF2-40B4-BE49-F238E27FC236}">
                    <a16:creationId xmlns:a16="http://schemas.microsoft.com/office/drawing/2014/main" id="{0EDA14DE-F73B-4EDB-B5EE-FEC149DDC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2" name="Line 112">
                <a:extLst>
                  <a:ext uri="{FF2B5EF4-FFF2-40B4-BE49-F238E27FC236}">
                    <a16:creationId xmlns:a16="http://schemas.microsoft.com/office/drawing/2014/main" id="{7301815D-BF9B-4551-A42A-B596EF107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3" name="Line 113">
                <a:extLst>
                  <a:ext uri="{FF2B5EF4-FFF2-40B4-BE49-F238E27FC236}">
                    <a16:creationId xmlns:a16="http://schemas.microsoft.com/office/drawing/2014/main" id="{45D889BE-E009-43D8-8078-C825D1B4C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4" name="Line 114">
                <a:extLst>
                  <a:ext uri="{FF2B5EF4-FFF2-40B4-BE49-F238E27FC236}">
                    <a16:creationId xmlns:a16="http://schemas.microsoft.com/office/drawing/2014/main" id="{D2E439AA-193E-4348-B93A-24813DDBE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5" name="Line 115">
                <a:extLst>
                  <a:ext uri="{FF2B5EF4-FFF2-40B4-BE49-F238E27FC236}">
                    <a16:creationId xmlns:a16="http://schemas.microsoft.com/office/drawing/2014/main" id="{5C14B9E4-050C-447C-992E-BF4E437FC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6" name="Rectangle 116">
                <a:extLst>
                  <a:ext uri="{FF2B5EF4-FFF2-40B4-BE49-F238E27FC236}">
                    <a16:creationId xmlns:a16="http://schemas.microsoft.com/office/drawing/2014/main" id="{8E90DAA7-C31A-41A8-9054-21EB278CA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77" name="Rectangle 117">
                <a:extLst>
                  <a:ext uri="{FF2B5EF4-FFF2-40B4-BE49-F238E27FC236}">
                    <a16:creationId xmlns:a16="http://schemas.microsoft.com/office/drawing/2014/main" id="{B04E0FFC-8A23-47D1-AF82-2D6A8129D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78" name="Rectangle 118">
                <a:extLst>
                  <a:ext uri="{FF2B5EF4-FFF2-40B4-BE49-F238E27FC236}">
                    <a16:creationId xmlns:a16="http://schemas.microsoft.com/office/drawing/2014/main" id="{13434C53-EB95-4B43-9E17-D6F4FF3E2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79" name="Rectangle 119">
                <a:extLst>
                  <a:ext uri="{FF2B5EF4-FFF2-40B4-BE49-F238E27FC236}">
                    <a16:creationId xmlns:a16="http://schemas.microsoft.com/office/drawing/2014/main" id="{7565B9CE-117D-4A12-BC80-228930BBA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80" name="Rectangle 120">
                <a:extLst>
                  <a:ext uri="{FF2B5EF4-FFF2-40B4-BE49-F238E27FC236}">
                    <a16:creationId xmlns:a16="http://schemas.microsoft.com/office/drawing/2014/main" id="{58ED510D-B5C4-463F-A659-F57A3DA5B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18448" name="Group 121">
            <a:extLst>
              <a:ext uri="{FF2B5EF4-FFF2-40B4-BE49-F238E27FC236}">
                <a16:creationId xmlns:a16="http://schemas.microsoft.com/office/drawing/2014/main" id="{E8E14BD0-A5B5-45AB-8CBE-25DFC654EB9E}"/>
              </a:ext>
            </a:extLst>
          </p:cNvPr>
          <p:cNvGrpSpPr>
            <a:grpSpLocks/>
          </p:cNvGrpSpPr>
          <p:nvPr/>
        </p:nvGrpSpPr>
        <p:grpSpPr bwMode="auto">
          <a:xfrm>
            <a:off x="5618163" y="1374775"/>
            <a:ext cx="709612" cy="703263"/>
            <a:chOff x="4337" y="290"/>
            <a:chExt cx="447" cy="443"/>
          </a:xfrm>
        </p:grpSpPr>
        <p:graphicFrame>
          <p:nvGraphicFramePr>
            <p:cNvPr id="18460" name="Object 122">
              <a:extLst>
                <a:ext uri="{FF2B5EF4-FFF2-40B4-BE49-F238E27FC236}">
                  <a16:creationId xmlns:a16="http://schemas.microsoft.com/office/drawing/2014/main" id="{79F00AE3-D457-4B44-AB4C-86C5AC9FE2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1" name="Group 123">
              <a:extLst>
                <a:ext uri="{FF2B5EF4-FFF2-40B4-BE49-F238E27FC236}">
                  <a16:creationId xmlns:a16="http://schemas.microsoft.com/office/drawing/2014/main" id="{1ADA5337-1478-4A82-AC1F-7CE47F351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462" name="Rectangle 124">
                <a:extLst>
                  <a:ext uri="{FF2B5EF4-FFF2-40B4-BE49-F238E27FC236}">
                    <a16:creationId xmlns:a16="http://schemas.microsoft.com/office/drawing/2014/main" id="{D53B2560-4277-4B5C-BC64-C21F2D231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8463" name="Text Box 125">
                <a:extLst>
                  <a:ext uri="{FF2B5EF4-FFF2-40B4-BE49-F238E27FC236}">
                    <a16:creationId xmlns:a16="http://schemas.microsoft.com/office/drawing/2014/main" id="{4936AFD9-25D9-4242-B179-DD6097F07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user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600" b="0">
                    <a:latin typeface="Comic Sans MS" panose="030F0702030302020204" pitchFamily="66" charset="0"/>
                  </a:rPr>
                  <a:t>agent</a:t>
                </a:r>
                <a:endParaRPr kumimoji="0" lang="en-US" altLang="ko-KR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449" name="Line 126">
            <a:extLst>
              <a:ext uri="{FF2B5EF4-FFF2-40B4-BE49-F238E27FC236}">
                <a16:creationId xmlns:a16="http://schemas.microsoft.com/office/drawing/2014/main" id="{874DB581-AB58-4A57-A3E2-00AA86F6FE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Line 127">
            <a:extLst>
              <a:ext uri="{FF2B5EF4-FFF2-40B4-BE49-F238E27FC236}">
                <a16:creationId xmlns:a16="http://schemas.microsoft.com/office/drawing/2014/main" id="{37BBAB09-83A9-4D5C-9C36-18ADE286EC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51" name="Group 128">
            <a:extLst>
              <a:ext uri="{FF2B5EF4-FFF2-40B4-BE49-F238E27FC236}">
                <a16:creationId xmlns:a16="http://schemas.microsoft.com/office/drawing/2014/main" id="{38DAD73A-7B14-40DD-8CF6-3761577D8A1C}"/>
              </a:ext>
            </a:extLst>
          </p:cNvPr>
          <p:cNvGrpSpPr>
            <a:grpSpLocks/>
          </p:cNvGrpSpPr>
          <p:nvPr/>
        </p:nvGrpSpPr>
        <p:grpSpPr bwMode="auto">
          <a:xfrm>
            <a:off x="5821363" y="3970338"/>
            <a:ext cx="1031875" cy="457200"/>
            <a:chOff x="3745" y="2537"/>
            <a:chExt cx="650" cy="288"/>
          </a:xfrm>
        </p:grpSpPr>
        <p:sp>
          <p:nvSpPr>
            <p:cNvPr id="18458" name="Rectangle 129">
              <a:extLst>
                <a:ext uri="{FF2B5EF4-FFF2-40B4-BE49-F238E27FC236}">
                  <a16:creationId xmlns:a16="http://schemas.microsoft.com/office/drawing/2014/main" id="{DA1D564D-C666-4C35-8E7B-ABCF3D49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459" name="Text Box 130">
              <a:extLst>
                <a:ext uri="{FF2B5EF4-FFF2-40B4-BE49-F238E27FC236}">
                  <a16:creationId xmlns:a16="http://schemas.microsoft.com/office/drawing/2014/main" id="{D87ABB18-7D56-4AC8-8A9F-82281FC3A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FF0000"/>
                  </a:solidFill>
                  <a:latin typeface="Comic Sans MS" panose="030F0702030302020204" pitchFamily="66" charset="0"/>
                </a:rPr>
                <a:t>SMTP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52" name="Group 131">
            <a:extLst>
              <a:ext uri="{FF2B5EF4-FFF2-40B4-BE49-F238E27FC236}">
                <a16:creationId xmlns:a16="http://schemas.microsoft.com/office/drawing/2014/main" id="{F5CEA361-C2F1-4A0D-BDDC-222960B58613}"/>
              </a:ext>
            </a:extLst>
          </p:cNvPr>
          <p:cNvGrpSpPr>
            <a:grpSpLocks/>
          </p:cNvGrpSpPr>
          <p:nvPr/>
        </p:nvGrpSpPr>
        <p:grpSpPr bwMode="auto">
          <a:xfrm>
            <a:off x="5783263" y="2713038"/>
            <a:ext cx="1031875" cy="457200"/>
            <a:chOff x="3745" y="2537"/>
            <a:chExt cx="650" cy="288"/>
          </a:xfrm>
        </p:grpSpPr>
        <p:sp>
          <p:nvSpPr>
            <p:cNvPr id="18456" name="Rectangle 132">
              <a:extLst>
                <a:ext uri="{FF2B5EF4-FFF2-40B4-BE49-F238E27FC236}">
                  <a16:creationId xmlns:a16="http://schemas.microsoft.com/office/drawing/2014/main" id="{3F194C90-B930-4361-8422-7805E04A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457" name="Text Box 133">
              <a:extLst>
                <a:ext uri="{FF2B5EF4-FFF2-40B4-BE49-F238E27FC236}">
                  <a16:creationId xmlns:a16="http://schemas.microsoft.com/office/drawing/2014/main" id="{4FF990D5-E889-4733-BA49-440418CA3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FF0000"/>
                  </a:solidFill>
                  <a:latin typeface="Comic Sans MS" panose="030F0702030302020204" pitchFamily="66" charset="0"/>
                </a:rPr>
                <a:t>SMTP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53" name="Group 134">
            <a:extLst>
              <a:ext uri="{FF2B5EF4-FFF2-40B4-BE49-F238E27FC236}">
                <a16:creationId xmlns:a16="http://schemas.microsoft.com/office/drawing/2014/main" id="{F23D63AA-DFE4-4C08-A2FD-F01BE8B417C7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3427413"/>
            <a:ext cx="1031875" cy="457200"/>
            <a:chOff x="3745" y="2537"/>
            <a:chExt cx="650" cy="288"/>
          </a:xfrm>
        </p:grpSpPr>
        <p:sp>
          <p:nvSpPr>
            <p:cNvPr id="18454" name="Rectangle 135">
              <a:extLst>
                <a:ext uri="{FF2B5EF4-FFF2-40B4-BE49-F238E27FC236}">
                  <a16:creationId xmlns:a16="http://schemas.microsoft.com/office/drawing/2014/main" id="{62A88E62-1B72-432C-995E-A122F74B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455" name="Text Box 136">
              <a:extLst>
                <a:ext uri="{FF2B5EF4-FFF2-40B4-BE49-F238E27FC236}">
                  <a16:creationId xmlns:a16="http://schemas.microsoft.com/office/drawing/2014/main" id="{1A5089CF-563E-4B89-99B2-F49A51942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FF0000"/>
                  </a:solidFill>
                  <a:latin typeface="Comic Sans MS" panose="030F0702030302020204" pitchFamily="66" charset="0"/>
                </a:rPr>
                <a:t>SMTP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advTm="268116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22.4|26|24.1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13.6|8.4|8.9|23|8.2|16.5|8.2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1953</Words>
  <Application>Microsoft Office PowerPoint</Application>
  <PresentationFormat>화면 슬라이드 쇼(4:3)</PresentationFormat>
  <Paragraphs>482</Paragraphs>
  <Slides>25</Slides>
  <Notes>25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HY견고딕</vt:lpstr>
      <vt:lpstr>HY헤드라인M</vt:lpstr>
      <vt:lpstr>ZapfDingbats</vt:lpstr>
      <vt:lpstr>굴림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기본 디자인</vt:lpstr>
      <vt:lpstr>Clip</vt:lpstr>
      <vt:lpstr>PowerPoint 프레젠테이션</vt:lpstr>
      <vt:lpstr>사용자와 서버의 상호작용: 쿠키</vt:lpstr>
      <vt:lpstr>사용자와 서버의 상호작용: 쿠키</vt:lpstr>
      <vt:lpstr>웹 캐싱</vt:lpstr>
      <vt:lpstr>웹 캐싱(서버측 캐싱)</vt:lpstr>
      <vt:lpstr>웹캐싱 예</vt:lpstr>
      <vt:lpstr>PowerPoint 프레젠테이션</vt:lpstr>
      <vt:lpstr>조건부  GET : 단말측 캐싱</vt:lpstr>
      <vt:lpstr>2.3 인터넷 전자메일</vt:lpstr>
      <vt:lpstr>전자메일: SMTP [RFC 2821]</vt:lpstr>
      <vt:lpstr>Scenario: Alice sends message to Bob</vt:lpstr>
      <vt:lpstr>Sample SMTP interaction</vt:lpstr>
      <vt:lpstr>SMTP </vt:lpstr>
      <vt:lpstr>Mail message format</vt:lpstr>
      <vt:lpstr>비-ASCII 데이터를 위한 MIME확장</vt:lpstr>
      <vt:lpstr>MIME 타입 Content-Type: type/subtype; parameters</vt:lpstr>
      <vt:lpstr>메일 액세스 프로토콜</vt:lpstr>
      <vt:lpstr>POP3 protocol</vt:lpstr>
      <vt:lpstr>DNS: services, structure </vt:lpstr>
      <vt:lpstr>DNS: a distributed, hierarchical database</vt:lpstr>
      <vt:lpstr>DNS name resolution example</vt:lpstr>
      <vt:lpstr>PowerPoint 프레젠테이션</vt:lpstr>
      <vt:lpstr>DNS name resolution example</vt:lpstr>
      <vt:lpstr>DNS records</vt:lpstr>
      <vt:lpstr>DNS protocol, messages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314</cp:revision>
  <cp:lastPrinted>2020-09-29T08:01:50Z</cp:lastPrinted>
  <dcterms:created xsi:type="dcterms:W3CDTF">2002-03-23T01:01:44Z</dcterms:created>
  <dcterms:modified xsi:type="dcterms:W3CDTF">2021-03-22T07:21:16Z</dcterms:modified>
</cp:coreProperties>
</file>