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notesSlides/notesSlide3.xml" ContentType="application/vnd.openxmlformats-officedocument.presentationml.notesSlide+xml"/>
  <Override PartName="/ppt/ink/inkAction2.xml" ContentType="application/vnd.ms-office.inkAction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ink/inkAction3.xml" ContentType="application/vnd.ms-office.inkAct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ink/inkAction4.xml" ContentType="application/vnd.ms-office.inkAction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Action5.xml" ContentType="application/vnd.ms-office.inkActio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Action6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304" r:id="rId2"/>
    <p:sldId id="307" r:id="rId3"/>
    <p:sldId id="308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8C515D4-D28A-412C-B0A8-59D9FEE7AF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9E8708F-31D1-4C57-878D-8E44EEE460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9438DB0D-BC86-4A53-8BB0-364DB7615E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2BB9892E-4E5D-476D-8CF9-70710090AE2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9603CFF2-59B5-4B63-9A95-F5F2971C51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0-27T09:09:51.0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4928">
    <iact:property name="dataType"/>
    <iact:actionData xml:id="d0">
      <inkml:trace xmlns:inkml="http://www.w3.org/2003/InkML" xml:id="stk0" contextRef="#ctx0" brushRef="#br0">9522 6889 0,'0'-22'11,"44"22"50,-21 0-53,21 0 0,0 0 1,23 22 7,21-22 1,-21 0 0,-1 0-1,23 22 1,-23-22-1,45 0 1,22 0 0,0 0 0,-23 0-1,-43 0 1,-23 0-17,0 0 16,-22 0 0,67 23-14,22-23 13,-1 0 2,1 0-1,22 0 1,-22 0 0,22 0-1,44 0 1,-22 0 0,-22 0-1,-67 0 1,-22 0-1,-21 0-14,-1 0 13,0 0 2,0 0 0,0 0-1,0 0 6,0 0 26</inkml:trace>
    </iact:actionData>
  </iact:action>
  <iact:action type="add" startTime="106992">
    <iact:property name="dataType"/>
    <iact:actionData xml:id="d1">
      <inkml:trace xmlns:inkml="http://www.w3.org/2003/InkML" xml:id="stk1" contextRef="#ctx0" brushRef="#br0">2414 7443 0,'0'0'2,"22"0"4,0-22 2,22 22 9,1 0-17,21 0 16,23 0 0,-1 0 1,1-22-1,-1 22 1,23 0 0,-22 0 0,-1 22-1,45-22 1,0 0-1,22 22 1,-66-22-1,21 0-14,-21 22 13,-45-22 2,0 0 0,-21 0-1,-1 0 1,22 0 0,-22 0-1,0 0 1,0 0-1</inkml:trace>
    </iact:actionData>
  </iact:action>
  <iact:action type="add" startTime="114376">
    <iact:property name="dataType"/>
    <iact:actionData xml:id="d2">
      <inkml:trace xmlns:inkml="http://www.w3.org/2003/InkML" xml:id="stk2" contextRef="#ctx0" brushRef="#br1">2547 8551 0,'22'0'24,"0"0"-16,0 0 0,0 0 0,45 0 9,21 0 0,1 0-1,-1-23 1,23 23 0,22 0-1,0 0 1,0 0 0,0 0-1,-23 0 1,1 0 0,-67 0-17,1 0 15,-23 0 2,0 0-16,22 0 15,0 0 0,1 23 1,-1-23 0,22 0-1,1 0 1,21 0 0,-21 0-1,-1 0 1,1 0 0,-45 0-1,44 0-14,-21 0 13,-1 0 2,-22 0-1,44 0 1,1 0 0,21 0-1,23 0 1,22 0 0,22 0-1,44 0 1,-21 0 0,-90 0-1,45 0-14,-89-23 13,1 23-14,-1 0 15,0 0 0,0 0 1,23 0 0,-23 0-1,23 0 1,-1 0 0,23 0-1,-23 0 1,-22 0 0,-22-22-1,1 22-14,-1 0 45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0-27T09:09:51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3237">
    <iact:property name="dataType"/>
    <iact:actionData xml:id="d0">
      <inkml:trace xmlns:inkml="http://www.w3.org/2003/InkML" xml:id="stk0" contextRef="#ctx0" brushRef="#br0">3432 5472 0,'23'0'247,"-1"0"-239,0 0 0,22 0 0,23 0 4,43 22 4,-21-22 0,44 0 1,-45 0 0,1 0 0,-23 0-1,23-22 1,-1 22-1,-43 0-15,88 0 15,-23 0 1,1-23 0,-22 1-1,21 22 1,-21-22-1,0 22 1,-1-22 0,-21 22-1,-23 0 1,22-22 0,1 22-1,-23 0 1,45 0-17,-1 0 17,23 0-1,-45 0 1,45 0 0,-22 0-1,-1 0 1,23 0 0,0 0-1,-1 0 1,-43 0 0,21 0-1,-66 0 1,45 0-17,-1 0 17,23 0-1,-23 0 1,45 0 0,-22 0-1,-1 0 1,-43 0 0,21 0-1,23 0 1,-23 0 0,-44 0 0,22 0-1,1 0-16,-23-22 17,22 22-1,23 0 1,21-22 0,-21 22-1,-1 0 1,-22 0 0,-22 0-1,1 0 163</inkml:trace>
    </iact:actionData>
  </iact:action>
  <iact:action type="add" startTime="315829">
    <iact:property name="dataType"/>
    <iact:actionData xml:id="d1">
      <inkml:trace xmlns:inkml="http://www.w3.org/2003/InkML" xml:id="stk1" contextRef="#ctx0" brushRef="#br0">1772 4541 0,'22'0'120,"0"0"-113,22 0 9,-22 0-2,67 0 2,88 22 1,-44-22-1,0 0-3,44 0 8,-66 0-5,-1 0 1,1 0 0,22 0-1,0 0 1,0 0 0,0 0-1,-23 0 1,23 0 0,-22 23-1,22-23 1,-89 0-16,22 0 12,112 0 7,-46 0-4,-43 0 1,0 0 0,-1 0-1,1 0 1,-23-23 0,45 23-1,-23 0 1,1 0 0,0 0-1,-45 0 0,22 0-15,-21 0 16,21 0-1,23 0 1,-23 0 0,1 0-1,-1 0 1,0 0 0,1 0-1,21 0 1,1-22 0,-45 22-1,-22 0 0,23 0-15,21-22 16,1 22-1,-23 0 1,22 0 0,23 0-1,22 0 1,-23-22 0,1 22-1,-23-22 1,-21 22 0,43 0-1,-66 0 1,23 0-17,-1-22 17,0 22-1,-22 0 1,0 0 0,1 0-1,21 0 1,-22 0 18,-22-23-19,22 23 40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0-27T09:09:51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062">
    <iact:property name="dataType"/>
    <iact:actionData xml:id="d0">
      <inkml:trace xmlns:inkml="http://www.w3.org/2003/InkML" xml:id="stk0" contextRef="#ctx0" brushRef="#br0">12312 9924 0,'23'-22'48,"-1"22"-33,0-22-7,-22 0 0,22 22 9,0-23-17,45 1 16,-1-22 0,45-23 1,-23 1 0,1 22-1,22-45 1,21 23 0,-43-1-1,0 45 1,-1-22 0,1 44-1,-67-22 1,67-1-16,-23 23 15,45-22 0,-1 22 1,1 0 0,22 22-1,0 1 1,22 43 0,22 0-4,-22 1 7,-22-23-3,-22 23-1,-67-45 1,67 44-16,-23-21 15,1 43 0,22-43 1,-23 21 0,1 0-1,-1 23 1,45 0 0,-22 21-1,0 1 1,-23-22 0,-21 22-1,-23-89 1,22 44-16,-21 1 15,-68-1 0,23 0 1,89 1 0,-67-1-1,22 1 1,1 21 0,-1 23 0,0-22-1,-22-45 1,1 0 0,-23-21 0,22-23 30,-22-23 121,0 1-143,0 0-18,-22 0 1,22 0 3,-23-23 6,23 1-1</inkml:trace>
    </iact:actionData>
  </iact:action>
  <iact:action type="add" startTime="49822">
    <iact:property name="dataType"/>
    <iact:actionData xml:id="d1">
      <inkml:trace xmlns:inkml="http://www.w3.org/2003/InkML" xml:id="stk1" contextRef="#ctx0" brushRef="#br0">16055 11009 0,'22'0'56,"-22"23"-41,44-1-7,-22-22 0,1 22 5,-1 0 6,0-22-18,0 22 14,0-22 1,0 0 1,0 0 0,45 0 0,-1 44-1,-44-44 1,1 23 0,-1-23-1,0 0 75,0 0 13,-22-23-80,22-21-8,-22 0 0,22 0 1,-22-1-17,22-21 16,1 21 1,-1 1-1,-22 22 6,22 22 10,0-22 16,-22 0-32</inkml:trace>
    </iact:actionData>
  </iact:action>
  <iact:action type="add" startTime="51542">
    <iact:property name="dataType"/>
    <iact:actionData xml:id="d2">
      <inkml:trace xmlns:inkml="http://www.w3.org/2003/InkML" xml:id="stk2" contextRef="#ctx0" brushRef="#br0">12290 9680 0,'0'22'56,"0"23"-48,0-23 7,0 22-7,0-22 8,0 1-4,0-1 16,0 0-12,0 0 8,0 0-8,0 22 0,0 1 1,0-23 0,0 22-1,22-44 62,1 0-13,-1 0-50,-22-22-6,22 22-2,0 0 3,22-22 7,1 0-1,-1 0 1,0-1-1,23 23 1,-23-22 0,-22 0-1,0 22 1,0 0 0,0 0 0,-22-22-17,45 22 16,-1 0 0,0 0 1,-22 0-3,1 0 6</inkml:trace>
    </iact:actionData>
  </iact:action>
  <iact:action type="add" startTime="55046">
    <iact:property name="dataType"/>
    <iact:actionData xml:id="d3">
      <inkml:trace xmlns:inkml="http://www.w3.org/2003/InkML" xml:id="stk3" contextRef="#ctx0" brushRef="#br0">5558 11076 0,'0'-22'96,"22"22"-89,-22-22 1,23-1 0,-1 1 0,0-22 6,66-45 2,23 23 1,-22-1 0,-1 1-1,-21 44-15,-1-45 14,1 23 1,65 0-14,46-1 14,21-21 0,0 0 1,1 21 0,-23 1-1,22 22 1,-66 0 0,-22 22-1,-23 22 1,23-22 0,-67 22-1,89 0-15,-22 0 15,22 0 1,-23 1-1,1 21 1,0-44 0,-45 44 0,1-22-1,-1-22 1,-22 22 0,23 1-1,-45-23 1,22 22-16,23-22 15,-23 22 0,-22-22 7</inkml:trace>
    </iact:actionData>
  </iact:action>
  <iact:action type="add" startTime="56286">
    <iact:property name="dataType"/>
    <iact:actionData xml:id="d4">
      <inkml:trace xmlns:inkml="http://www.w3.org/2003/InkML" xml:id="stk4" contextRef="#ctx0" brushRef="#br0">8991 10145 0,'22'23'64,"-22"-1"-57,44 0 1,-22 22 0,23-22 0,-23 23 0,22-1 11,-44-22-7,22 22 9,0-21-8,0-23 7,-22 22-6,0 22 3,23-22-1,-23 0 4,-23 1 228,23-1-240,-44 0 8,22 0-8,0-22 9,0 0 30,0 0-31,22 22 16,-23-22-24,1 0 16,22 22 16</inkml:trace>
    </iact:actionData>
  </iact:action>
  <iact:action type="add" startTime="57982">
    <iact:property name="dataType"/>
    <iact:actionData xml:id="d5">
      <inkml:trace xmlns:inkml="http://www.w3.org/2003/InkML" xml:id="stk5" contextRef="#ctx0" brushRef="#br0">5514 10478 0,'22'44'16,"0"0"-9,-22 1 1,22-1 0,1 22 8,-23-21-15,44 65 18,-44 23-6,22-88 7,-22-23-7,0 22 5,22-44 3,0 0 171,0 0-177,-22-22-7,23 22 6,-1-22 2,44 0 2,1 0-3,21-23 2,-44 45-16,111-44 18,0 0-3,-88 21-3,-1 1 9,-44 0-5</inkml:trace>
    </iact:actionData>
  </iact:action>
  <iact:action type="add" startTime="104126">
    <iact:property name="dataType"/>
    <iact:actionData xml:id="d6">
      <inkml:trace xmlns:inkml="http://www.w3.org/2003/InkML" xml:id="stk6" contextRef="#ctx0" brushRef="#br0">11028 11829 0,'-44'0'136,"-1"0"-65,-21 0-55,44-22 9,-22 22-8,21 0 0,1 0-1,0-22 14,0 22-7,22-22-7,-22 22-2,22-23 84,0 1-58,0 0-24,0 0 0,-22 0-2,22 0 2,22-23 1,-22 23 0,22-22-1,-22 22-15,22 22 14,-22-22 2,22-1-16,0 1 15,-22 0 6,23 22-10,-23-22 8,22 22-7,-22-22 4,22 22-1,0 0 2,0 0-2,0 0 0,0 0-15,1 0 14,21-22 2,-22 22 0,22 0-1,-22 0 19,1 0 9,-1 0 3,-22 22-39,22-22 16,-22 22-14,22-22 20,-22 22-22,0 0 4,0 23 4,22-23 1,0 0 0,0 0-1,-22 0 1,23 0 8,-23 0 0,0 1-2,0-1-13,22 0 7,-22 0 28,0 0-12,0 0-10,0 1 1,-22-1 40,22 0-40,-45-22 0,45 22-16,-22 0 16,0-22-8,0 0 24,0 0-15,0 0-8,-1 0-1,23 22 1,-44-22 12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0-27T09:09:51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874">
    <iact:property name="dataType"/>
    <iact:actionData xml:id="d0">
      <inkml:trace xmlns:inkml="http://www.w3.org/2003/InkML" xml:id="stk0" contextRef="#ctx0" brushRef="#br0">16896 15838 0</inkml:trace>
    </iact:actionData>
  </iact:action>
  <iact:action type="add" startTime="12914">
    <iact:property name="dataType"/>
    <iact:actionData xml:id="d1">
      <inkml:trace xmlns:inkml="http://www.w3.org/2003/InkML" xml:id="stk1" contextRef="#ctx0" brushRef="#br0">16896 15838 0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0-27T09:09:51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8371">
    <iact:property name="dataType"/>
    <iact:actionData xml:id="d0">
      <inkml:trace xmlns:inkml="http://www.w3.org/2003/InkML" xml:id="stk0" contextRef="#ctx0" brushRef="#br0">7020 2415 0,'0'22'96,"0"22"-81,0 0-7,0 1 0,0 21 5,0 89 4,0 0 0,0 23-1,0-1 0,0-22 1,0-67-17,-22 1 16,22 0 0,-45 88-14,45 22 14,-22 1 0,0-68 1,22-43 0,0 0-4,-22-1 7,0-21-4,0-1 1,22 1 0,-22-23-1,22-22 1,0 0-1,0 23 2,0-23 12,44-22 187,0 0-210,23-22 2,21 22 12,45 0-5,-22 0 1,-45 0-1,1 0-2,-1 0 6,-22-23-19,-22 23 11,111 0 8,-66 0-4,-1 0 1,-22 0-1,1 0 1,21 0 0,1 0 0,-1 0-1,-44 0 1,45 0-1,-45 0 1,22 0-16,-22 0 15,0 0 1,0 0-1,1 0 1,-1 0-1,0 0 5,0 0 19,0 0-16</inkml:trace>
    </iact:actionData>
  </iact:action>
  <iact:action type="add" startTime="40627">
    <iact:property name="dataType"/>
    <iact:actionData xml:id="d1">
      <inkml:trace xmlns:inkml="http://www.w3.org/2003/InkML" xml:id="stk1" contextRef="#ctx0" brushRef="#br0">6998 2326 0,'22'0'144,"22"0"-129,-22 0-7,23 0 9,21 0-17,89 0 16,44 22 0,45 0 1,-67-22 0,-22 23-1,-66-23 1,-23 22 0,-44-22-1,0 0 3,0 0-3,1 22 0,-1-22 1,0 0-1,22 0 1,-22 0 0,23 0-1,-23 0 221,0 0-221,0 0-8,0 0 8,0 22-8,1-22 8,-1 0 8,0 0-8,22 0 0,-22 0 0,0 0-5,-22 22 178,23-22-181,-1 44 0,-22 1 8,22-23-4,0 44 5,22 45 0,-22 0-1,1 0 1,-23 22-1,0-23 1,0-65-17,0-1 16,0 0 0,22 23-14,0 21 13,-22-21 2,0-1 0,0 1-1,0 21 1,0-21 0,0-1-1,0 1 1,0-1 0,0 1-1,0-45 1,0 66-16,-22-21 15,22-1 0,0-22 1,-22 23 0,22-23-1,0 23 1,-23-23 0,23 0 0,-22 23-1,22-45 1,-22 22-1,22-22 1,-22 1-16,22 21 16,-44 22-2,22-44 2,22 1 1,-23-1-3,23 0 20,-22-22 104,-22 0-115,0 0 7,-1-22 9,23 22-7,0 0-26,0 0 9,0-22 0,0 22-6,0 0 7,-23 0-1,23 0 1,0 0 0,0 0-3,0 0 7</inkml:trace>
    </iact:actionData>
  </iact:action>
  <iact:action type="add" startTime="43547">
    <iact:property name="dataType"/>
    <iact:actionData xml:id="d2">
      <inkml:trace xmlns:inkml="http://www.w3.org/2003/InkML" xml:id="stk2" contextRef="#ctx0" brushRef="#br0">7640 3522 0,'0'22'64,"0"23"-49,0-1-7,0 0 2,22 67 7,-22 0-1,22-23 1,-22 45 0,0-66 0,0-1-1,0-44 1,-22 23-1,22-23 9,0-44 79,0-23-96,0 1 0,0-22 0,0 21 2</inkml:trace>
    </iact:actionData>
  </iact:action>
  <iact:action type="add" startTime="44651">
    <iact:property name="dataType"/>
    <iact:actionData xml:id="d3">
      <inkml:trace xmlns:inkml="http://www.w3.org/2003/InkML" xml:id="stk3" contextRef="#ctx0" brushRef="#br0">7706 3500 0,'22'0'104,"1"0"-80,-1 0-17,0 0 1,-22 22 25,22 0-10,0-22 9,-22 23-8,0-1-16,0 0 3,0 22 8,22-22-2,-22 0-1,0 1 1,0-1 0,0 0 0,0 0-1,0 0 1,0 0 12,0 23-21,0-23 8,-22-22-3,22 22 4,-44 22 0,22-22 0,22 1-1,-45-23 440,1 0-352</inkml:trace>
    </iact:actionData>
  </iact:action>
  <iact:action type="add" startTime="46579">
    <iact:property name="dataType"/>
    <iact:actionData xml:id="d4">
      <inkml:trace xmlns:inkml="http://www.w3.org/2003/InkML" xml:id="stk4" contextRef="#ctx0" brushRef="#br0">8260 3478 0,'0'44'72,"-22"23"-65,0-45 1,-1 22 0,1 23 0,0-45 4,0 44 5,-22 1-1,22-1 1,-1-44 0,1 23-1,44-45 193,1 0-201,-1 0 0,44 0 0,-44 22 0,45-22 2,-45 22 3,111-22 8,-67 0-6,-21 0 2,-23 0 0,0-22 0,-22 0 1</inkml:trace>
    </iact:actionData>
  </iact:action>
  <iact:action type="add" startTime="47715">
    <iact:property name="dataType"/>
    <iact:actionData xml:id="d5">
      <inkml:trace xmlns:inkml="http://www.w3.org/2003/InkML" xml:id="stk5" contextRef="#ctx0" brushRef="#br0">8393 3699 0,'-22'67'48,"-1"-1"-41,1 1 1,-22 21 0,22 1 0,-22-22 9,-1 21-17,-21 45 16,22-22 0,44-45 1,-23-44 0,1-22-1</inkml:trace>
    </iact:actionData>
  </iact:action>
  <iact:action type="add" startTime="48867">
    <iact:property name="dataType"/>
    <iact:actionData xml:id="d6">
      <inkml:trace xmlns:inkml="http://www.w3.org/2003/InkML" xml:id="stk6" contextRef="#ctx0" brushRef="#br0">5625 2570 0,'22'0'104,"22"0"-89,0 0-6,67 0 7,22 0 0,22-22 1,-22 22 0,-89 0-4,-22 0 7,23 0-19,-23 0 14,0 0 2,22 22-1,45-22 1,-1 22 0,45 0-1,-88-22 1,21 0-16,-44 0 15,22 0 0,1 22 1,-23-22 5,0 0 18,0 0-23,0 0-2,0 0-7,1 0 16</inkml:trace>
    </iact:actionData>
  </iact:action>
  <iact:action type="add" startTime="50515">
    <iact:property name="dataType"/>
    <iact:actionData xml:id="d7">
      <inkml:trace xmlns:inkml="http://www.w3.org/2003/InkML" xml:id="stk7" contextRef="#ctx0" brushRef="#br0">6843 2370 0,'22'0'72,"-22"23"-65,22-23 1,-22 22 1,22-22-2,-22 22 2,0 0 8,22 0 0,0 0 0,1 0-1,-23 1 1,44-1 0,-44 22-1,22-22 1,-44 0 288,0 23-297,0-23 0,-23 22 1,45 0-2,-44-21 6,0 21 3,-1 0 1,45-22 0,-22 1-1,0-23 1,22 22 7</inkml:trace>
    </iact:actionData>
  </iact:action>
  <iact:action type="add" startTime="52123">
    <iact:property name="dataType"/>
    <iact:actionData xml:id="d8">
      <inkml:trace xmlns:inkml="http://www.w3.org/2003/InkML" xml:id="stk8" contextRef="#ctx0" brushRef="#br0">4739 2437 0,'0'22'40,"22"22"-33,-22 23 1,0-1 0,0-21 0,22 43 9,-22-21-17,0 43 16,0-21 0,0-67 1,0 0 0</inkml:trace>
    </iact:actionData>
  </iact:action>
  <iact:action type="add" startTime="52811">
    <iact:property name="dataType"/>
    <iact:actionData xml:id="d9">
      <inkml:trace xmlns:inkml="http://www.w3.org/2003/InkML" xml:id="stk9" contextRef="#ctx0" brushRef="#br0">4827 2503 0,'23'0'7,"-23"-22"1,22 22 0,0 0 2,0-22 7,22 22-1,-22 0 3,1 0-4,-1 0 2,0 0-1,0 22 1,22 0-1,-21 0 1,-1-22-16,-22 23 38,-45-1 1,23-22-32,0 22 4,-22 0 5,22 0-1,-1-22 1,23 22 0,-22 1-1,22-1 18,-22-22-11,0 0-13,0 0 284,0 0-278,22 22-8,-22-22 24,22 22-8,-45-22 32</inkml:trace>
    </iact:actionData>
  </iact:action>
  <iact:action type="add" startTime="54803">
    <iact:property name="dataType"/>
    <iact:actionData xml:id="d10">
      <inkml:trace xmlns:inkml="http://www.w3.org/2003/InkML" xml:id="stk10" contextRef="#ctx0" brushRef="#br0">5425 2415 0,'-44'0'104,"0"0"-25,0 0-22,44 22-50,-45 0 25,23 0-16,22 0-3,-22 0 3,-22 1 3,44-1-4,-22 0 2,22 0-4,-23 0 7,1 23-8,22-23 5,-22 0 0,44-22 88,0 0-89,1 0 0,-1 0 0,0 0-3,0 0 4,0 0 0,0 0-1,0 0 1,1-22 0,-1 22-1,0 0 1,0 0 0,0 0-1,0-22 1</inkml:trace>
    </iact:actionData>
  </iact:action>
  <iact:action type="add" startTime="56211">
    <iact:property name="dataType"/>
    <iact:actionData xml:id="d11">
      <inkml:trace xmlns:inkml="http://www.w3.org/2003/InkML" xml:id="stk11" contextRef="#ctx0" brushRef="#br0">5669 2393 0,'22'0'64,"-22"44"-17,-22-22-39,22 22 1,-22 1-2,22-23 4,-44 44 5,-1 45 1,23-45 0,0-21-1,22-23 1,0 0 1</inkml:trace>
    </iact:actionData>
  </iact:action>
  <iact:action type="add" startTime="58035">
    <iact:property name="dataType"/>
    <iact:actionData xml:id="d12">
      <inkml:trace xmlns:inkml="http://www.w3.org/2003/InkML" xml:id="stk12" contextRef="#ctx0" brushRef="#br0">5713 3677 0,'45'0'128,"21"0"-113,-22-22-7,-22 22 0,1 0 5,-1 0 3,22-22 1,-22 22 17,22 0 798,-21 0-824,21 0 1,0 0 8,45 0 0,-23 0 0,-22-22-1,23 22 1,21 0 0,-21 0-1,21 0 1,-43 0-1,21 0 1,-44-22-16,1 22 14,21 0 2,-22 0 0,0 0 293</inkml:trace>
    </iact:actionData>
  </iact:action>
  <iact:action type="add" startTime="68179">
    <iact:property name="dataType"/>
    <iact:actionData xml:id="d13">
      <inkml:trace xmlns:inkml="http://www.w3.org/2003/InkML" xml:id="stk13" contextRef="#ctx0" brushRef="#br0">5514 2171 0,'22'0'16,"0"22"23,0-22-31,1 0 0,21 0 3,22 0 5,45 22 1,-22 1 0,43-23-1,1 0 1,-22 22 0,0-22-1,-23 0 1,-43 22-1,21 0-15,-22 0 15,23-22 0,-23 22 1,-22-22 0,23 22-1,-23-22 1,0 0 0,0 0-1,0 0 1,0 0 0,0 0-1,1 0 1,-1 0-16,0 0 15</inkml:trace>
    </iact:actionData>
  </iact:action>
  <iact:action type="add" startTime="69523">
    <iact:property name="dataType"/>
    <iact:actionData xml:id="d14">
      <inkml:trace xmlns:inkml="http://www.w3.org/2003/InkML" xml:id="stk14" contextRef="#ctx0" brushRef="#br0">6798 2215 0,'23'0'104,"-1"0"-97,0 23 1,0-23 9,0 22-10,-22 0 9,22-22-4,0 22 5,1 0-1,-1-22 3,-67 22 317,23 0-328,0 1 0,-22-1 0,22-22 0,-23 22 5,45 0 4,-44 0 0,22-22-1,0 0 25</inkml:trace>
    </iact:actionData>
  </iact:action>
  <iact:action type="add" startTime="71403">
    <iact:property name="dataType"/>
    <iact:actionData xml:id="d15">
      <inkml:trace xmlns:inkml="http://www.w3.org/2003/InkML" xml:id="stk15" contextRef="#ctx0" brushRef="#br0">4207 1750 0,'0'22'7,"0"23"11,0 21-2,0 23 1,0 44-1,0-67 1,0 23 0,0-45 0,0 0-1,0-22 1,0 1-1,0-1 1,0 0 7,-22-22 8</inkml:trace>
    </iact:actionData>
  </iact:action>
  <iact:action type="add" startTime="72323">
    <iact:property name="dataType"/>
    <iact:actionData xml:id="d16">
      <inkml:trace xmlns:inkml="http://www.w3.org/2003/InkML" xml:id="stk16" contextRef="#ctx0" brushRef="#br0">4230 1772 0,'22'0'64,"0"22"-9,0-22-47,-22 23 0,44-1 0,-22 0 8,1 0-4,-1 0 8,-22 0 60,0 1-72,-22-23 8,22 22-6,-23-22 6,1 44 1,0-44-1,-22 0 1,22 22 0,-23-22-1,23 0 1,0 0 1,22 22-3</inkml:trace>
    </iact:actionData>
  </iact:action>
  <iact:action type="add" startTime="73427">
    <iact:property name="dataType"/>
    <iact:actionData xml:id="d17">
      <inkml:trace xmlns:inkml="http://www.w3.org/2003/InkML" xml:id="stk17" contextRef="#ctx0" brushRef="#br0">4672 1861 0,'0'0'0,"-44"0"80,0 22-48,22-22-1,0 0-15,22 22 0,0 0 32,0 1-32,0-1 8,0 0-8,0 0 0,0 0 16,0 0-24,22-22 7,0 0 2,0 22 0,44 1-1,-21-23 1,21 0 0,-44 0-1,0 0 1</inkml:trace>
    </iact:actionData>
  </iact:action>
  <iact:action type="add" startTime="74731">
    <iact:property name="dataType"/>
    <iact:actionData xml:id="d18">
      <inkml:trace xmlns:inkml="http://www.w3.org/2003/InkML" xml:id="stk18" contextRef="#ctx0" brushRef="#br0">4960 1772 0,'22'0'112,"1"0"-105,-1 0 1,0 0 0,22 0 3,1-22 6,-1 22 1,-22 0-3,0 0 20,-22 22-20,0 0 2,0 1-1,0-1-15,-22 22 22,0-22-7,-22 0-5,-23 23 5,1 21 1,-1-22 0,23-21-1,44-1 1,22-22 161,0 0-170,0 0 0,23 0 0,-1 0 7,67 0 1,-45 0 1,1 0 0,-1 0-17,-22 0 16,-22 0 7,1 22-12</inkml:trace>
    </iact:actionData>
  </iact:action>
  <iact:action type="add" startTime="77931">
    <iact:property name="dataType"/>
    <iact:actionData xml:id="d19">
      <inkml:trace xmlns:inkml="http://www.w3.org/2003/InkML" xml:id="stk19" contextRef="#ctx0" brushRef="#br0">5669 2060 0,'0'0'1,"22"22"5,0-22 2,23 0 7,43 0 1,-21 0-14,-23 0 13,22 0 1,67 0-15,-22 0 15,22 0 0,22 23 1,-22-23 0,0 0-1,-23 22 1,-65 0 0,-1 0-1,0-22 1,0 0 0,-21 0 17</inkml:trace>
    </iact:actionData>
  </iact:action>
  <iact:action type="add" startTime="78747">
    <iact:property name="dataType"/>
    <iact:actionData xml:id="d20">
      <inkml:trace xmlns:inkml="http://www.w3.org/2003/InkML" xml:id="stk20" contextRef="#ctx0" brushRef="#br0">6887 1972 0,'22'0'80,"0"0"-73,23 22 1,-1-22 0,0 22 3,23 22 5,-23-22 1,-22 1 2,-22-1-5,22 0 3,-22 0 0,0 0-1,22-22 1,-22 22 23,-22 1-24,0-1 0,0-22 0,0 0 0,0 0-3,22 22 3,-45-22 1,-21 22 0,44-22-1,0 22 9,-1-22 0,1 22 7</inkml:trace>
    </iact:actionData>
  </iact:action>
  <iact:action type="add" startTime="85803">
    <iact:property name="dataType"/>
    <iact:actionData xml:id="d21">
      <inkml:trace xmlns:inkml="http://www.w3.org/2003/InkML" xml:id="stk21" contextRef="#ctx0" brushRef="#br0">6621 3301 0,'0'22'24,"0"0"-17,0 0 3,22 0 4,0 1 6,1-1-4,-1 22 2,0-22-2,67 22 0,-23 1 1,-22-1-1,-22-44 1,-22 22-16,23-22 14,-1 0 2,-44 0 294,-1 22-303,1-22 0,0 0 0,-22 45 7,-45 21 2,67-66-1,-89 89-15,45-67 15,-23 44 0,45-66 1,22 22 0,0-22 36</inkml:trace>
    </iact:actionData>
  </iact:action>
  <iact:action type="add" startTime="90018">
    <iact:property name="dataType"/>
    <iact:actionData xml:id="d22">
      <inkml:trace xmlns:inkml="http://www.w3.org/2003/InkML" xml:id="stk22" contextRef="#ctx0" brushRef="#br0">6289 2769 0,'0'44'9,"0"-21"6,0 21-7,0-22 3,0 22 6,0 45-1,0 22 0,0-23 1,0 23 0,0 22-4,0 0 7,0-45-3,-22 23 0,22-89-17,-22 67 16,22 22 1,-22-23-1,-1 23 1,-21 0-1,44-45 1,-22 1 0,0-45-1,0-66 115,0 21-123,-1 1 0,1 0 0,0 0 4,-22-44 5</inkml:trace>
    </iact:actionData>
  </iact:action>
  <iact:action type="add" startTime="90939">
    <iact:property name="dataType"/>
    <iact:actionData xml:id="d23">
      <inkml:trace xmlns:inkml="http://www.w3.org/2003/InkML" xml:id="stk23" contextRef="#ctx0" brushRef="#br0">6090 4475 0,'0'0'0,"0"-22"88,22 22 31,0 0-79,-22 22-24,0-67 64,-22 23-72,0-22 0,0 22 0</inkml:trace>
    </iact:actionData>
  </iact:action>
  <iact:action type="add" startTime="91899">
    <iact:property name="dataType"/>
    <iact:actionData xml:id="d24">
      <inkml:trace xmlns:inkml="http://www.w3.org/2003/InkML" xml:id="stk24" contextRef="#ctx0" brushRef="#br0">6068 4231 0,'0'22'72,"22"0"-57,0 23 1,0-23-7,0 44 7,0-21 1,0-1-1,1 0 1,-23-22 4,22-22 11,-22 23 16,0-46 56,0 1-79,0-22-18,0 22 1,22 0 0,-22-1 3,22-43 9,-22 0-4,22 43-3,-22 1 79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0-27T09:09:51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2775">
    <iact:property name="dataType"/>
    <iact:actionData xml:id="d0">
      <inkml:trace xmlns:inkml="http://www.w3.org/2003/InkML" xml:id="stk0" contextRef="#ctx0" brushRef="#br0">14925 9237 0,'0'45'120,"-22"21"-112,0 0 0,0 23 0,0-22 0,-45 43 2,23 23 7,0 0 0,0-22-1,21-67 1,1 23 0,0-23-1,22 0 1,0 1 0,-22-1-17,22 0 16,0-22 1,-22 0 0,22 1-1,0-1 1,0 0 20,-22-22-24</inkml:trace>
    </iact:actionData>
  </iact:action>
  <iact:action type="add" startTime="43951">
    <iact:property name="dataType"/>
    <iact:actionData xml:id="d1">
      <inkml:trace xmlns:inkml="http://www.w3.org/2003/InkML" xml:id="stk1" contextRef="#ctx0" brushRef="#br0">14748 10278 0,'0'23'80,"0"21"-72,0 0 0,-44 67 0,22-67 8,0 45-16,-67 88 16,23 0 1,-1-44 0,23 0-1,0-89 1,22 45 0,-1-23-1,23 1 1,-44-23-1,22-44 35,22-22 229,22 22-272</inkml:trace>
    </iact:actionData>
  </iact:action>
  <iact:action type="add" startTime="61735">
    <iact:property name="dataType"/>
    <iact:actionData xml:id="d2">
      <inkml:trace xmlns:inkml="http://www.w3.org/2003/InkML" xml:id="stk2" contextRef="#ctx0" brushRef="#br0">22698 13003 0,'0'22'128,"0"0"-120,0 0 0,0 1 8,0-1-7,0 0 14,0 0-7,0 0-5,0 22 5,0-21 1,0 43 0,0-22-1,0-21 1,0-1-4,0 0 8</inkml:trace>
    </iact:actionData>
  </iact:action>
  <iact:action type="add" startTime="64951">
    <iact:property name="dataType"/>
    <iact:actionData xml:id="d3">
      <inkml:trace xmlns:inkml="http://www.w3.org/2003/InkML" xml:id="stk3" contextRef="#ctx0" brushRef="#br0">6378 14753 0,'22'0'72,"0"0"-64,0 0 0,22 0 0,1 0 0,-1 0 7,22 0-14,23 0 15,0-22 1,-23 0-1,23 22 1,-1-23 0,23 23-1,-23-22 1,1-22 0,22 22 0,-45 22-1,23 0 1,-23 0-1,-22 0 1,45-22-17,0 22 17,-1 0-1,23 0 1,0 0 0,21 0-1,1 0 1,-22 0 0,-44 0-1,-1 0 1,0 0 0,1 0-1,-23 0 1,23 0-17,-1 0 17,-22-22-1,1 22 1,21 0 0,-22 0-1,23 0 1,-1 0 0,1 0-1,-23 0 1,22 22 0,-21-22-1,-23 22 1,44-22-17,1 22 17,-1-22-1,-22 22 1,23-22 0,43 0-1,-43 0 1,44 0 0,22 0-1,-23 0 1,1 0 0,0 0-1,-67 0 1,67 0-17,22 0 17,-45 0-1,1 0 1,21 0 0,1 0-1,-22 0 1,21 0 0,1 0-1,0 22 1,0-22 0,22 0-1,-67 0 1,67 22-17,0-22 17,0 0-1,-23 0 1,1 0 0,-22 0-1,21 0 1,1 23 0,22-23-1,0 0 1,0 0 0,22 0-1,-89 0 1,89 0-17,-22 0 17,-22 0-1,22 0 1,-23 0 0,1 0-1,44 0 1,0 0 0,22 0-1,-22 0 1,22 0 0,1 0-1,-112 0 1,133 0-17,-44 0 17,22 0-1,-44 0 1,-22 0 0,0 0-1,-23 0 1,23 0 0,0 0-1,22 0 1,-23-23 0,1 23-1,-67 0 1,89 0-17,-44 0 17,22 0-1,-23 0 1,23 0 0,0 23-1,-1-1 1,-21 0 0,66 0-1,-22-22 1,0 0 0,-1 0-1,-65 0 1,44 22-17,44-22 17,-22 22-1,-1 1 1,1-23 0,0 0-1,0 0 1,0 0 0,-22 0-1,21 0-3,-21 0 8,0 0-4,-45 0-1,67 0-16,22 0 17,45-23-1,-23 23 1,44 0 0,-22 0-1,23-22 1,-67 22 0,-22 0-1,-45 0 1,1 0 0,-23 0-1,-21 0 1,-1-22-17,22 22 17,23 0-1,0 0 1,-1 0 0,-21 0-1,-1 0 1,-22 0 0,23 0-1,-23 0 1,0-22 0,45 22-1,-67 0 1,67 0-17,-45-22 17,0 22-1,23-22 1,-23 22 0,0-23-1,0 23 1,1-22 0,-23 22-1,22 0 1,0 0 0,-21-22-1,-1 22 1,0 0-17</inkml:trace>
    </iact:actionData>
  </iact:action>
  <iact:action type="add" startTime="72815">
    <iact:property name="dataType"/>
    <iact:actionData xml:id="d4">
      <inkml:trace xmlns:inkml="http://www.w3.org/2003/InkML" xml:id="stk4" contextRef="#ctx0" brushRef="#br0">22255 13335 0,'45'0'160,"-1"0"-136,0 0 72,1-22-80,-23 22-8,0 0 0</inkml:trace>
    </iact:actionData>
  </iact:action>
  <iact:action type="add" startTime="74103">
    <iact:property name="dataType"/>
    <iact:actionData xml:id="d5">
      <inkml:trace xmlns:inkml="http://www.w3.org/2003/InkML" xml:id="stk5" contextRef="#ctx0" brushRef="#br0">22366 13247 0,'0'22'80,"0"0"-72,22-22 0,-22 22 0,0 0 6,0 23 2,0-23 1,0 0-1,22-22 1,-22 22 0,0 0 62</inkml:trace>
    </iact:actionData>
  </iact:action>
  <iact:action type="add" startTime="81527">
    <iact:property name="dataType"/>
    <iact:actionData xml:id="d6">
      <inkml:trace xmlns:inkml="http://www.w3.org/2003/InkML" xml:id="stk6" contextRef="#ctx0" brushRef="#br0">6333 14243 0,'0'-22'88,"-44"22"-56,0 0 0,-1 0 0,1 0-16,22 22 0,0-22-5,0 23 2,0-1 7,-23 0-3,23 22-1,0-22 1,-22 23 0,44-1-1,-45 0 1,23 23 0,22-45-5,-22 66 9,22-43-4,-22-1-1,22 0 1,0 1 0,0-1-5,0 0 9,0 1-4,0 21-1,0-44 1,0 22-17,22 1 17,-22-23-5,22 22 9,0 23-4,1-45-1,-23 0 1,22 0 0,-22 0-1,22-22 1,0 0 13,0 0-9,-22 22-5,22-22 23,-22 23 1</inkml:trace>
    </iact:actionData>
  </iact:action>
  <iact:action type="add" startTime="83263">
    <iact:property name="dataType"/>
    <iact:actionData xml:id="d7">
      <inkml:trace xmlns:inkml="http://www.w3.org/2003/InkML" xml:id="stk7" contextRef="#ctx0" brushRef="#br0">5979 15174 0,'0'22'56,"0"0"-48,0 22 0,0-21 0,0-1 3,22 44 5,0-22 1,0 23 0,23-1-5,-23-21 9,-22-1-4,0-22-5,22-22 9,-22-22 227,-44 22-240,-1 0 8,23-22 0,0 22 0,0-22 0,0 22 24,0-22 496,0 22-528,-1 0 48,1 0 56</inkml:trace>
    </iact:actionData>
  </iact:action>
  <iact:action type="add" startTime="91639">
    <iact:property name="dataType"/>
    <iact:actionData xml:id="d8">
      <inkml:trace xmlns:inkml="http://www.w3.org/2003/InkML" xml:id="stk8" contextRef="#ctx0" brushRef="#br0">6843 15639 0,'22'0'88,"0"0"-72,0 0-8,22 0 0,1 0 3,43-22 6,45 22 0,44 0-1,45-22-3,-1 22 8,-44-22-5,-88 22-15,88-23 15,-88 23-3,132 0 8,-154 0-9,176 0 9,-176 0-9,-23 0 9,67 0-21,-23 0 17,1 0-5,-23 0 9,1 0-8,21 0 8,-21 0-10,-45 0-10,155 23 20,-66-1-5,21-22 1,-65 0-5,132 0 9,-88 0-4,22 0 0,0 22-5,-23 0 9,1-22-8,0 0 7,-67 0-3,89 0-17,0 0 17,-67 0-4,134 0 7,-112 0-7,89 0 7,-88 0-7,0 0 8,-1 0-5,23 0 1,0 0 0,-45 22-1,0-22-4,-21 0-11,110 0 20,-45 0-5,-43 0-3,88 0 8,-89-22-9,-21 22 9,43 0-21,45 0 12,-22 22 9,0-22-4,-23 0 0,1 0-1,-45 0-4,0 0-11,156 0 20,-134 0-9,178 22 9,-89-22-4,-89 0-5,23 0 9,88 0-21,0 0 17,0 0-1,0 0-3,-22 0 8,22 0-5,-88 0 1,110 0-17,-22 0 17,-88 0-5,199 0 9,-177 0-9,287 0 9,-132-22-4,-22 22-3,-23 0 5,-22 0-2,-22 0-5,1 0 10,-112 0-11,45 0-10,155 0 20,-67 0-5,-133 0-3,156 0 8,-156 0-9,1-22 9,43 22-21,1 0 12,0 0 9,22 0-4,-1 0-4,1 0 7,-66-22-7,-1 22-13,134 0 21,-90-22-5,-21 22-3,132 0 8,-66 0-5,-22 0 1,22 0 0,22 0-1,-22-22 1,22 22 0,1 0-1,-90 0-3,1 0-13,132-23 21,-66 23-5,-44-22 1,-22 22 0,-23 0-4,-22-22 7,45 22-20,-23 0 17,1 0-5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8619F6B-D22D-4170-81A8-0629D9BB95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6DDE48B-66D9-4467-8F75-F116B15359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65C703-026E-4D3D-A63E-0388F6F2E3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CA86E5C3-047B-4EAF-82F7-8A50FB2BBF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5350"/>
            <a:ext cx="4927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43DE0B79-0CC9-4AEF-B447-12D77E2DDF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750102EE-1FB9-47DA-A827-217DA94C3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75F87686-B5AF-43B0-B21C-E5A8262F1A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08355C5-1CEF-4B7D-BAF7-9D6DC8246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299A74A-D465-44F1-8A70-C62F58CA6B2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37F6D76-D5E2-484F-A4DA-5B1727BFC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CF977F4-115E-4F94-8561-029424E57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5116513"/>
            <a:ext cx="5934075" cy="4270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A2BA8AE-F776-46F0-84EE-C0D791BE9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EECB8CA-880F-472B-AABB-DEF8FA76A60F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8AE8D1B-A2DC-4215-AB2D-65DA4BB76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77DF406-7B85-435C-81CA-93E549515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B11DB3A-00B0-4D76-BB34-DD336493D8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8700A28-5858-4B18-A941-81EC0926B4EA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413A655-916D-467D-BF24-C40CAB204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7492469-D169-468A-8D35-1B5357D3A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483A8F-BFD6-4BCE-9FC0-EE32D0B78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77128F1-F6DA-4C75-A605-A83167C09090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A35C7CA-5136-4A6C-AD32-560423064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9D84D06-2C63-4D11-8BAD-A98B40BAD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4ED4AA7A-5EB7-427A-9BD2-8E1D2BCCA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44B907-F212-4D50-A5C8-408CF92476B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67567C5-8FC9-40F9-A263-8F238644D5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DD42B7D-6137-4EE8-AA53-B50288F71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17BB28E-6EA5-4CDC-B6E9-AD2047E13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67BFF7D-7854-4746-A303-611240D52B64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A793AD1-A80B-4D01-84CE-F97323502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909B258-3A72-42FB-A1C2-CF977CE1E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84D254B-6AAF-4DB8-B641-42DD94B7A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540764A-E5AA-4A29-9850-4A9105391A1D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275F627-FD7D-45AF-AA5E-0C0B3800A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FE03F92-0AF8-4972-B554-3D935B6A8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BB5D951-9941-4469-BA25-07176C787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25C62A9-F2D8-4E32-83AB-6B39F2B56414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4F7C55D-537F-42F3-AE85-92299AACE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6F8EBD2-1773-4551-ABDD-2212BBD88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6E8F6C5-014D-4106-8762-31A6412CA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6AD868-E292-4906-9A8E-CB82CF970511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3214727-CD24-4379-A652-4CD98B1A7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B8654E9-D5D1-4143-B65F-8C0837F35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74FB23D-2C0F-4308-A08A-3DF85DF3B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DE4850-07FA-48ED-9F47-CD5396C5E6B7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DB0ACF6-0086-40B8-8B8E-0D9EDAB93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AE13ED3-4CF5-4ADB-BB46-6CDA81C9C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E12C002-8EAE-4B98-BDA6-5E03495B7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5E4AFDC-4D44-404F-ABEE-42DD1B1BBA1C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D9756F5-6629-400A-BD30-C59DA2342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55A7714-EDBC-4CBF-8E6A-CEF5FFAB7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357C621-E10A-4962-87E0-3090BF67D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1528D8-137B-498A-AAF9-4AD660E12019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F0684F6-FDC4-494F-B43D-AB1C8C338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424E1F-418C-486D-94D8-75B105982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FC3F446-850F-4778-A7C3-8F64BE34A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54171A4-1923-46FA-96D7-27BA3BF2F70D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AA65491-4AC0-406A-B73B-41C0522FC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BA46538-796D-4CA9-98E5-4CF33913E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A8EAD7F-7643-417D-B376-C86633D31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D50ED4-C3EA-41AB-9FA0-A1DDF1A71924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B1CC626-C8A1-4002-AFA0-16B2CAB42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1F92FC-E045-49CB-9135-630F4306C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69EFE66-633C-4100-B522-B2A11B735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088BD4-C36A-4D30-8807-A24AB051442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59B0E7D-8153-4BAB-A679-EACE5021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690D337-A76E-4034-B395-F921C88E5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20CF8B-DD49-43DA-92D8-FCF36437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50B5D66-69AA-4427-B3A4-BD83B881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B6651A-5A03-4FAA-9288-B0F3697F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490E2B-E78F-49E2-B2AD-0DB0A6A9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22E21575-8525-481B-84F1-3C8EE69A7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612A24-93AF-4C94-9A29-0145C95E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DD7D8B7-21A8-428F-9879-BB0A900D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2431186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6136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824000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828764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50896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32076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926623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90898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25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614572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69901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D31D9F-C9B6-4213-B075-67672A5EE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41033B-CB27-4BF4-89AB-59C11D02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36D1D9-91CA-4D5E-BAF4-4BF8BA0F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ED57DF-1AD7-427F-9931-77CCE17C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1638626-66F2-4735-93CA-9BEF1E370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7303BED-6385-4500-8D68-14F425746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223014A5-DC58-465C-8EA1-58552AE4671F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CC940DA5-A154-4956-B5F4-62CA58B64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84282D4-C0B7-4BD5-8350-0B7DF98A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2FD45799-2838-4EC2-A606-E021CB23E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microsoft.com/office/2011/relationships/inkAction" Target="../ink/inkAction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23" Type="http://schemas.microsoft.com/office/2011/relationships/inkAction" Target="../ink/inkAction1.xml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.wmf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.wmf"/><Relationship Id="rId22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microsoft.com/office/2011/relationships/inkAction" Target="../ink/inkAction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microsoft.com/office/2011/relationships/inkAction" Target="../ink/inkAction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96DAA315-04D4-4983-B9AC-289E76C1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E6DC65F4-FB0F-4FFF-82DD-EED30EE7E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3.  Transport Layer(1)</a:t>
            </a:r>
          </a:p>
        </p:txBody>
      </p:sp>
    </p:spTree>
  </p:cSld>
  <p:clrMapOvr>
    <a:masterClrMapping/>
  </p:clrMapOvr>
  <p:transition advTm="23133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>
            <a:extLst>
              <a:ext uri="{FF2B5EF4-FFF2-40B4-BE49-F238E27FC236}">
                <a16:creationId xmlns:a16="http://schemas.microsoft.com/office/drawing/2014/main" id="{CCB99036-F4B1-411A-84A1-D8A220C46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연결지향형 </a:t>
            </a:r>
            <a:r>
              <a:rPr lang="ko-KR" altLang="en-US" dirty="0" err="1"/>
              <a:t>역다중화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</a:p>
        </p:txBody>
      </p:sp>
      <p:sp>
        <p:nvSpPr>
          <p:cNvPr id="33795" name="Freeform 5">
            <a:extLst>
              <a:ext uri="{FF2B5EF4-FFF2-40B4-BE49-F238E27FC236}">
                <a16:creationId xmlns:a16="http://schemas.microsoft.com/office/drawing/2014/main" id="{0671CDB8-A61F-4291-8190-FEA878F599FE}"/>
              </a:ext>
            </a:extLst>
          </p:cNvPr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796" name="Freeform 6">
            <a:extLst>
              <a:ext uri="{FF2B5EF4-FFF2-40B4-BE49-F238E27FC236}">
                <a16:creationId xmlns:a16="http://schemas.microsoft.com/office/drawing/2014/main" id="{552D614A-1D0D-41DB-B9A8-630DCBE7A9C4}"/>
              </a:ext>
            </a:extLst>
          </p:cNvPr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797" name="Rectangle 23">
            <a:extLst>
              <a:ext uri="{FF2B5EF4-FFF2-40B4-BE49-F238E27FC236}">
                <a16:creationId xmlns:a16="http://schemas.microsoft.com/office/drawing/2014/main" id="{81DE578F-D778-4F39-B30F-9D4A34778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3798" name="Rectangle 24">
            <a:extLst>
              <a:ext uri="{FF2B5EF4-FFF2-40B4-BE49-F238E27FC236}">
                <a16:creationId xmlns:a16="http://schemas.microsoft.com/office/drawing/2014/main" id="{42C5FBB6-1131-40D0-8A33-5C6C3F6B5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3799" name="Line 25">
            <a:extLst>
              <a:ext uri="{FF2B5EF4-FFF2-40B4-BE49-F238E27FC236}">
                <a16:creationId xmlns:a16="http://schemas.microsoft.com/office/drawing/2014/main" id="{54A1EF05-4315-40EF-8203-117F6A30F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0" name="Text Box 26">
            <a:extLst>
              <a:ext uri="{FF2B5EF4-FFF2-40B4-BE49-F238E27FC236}">
                <a16:creationId xmlns:a16="http://schemas.microsoft.com/office/drawing/2014/main" id="{B73B5002-EEA8-4DBB-976F-74C406D9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33801" name="Line 27">
            <a:extLst>
              <a:ext uri="{FF2B5EF4-FFF2-40B4-BE49-F238E27FC236}">
                <a16:creationId xmlns:a16="http://schemas.microsoft.com/office/drawing/2014/main" id="{D7084BFB-4570-4B7C-A450-30C465A48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2" name="Line 28">
            <a:extLst>
              <a:ext uri="{FF2B5EF4-FFF2-40B4-BE49-F238E27FC236}">
                <a16:creationId xmlns:a16="http://schemas.microsoft.com/office/drawing/2014/main" id="{267EA7D5-A964-423D-9102-C3355D95F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3" name="Line 29">
            <a:extLst>
              <a:ext uri="{FF2B5EF4-FFF2-40B4-BE49-F238E27FC236}">
                <a16:creationId xmlns:a16="http://schemas.microsoft.com/office/drawing/2014/main" id="{ACA906E2-3C46-4ABA-903D-AD63BDBC8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4" name="Text Box 26">
            <a:extLst>
              <a:ext uri="{FF2B5EF4-FFF2-40B4-BE49-F238E27FC236}">
                <a16:creationId xmlns:a16="http://schemas.microsoft.com/office/drawing/2014/main" id="{C0D07744-8825-4783-A1C8-644676DD1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33805" name="Text Box 26">
            <a:extLst>
              <a:ext uri="{FF2B5EF4-FFF2-40B4-BE49-F238E27FC236}">
                <a16:creationId xmlns:a16="http://schemas.microsoft.com/office/drawing/2014/main" id="{3039BC13-85BF-4B37-B1BC-91AFD5FAC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33806" name="Text Box 26">
            <a:extLst>
              <a:ext uri="{FF2B5EF4-FFF2-40B4-BE49-F238E27FC236}">
                <a16:creationId xmlns:a16="http://schemas.microsoft.com/office/drawing/2014/main" id="{A90FB32B-11E0-4E82-85A9-B7AFB57CB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33807" name="Text Box 26">
            <a:extLst>
              <a:ext uri="{FF2B5EF4-FFF2-40B4-BE49-F238E27FC236}">
                <a16:creationId xmlns:a16="http://schemas.microsoft.com/office/drawing/2014/main" id="{577AFECB-3BD5-479E-B120-17EEEB011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91" name="Oval 19">
            <a:extLst>
              <a:ext uri="{FF2B5EF4-FFF2-40B4-BE49-F238E27FC236}">
                <a16:creationId xmlns:a16="http://schemas.microsoft.com/office/drawing/2014/main" id="{67955463-8628-4372-A9FD-C690D8324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33809" name="Group 20">
            <a:extLst>
              <a:ext uri="{FF2B5EF4-FFF2-40B4-BE49-F238E27FC236}">
                <a16:creationId xmlns:a16="http://schemas.microsoft.com/office/drawing/2014/main" id="{E732C3BC-FA1B-433B-BFE6-C33E493A903B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93" name="Rectangle 21">
              <a:extLst>
                <a:ext uri="{FF2B5EF4-FFF2-40B4-BE49-F238E27FC236}">
                  <a16:creationId xmlns:a16="http://schemas.microsoft.com/office/drawing/2014/main" id="{208FA871-2947-43C8-902E-386AFA01E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94" name="Rectangle 22">
              <a:extLst>
                <a:ext uri="{FF2B5EF4-FFF2-40B4-BE49-F238E27FC236}">
                  <a16:creationId xmlns:a16="http://schemas.microsoft.com/office/drawing/2014/main" id="{6CE52182-E3A8-4A61-AE4B-C3F956B99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95" name="Rectangle 23">
              <a:extLst>
                <a:ext uri="{FF2B5EF4-FFF2-40B4-BE49-F238E27FC236}">
                  <a16:creationId xmlns:a16="http://schemas.microsoft.com/office/drawing/2014/main" id="{14EC701C-A463-4BED-926F-C3F957DA1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96" name="Rectangle 24">
              <a:extLst>
                <a:ext uri="{FF2B5EF4-FFF2-40B4-BE49-F238E27FC236}">
                  <a16:creationId xmlns:a16="http://schemas.microsoft.com/office/drawing/2014/main" id="{679B41CE-6EC4-4D93-A1B8-4AA1C180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33810" name="Rectangle 23">
            <a:extLst>
              <a:ext uri="{FF2B5EF4-FFF2-40B4-BE49-F238E27FC236}">
                <a16:creationId xmlns:a16="http://schemas.microsoft.com/office/drawing/2014/main" id="{1387A941-600B-4033-A5A0-DA09651B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3811" name="Rectangle 24">
            <a:extLst>
              <a:ext uri="{FF2B5EF4-FFF2-40B4-BE49-F238E27FC236}">
                <a16:creationId xmlns:a16="http://schemas.microsoft.com/office/drawing/2014/main" id="{C53FD1A3-22FF-432A-8A25-80BB4604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3812" name="Text Box 26">
            <a:extLst>
              <a:ext uri="{FF2B5EF4-FFF2-40B4-BE49-F238E27FC236}">
                <a16:creationId xmlns:a16="http://schemas.microsoft.com/office/drawing/2014/main" id="{E982656E-30CC-4DAA-A032-DB5BEB2B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33813" name="Text Box 26">
            <a:extLst>
              <a:ext uri="{FF2B5EF4-FFF2-40B4-BE49-F238E27FC236}">
                <a16:creationId xmlns:a16="http://schemas.microsoft.com/office/drawing/2014/main" id="{0BF35E65-3FA6-4E72-8E92-6FCC222D6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33814" name="Text Box 26">
            <a:extLst>
              <a:ext uri="{FF2B5EF4-FFF2-40B4-BE49-F238E27FC236}">
                <a16:creationId xmlns:a16="http://schemas.microsoft.com/office/drawing/2014/main" id="{73C701AB-F580-48E3-AA01-D023A81F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33815" name="Text Box 26">
            <a:extLst>
              <a:ext uri="{FF2B5EF4-FFF2-40B4-BE49-F238E27FC236}">
                <a16:creationId xmlns:a16="http://schemas.microsoft.com/office/drawing/2014/main" id="{BD4C66C7-2C8D-4205-8ADF-474AC5EA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103" name="Oval 36">
            <a:extLst>
              <a:ext uri="{FF2B5EF4-FFF2-40B4-BE49-F238E27FC236}">
                <a16:creationId xmlns:a16="http://schemas.microsoft.com/office/drawing/2014/main" id="{EA6E5891-6DEB-4F92-BF19-FF982550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33817" name="Rectangle 23">
            <a:extLst>
              <a:ext uri="{FF2B5EF4-FFF2-40B4-BE49-F238E27FC236}">
                <a16:creationId xmlns:a16="http://schemas.microsoft.com/office/drawing/2014/main" id="{6803C731-C7B8-4045-8E2E-2EF24D43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3818" name="Rectangle 24">
            <a:extLst>
              <a:ext uri="{FF2B5EF4-FFF2-40B4-BE49-F238E27FC236}">
                <a16:creationId xmlns:a16="http://schemas.microsoft.com/office/drawing/2014/main" id="{C781E314-5010-401C-BDCC-CB64A481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3819" name="Text Box 26">
            <a:extLst>
              <a:ext uri="{FF2B5EF4-FFF2-40B4-BE49-F238E27FC236}">
                <a16:creationId xmlns:a16="http://schemas.microsoft.com/office/drawing/2014/main" id="{BED4F3B6-C917-4C1A-97E8-489F0D5D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33820" name="Text Box 26">
            <a:extLst>
              <a:ext uri="{FF2B5EF4-FFF2-40B4-BE49-F238E27FC236}">
                <a16:creationId xmlns:a16="http://schemas.microsoft.com/office/drawing/2014/main" id="{8E798EE4-5DBE-47A6-B08A-A646DBE2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33821" name="Text Box 26">
            <a:extLst>
              <a:ext uri="{FF2B5EF4-FFF2-40B4-BE49-F238E27FC236}">
                <a16:creationId xmlns:a16="http://schemas.microsoft.com/office/drawing/2014/main" id="{4551A3AF-E741-4A39-BEF5-5AA8FE817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33822" name="Text Box 26">
            <a:extLst>
              <a:ext uri="{FF2B5EF4-FFF2-40B4-BE49-F238E27FC236}">
                <a16:creationId xmlns:a16="http://schemas.microsoft.com/office/drawing/2014/main" id="{00CB99A7-31E5-4B8C-BC97-FF99A193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33823" name="Text Box 26">
            <a:extLst>
              <a:ext uri="{FF2B5EF4-FFF2-40B4-BE49-F238E27FC236}">
                <a16:creationId xmlns:a16="http://schemas.microsoft.com/office/drawing/2014/main" id="{9F78177A-0509-4296-83CE-C6FC0644C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111" name="Oval 53">
            <a:extLst>
              <a:ext uri="{FF2B5EF4-FFF2-40B4-BE49-F238E27FC236}">
                <a16:creationId xmlns:a16="http://schemas.microsoft.com/office/drawing/2014/main" id="{591099D0-8F23-484A-8818-94F425D2C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33825" name="Freeform 54">
            <a:extLst>
              <a:ext uri="{FF2B5EF4-FFF2-40B4-BE49-F238E27FC236}">
                <a16:creationId xmlns:a16="http://schemas.microsoft.com/office/drawing/2014/main" id="{EE77BFDB-B771-4E13-AF4C-4BA87A1C97A3}"/>
              </a:ext>
            </a:extLst>
          </p:cNvPr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3826" name="Group 76">
            <a:extLst>
              <a:ext uri="{FF2B5EF4-FFF2-40B4-BE49-F238E27FC236}">
                <a16:creationId xmlns:a16="http://schemas.microsoft.com/office/drawing/2014/main" id="{67CA0417-60A4-4D32-BECD-372EA9EC2577}"/>
              </a:ext>
            </a:extLst>
          </p:cNvPr>
          <p:cNvGrpSpPr>
            <a:grpSpLocks/>
          </p:cNvGrpSpPr>
          <p:nvPr/>
        </p:nvGrpSpPr>
        <p:grpSpPr bwMode="auto">
          <a:xfrm>
            <a:off x="1563688" y="5170488"/>
            <a:ext cx="2276475" cy="657225"/>
            <a:chOff x="920" y="3697"/>
            <a:chExt cx="1434" cy="414"/>
          </a:xfrm>
        </p:grpSpPr>
        <p:sp>
          <p:nvSpPr>
            <p:cNvPr id="114" name="Rectangle 77">
              <a:extLst>
                <a:ext uri="{FF2B5EF4-FFF2-40B4-BE49-F238E27FC236}">
                  <a16:creationId xmlns:a16="http://schemas.microsoft.com/office/drawing/2014/main" id="{8229C1C0-6E2F-4457-9B3D-991FC16E0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15" name="Line 78">
              <a:extLst>
                <a:ext uri="{FF2B5EF4-FFF2-40B4-BE49-F238E27FC236}">
                  <a16:creationId xmlns:a16="http://schemas.microsoft.com/office/drawing/2014/main" id="{5158457E-FE52-4EB3-91AB-58600DD45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6" name="Text Box 79">
              <a:extLst>
                <a:ext uri="{FF2B5EF4-FFF2-40B4-BE49-F238E27FC236}">
                  <a16:creationId xmlns:a16="http://schemas.microsoft.com/office/drawing/2014/main" id="{AF7F4940-8367-441B-8880-3DA9DA558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3822"/>
              <a:ext cx="139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</a:t>
              </a:r>
              <a:r>
                <a:rPr lang="en-US" sz="1400" dirty="0" err="1"/>
                <a:t>A,xxxx</a:t>
              </a:r>
              <a:endParaRPr lang="en-US" sz="1400" dirty="0"/>
            </a:p>
            <a:p>
              <a:pPr algn="r"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IP, port: B,80</a:t>
              </a:r>
            </a:p>
          </p:txBody>
        </p:sp>
      </p:grpSp>
      <p:grpSp>
        <p:nvGrpSpPr>
          <p:cNvPr id="33827" name="Group 80">
            <a:extLst>
              <a:ext uri="{FF2B5EF4-FFF2-40B4-BE49-F238E27FC236}">
                <a16:creationId xmlns:a16="http://schemas.microsoft.com/office/drawing/2014/main" id="{8413B2E9-F9C2-41B2-A15D-9ADEA561FAC5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4479925"/>
            <a:ext cx="2114550" cy="657225"/>
            <a:chOff x="2741" y="3750"/>
            <a:chExt cx="1332" cy="414"/>
          </a:xfrm>
        </p:grpSpPr>
        <p:sp>
          <p:nvSpPr>
            <p:cNvPr id="118" name="Rectangle 81">
              <a:extLst>
                <a:ext uri="{FF2B5EF4-FFF2-40B4-BE49-F238E27FC236}">
                  <a16:creationId xmlns:a16="http://schemas.microsoft.com/office/drawing/2014/main" id="{05D49B87-0329-4573-ABCF-95E658FE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19" name="Line 82">
              <a:extLst>
                <a:ext uri="{FF2B5EF4-FFF2-40B4-BE49-F238E27FC236}">
                  <a16:creationId xmlns:a16="http://schemas.microsoft.com/office/drawing/2014/main" id="{C12EEF6E-6F81-494E-A0BD-8FBAEDB79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0" name="Text Box 83">
              <a:extLst>
                <a:ext uri="{FF2B5EF4-FFF2-40B4-BE49-F238E27FC236}">
                  <a16:creationId xmlns:a16="http://schemas.microsoft.com/office/drawing/2014/main" id="{4053BF55-FB86-4203-ADCC-C7E6197A9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6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</a:t>
              </a:r>
              <a:r>
                <a:rPr lang="en-US" sz="1400" dirty="0" err="1"/>
                <a:t>A,xxxx</a:t>
              </a:r>
              <a:endParaRPr lang="en-US" sz="1400" dirty="0"/>
            </a:p>
          </p:txBody>
        </p:sp>
      </p:grpSp>
      <p:sp>
        <p:nvSpPr>
          <p:cNvPr id="121" name="Text Box 93">
            <a:extLst>
              <a:ext uri="{FF2B5EF4-FFF2-40B4-BE49-F238E27FC236}">
                <a16:creationId xmlns:a16="http://schemas.microsoft.com/office/drawing/2014/main" id="{46AB3A0B-3D75-4516-AB9C-E8297814F83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8900" y="4705350"/>
            <a:ext cx="1404938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lnSpc>
                <a:spcPct val="80000"/>
              </a:lnSpc>
              <a:defRPr/>
            </a:pPr>
            <a:r>
              <a:rPr lang="en-US" sz="1800" dirty="0">
                <a:latin typeface="Gill Sans MT" charset="0"/>
              </a:rPr>
              <a:t>host: IP address A</a:t>
            </a:r>
          </a:p>
        </p:txBody>
      </p:sp>
      <p:sp>
        <p:nvSpPr>
          <p:cNvPr id="122" name="Text Box 94">
            <a:extLst>
              <a:ext uri="{FF2B5EF4-FFF2-40B4-BE49-F238E27FC236}">
                <a16:creationId xmlns:a16="http://schemas.microsoft.com/office/drawing/2014/main" id="{F8EDD290-B8B0-4214-B1CC-193DEE839C9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43825" y="4437063"/>
            <a:ext cx="12985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lnSpc>
                <a:spcPct val="80000"/>
              </a:lnSpc>
              <a:defRPr/>
            </a:pPr>
            <a:r>
              <a:rPr lang="en-US" sz="1800" dirty="0">
                <a:latin typeface="Gill Sans MT" charset="0"/>
              </a:rPr>
              <a:t>host: IP address C</a:t>
            </a:r>
          </a:p>
        </p:txBody>
      </p:sp>
      <p:sp>
        <p:nvSpPr>
          <p:cNvPr id="123" name="Line 96">
            <a:extLst>
              <a:ext uri="{FF2B5EF4-FFF2-40B4-BE49-F238E27FC236}">
                <a16:creationId xmlns:a16="http://schemas.microsoft.com/office/drawing/2014/main" id="{136CF039-8E51-41DD-B0F6-748C88AF8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4" name="Line 97">
            <a:extLst>
              <a:ext uri="{FF2B5EF4-FFF2-40B4-BE49-F238E27FC236}">
                <a16:creationId xmlns:a16="http://schemas.microsoft.com/office/drawing/2014/main" id="{9DC7978F-2140-4FBD-87EF-40606F43E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3832" name="Text Box 26">
            <a:extLst>
              <a:ext uri="{FF2B5EF4-FFF2-40B4-BE49-F238E27FC236}">
                <a16:creationId xmlns:a16="http://schemas.microsoft.com/office/drawing/2014/main" id="{3F13360B-043F-4C4B-8212-2B5707A7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126" name="Line 99">
            <a:extLst>
              <a:ext uri="{FF2B5EF4-FFF2-40B4-BE49-F238E27FC236}">
                <a16:creationId xmlns:a16="http://schemas.microsoft.com/office/drawing/2014/main" id="{ACA3BA96-BBAB-471F-8AC9-3DA4C5C08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7" name="Line 100">
            <a:extLst>
              <a:ext uri="{FF2B5EF4-FFF2-40B4-BE49-F238E27FC236}">
                <a16:creationId xmlns:a16="http://schemas.microsoft.com/office/drawing/2014/main" id="{6616BAD5-3966-4BBA-B8E7-E0A9BA083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3835" name="Group 101">
            <a:extLst>
              <a:ext uri="{FF2B5EF4-FFF2-40B4-BE49-F238E27FC236}">
                <a16:creationId xmlns:a16="http://schemas.microsoft.com/office/drawing/2014/main" id="{EAA2DB4F-F630-470C-8AC7-D84D04C1F0F0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29" name="Rectangle 102">
              <a:extLst>
                <a:ext uri="{FF2B5EF4-FFF2-40B4-BE49-F238E27FC236}">
                  <a16:creationId xmlns:a16="http://schemas.microsoft.com/office/drawing/2014/main" id="{29EAE007-67B6-4C0F-AD8E-0350ED36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0" name="Rectangle 103">
              <a:extLst>
                <a:ext uri="{FF2B5EF4-FFF2-40B4-BE49-F238E27FC236}">
                  <a16:creationId xmlns:a16="http://schemas.microsoft.com/office/drawing/2014/main" id="{5FB092B2-4FF3-4641-82A5-43B5544D3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1" name="Rectangle 104">
              <a:extLst>
                <a:ext uri="{FF2B5EF4-FFF2-40B4-BE49-F238E27FC236}">
                  <a16:creationId xmlns:a16="http://schemas.microsoft.com/office/drawing/2014/main" id="{CF744299-B1C5-40E8-9A75-A3966301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2" name="Rectangle 105">
              <a:extLst>
                <a:ext uri="{FF2B5EF4-FFF2-40B4-BE49-F238E27FC236}">
                  <a16:creationId xmlns:a16="http://schemas.microsoft.com/office/drawing/2014/main" id="{9D7F44DF-5A19-4A0F-B92E-3F97C6B2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133" name="Oval 106">
            <a:extLst>
              <a:ext uri="{FF2B5EF4-FFF2-40B4-BE49-F238E27FC236}">
                <a16:creationId xmlns:a16="http://schemas.microsoft.com/office/drawing/2014/main" id="{94AD75B1-9935-4098-A30D-5108FDB9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4" name="Oval 112">
            <a:extLst>
              <a:ext uri="{FF2B5EF4-FFF2-40B4-BE49-F238E27FC236}">
                <a16:creationId xmlns:a16="http://schemas.microsoft.com/office/drawing/2014/main" id="{6D686035-094E-4362-B711-0CF16BCA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33838" name="Group 118">
            <a:extLst>
              <a:ext uri="{FF2B5EF4-FFF2-40B4-BE49-F238E27FC236}">
                <a16:creationId xmlns:a16="http://schemas.microsoft.com/office/drawing/2014/main" id="{FDC13126-57E2-490D-B510-F4F7FB7BF0B7}"/>
              </a:ext>
            </a:extLst>
          </p:cNvPr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6" name="Rectangle 119">
              <a:extLst>
                <a:ext uri="{FF2B5EF4-FFF2-40B4-BE49-F238E27FC236}">
                  <a16:creationId xmlns:a16="http://schemas.microsoft.com/office/drawing/2014/main" id="{DE2D5E52-EA04-421D-B337-BE8B4B2F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7" name="Rectangle 120">
              <a:extLst>
                <a:ext uri="{FF2B5EF4-FFF2-40B4-BE49-F238E27FC236}">
                  <a16:creationId xmlns:a16="http://schemas.microsoft.com/office/drawing/2014/main" id="{E902D543-205E-4342-A570-ABD1673C0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8" name="Rectangle 121">
              <a:extLst>
                <a:ext uri="{FF2B5EF4-FFF2-40B4-BE49-F238E27FC236}">
                  <a16:creationId xmlns:a16="http://schemas.microsoft.com/office/drawing/2014/main" id="{0614381C-08FC-428F-858B-C9553E30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9" name="Rectangle 122">
              <a:extLst>
                <a:ext uri="{FF2B5EF4-FFF2-40B4-BE49-F238E27FC236}">
                  <a16:creationId xmlns:a16="http://schemas.microsoft.com/office/drawing/2014/main" id="{A119E9FA-164B-4AFA-9FB8-CE00781C4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grpSp>
        <p:nvGrpSpPr>
          <p:cNvPr id="33839" name="Group 123">
            <a:extLst>
              <a:ext uri="{FF2B5EF4-FFF2-40B4-BE49-F238E27FC236}">
                <a16:creationId xmlns:a16="http://schemas.microsoft.com/office/drawing/2014/main" id="{ABCA8378-501E-4EB9-B680-77712EB23DE4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1" name="Rectangle 124">
              <a:extLst>
                <a:ext uri="{FF2B5EF4-FFF2-40B4-BE49-F238E27FC236}">
                  <a16:creationId xmlns:a16="http://schemas.microsoft.com/office/drawing/2014/main" id="{E343A398-78FB-4C24-A095-06B8D357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2" name="Rectangle 125">
              <a:extLst>
                <a:ext uri="{FF2B5EF4-FFF2-40B4-BE49-F238E27FC236}">
                  <a16:creationId xmlns:a16="http://schemas.microsoft.com/office/drawing/2014/main" id="{FFBC96F5-9C5C-433D-96E1-BB88DF88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3" name="Rectangle 126">
              <a:extLst>
                <a:ext uri="{FF2B5EF4-FFF2-40B4-BE49-F238E27FC236}">
                  <a16:creationId xmlns:a16="http://schemas.microsoft.com/office/drawing/2014/main" id="{B569B76E-86D7-4EFA-8D7C-0717E0A6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4" name="Rectangle 127">
              <a:extLst>
                <a:ext uri="{FF2B5EF4-FFF2-40B4-BE49-F238E27FC236}">
                  <a16:creationId xmlns:a16="http://schemas.microsoft.com/office/drawing/2014/main" id="{EDD807CF-9E5F-4F11-9F0C-488CAFBCE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145" name="Line 133">
            <a:extLst>
              <a:ext uri="{FF2B5EF4-FFF2-40B4-BE49-F238E27FC236}">
                <a16:creationId xmlns:a16="http://schemas.microsoft.com/office/drawing/2014/main" id="{3A8A06E5-5617-450F-BCF3-37BA09A4D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6" name="Line 134">
            <a:extLst>
              <a:ext uri="{FF2B5EF4-FFF2-40B4-BE49-F238E27FC236}">
                <a16:creationId xmlns:a16="http://schemas.microsoft.com/office/drawing/2014/main" id="{7277A9E8-D857-4BED-8AB0-5B33B121B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7" name="Line 135">
            <a:extLst>
              <a:ext uri="{FF2B5EF4-FFF2-40B4-BE49-F238E27FC236}">
                <a16:creationId xmlns:a16="http://schemas.microsoft.com/office/drawing/2014/main" id="{2215D2EA-4CCB-487E-B1AB-D3B515201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8" name="Line 136">
            <a:extLst>
              <a:ext uri="{FF2B5EF4-FFF2-40B4-BE49-F238E27FC236}">
                <a16:creationId xmlns:a16="http://schemas.microsoft.com/office/drawing/2014/main" id="{6A742E6F-8368-4F33-8701-F3F3F31BC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3844" name="Group 128">
            <a:extLst>
              <a:ext uri="{FF2B5EF4-FFF2-40B4-BE49-F238E27FC236}">
                <a16:creationId xmlns:a16="http://schemas.microsoft.com/office/drawing/2014/main" id="{451F00B2-C33A-42F6-9029-7F6F95F3364F}"/>
              </a:ext>
            </a:extLst>
          </p:cNvPr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50" name="Rectangle 129">
              <a:extLst>
                <a:ext uri="{FF2B5EF4-FFF2-40B4-BE49-F238E27FC236}">
                  <a16:creationId xmlns:a16="http://schemas.microsoft.com/office/drawing/2014/main" id="{F95B00F7-C039-4F3E-90DA-7CE67F99F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51" name="Rectangle 130">
              <a:extLst>
                <a:ext uri="{FF2B5EF4-FFF2-40B4-BE49-F238E27FC236}">
                  <a16:creationId xmlns:a16="http://schemas.microsoft.com/office/drawing/2014/main" id="{04575E61-C70F-4A99-93EC-40BED0FC6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52" name="Rectangle 131">
              <a:extLst>
                <a:ext uri="{FF2B5EF4-FFF2-40B4-BE49-F238E27FC236}">
                  <a16:creationId xmlns:a16="http://schemas.microsoft.com/office/drawing/2014/main" id="{7498D949-943B-4B7A-AA55-74D9D30F8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53" name="Rectangle 132">
              <a:extLst>
                <a:ext uri="{FF2B5EF4-FFF2-40B4-BE49-F238E27FC236}">
                  <a16:creationId xmlns:a16="http://schemas.microsoft.com/office/drawing/2014/main" id="{E9C9BD71-7E93-4339-B549-89A213CAB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grpSp>
        <p:nvGrpSpPr>
          <p:cNvPr id="33845" name="Group 137">
            <a:extLst>
              <a:ext uri="{FF2B5EF4-FFF2-40B4-BE49-F238E27FC236}">
                <a16:creationId xmlns:a16="http://schemas.microsoft.com/office/drawing/2014/main" id="{A1EA8208-F686-4907-8BC6-16D536140D8C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55" name="Rectangle 138">
              <a:extLst>
                <a:ext uri="{FF2B5EF4-FFF2-40B4-BE49-F238E27FC236}">
                  <a16:creationId xmlns:a16="http://schemas.microsoft.com/office/drawing/2014/main" id="{6A27C4C6-10E5-4F5E-AF22-079E551F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56" name="Rectangle 139">
              <a:extLst>
                <a:ext uri="{FF2B5EF4-FFF2-40B4-BE49-F238E27FC236}">
                  <a16:creationId xmlns:a16="http://schemas.microsoft.com/office/drawing/2014/main" id="{FE9E0AD9-CA57-4F95-B727-659E483A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57" name="Rectangle 140">
              <a:extLst>
                <a:ext uri="{FF2B5EF4-FFF2-40B4-BE49-F238E27FC236}">
                  <a16:creationId xmlns:a16="http://schemas.microsoft.com/office/drawing/2014/main" id="{4B1B97F1-9EA9-40E9-B9FA-8215C9F3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58" name="Rectangle 141">
              <a:extLst>
                <a:ext uri="{FF2B5EF4-FFF2-40B4-BE49-F238E27FC236}">
                  <a16:creationId xmlns:a16="http://schemas.microsoft.com/office/drawing/2014/main" id="{D52EC747-64ED-49A7-9D6C-00A9268A2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159" name="Oval 143">
            <a:extLst>
              <a:ext uri="{FF2B5EF4-FFF2-40B4-BE49-F238E27FC236}">
                <a16:creationId xmlns:a16="http://schemas.microsoft.com/office/drawing/2014/main" id="{F2BFEC50-1766-4E3D-ADBF-3AADFDA4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33847" name="Freeform 144">
            <a:extLst>
              <a:ext uri="{FF2B5EF4-FFF2-40B4-BE49-F238E27FC236}">
                <a16:creationId xmlns:a16="http://schemas.microsoft.com/office/drawing/2014/main" id="{404C1069-2F89-4225-A8D3-9F796AF2CCFE}"/>
              </a:ext>
            </a:extLst>
          </p:cNvPr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6 h 1698"/>
              <a:gd name="T2" fmla="*/ 0 w 1698"/>
              <a:gd name="T3" fmla="*/ 2147483646 h 1698"/>
              <a:gd name="T4" fmla="*/ 2147483646 w 1698"/>
              <a:gd name="T5" fmla="*/ 2147483646 h 1698"/>
              <a:gd name="T6" fmla="*/ 2147483646 w 1698"/>
              <a:gd name="T7" fmla="*/ 2147483646 h 1698"/>
              <a:gd name="T8" fmla="*/ 2147483646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48" name="Freeform 145">
            <a:extLst>
              <a:ext uri="{FF2B5EF4-FFF2-40B4-BE49-F238E27FC236}">
                <a16:creationId xmlns:a16="http://schemas.microsoft.com/office/drawing/2014/main" id="{737ECC1F-0150-4949-A6FC-C97413C5DC53}"/>
              </a:ext>
            </a:extLst>
          </p:cNvPr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6 h 1801"/>
              <a:gd name="T4" fmla="*/ 2147483646 w 1946"/>
              <a:gd name="T5" fmla="*/ 2147483646 h 1801"/>
              <a:gd name="T6" fmla="*/ 2147483646 w 1946"/>
              <a:gd name="T7" fmla="*/ 2147483646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49" name="Freeform 146">
            <a:extLst>
              <a:ext uri="{FF2B5EF4-FFF2-40B4-BE49-F238E27FC236}">
                <a16:creationId xmlns:a16="http://schemas.microsoft.com/office/drawing/2014/main" id="{9AC53B3D-DA77-47AD-86F6-35347A00F180}"/>
              </a:ext>
            </a:extLst>
          </p:cNvPr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6 h 1480"/>
              <a:gd name="T4" fmla="*/ 2147483646 w 1014"/>
              <a:gd name="T5" fmla="*/ 2147483646 h 1480"/>
              <a:gd name="T6" fmla="*/ 2147483646 w 1014"/>
              <a:gd name="T7" fmla="*/ 2147483646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33850" name="Group 147">
            <a:extLst>
              <a:ext uri="{FF2B5EF4-FFF2-40B4-BE49-F238E27FC236}">
                <a16:creationId xmlns:a16="http://schemas.microsoft.com/office/drawing/2014/main" id="{3407B46F-5B24-4FA9-BC0C-AF9A8BF93B13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684713"/>
            <a:ext cx="2316162" cy="657225"/>
            <a:chOff x="2741" y="3750"/>
            <a:chExt cx="1230" cy="414"/>
          </a:xfrm>
        </p:grpSpPr>
        <p:sp>
          <p:nvSpPr>
            <p:cNvPr id="164" name="Rectangle 148">
              <a:extLst>
                <a:ext uri="{FF2B5EF4-FFF2-40B4-BE49-F238E27FC236}">
                  <a16:creationId xmlns:a16="http://schemas.microsoft.com/office/drawing/2014/main" id="{792A8F05-DAC7-46E7-91D6-99C9AB9C2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65" name="Line 149">
              <a:extLst>
                <a:ext uri="{FF2B5EF4-FFF2-40B4-BE49-F238E27FC236}">
                  <a16:creationId xmlns:a16="http://schemas.microsoft.com/office/drawing/2014/main" id="{4E2DC5FD-AE4B-45B4-9176-84E6698A1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6" name="Text Box 150">
              <a:extLst>
                <a:ext uri="{FF2B5EF4-FFF2-40B4-BE49-F238E27FC236}">
                  <a16:creationId xmlns:a16="http://schemas.microsoft.com/office/drawing/2014/main" id="{ED97C0A5-A691-4E1E-81BB-BAF7A9679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15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</a:t>
              </a:r>
              <a:r>
                <a:rPr lang="en-US" sz="1400" dirty="0" err="1"/>
                <a:t>C,yyyy</a:t>
              </a:r>
              <a:endParaRPr lang="en-US" sz="1400" dirty="0"/>
            </a:p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grpSp>
        <p:nvGrpSpPr>
          <p:cNvPr id="33851" name="Group 151">
            <a:extLst>
              <a:ext uri="{FF2B5EF4-FFF2-40B4-BE49-F238E27FC236}">
                <a16:creationId xmlns:a16="http://schemas.microsoft.com/office/drawing/2014/main" id="{73B9FAD6-F2A8-4369-B464-772EE015F438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5473700"/>
            <a:ext cx="2298700" cy="657225"/>
            <a:chOff x="2741" y="3750"/>
            <a:chExt cx="1099" cy="414"/>
          </a:xfrm>
        </p:grpSpPr>
        <p:sp>
          <p:nvSpPr>
            <p:cNvPr id="168" name="Rectangle 152">
              <a:extLst>
                <a:ext uri="{FF2B5EF4-FFF2-40B4-BE49-F238E27FC236}">
                  <a16:creationId xmlns:a16="http://schemas.microsoft.com/office/drawing/2014/main" id="{7E53C92A-FC3C-4CBF-9CE0-4D48CB947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9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69" name="Line 153">
              <a:extLst>
                <a:ext uri="{FF2B5EF4-FFF2-40B4-BE49-F238E27FC236}">
                  <a16:creationId xmlns:a16="http://schemas.microsoft.com/office/drawing/2014/main" id="{AC73383F-BB82-4680-9037-9F127A095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0" name="Text Box 154">
              <a:extLst>
                <a:ext uri="{FF2B5EF4-FFF2-40B4-BE49-F238E27FC236}">
                  <a16:creationId xmlns:a16="http://schemas.microsoft.com/office/drawing/2014/main" id="{CB00471E-97C9-4AC5-A233-B90415B07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2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</a:t>
              </a:r>
              <a:r>
                <a:rPr lang="en-US" sz="1400" dirty="0" err="1"/>
                <a:t>C,zzzz</a:t>
              </a:r>
              <a:endParaRPr lang="en-US" sz="1400" dirty="0"/>
            </a:p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sp>
        <p:nvSpPr>
          <p:cNvPr id="171" name="Text Box 155">
            <a:extLst>
              <a:ext uri="{FF2B5EF4-FFF2-40B4-BE49-F238E27FC236}">
                <a16:creationId xmlns:a16="http://schemas.microsoft.com/office/drawing/2014/main" id="{A089113B-7456-4DED-B98C-22295702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defRPr/>
            </a:pPr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 eaLnBrk="1" latinLnBrk="1" hangingPunct="1">
              <a:defRPr/>
            </a:pPr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172" name="Line 156">
            <a:extLst>
              <a:ext uri="{FF2B5EF4-FFF2-40B4-BE49-F238E27FC236}">
                <a16:creationId xmlns:a16="http://schemas.microsoft.com/office/drawing/2014/main" id="{F887E7ED-2FAC-485D-B16A-32EE29B0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3" name="Line 157">
            <a:extLst>
              <a:ext uri="{FF2B5EF4-FFF2-40B4-BE49-F238E27FC236}">
                <a16:creationId xmlns:a16="http://schemas.microsoft.com/office/drawing/2014/main" id="{FA5B3647-AE85-4038-AED7-EA4737F32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" name="Line 158">
            <a:extLst>
              <a:ext uri="{FF2B5EF4-FFF2-40B4-BE49-F238E27FC236}">
                <a16:creationId xmlns:a16="http://schemas.microsoft.com/office/drawing/2014/main" id="{8C6E4F07-30E6-45B4-BFEA-726BC0760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5" name="Text Box 160">
            <a:extLst>
              <a:ext uri="{FF2B5EF4-FFF2-40B4-BE49-F238E27FC236}">
                <a16:creationId xmlns:a16="http://schemas.microsoft.com/office/drawing/2014/main" id="{324310AC-52CA-44B7-805D-997488C05FC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73375" y="3879850"/>
            <a:ext cx="1316038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lnSpc>
                <a:spcPct val="80000"/>
              </a:lnSpc>
              <a:defRPr/>
            </a:pPr>
            <a:r>
              <a:rPr lang="en-US" sz="1800" dirty="0">
                <a:latin typeface="Gill Sans MT" charset="0"/>
              </a:rPr>
              <a:t>server: IP address B</a:t>
            </a:r>
          </a:p>
        </p:txBody>
      </p:sp>
      <p:grpSp>
        <p:nvGrpSpPr>
          <p:cNvPr id="33857" name="Group 161">
            <a:extLst>
              <a:ext uri="{FF2B5EF4-FFF2-40B4-BE49-F238E27FC236}">
                <a16:creationId xmlns:a16="http://schemas.microsoft.com/office/drawing/2014/main" id="{030B5A3D-898B-4F8E-B1E1-064521F0AB28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33864" name="Freeform 162">
              <a:extLst>
                <a:ext uri="{FF2B5EF4-FFF2-40B4-BE49-F238E27FC236}">
                  <a16:creationId xmlns:a16="http://schemas.microsoft.com/office/drawing/2014/main" id="{A01009AB-23DC-48D6-82C8-B3F026EE8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Rectangle 163">
              <a:extLst>
                <a:ext uri="{FF2B5EF4-FFF2-40B4-BE49-F238E27FC236}">
                  <a16:creationId xmlns:a16="http://schemas.microsoft.com/office/drawing/2014/main" id="{9D8A61C9-F8EB-4233-A39A-FB259D2A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33866" name="Freeform 164">
              <a:extLst>
                <a:ext uri="{FF2B5EF4-FFF2-40B4-BE49-F238E27FC236}">
                  <a16:creationId xmlns:a16="http://schemas.microsoft.com/office/drawing/2014/main" id="{67D25923-E593-428A-9D90-3EBB1CE0F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67" name="Freeform 165">
              <a:extLst>
                <a:ext uri="{FF2B5EF4-FFF2-40B4-BE49-F238E27FC236}">
                  <a16:creationId xmlns:a16="http://schemas.microsoft.com/office/drawing/2014/main" id="{A0F571DB-E8F8-4964-A5B1-767E00953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Rectangle 166">
              <a:extLst>
                <a:ext uri="{FF2B5EF4-FFF2-40B4-BE49-F238E27FC236}">
                  <a16:creationId xmlns:a16="http://schemas.microsoft.com/office/drawing/2014/main" id="{87B68B8C-2A5A-46F7-AEE3-BE865C03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33869" name="Group 167">
              <a:extLst>
                <a:ext uri="{FF2B5EF4-FFF2-40B4-BE49-F238E27FC236}">
                  <a16:creationId xmlns:a16="http://schemas.microsoft.com/office/drawing/2014/main" id="{4A65D092-CF9F-4B57-B8EB-2BB0850D8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7" name="AutoShape 168">
                <a:extLst>
                  <a:ext uri="{FF2B5EF4-FFF2-40B4-BE49-F238E27FC236}">
                    <a16:creationId xmlns:a16="http://schemas.microsoft.com/office/drawing/2014/main" id="{6277EF8B-F2CB-4C5A-BD08-0C38DAC29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208" name="AutoShape 169">
                <a:extLst>
                  <a:ext uri="{FF2B5EF4-FFF2-40B4-BE49-F238E27FC236}">
                    <a16:creationId xmlns:a16="http://schemas.microsoft.com/office/drawing/2014/main" id="{4754D321-3338-4CB0-B69B-CB86B72D7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83" name="Rectangle 170">
              <a:extLst>
                <a:ext uri="{FF2B5EF4-FFF2-40B4-BE49-F238E27FC236}">
                  <a16:creationId xmlns:a16="http://schemas.microsoft.com/office/drawing/2014/main" id="{F2659E04-6030-4214-A0BC-4D0D22D7D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33871" name="Group 171">
              <a:extLst>
                <a:ext uri="{FF2B5EF4-FFF2-40B4-BE49-F238E27FC236}">
                  <a16:creationId xmlns:a16="http://schemas.microsoft.com/office/drawing/2014/main" id="{8FD95088-6074-418D-9343-B55B3CB34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5" name="AutoShape 172">
                <a:extLst>
                  <a:ext uri="{FF2B5EF4-FFF2-40B4-BE49-F238E27FC236}">
                    <a16:creationId xmlns:a16="http://schemas.microsoft.com/office/drawing/2014/main" id="{69E0BC89-AF3A-4EF6-A25C-A8C2CE87D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206" name="AutoShape 173">
                <a:extLst>
                  <a:ext uri="{FF2B5EF4-FFF2-40B4-BE49-F238E27FC236}">
                    <a16:creationId xmlns:a16="http://schemas.microsoft.com/office/drawing/2014/main" id="{6659E6C4-F955-47AD-B9AC-2AA5595C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85" name="Rectangle 174">
              <a:extLst>
                <a:ext uri="{FF2B5EF4-FFF2-40B4-BE49-F238E27FC236}">
                  <a16:creationId xmlns:a16="http://schemas.microsoft.com/office/drawing/2014/main" id="{158A4D23-7154-437E-99E1-783A76FD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86" name="Rectangle 175">
              <a:extLst>
                <a:ext uri="{FF2B5EF4-FFF2-40B4-BE49-F238E27FC236}">
                  <a16:creationId xmlns:a16="http://schemas.microsoft.com/office/drawing/2014/main" id="{687E0E03-DAF4-4FE6-BAE7-78054BB9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33874" name="Group 176">
              <a:extLst>
                <a:ext uri="{FF2B5EF4-FFF2-40B4-BE49-F238E27FC236}">
                  <a16:creationId xmlns:a16="http://schemas.microsoft.com/office/drawing/2014/main" id="{563A8D43-8714-4B84-887C-7C55EDB4B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3" name="AutoShape 177">
                <a:extLst>
                  <a:ext uri="{FF2B5EF4-FFF2-40B4-BE49-F238E27FC236}">
                    <a16:creationId xmlns:a16="http://schemas.microsoft.com/office/drawing/2014/main" id="{DC792B74-A651-45E7-8B43-195756E15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204" name="AutoShape 178">
                <a:extLst>
                  <a:ext uri="{FF2B5EF4-FFF2-40B4-BE49-F238E27FC236}">
                    <a16:creationId xmlns:a16="http://schemas.microsoft.com/office/drawing/2014/main" id="{A3FA21CE-E191-41C1-AC20-DD1ED60A9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33875" name="Freeform 179">
              <a:extLst>
                <a:ext uri="{FF2B5EF4-FFF2-40B4-BE49-F238E27FC236}">
                  <a16:creationId xmlns:a16="http://schemas.microsoft.com/office/drawing/2014/main" id="{9A8D0420-8687-4ECC-89D4-5B02349E3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3876" name="Group 180">
              <a:extLst>
                <a:ext uri="{FF2B5EF4-FFF2-40B4-BE49-F238E27FC236}">
                  <a16:creationId xmlns:a16="http://schemas.microsoft.com/office/drawing/2014/main" id="{24F0047D-ED6E-47F7-9476-198D516E5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1" name="AutoShape 181">
                <a:extLst>
                  <a:ext uri="{FF2B5EF4-FFF2-40B4-BE49-F238E27FC236}">
                    <a16:creationId xmlns:a16="http://schemas.microsoft.com/office/drawing/2014/main" id="{7BCCCC6F-2C5B-4537-AD1F-02A19209E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202" name="AutoShape 182">
                <a:extLst>
                  <a:ext uri="{FF2B5EF4-FFF2-40B4-BE49-F238E27FC236}">
                    <a16:creationId xmlns:a16="http://schemas.microsoft.com/office/drawing/2014/main" id="{7C1A50A1-0494-49AF-BD9A-87DD86205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90" name="Rectangle 183">
              <a:extLst>
                <a:ext uri="{FF2B5EF4-FFF2-40B4-BE49-F238E27FC236}">
                  <a16:creationId xmlns:a16="http://schemas.microsoft.com/office/drawing/2014/main" id="{55E626BB-DADF-4143-840D-5BFFAABEB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33878" name="Freeform 184">
              <a:extLst>
                <a:ext uri="{FF2B5EF4-FFF2-40B4-BE49-F238E27FC236}">
                  <a16:creationId xmlns:a16="http://schemas.microsoft.com/office/drawing/2014/main" id="{D9B4712D-E81C-4126-8CA8-CCE693310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79" name="Freeform 185">
              <a:extLst>
                <a:ext uri="{FF2B5EF4-FFF2-40B4-BE49-F238E27FC236}">
                  <a16:creationId xmlns:a16="http://schemas.microsoft.com/office/drawing/2014/main" id="{FBDFDC59-0AA9-4420-A434-49A5DC5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Oval 186">
              <a:extLst>
                <a:ext uri="{FF2B5EF4-FFF2-40B4-BE49-F238E27FC236}">
                  <a16:creationId xmlns:a16="http://schemas.microsoft.com/office/drawing/2014/main" id="{3056019D-7CB0-4D05-8996-4714BE90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33881" name="Freeform 187">
              <a:extLst>
                <a:ext uri="{FF2B5EF4-FFF2-40B4-BE49-F238E27FC236}">
                  <a16:creationId xmlns:a16="http://schemas.microsoft.com/office/drawing/2014/main" id="{DEECB7DC-9060-451F-9A25-8921BF633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AutoShape 188">
              <a:extLst>
                <a:ext uri="{FF2B5EF4-FFF2-40B4-BE49-F238E27FC236}">
                  <a16:creationId xmlns:a16="http://schemas.microsoft.com/office/drawing/2014/main" id="{24E1E803-54C0-4DE9-8316-04822FA5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96" name="AutoShape 189">
              <a:extLst>
                <a:ext uri="{FF2B5EF4-FFF2-40B4-BE49-F238E27FC236}">
                  <a16:creationId xmlns:a16="http://schemas.microsoft.com/office/drawing/2014/main" id="{8B32027C-153C-41D2-BFD0-15A1BBB9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97" name="Oval 190">
              <a:extLst>
                <a:ext uri="{FF2B5EF4-FFF2-40B4-BE49-F238E27FC236}">
                  <a16:creationId xmlns:a16="http://schemas.microsoft.com/office/drawing/2014/main" id="{28BD98FC-873E-4098-97B3-697E39049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98" name="Oval 191">
              <a:extLst>
                <a:ext uri="{FF2B5EF4-FFF2-40B4-BE49-F238E27FC236}">
                  <a16:creationId xmlns:a16="http://schemas.microsoft.com/office/drawing/2014/main" id="{FE9CA913-61CB-4404-ACD7-A339DECB1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Oval 192">
              <a:extLst>
                <a:ext uri="{FF2B5EF4-FFF2-40B4-BE49-F238E27FC236}">
                  <a16:creationId xmlns:a16="http://schemas.microsoft.com/office/drawing/2014/main" id="{FDB1A90F-F50D-4AB8-9324-1DBE92087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200" name="Rectangle 193">
              <a:extLst>
                <a:ext uri="{FF2B5EF4-FFF2-40B4-BE49-F238E27FC236}">
                  <a16:creationId xmlns:a16="http://schemas.microsoft.com/office/drawing/2014/main" id="{E5BBDB37-C0FA-42B1-97F0-BA4A9A2EE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grpSp>
        <p:nvGrpSpPr>
          <p:cNvPr id="33858" name="Group 194">
            <a:extLst>
              <a:ext uri="{FF2B5EF4-FFF2-40B4-BE49-F238E27FC236}">
                <a16:creationId xmlns:a16="http://schemas.microsoft.com/office/drawing/2014/main" id="{33B30D95-1B3F-4418-A619-45ADA5BE905B}"/>
              </a:ext>
            </a:extLst>
          </p:cNvPr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33862" name="Picture 195" descr="desktop_computer_stylized_medium">
              <a:extLst>
                <a:ext uri="{FF2B5EF4-FFF2-40B4-BE49-F238E27FC236}">
                  <a16:creationId xmlns:a16="http://schemas.microsoft.com/office/drawing/2014/main" id="{2BA66ABD-5CF5-410E-AEAB-87AF29F87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63" name="Freeform 196">
              <a:extLst>
                <a:ext uri="{FF2B5EF4-FFF2-40B4-BE49-F238E27FC236}">
                  <a16:creationId xmlns:a16="http://schemas.microsoft.com/office/drawing/2014/main" id="{1DEC0B8C-AA8F-4FC9-815E-18A418A11E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3859" name="Group 197">
            <a:extLst>
              <a:ext uri="{FF2B5EF4-FFF2-40B4-BE49-F238E27FC236}">
                <a16:creationId xmlns:a16="http://schemas.microsoft.com/office/drawing/2014/main" id="{9470B824-D27E-4EAD-BDB3-196DECD9E6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33860" name="Picture 198" descr="desktop_computer_stylized_medium">
              <a:extLst>
                <a:ext uri="{FF2B5EF4-FFF2-40B4-BE49-F238E27FC236}">
                  <a16:creationId xmlns:a16="http://schemas.microsoft.com/office/drawing/2014/main" id="{B31F9140-4AAB-4074-AC76-B7F0DB103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61" name="Freeform 199">
              <a:extLst>
                <a:ext uri="{FF2B5EF4-FFF2-40B4-BE49-F238E27FC236}">
                  <a16:creationId xmlns:a16="http://schemas.microsoft.com/office/drawing/2014/main" id="{0E923F29-FCA9-4A0E-82DD-CCD898D777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</p:spTree>
    <p:custDataLst>
      <p:tags r:id="rId1"/>
    </p:custDataLst>
  </p:cSld>
  <p:clrMapOvr>
    <a:masterClrMapping/>
  </p:clrMapOvr>
  <p:transition advTm="3390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>
            <a:extLst>
              <a:ext uri="{FF2B5EF4-FFF2-40B4-BE49-F238E27FC236}">
                <a16:creationId xmlns:a16="http://schemas.microsoft.com/office/drawing/2014/main" id="{DD5E11EA-A65A-4C1D-A2F4-936F431D7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0"/>
            <a:ext cx="9055100" cy="5191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연결지향형 </a:t>
            </a:r>
            <a:r>
              <a:rPr lang="ko-KR" altLang="en-US" dirty="0" err="1"/>
              <a:t>역다중화</a:t>
            </a:r>
            <a:r>
              <a:rPr lang="ko-KR" altLang="en-US" dirty="0"/>
              <a:t> </a:t>
            </a:r>
            <a:r>
              <a:rPr lang="en-US" altLang="ko-KR" dirty="0"/>
              <a:t>: Threaded Web Server</a:t>
            </a:r>
          </a:p>
        </p:txBody>
      </p:sp>
      <p:sp>
        <p:nvSpPr>
          <p:cNvPr id="35843" name="Freeform 4">
            <a:extLst>
              <a:ext uri="{FF2B5EF4-FFF2-40B4-BE49-F238E27FC236}">
                <a16:creationId xmlns:a16="http://schemas.microsoft.com/office/drawing/2014/main" id="{B75AB026-09CC-4EAE-838E-6EC7C844A682}"/>
              </a:ext>
            </a:extLst>
          </p:cNvPr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4" name="Freeform 5">
            <a:extLst>
              <a:ext uri="{FF2B5EF4-FFF2-40B4-BE49-F238E27FC236}">
                <a16:creationId xmlns:a16="http://schemas.microsoft.com/office/drawing/2014/main" id="{A9A48403-9558-4AE1-A9BC-AB50BB62510A}"/>
              </a:ext>
            </a:extLst>
          </p:cNvPr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5" name="Rectangle 23">
            <a:extLst>
              <a:ext uri="{FF2B5EF4-FFF2-40B4-BE49-F238E27FC236}">
                <a16:creationId xmlns:a16="http://schemas.microsoft.com/office/drawing/2014/main" id="{F4444A6B-A5E6-40F7-849F-932EDB1C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5846" name="Rectangle 24">
            <a:extLst>
              <a:ext uri="{FF2B5EF4-FFF2-40B4-BE49-F238E27FC236}">
                <a16:creationId xmlns:a16="http://schemas.microsoft.com/office/drawing/2014/main" id="{85955623-DEB4-48C7-960A-334D028B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5847" name="Line 25">
            <a:extLst>
              <a:ext uri="{FF2B5EF4-FFF2-40B4-BE49-F238E27FC236}">
                <a16:creationId xmlns:a16="http://schemas.microsoft.com/office/drawing/2014/main" id="{D0ED669E-96BC-4CB1-973D-9DEB388E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8" name="Text Box 26">
            <a:extLst>
              <a:ext uri="{FF2B5EF4-FFF2-40B4-BE49-F238E27FC236}">
                <a16:creationId xmlns:a16="http://schemas.microsoft.com/office/drawing/2014/main" id="{EEE01214-711F-49ED-9C60-64A75E10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241F7AD0-8435-4082-9B7F-56C23903A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0" name="Line 28">
            <a:extLst>
              <a:ext uri="{FF2B5EF4-FFF2-40B4-BE49-F238E27FC236}">
                <a16:creationId xmlns:a16="http://schemas.microsoft.com/office/drawing/2014/main" id="{FA3EAFE9-E8C6-42C5-95D2-78080E176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1" name="Line 29">
            <a:extLst>
              <a:ext uri="{FF2B5EF4-FFF2-40B4-BE49-F238E27FC236}">
                <a16:creationId xmlns:a16="http://schemas.microsoft.com/office/drawing/2014/main" id="{904836D3-DEC1-41EB-8A1D-DB631EB19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2" name="Text Box 26">
            <a:extLst>
              <a:ext uri="{FF2B5EF4-FFF2-40B4-BE49-F238E27FC236}">
                <a16:creationId xmlns:a16="http://schemas.microsoft.com/office/drawing/2014/main" id="{25712EA5-9FBF-4FD4-9E5A-0F60E22F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35853" name="Text Box 26">
            <a:extLst>
              <a:ext uri="{FF2B5EF4-FFF2-40B4-BE49-F238E27FC236}">
                <a16:creationId xmlns:a16="http://schemas.microsoft.com/office/drawing/2014/main" id="{B67EF1A0-0324-420D-9AEC-C039E4095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35854" name="Text Box 26">
            <a:extLst>
              <a:ext uri="{FF2B5EF4-FFF2-40B4-BE49-F238E27FC236}">
                <a16:creationId xmlns:a16="http://schemas.microsoft.com/office/drawing/2014/main" id="{4455A604-1A6F-4384-816D-18CA2D3C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35855" name="Text Box 26">
            <a:extLst>
              <a:ext uri="{FF2B5EF4-FFF2-40B4-BE49-F238E27FC236}">
                <a16:creationId xmlns:a16="http://schemas.microsoft.com/office/drawing/2014/main" id="{97830672-7280-42DE-B777-F0882C08D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84" name="Oval 18">
            <a:extLst>
              <a:ext uri="{FF2B5EF4-FFF2-40B4-BE49-F238E27FC236}">
                <a16:creationId xmlns:a16="http://schemas.microsoft.com/office/drawing/2014/main" id="{082C714A-0E85-4896-9FCB-44C00184D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35857" name="Group 19">
            <a:extLst>
              <a:ext uri="{FF2B5EF4-FFF2-40B4-BE49-F238E27FC236}">
                <a16:creationId xmlns:a16="http://schemas.microsoft.com/office/drawing/2014/main" id="{FEC32F70-B07F-4575-9851-297DD4E97E03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86" name="Rectangle 20">
              <a:extLst>
                <a:ext uri="{FF2B5EF4-FFF2-40B4-BE49-F238E27FC236}">
                  <a16:creationId xmlns:a16="http://schemas.microsoft.com/office/drawing/2014/main" id="{77C82711-613B-45B5-BBAA-A1E1F8118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3D38F0CD-7ECD-4304-AB3D-CF562B9F4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88" name="Rectangle 22">
              <a:extLst>
                <a:ext uri="{FF2B5EF4-FFF2-40B4-BE49-F238E27FC236}">
                  <a16:creationId xmlns:a16="http://schemas.microsoft.com/office/drawing/2014/main" id="{07BB4E94-8356-4163-9046-4D8DB9BB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89" name="Rectangle 23">
              <a:extLst>
                <a:ext uri="{FF2B5EF4-FFF2-40B4-BE49-F238E27FC236}">
                  <a16:creationId xmlns:a16="http://schemas.microsoft.com/office/drawing/2014/main" id="{E35B4156-4FAE-4E16-97E8-8F3F7210A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35858" name="Rectangle 23">
            <a:extLst>
              <a:ext uri="{FF2B5EF4-FFF2-40B4-BE49-F238E27FC236}">
                <a16:creationId xmlns:a16="http://schemas.microsoft.com/office/drawing/2014/main" id="{315FCBFE-358F-4776-BBC3-246A25E7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5859" name="Rectangle 24">
            <a:extLst>
              <a:ext uri="{FF2B5EF4-FFF2-40B4-BE49-F238E27FC236}">
                <a16:creationId xmlns:a16="http://schemas.microsoft.com/office/drawing/2014/main" id="{4E07E476-C84D-4494-8547-B5869D8A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5860" name="Text Box 26">
            <a:extLst>
              <a:ext uri="{FF2B5EF4-FFF2-40B4-BE49-F238E27FC236}">
                <a16:creationId xmlns:a16="http://schemas.microsoft.com/office/drawing/2014/main" id="{D1B2B5D2-C2A5-4091-A7B9-06F8F5C45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35861" name="Text Box 26">
            <a:extLst>
              <a:ext uri="{FF2B5EF4-FFF2-40B4-BE49-F238E27FC236}">
                <a16:creationId xmlns:a16="http://schemas.microsoft.com/office/drawing/2014/main" id="{33CD2E5E-4B3D-4455-BCC2-49FAC8CC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35862" name="Text Box 26">
            <a:extLst>
              <a:ext uri="{FF2B5EF4-FFF2-40B4-BE49-F238E27FC236}">
                <a16:creationId xmlns:a16="http://schemas.microsoft.com/office/drawing/2014/main" id="{7ED358EB-E008-4524-9C6B-3C453984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35863" name="Text Box 26">
            <a:extLst>
              <a:ext uri="{FF2B5EF4-FFF2-40B4-BE49-F238E27FC236}">
                <a16:creationId xmlns:a16="http://schemas.microsoft.com/office/drawing/2014/main" id="{72310ECA-9046-449B-9711-C06A6F85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35864" name="Rectangle 23">
            <a:extLst>
              <a:ext uri="{FF2B5EF4-FFF2-40B4-BE49-F238E27FC236}">
                <a16:creationId xmlns:a16="http://schemas.microsoft.com/office/drawing/2014/main" id="{B46F954A-AB97-4924-A2B5-30E30850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5865" name="Rectangle 24">
            <a:extLst>
              <a:ext uri="{FF2B5EF4-FFF2-40B4-BE49-F238E27FC236}">
                <a16:creationId xmlns:a16="http://schemas.microsoft.com/office/drawing/2014/main" id="{73016466-D158-4ADE-9262-DC5F68731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0A7B93A3-BE6E-4D77-82C0-8D0160AF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35867" name="Text Box 26">
            <a:extLst>
              <a:ext uri="{FF2B5EF4-FFF2-40B4-BE49-F238E27FC236}">
                <a16:creationId xmlns:a16="http://schemas.microsoft.com/office/drawing/2014/main" id="{9A0B83CA-5B98-4D8B-9B22-68DC31B37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35868" name="Text Box 26">
            <a:extLst>
              <a:ext uri="{FF2B5EF4-FFF2-40B4-BE49-F238E27FC236}">
                <a16:creationId xmlns:a16="http://schemas.microsoft.com/office/drawing/2014/main" id="{C724B932-F880-44BD-9439-0322E2A15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35869" name="Text Box 26">
            <a:extLst>
              <a:ext uri="{FF2B5EF4-FFF2-40B4-BE49-F238E27FC236}">
                <a16:creationId xmlns:a16="http://schemas.microsoft.com/office/drawing/2014/main" id="{B863B805-2D23-4618-A56B-BDDA8A48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35870" name="Text Box 26">
            <a:extLst>
              <a:ext uri="{FF2B5EF4-FFF2-40B4-BE49-F238E27FC236}">
                <a16:creationId xmlns:a16="http://schemas.microsoft.com/office/drawing/2014/main" id="{9C04035C-055C-452A-84D9-74479A76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103" name="Oval 38">
            <a:extLst>
              <a:ext uri="{FF2B5EF4-FFF2-40B4-BE49-F238E27FC236}">
                <a16:creationId xmlns:a16="http://schemas.microsoft.com/office/drawing/2014/main" id="{6C6A68BC-A948-4413-942D-19DA469F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35872" name="Freeform 39">
            <a:extLst>
              <a:ext uri="{FF2B5EF4-FFF2-40B4-BE49-F238E27FC236}">
                <a16:creationId xmlns:a16="http://schemas.microsoft.com/office/drawing/2014/main" id="{C07BBA1F-1DCB-43CC-8F3B-A7549CCA7624}"/>
              </a:ext>
            </a:extLst>
          </p:cNvPr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" name="Text Box 50">
            <a:extLst>
              <a:ext uri="{FF2B5EF4-FFF2-40B4-BE49-F238E27FC236}">
                <a16:creationId xmlns:a16="http://schemas.microsoft.com/office/drawing/2014/main" id="{32FFFD69-D8BA-45CC-B582-B0BF66D91B5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A</a:t>
            </a:r>
          </a:p>
        </p:txBody>
      </p:sp>
      <p:sp>
        <p:nvSpPr>
          <p:cNvPr id="114" name="Text Box 51">
            <a:extLst>
              <a:ext uri="{FF2B5EF4-FFF2-40B4-BE49-F238E27FC236}">
                <a16:creationId xmlns:a16="http://schemas.microsoft.com/office/drawing/2014/main" id="{AC578F30-0D08-4AFE-AFA9-DAF8AF7805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C</a:t>
            </a:r>
          </a:p>
        </p:txBody>
      </p:sp>
      <p:sp>
        <p:nvSpPr>
          <p:cNvPr id="115" name="Text Box 52">
            <a:extLst>
              <a:ext uri="{FF2B5EF4-FFF2-40B4-BE49-F238E27FC236}">
                <a16:creationId xmlns:a16="http://schemas.microsoft.com/office/drawing/2014/main" id="{FE698074-2242-45CC-9DE1-EB40A0DEA39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server: IP address B</a:t>
            </a:r>
          </a:p>
        </p:txBody>
      </p:sp>
      <p:sp>
        <p:nvSpPr>
          <p:cNvPr id="116" name="Line 53">
            <a:extLst>
              <a:ext uri="{FF2B5EF4-FFF2-40B4-BE49-F238E27FC236}">
                <a16:creationId xmlns:a16="http://schemas.microsoft.com/office/drawing/2014/main" id="{3B94B790-C109-4DF2-9D92-3F70DBD48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7" name="Line 54">
            <a:extLst>
              <a:ext uri="{FF2B5EF4-FFF2-40B4-BE49-F238E27FC236}">
                <a16:creationId xmlns:a16="http://schemas.microsoft.com/office/drawing/2014/main" id="{639C7E33-411B-49F5-AE8B-CAAE254FF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78" name="Text Box 26">
            <a:extLst>
              <a:ext uri="{FF2B5EF4-FFF2-40B4-BE49-F238E27FC236}">
                <a16:creationId xmlns:a16="http://schemas.microsoft.com/office/drawing/2014/main" id="{AEDB8FC4-A6D3-4C07-9D02-83081D8AB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119" name="Line 56">
            <a:extLst>
              <a:ext uri="{FF2B5EF4-FFF2-40B4-BE49-F238E27FC236}">
                <a16:creationId xmlns:a16="http://schemas.microsoft.com/office/drawing/2014/main" id="{DE9475FC-ACF3-40CB-97AD-EE90A88BB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0" name="Line 57">
            <a:extLst>
              <a:ext uri="{FF2B5EF4-FFF2-40B4-BE49-F238E27FC236}">
                <a16:creationId xmlns:a16="http://schemas.microsoft.com/office/drawing/2014/main" id="{5A62E181-51B6-42DA-B8FB-6575E504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5881" name="Group 58">
            <a:extLst>
              <a:ext uri="{FF2B5EF4-FFF2-40B4-BE49-F238E27FC236}">
                <a16:creationId xmlns:a16="http://schemas.microsoft.com/office/drawing/2014/main" id="{AB8CFB19-0032-4E24-A513-1D7113EA0F2A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22" name="Rectangle 59">
              <a:extLst>
                <a:ext uri="{FF2B5EF4-FFF2-40B4-BE49-F238E27FC236}">
                  <a16:creationId xmlns:a16="http://schemas.microsoft.com/office/drawing/2014/main" id="{62C2526D-E2FB-4128-89CE-275EEE13C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23" name="Rectangle 60">
              <a:extLst>
                <a:ext uri="{FF2B5EF4-FFF2-40B4-BE49-F238E27FC236}">
                  <a16:creationId xmlns:a16="http://schemas.microsoft.com/office/drawing/2014/main" id="{D0DAB8EB-8794-48ED-A332-4D03E645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24" name="Rectangle 61">
              <a:extLst>
                <a:ext uri="{FF2B5EF4-FFF2-40B4-BE49-F238E27FC236}">
                  <a16:creationId xmlns:a16="http://schemas.microsoft.com/office/drawing/2014/main" id="{26F4B92C-E532-482E-B60C-21EDF6547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444EA871-F0AD-42BE-92A9-39DB4CD7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grpSp>
        <p:nvGrpSpPr>
          <p:cNvPr id="35882" name="Group 65">
            <a:extLst>
              <a:ext uri="{FF2B5EF4-FFF2-40B4-BE49-F238E27FC236}">
                <a16:creationId xmlns:a16="http://schemas.microsoft.com/office/drawing/2014/main" id="{19886C4B-A0D2-42B4-9393-AD50EC68F528}"/>
              </a:ext>
            </a:extLst>
          </p:cNvPr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27" name="Rectangle 66">
              <a:extLst>
                <a:ext uri="{FF2B5EF4-FFF2-40B4-BE49-F238E27FC236}">
                  <a16:creationId xmlns:a16="http://schemas.microsoft.com/office/drawing/2014/main" id="{1766D9AA-6FA7-445B-B099-7009BEF2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8A6E711F-2847-4FCC-895F-0CB70638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29" name="Rectangle 68">
              <a:extLst>
                <a:ext uri="{FF2B5EF4-FFF2-40B4-BE49-F238E27FC236}">
                  <a16:creationId xmlns:a16="http://schemas.microsoft.com/office/drawing/2014/main" id="{FC5A449D-C008-40F0-8AC4-466EF1DE1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0" name="Rectangle 69">
              <a:extLst>
                <a:ext uri="{FF2B5EF4-FFF2-40B4-BE49-F238E27FC236}">
                  <a16:creationId xmlns:a16="http://schemas.microsoft.com/office/drawing/2014/main" id="{F6283068-F5E4-4F14-AB50-9DAB7D4A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grpSp>
        <p:nvGrpSpPr>
          <p:cNvPr id="35883" name="Group 70">
            <a:extLst>
              <a:ext uri="{FF2B5EF4-FFF2-40B4-BE49-F238E27FC236}">
                <a16:creationId xmlns:a16="http://schemas.microsoft.com/office/drawing/2014/main" id="{00ABEAD3-3CBC-48E4-8125-5EC30DF27B3D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2" name="Rectangle 71">
              <a:extLst>
                <a:ext uri="{FF2B5EF4-FFF2-40B4-BE49-F238E27FC236}">
                  <a16:creationId xmlns:a16="http://schemas.microsoft.com/office/drawing/2014/main" id="{99B9F432-F517-4697-AF93-B7EA7736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3" name="Rectangle 72">
              <a:extLst>
                <a:ext uri="{FF2B5EF4-FFF2-40B4-BE49-F238E27FC236}">
                  <a16:creationId xmlns:a16="http://schemas.microsoft.com/office/drawing/2014/main" id="{490D6F0C-23A1-4CD5-B4A8-BEB85FE4E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4" name="Rectangle 73">
              <a:extLst>
                <a:ext uri="{FF2B5EF4-FFF2-40B4-BE49-F238E27FC236}">
                  <a16:creationId xmlns:a16="http://schemas.microsoft.com/office/drawing/2014/main" id="{05D3BD95-7443-4A10-BFF7-99978C305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5" name="Rectangle 74">
              <a:extLst>
                <a:ext uri="{FF2B5EF4-FFF2-40B4-BE49-F238E27FC236}">
                  <a16:creationId xmlns:a16="http://schemas.microsoft.com/office/drawing/2014/main" id="{039BCAF9-9B94-444A-8606-439A702E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136" name="Line 75">
            <a:extLst>
              <a:ext uri="{FF2B5EF4-FFF2-40B4-BE49-F238E27FC236}">
                <a16:creationId xmlns:a16="http://schemas.microsoft.com/office/drawing/2014/main" id="{5F961E86-8522-4CE3-8C5B-00DCF3540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" name="Line 76">
            <a:extLst>
              <a:ext uri="{FF2B5EF4-FFF2-40B4-BE49-F238E27FC236}">
                <a16:creationId xmlns:a16="http://schemas.microsoft.com/office/drawing/2014/main" id="{AA7A722D-FB80-4005-B3E5-DE2ABE6AE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8" name="Line 77">
            <a:extLst>
              <a:ext uri="{FF2B5EF4-FFF2-40B4-BE49-F238E27FC236}">
                <a16:creationId xmlns:a16="http://schemas.microsoft.com/office/drawing/2014/main" id="{B0B001D2-3E5E-414F-A679-315FF9E51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9" name="Line 78">
            <a:extLst>
              <a:ext uri="{FF2B5EF4-FFF2-40B4-BE49-F238E27FC236}">
                <a16:creationId xmlns:a16="http://schemas.microsoft.com/office/drawing/2014/main" id="{9709A9AA-ECC8-4FBF-A637-A7D1BEBCB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5888" name="Group 79">
            <a:extLst>
              <a:ext uri="{FF2B5EF4-FFF2-40B4-BE49-F238E27FC236}">
                <a16:creationId xmlns:a16="http://schemas.microsoft.com/office/drawing/2014/main" id="{71DF6EA4-4A36-403D-92B2-73FABA7A9686}"/>
              </a:ext>
            </a:extLst>
          </p:cNvPr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1" name="Rectangle 80">
              <a:extLst>
                <a:ext uri="{FF2B5EF4-FFF2-40B4-BE49-F238E27FC236}">
                  <a16:creationId xmlns:a16="http://schemas.microsoft.com/office/drawing/2014/main" id="{A58867BA-6034-41EB-8DD2-46A49C51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2" name="Rectangle 81">
              <a:extLst>
                <a:ext uri="{FF2B5EF4-FFF2-40B4-BE49-F238E27FC236}">
                  <a16:creationId xmlns:a16="http://schemas.microsoft.com/office/drawing/2014/main" id="{97A68117-89FF-4028-A92C-7F8E29939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3" name="Rectangle 82">
              <a:extLst>
                <a:ext uri="{FF2B5EF4-FFF2-40B4-BE49-F238E27FC236}">
                  <a16:creationId xmlns:a16="http://schemas.microsoft.com/office/drawing/2014/main" id="{93A718C2-7535-4AF4-8870-54015F3B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4" name="Rectangle 83">
              <a:extLst>
                <a:ext uri="{FF2B5EF4-FFF2-40B4-BE49-F238E27FC236}">
                  <a16:creationId xmlns:a16="http://schemas.microsoft.com/office/drawing/2014/main" id="{12F14075-7B64-46BA-A929-4A527757D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grpSp>
        <p:nvGrpSpPr>
          <p:cNvPr id="35889" name="Group 84">
            <a:extLst>
              <a:ext uri="{FF2B5EF4-FFF2-40B4-BE49-F238E27FC236}">
                <a16:creationId xmlns:a16="http://schemas.microsoft.com/office/drawing/2014/main" id="{8B34DF47-BA9D-41C3-96A4-0DBD69529B49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6" name="Rectangle 85">
              <a:extLst>
                <a:ext uri="{FF2B5EF4-FFF2-40B4-BE49-F238E27FC236}">
                  <a16:creationId xmlns:a16="http://schemas.microsoft.com/office/drawing/2014/main" id="{52EE4AD9-7515-47C4-AB82-97BA3E07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7" name="Rectangle 86">
              <a:extLst>
                <a:ext uri="{FF2B5EF4-FFF2-40B4-BE49-F238E27FC236}">
                  <a16:creationId xmlns:a16="http://schemas.microsoft.com/office/drawing/2014/main" id="{7BCA1897-0084-47E5-A1A0-3F8E1C145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8" name="Rectangle 87">
              <a:extLst>
                <a:ext uri="{FF2B5EF4-FFF2-40B4-BE49-F238E27FC236}">
                  <a16:creationId xmlns:a16="http://schemas.microsoft.com/office/drawing/2014/main" id="{D85DA0D6-87F7-4B6F-9B69-DF5E62CCF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9" name="Rectangle 88">
              <a:extLst>
                <a:ext uri="{FF2B5EF4-FFF2-40B4-BE49-F238E27FC236}">
                  <a16:creationId xmlns:a16="http://schemas.microsoft.com/office/drawing/2014/main" id="{715FA53E-CF04-42B1-935A-C798CD412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150" name="Oval 89">
            <a:extLst>
              <a:ext uri="{FF2B5EF4-FFF2-40B4-BE49-F238E27FC236}">
                <a16:creationId xmlns:a16="http://schemas.microsoft.com/office/drawing/2014/main" id="{7D3EAF59-7793-4FC8-ABBA-1CD1C0C9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35891" name="Freeform 90">
            <a:extLst>
              <a:ext uri="{FF2B5EF4-FFF2-40B4-BE49-F238E27FC236}">
                <a16:creationId xmlns:a16="http://schemas.microsoft.com/office/drawing/2014/main" id="{93FCF930-564C-49E4-B3EE-480C84ED8C9F}"/>
              </a:ext>
            </a:extLst>
          </p:cNvPr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6 h 1698"/>
              <a:gd name="T2" fmla="*/ 0 w 1698"/>
              <a:gd name="T3" fmla="*/ 2147483646 h 1698"/>
              <a:gd name="T4" fmla="*/ 2147483646 w 1698"/>
              <a:gd name="T5" fmla="*/ 2147483646 h 1698"/>
              <a:gd name="T6" fmla="*/ 2147483646 w 1698"/>
              <a:gd name="T7" fmla="*/ 2147483646 h 1698"/>
              <a:gd name="T8" fmla="*/ 2147483646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5892" name="Freeform 91">
            <a:extLst>
              <a:ext uri="{FF2B5EF4-FFF2-40B4-BE49-F238E27FC236}">
                <a16:creationId xmlns:a16="http://schemas.microsoft.com/office/drawing/2014/main" id="{2CB12474-4F24-4F88-BCDD-9E8545E80BC5}"/>
              </a:ext>
            </a:extLst>
          </p:cNvPr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6 h 1801"/>
              <a:gd name="T4" fmla="*/ 2147483646 w 1946"/>
              <a:gd name="T5" fmla="*/ 2147483646 h 1801"/>
              <a:gd name="T6" fmla="*/ 2147483646 w 1946"/>
              <a:gd name="T7" fmla="*/ 2147483646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5893" name="Freeform 92">
            <a:extLst>
              <a:ext uri="{FF2B5EF4-FFF2-40B4-BE49-F238E27FC236}">
                <a16:creationId xmlns:a16="http://schemas.microsoft.com/office/drawing/2014/main" id="{493A5729-F4A1-4974-8B7D-959A5A5940AA}"/>
              </a:ext>
            </a:extLst>
          </p:cNvPr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6 h 1480"/>
              <a:gd name="T4" fmla="*/ 2147483646 w 1014"/>
              <a:gd name="T5" fmla="*/ 2147483646 h 1480"/>
              <a:gd name="T6" fmla="*/ 2147483646 w 1014"/>
              <a:gd name="T7" fmla="*/ 2147483646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62" name="Oval 30">
            <a:extLst>
              <a:ext uri="{FF2B5EF4-FFF2-40B4-BE49-F238E27FC236}">
                <a16:creationId xmlns:a16="http://schemas.microsoft.com/office/drawing/2014/main" id="{D3F63D21-095D-43B9-9A38-33CB3C397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63" name="Text Box 101">
            <a:extLst>
              <a:ext uri="{FF2B5EF4-FFF2-40B4-BE49-F238E27FC236}">
                <a16:creationId xmlns:a16="http://schemas.microsoft.com/office/drawing/2014/main" id="{B8581EC5-B978-447F-A75D-F92B78E9C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defRPr/>
            </a:pPr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64" name="Line 102">
            <a:extLst>
              <a:ext uri="{FF2B5EF4-FFF2-40B4-BE49-F238E27FC236}">
                <a16:creationId xmlns:a16="http://schemas.microsoft.com/office/drawing/2014/main" id="{8D08DD36-57F4-4147-A1E5-ADB75B64A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5897" name="Group 104">
            <a:extLst>
              <a:ext uri="{FF2B5EF4-FFF2-40B4-BE49-F238E27FC236}">
                <a16:creationId xmlns:a16="http://schemas.microsoft.com/office/drawing/2014/main" id="{13A66527-74B7-47BB-AF84-5EFE2479ABA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35953" name="Picture 105" descr="desktop_computer_stylized_medium">
              <a:extLst>
                <a:ext uri="{FF2B5EF4-FFF2-40B4-BE49-F238E27FC236}">
                  <a16:creationId xmlns:a16="http://schemas.microsoft.com/office/drawing/2014/main" id="{DAA2ADBD-54B5-41A0-A204-BF54C11B2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4" name="Freeform 106">
              <a:extLst>
                <a:ext uri="{FF2B5EF4-FFF2-40B4-BE49-F238E27FC236}">
                  <a16:creationId xmlns:a16="http://schemas.microsoft.com/office/drawing/2014/main" id="{B991AA38-1681-4EF2-88A0-6D295DFF63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5898" name="Group 107">
            <a:extLst>
              <a:ext uri="{FF2B5EF4-FFF2-40B4-BE49-F238E27FC236}">
                <a16:creationId xmlns:a16="http://schemas.microsoft.com/office/drawing/2014/main" id="{0E7F313B-78BF-4292-9BF5-ACCCE86F59B2}"/>
              </a:ext>
            </a:extLst>
          </p:cNvPr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35951" name="Picture 108" descr="desktop_computer_stylized_medium">
              <a:extLst>
                <a:ext uri="{FF2B5EF4-FFF2-40B4-BE49-F238E27FC236}">
                  <a16:creationId xmlns:a16="http://schemas.microsoft.com/office/drawing/2014/main" id="{5D2A6077-C269-443A-8499-01BA5E522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2" name="Freeform 109">
              <a:extLst>
                <a:ext uri="{FF2B5EF4-FFF2-40B4-BE49-F238E27FC236}">
                  <a16:creationId xmlns:a16="http://schemas.microsoft.com/office/drawing/2014/main" id="{B9274B73-ECDD-442B-AD7A-53E07A72DB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5899" name="Group 110">
            <a:extLst>
              <a:ext uri="{FF2B5EF4-FFF2-40B4-BE49-F238E27FC236}">
                <a16:creationId xmlns:a16="http://schemas.microsoft.com/office/drawing/2014/main" id="{3E0ACB8A-87E0-45C9-AE3D-524D48D8A437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35919" name="Freeform 111">
              <a:extLst>
                <a:ext uri="{FF2B5EF4-FFF2-40B4-BE49-F238E27FC236}">
                  <a16:creationId xmlns:a16="http://schemas.microsoft.com/office/drawing/2014/main" id="{5B72FA3A-2F6F-4BE2-8041-D710E468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Rectangle 112">
              <a:extLst>
                <a:ext uri="{FF2B5EF4-FFF2-40B4-BE49-F238E27FC236}">
                  <a16:creationId xmlns:a16="http://schemas.microsoft.com/office/drawing/2014/main" id="{6A8D88A0-25F2-431E-8C25-29D4415A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35921" name="Freeform 113">
              <a:extLst>
                <a:ext uri="{FF2B5EF4-FFF2-40B4-BE49-F238E27FC236}">
                  <a16:creationId xmlns:a16="http://schemas.microsoft.com/office/drawing/2014/main" id="{60D939E2-8911-4C82-BD10-83098AF7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2" name="Freeform 114">
              <a:extLst>
                <a:ext uri="{FF2B5EF4-FFF2-40B4-BE49-F238E27FC236}">
                  <a16:creationId xmlns:a16="http://schemas.microsoft.com/office/drawing/2014/main" id="{2707DB83-F706-49BE-BD85-F877C73B7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Rectangle 115">
              <a:extLst>
                <a:ext uri="{FF2B5EF4-FFF2-40B4-BE49-F238E27FC236}">
                  <a16:creationId xmlns:a16="http://schemas.microsoft.com/office/drawing/2014/main" id="{E2212279-8124-4B37-B7AC-7CF9AB532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35924" name="Group 116">
              <a:extLst>
                <a:ext uri="{FF2B5EF4-FFF2-40B4-BE49-F238E27FC236}">
                  <a16:creationId xmlns:a16="http://schemas.microsoft.com/office/drawing/2014/main" id="{76C02B79-98B0-4784-A697-71FDABBFC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2" name="AutoShape 117">
                <a:extLst>
                  <a:ext uri="{FF2B5EF4-FFF2-40B4-BE49-F238E27FC236}">
                    <a16:creationId xmlns:a16="http://schemas.microsoft.com/office/drawing/2014/main" id="{78A1678E-4E0C-4BCF-A1ED-689812194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203" name="AutoShape 118">
                <a:extLst>
                  <a:ext uri="{FF2B5EF4-FFF2-40B4-BE49-F238E27FC236}">
                    <a16:creationId xmlns:a16="http://schemas.microsoft.com/office/drawing/2014/main" id="{A9CB51CB-7E7C-4DB5-BA00-84C72301C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78" name="Rectangle 119">
              <a:extLst>
                <a:ext uri="{FF2B5EF4-FFF2-40B4-BE49-F238E27FC236}">
                  <a16:creationId xmlns:a16="http://schemas.microsoft.com/office/drawing/2014/main" id="{6362F475-74D3-4374-8477-4CB8E690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35926" name="Group 120">
              <a:extLst>
                <a:ext uri="{FF2B5EF4-FFF2-40B4-BE49-F238E27FC236}">
                  <a16:creationId xmlns:a16="http://schemas.microsoft.com/office/drawing/2014/main" id="{42C2D425-A271-4AE7-9B00-AC76BED3E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0" name="AutoShape 121">
                <a:extLst>
                  <a:ext uri="{FF2B5EF4-FFF2-40B4-BE49-F238E27FC236}">
                    <a16:creationId xmlns:a16="http://schemas.microsoft.com/office/drawing/2014/main" id="{EEF7C978-BB54-42DE-9C78-5A7634D62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201" name="AutoShape 122">
                <a:extLst>
                  <a:ext uri="{FF2B5EF4-FFF2-40B4-BE49-F238E27FC236}">
                    <a16:creationId xmlns:a16="http://schemas.microsoft.com/office/drawing/2014/main" id="{0A7E3364-B7E6-48D0-A780-BFAE13614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80" name="Rectangle 123">
              <a:extLst>
                <a:ext uri="{FF2B5EF4-FFF2-40B4-BE49-F238E27FC236}">
                  <a16:creationId xmlns:a16="http://schemas.microsoft.com/office/drawing/2014/main" id="{A373D170-A184-4EC2-AB35-324673FD4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81" name="Rectangle 124">
              <a:extLst>
                <a:ext uri="{FF2B5EF4-FFF2-40B4-BE49-F238E27FC236}">
                  <a16:creationId xmlns:a16="http://schemas.microsoft.com/office/drawing/2014/main" id="{3EAABAC8-CA28-42FE-8773-455286FC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35929" name="Group 125">
              <a:extLst>
                <a:ext uri="{FF2B5EF4-FFF2-40B4-BE49-F238E27FC236}">
                  <a16:creationId xmlns:a16="http://schemas.microsoft.com/office/drawing/2014/main" id="{D22AB284-067E-48D6-A481-8084BA181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8" name="AutoShape 126">
                <a:extLst>
                  <a:ext uri="{FF2B5EF4-FFF2-40B4-BE49-F238E27FC236}">
                    <a16:creationId xmlns:a16="http://schemas.microsoft.com/office/drawing/2014/main" id="{31BDACAB-C3D0-49CE-925E-222EF1F03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99" name="AutoShape 127">
                <a:extLst>
                  <a:ext uri="{FF2B5EF4-FFF2-40B4-BE49-F238E27FC236}">
                    <a16:creationId xmlns:a16="http://schemas.microsoft.com/office/drawing/2014/main" id="{CCB3951C-50CA-47FF-8E3A-55FE6E309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35930" name="Freeform 128">
              <a:extLst>
                <a:ext uri="{FF2B5EF4-FFF2-40B4-BE49-F238E27FC236}">
                  <a16:creationId xmlns:a16="http://schemas.microsoft.com/office/drawing/2014/main" id="{F9D0365B-03F4-4A79-804C-616B952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5931" name="Group 129">
              <a:extLst>
                <a:ext uri="{FF2B5EF4-FFF2-40B4-BE49-F238E27FC236}">
                  <a16:creationId xmlns:a16="http://schemas.microsoft.com/office/drawing/2014/main" id="{04C58A3F-BDB6-4E53-AD63-5AA35DB4B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6" name="AutoShape 130">
                <a:extLst>
                  <a:ext uri="{FF2B5EF4-FFF2-40B4-BE49-F238E27FC236}">
                    <a16:creationId xmlns:a16="http://schemas.microsoft.com/office/drawing/2014/main" id="{28049A4B-20FA-41A8-9C38-C6073DA99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97" name="AutoShape 131">
                <a:extLst>
                  <a:ext uri="{FF2B5EF4-FFF2-40B4-BE49-F238E27FC236}">
                    <a16:creationId xmlns:a16="http://schemas.microsoft.com/office/drawing/2014/main" id="{83B2C629-7B52-4574-8231-331E6FDD6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85" name="Rectangle 132">
              <a:extLst>
                <a:ext uri="{FF2B5EF4-FFF2-40B4-BE49-F238E27FC236}">
                  <a16:creationId xmlns:a16="http://schemas.microsoft.com/office/drawing/2014/main" id="{7C42CF85-EA35-436D-84BD-F9030B91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35933" name="Freeform 133">
              <a:extLst>
                <a:ext uri="{FF2B5EF4-FFF2-40B4-BE49-F238E27FC236}">
                  <a16:creationId xmlns:a16="http://schemas.microsoft.com/office/drawing/2014/main" id="{F47F189D-E9C9-4D53-91F5-CE4392612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34" name="Freeform 134">
              <a:extLst>
                <a:ext uri="{FF2B5EF4-FFF2-40B4-BE49-F238E27FC236}">
                  <a16:creationId xmlns:a16="http://schemas.microsoft.com/office/drawing/2014/main" id="{790D528A-5665-4542-AB80-2E2454D0B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Oval 135">
              <a:extLst>
                <a:ext uri="{FF2B5EF4-FFF2-40B4-BE49-F238E27FC236}">
                  <a16:creationId xmlns:a16="http://schemas.microsoft.com/office/drawing/2014/main" id="{522A508B-E52F-4882-86B8-EAC795CE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35936" name="Freeform 136">
              <a:extLst>
                <a:ext uri="{FF2B5EF4-FFF2-40B4-BE49-F238E27FC236}">
                  <a16:creationId xmlns:a16="http://schemas.microsoft.com/office/drawing/2014/main" id="{71F05236-0193-486C-9B96-4458CEDD0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AutoShape 137">
              <a:extLst>
                <a:ext uri="{FF2B5EF4-FFF2-40B4-BE49-F238E27FC236}">
                  <a16:creationId xmlns:a16="http://schemas.microsoft.com/office/drawing/2014/main" id="{96A7006E-7CBB-4473-B0AB-CB633E934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91" name="AutoShape 138">
              <a:extLst>
                <a:ext uri="{FF2B5EF4-FFF2-40B4-BE49-F238E27FC236}">
                  <a16:creationId xmlns:a16="http://schemas.microsoft.com/office/drawing/2014/main" id="{A8563656-1D3E-4EC3-A056-D047263F7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92" name="Oval 139">
              <a:extLst>
                <a:ext uri="{FF2B5EF4-FFF2-40B4-BE49-F238E27FC236}">
                  <a16:creationId xmlns:a16="http://schemas.microsoft.com/office/drawing/2014/main" id="{B2624B1B-6D9B-4404-BF1E-062692993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93" name="Oval 140">
              <a:extLst>
                <a:ext uri="{FF2B5EF4-FFF2-40B4-BE49-F238E27FC236}">
                  <a16:creationId xmlns:a16="http://schemas.microsoft.com/office/drawing/2014/main" id="{689AE2F9-888F-4B9F-B103-7868201D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Oval 141">
              <a:extLst>
                <a:ext uri="{FF2B5EF4-FFF2-40B4-BE49-F238E27FC236}">
                  <a16:creationId xmlns:a16="http://schemas.microsoft.com/office/drawing/2014/main" id="{F2BF4084-DAC5-4834-AA5E-FC712F514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95" name="Rectangle 142">
              <a:extLst>
                <a:ext uri="{FF2B5EF4-FFF2-40B4-BE49-F238E27FC236}">
                  <a16:creationId xmlns:a16="http://schemas.microsoft.com/office/drawing/2014/main" id="{F36ED53B-59BA-44A3-886F-E1DC26D1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grpSp>
        <p:nvGrpSpPr>
          <p:cNvPr id="35900" name="Group 76">
            <a:extLst>
              <a:ext uri="{FF2B5EF4-FFF2-40B4-BE49-F238E27FC236}">
                <a16:creationId xmlns:a16="http://schemas.microsoft.com/office/drawing/2014/main" id="{1BFBCD46-F12B-4617-92D1-BDCBF453DEBB}"/>
              </a:ext>
            </a:extLst>
          </p:cNvPr>
          <p:cNvGrpSpPr>
            <a:grpSpLocks/>
          </p:cNvGrpSpPr>
          <p:nvPr/>
        </p:nvGrpSpPr>
        <p:grpSpPr bwMode="auto">
          <a:xfrm>
            <a:off x="1563688" y="5170488"/>
            <a:ext cx="2276475" cy="657225"/>
            <a:chOff x="920" y="3697"/>
            <a:chExt cx="1434" cy="414"/>
          </a:xfrm>
        </p:grpSpPr>
        <p:sp>
          <p:nvSpPr>
            <p:cNvPr id="145" name="Rectangle 77">
              <a:extLst>
                <a:ext uri="{FF2B5EF4-FFF2-40B4-BE49-F238E27FC236}">
                  <a16:creationId xmlns:a16="http://schemas.microsoft.com/office/drawing/2014/main" id="{5EE92287-50BE-436E-BCB1-D4A2479F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51" name="Line 78">
              <a:extLst>
                <a:ext uri="{FF2B5EF4-FFF2-40B4-BE49-F238E27FC236}">
                  <a16:creationId xmlns:a16="http://schemas.microsoft.com/office/drawing/2014/main" id="{DCB7CF8D-B4A5-4BDA-864E-86FFDC482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" name="Text Box 79">
              <a:extLst>
                <a:ext uri="{FF2B5EF4-FFF2-40B4-BE49-F238E27FC236}">
                  <a16:creationId xmlns:a16="http://schemas.microsoft.com/office/drawing/2014/main" id="{DA349D4C-3604-4450-808C-B16BCEC5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3822"/>
              <a:ext cx="139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</a:t>
              </a:r>
              <a:r>
                <a:rPr lang="en-US" sz="1400" dirty="0" err="1"/>
                <a:t>A,xxxx</a:t>
              </a:r>
              <a:endParaRPr lang="en-US" sz="1400" dirty="0"/>
            </a:p>
            <a:p>
              <a:pPr algn="r"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IP, port: B,80</a:t>
              </a:r>
            </a:p>
          </p:txBody>
        </p:sp>
      </p:grpSp>
      <p:grpSp>
        <p:nvGrpSpPr>
          <p:cNvPr id="35901" name="Group 80">
            <a:extLst>
              <a:ext uri="{FF2B5EF4-FFF2-40B4-BE49-F238E27FC236}">
                <a16:creationId xmlns:a16="http://schemas.microsoft.com/office/drawing/2014/main" id="{E37CB192-479D-4FA3-8D5C-08E1EC2B1E8C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4479925"/>
            <a:ext cx="2114550" cy="657225"/>
            <a:chOff x="2741" y="3750"/>
            <a:chExt cx="1332" cy="414"/>
          </a:xfrm>
        </p:grpSpPr>
        <p:sp>
          <p:nvSpPr>
            <p:cNvPr id="154" name="Rectangle 81">
              <a:extLst>
                <a:ext uri="{FF2B5EF4-FFF2-40B4-BE49-F238E27FC236}">
                  <a16:creationId xmlns:a16="http://schemas.microsoft.com/office/drawing/2014/main" id="{8E5D2DF8-F9FD-433A-B69A-17F053C1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58" name="Line 82">
              <a:extLst>
                <a:ext uri="{FF2B5EF4-FFF2-40B4-BE49-F238E27FC236}">
                  <a16:creationId xmlns:a16="http://schemas.microsoft.com/office/drawing/2014/main" id="{9B2FB938-5498-4AAF-B53B-08D62CEB2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5" name="Text Box 83">
              <a:extLst>
                <a:ext uri="{FF2B5EF4-FFF2-40B4-BE49-F238E27FC236}">
                  <a16:creationId xmlns:a16="http://schemas.microsoft.com/office/drawing/2014/main" id="{9BC98EEA-2174-4824-B134-087D4CD2C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6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</a:t>
              </a:r>
              <a:r>
                <a:rPr lang="en-US" sz="1400" dirty="0" err="1"/>
                <a:t>A,xxxx</a:t>
              </a:r>
              <a:endParaRPr lang="en-US" sz="1400" dirty="0"/>
            </a:p>
          </p:txBody>
        </p:sp>
      </p:grpSp>
      <p:grpSp>
        <p:nvGrpSpPr>
          <p:cNvPr id="35902" name="Group 147">
            <a:extLst>
              <a:ext uri="{FF2B5EF4-FFF2-40B4-BE49-F238E27FC236}">
                <a16:creationId xmlns:a16="http://schemas.microsoft.com/office/drawing/2014/main" id="{651867B7-60F1-446D-BA94-65DE478DF3BB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684713"/>
            <a:ext cx="2316162" cy="657225"/>
            <a:chOff x="2741" y="3750"/>
            <a:chExt cx="1230" cy="414"/>
          </a:xfrm>
        </p:grpSpPr>
        <p:sp>
          <p:nvSpPr>
            <p:cNvPr id="167" name="Rectangle 148">
              <a:extLst>
                <a:ext uri="{FF2B5EF4-FFF2-40B4-BE49-F238E27FC236}">
                  <a16:creationId xmlns:a16="http://schemas.microsoft.com/office/drawing/2014/main" id="{C3B7D73D-B941-4510-BBB7-BD866055D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68" name="Line 149">
              <a:extLst>
                <a:ext uri="{FF2B5EF4-FFF2-40B4-BE49-F238E27FC236}">
                  <a16:creationId xmlns:a16="http://schemas.microsoft.com/office/drawing/2014/main" id="{53A124E4-6C4A-416D-8D20-0D58388B1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9" name="Text Box 150">
              <a:extLst>
                <a:ext uri="{FF2B5EF4-FFF2-40B4-BE49-F238E27FC236}">
                  <a16:creationId xmlns:a16="http://schemas.microsoft.com/office/drawing/2014/main" id="{87A8B354-C4D9-4014-9CF9-3423E1DC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15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</a:t>
              </a:r>
              <a:r>
                <a:rPr lang="en-US" sz="1400" dirty="0" err="1"/>
                <a:t>C,yyyy</a:t>
              </a:r>
              <a:endParaRPr lang="en-US" sz="1400" dirty="0"/>
            </a:p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grpSp>
        <p:nvGrpSpPr>
          <p:cNvPr id="35903" name="Group 151">
            <a:extLst>
              <a:ext uri="{FF2B5EF4-FFF2-40B4-BE49-F238E27FC236}">
                <a16:creationId xmlns:a16="http://schemas.microsoft.com/office/drawing/2014/main" id="{E5E2CD7E-AA7B-40D0-A9DA-A6D03B61F4B9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5473700"/>
            <a:ext cx="2298700" cy="657225"/>
            <a:chOff x="2741" y="3750"/>
            <a:chExt cx="1099" cy="414"/>
          </a:xfrm>
        </p:grpSpPr>
        <p:sp>
          <p:nvSpPr>
            <p:cNvPr id="171" name="Rectangle 152">
              <a:extLst>
                <a:ext uri="{FF2B5EF4-FFF2-40B4-BE49-F238E27FC236}">
                  <a16:creationId xmlns:a16="http://schemas.microsoft.com/office/drawing/2014/main" id="{8622B94A-03A3-4B4E-8815-3A8478F3E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9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72" name="Line 153">
              <a:extLst>
                <a:ext uri="{FF2B5EF4-FFF2-40B4-BE49-F238E27FC236}">
                  <a16:creationId xmlns:a16="http://schemas.microsoft.com/office/drawing/2014/main" id="{534E5FFF-673A-4870-AD0A-A6037E0B9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4" name="Text Box 154">
              <a:extLst>
                <a:ext uri="{FF2B5EF4-FFF2-40B4-BE49-F238E27FC236}">
                  <a16:creationId xmlns:a16="http://schemas.microsoft.com/office/drawing/2014/main" id="{4C94F281-1328-4724-AE9F-490907BF1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2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</a:t>
              </a:r>
              <a:r>
                <a:rPr lang="en-US" sz="1400" dirty="0" err="1"/>
                <a:t>C,zzzz</a:t>
              </a:r>
              <a:endParaRPr lang="en-US" sz="1400" dirty="0"/>
            </a:p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sp>
        <p:nvSpPr>
          <p:cNvPr id="175" name="Line 156">
            <a:extLst>
              <a:ext uri="{FF2B5EF4-FFF2-40B4-BE49-F238E27FC236}">
                <a16:creationId xmlns:a16="http://schemas.microsoft.com/office/drawing/2014/main" id="{9233C5FC-9332-4CFA-868F-D534B10A2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7" name="Line 157">
            <a:extLst>
              <a:ext uri="{FF2B5EF4-FFF2-40B4-BE49-F238E27FC236}">
                <a16:creationId xmlns:a16="http://schemas.microsoft.com/office/drawing/2014/main" id="{A4C32CAA-434D-478A-970B-BBA444E1C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9" name="Line 158">
            <a:extLst>
              <a:ext uri="{FF2B5EF4-FFF2-40B4-BE49-F238E27FC236}">
                <a16:creationId xmlns:a16="http://schemas.microsoft.com/office/drawing/2014/main" id="{762B8221-1F93-4E25-A46B-B01014796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A51E6AF-76CF-40C3-A87F-EBAF5B55C98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98680" y="630000"/>
              <a:ext cx="1746360" cy="1196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A51E6AF-76CF-40C3-A87F-EBAF5B55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9320" y="620640"/>
                <a:ext cx="1765080" cy="121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640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>
            <a:extLst>
              <a:ext uri="{FF2B5EF4-FFF2-40B4-BE49-F238E27FC236}">
                <a16:creationId xmlns:a16="http://schemas.microsoft.com/office/drawing/2014/main" id="{B8339ADA-2C73-4781-BFDC-3983F431B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83439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UDP: User Datagram Protocol </a:t>
            </a:r>
            <a:r>
              <a:rPr lang="en-US" altLang="ko-KR" sz="1800"/>
              <a:t>[RFC 768]</a:t>
            </a:r>
            <a:endParaRPr lang="en-US" altLang="ko-K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24D4961-5369-4F31-96ED-C837C9BF17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pPr eaLnBrk="1" hangingPunct="1"/>
            <a:r>
              <a:rPr lang="ko-KR" altLang="en-US" sz="1800"/>
              <a:t>장식없슴</a:t>
            </a:r>
            <a:r>
              <a:rPr lang="en-US" altLang="ko-KR" sz="1800"/>
              <a:t>,  </a:t>
            </a:r>
            <a:r>
              <a:rPr lang="en-US" altLang="ko-KR" sz="1800">
                <a:latin typeface="Comic Sans MS" panose="030F0702030302020204" pitchFamily="66" charset="0"/>
              </a:rPr>
              <a:t>“</a:t>
            </a:r>
            <a:r>
              <a:rPr lang="en-US" altLang="ko-KR" sz="1800"/>
              <a:t>bare bones</a:t>
            </a:r>
            <a:r>
              <a:rPr lang="en-US" altLang="ko-KR" sz="1800">
                <a:latin typeface="Comic Sans MS" panose="030F0702030302020204" pitchFamily="66" charset="0"/>
              </a:rPr>
              <a:t>”</a:t>
            </a:r>
            <a:r>
              <a:rPr lang="en-US" altLang="ko-KR" sz="1800"/>
              <a:t> Internet transport protocol</a:t>
            </a:r>
          </a:p>
          <a:p>
            <a:pPr eaLnBrk="1" hangingPunct="1"/>
            <a:r>
              <a:rPr lang="en-US" altLang="ko-KR" sz="1800">
                <a:latin typeface="Comic Sans MS" panose="030F0702030302020204" pitchFamily="66" charset="0"/>
              </a:rPr>
              <a:t>“</a:t>
            </a:r>
            <a:r>
              <a:rPr lang="en-US" altLang="ko-KR" sz="1800"/>
              <a:t>best effort</a:t>
            </a:r>
            <a:r>
              <a:rPr lang="en-US" altLang="ko-KR" sz="1800">
                <a:latin typeface="Comic Sans MS" panose="030F0702030302020204" pitchFamily="66" charset="0"/>
              </a:rPr>
              <a:t>”</a:t>
            </a:r>
            <a:r>
              <a:rPr lang="en-US" altLang="ko-KR" sz="1800"/>
              <a:t> service, UDP </a:t>
            </a:r>
            <a:r>
              <a:rPr lang="ko-KR" altLang="en-US" sz="1800"/>
              <a:t>세그먼트 특징</a:t>
            </a:r>
            <a:r>
              <a:rPr lang="en-US" altLang="ko-KR" sz="1800"/>
              <a:t>:</a:t>
            </a:r>
          </a:p>
          <a:p>
            <a:pPr lvl="1" eaLnBrk="1" hangingPunct="1"/>
            <a:r>
              <a:rPr lang="ko-KR" altLang="en-US" sz="1800"/>
              <a:t>손실가능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어플리케이션에 순서가 다르게 도착할 수 있슴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ko-KR" altLang="en-US" sz="1800" i="1">
                <a:solidFill>
                  <a:srgbClr val="FF0000"/>
                </a:solidFill>
              </a:rPr>
              <a:t>비연결형</a:t>
            </a:r>
            <a:r>
              <a:rPr lang="en-US" altLang="ko-KR" sz="1800" i="1">
                <a:solidFill>
                  <a:srgbClr val="FF0000"/>
                </a:solidFill>
              </a:rPr>
              <a:t>:</a:t>
            </a:r>
            <a:endParaRPr lang="en-US" altLang="ko-KR" sz="2000"/>
          </a:p>
          <a:p>
            <a:pPr lvl="1" eaLnBrk="1" hangingPunct="1"/>
            <a:r>
              <a:rPr lang="en-US" altLang="ko-KR" sz="1800"/>
              <a:t>UDP </a:t>
            </a:r>
            <a:r>
              <a:rPr lang="ko-KR" altLang="en-US" sz="1800"/>
              <a:t>송신자와</a:t>
            </a:r>
            <a:r>
              <a:rPr lang="en-US" altLang="ko-KR" sz="1800"/>
              <a:t> </a:t>
            </a:r>
            <a:r>
              <a:rPr lang="ko-KR" altLang="en-US" sz="1800"/>
              <a:t>수신자 사이에 핸드세이크과정 없슴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각 </a:t>
            </a:r>
            <a:r>
              <a:rPr lang="en-US" altLang="ko-KR" sz="1800"/>
              <a:t>UDP </a:t>
            </a:r>
            <a:r>
              <a:rPr lang="ko-KR" altLang="en-US" sz="1800"/>
              <a:t>세그먼트는 독립적으로 다루어짐</a:t>
            </a:r>
            <a:r>
              <a:rPr lang="en-US" altLang="ko-KR" sz="1800"/>
              <a:t> </a:t>
            </a:r>
          </a:p>
          <a:p>
            <a:pPr eaLnBrk="1" hangingPunct="1"/>
            <a:endParaRPr lang="en-US" altLang="ko-KR" sz="20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8C251ED2-2C40-42D8-B014-B2771C03E5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781175"/>
            <a:ext cx="3810000" cy="3819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UDP</a:t>
            </a:r>
            <a:r>
              <a:rPr lang="ko-KR" altLang="en-US" sz="2000">
                <a:solidFill>
                  <a:srgbClr val="FF0000"/>
                </a:solidFill>
              </a:rPr>
              <a:t>를 쓰는 이유</a:t>
            </a:r>
            <a:r>
              <a:rPr lang="en-US" altLang="ko-KR" sz="2000">
                <a:solidFill>
                  <a:srgbClr val="FF0000"/>
                </a:solidFill>
              </a:rPr>
              <a:t>?</a:t>
            </a:r>
            <a:endParaRPr lang="en-US" altLang="ko-KR" sz="2000"/>
          </a:p>
          <a:p>
            <a:pPr eaLnBrk="1" hangingPunct="1"/>
            <a:r>
              <a:rPr lang="ko-KR" altLang="en-US" sz="1800"/>
              <a:t>연결 설정과정이 없슴</a:t>
            </a:r>
            <a:r>
              <a:rPr lang="en-US" altLang="ko-KR" sz="1800"/>
              <a:t> (which can add delay)</a:t>
            </a:r>
          </a:p>
          <a:p>
            <a:pPr eaLnBrk="1" hangingPunct="1"/>
            <a:r>
              <a:rPr lang="ko-KR" altLang="en-US" sz="1800"/>
              <a:t>간편성</a:t>
            </a:r>
            <a:r>
              <a:rPr lang="en-US" altLang="ko-KR" sz="1800"/>
              <a:t>: </a:t>
            </a:r>
            <a:r>
              <a:rPr lang="ko-KR" altLang="en-US" sz="1800"/>
              <a:t>송수신사이에 연결상태관리가 필요없슴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ko-KR" altLang="en-US" sz="1800"/>
              <a:t>작은 세그먼트 헤더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ko-KR" altLang="en-US" sz="1800"/>
              <a:t>혼잡제어가 없슴</a:t>
            </a:r>
            <a:r>
              <a:rPr lang="en-US" altLang="ko-KR" sz="1800"/>
              <a:t> : UDP</a:t>
            </a:r>
            <a:r>
              <a:rPr lang="ko-KR" altLang="en-US" sz="1800"/>
              <a:t>는 빠르게 전달될 수 있슴</a:t>
            </a:r>
            <a:endParaRPr lang="en-US" altLang="ko-KR" sz="2000"/>
          </a:p>
          <a:p>
            <a:pPr eaLnBrk="1" hangingPunct="1"/>
            <a:endParaRPr lang="en-US" altLang="ko-KR" sz="200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C34E05C-7B38-42D7-AA53-5A25E0F8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1638300"/>
            <a:ext cx="4048125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advTm="18512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>
            <a:extLst>
              <a:ext uri="{FF2B5EF4-FFF2-40B4-BE49-F238E27FC236}">
                <a16:creationId xmlns:a16="http://schemas.microsoft.com/office/drawing/2014/main" id="{B2763AEF-543B-4996-ACA0-EFFF58511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0" y="0"/>
            <a:ext cx="83439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UDP: more</a:t>
            </a:r>
            <a:endParaRPr lang="en-US" altLang="ko-KR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D3BB8DE-7958-453F-A02F-BB79DCD378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pPr eaLnBrk="1" hangingPunct="1"/>
            <a:r>
              <a:rPr lang="ko-KR" altLang="en-US" sz="1800"/>
              <a:t>스트리밍 멀티미디어 응용에 사용됨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ko-KR" altLang="en-US" sz="1800"/>
              <a:t>손실허용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전송률에 민감</a:t>
            </a:r>
            <a:endParaRPr lang="en-US" altLang="ko-KR" sz="1800"/>
          </a:p>
          <a:p>
            <a:pPr eaLnBrk="1" hangingPunct="1"/>
            <a:r>
              <a:rPr lang="en-US" altLang="ko-KR" sz="2000"/>
              <a:t>other UDP uses</a:t>
            </a:r>
          </a:p>
          <a:p>
            <a:pPr lvl="1" eaLnBrk="1" hangingPunct="1"/>
            <a:r>
              <a:rPr lang="en-US" altLang="ko-KR" sz="1800"/>
              <a:t>DNS</a:t>
            </a:r>
          </a:p>
          <a:p>
            <a:pPr lvl="1" eaLnBrk="1" hangingPunct="1"/>
            <a:r>
              <a:rPr lang="en-US" altLang="ko-KR" sz="1800"/>
              <a:t>SNMP</a:t>
            </a:r>
            <a:endParaRPr lang="en-US" altLang="ko-KR" sz="1600"/>
          </a:p>
          <a:p>
            <a:pPr eaLnBrk="1" hangingPunct="1"/>
            <a:r>
              <a:rPr lang="en-US" altLang="ko-KR" sz="1800"/>
              <a:t>UDP</a:t>
            </a:r>
            <a:r>
              <a:rPr lang="ko-KR" altLang="en-US" sz="1800"/>
              <a:t>상에서 신뢰성 통신 방법</a:t>
            </a:r>
            <a:r>
              <a:rPr lang="en-US" altLang="ko-KR" sz="1800"/>
              <a:t>: </a:t>
            </a:r>
            <a:r>
              <a:rPr lang="ko-KR" altLang="en-US" sz="1800"/>
              <a:t>응용계층에 신뢰성을 추가 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ko-KR" altLang="en-US" sz="1800"/>
              <a:t>응용계층에서</a:t>
            </a:r>
            <a:r>
              <a:rPr lang="en-US" altLang="ko-KR" sz="1800"/>
              <a:t> </a:t>
            </a:r>
            <a:r>
              <a:rPr lang="ko-KR" altLang="en-US" sz="1800"/>
              <a:t>에러복구</a:t>
            </a:r>
            <a:endParaRPr lang="en-US" altLang="ko-KR" sz="1800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197DA41-406F-4A4D-88DA-D42AD8F82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9E0F75A1-5BAF-4EAC-8313-AC4A761B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endParaRPr kumimoji="0" lang="ko-KR" altLang="ko-KR" b="0">
              <a:latin typeface="Times New Roman" panose="02020603050405020304" pitchFamily="18" charset="0"/>
            </a:endParaRP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916FF5D4-13DE-410E-BF07-A44D08F5B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source port #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527DC9B6-14CE-4220-B8AE-11020D82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dest port #</a:t>
            </a:r>
            <a:endParaRPr kumimoji="0" lang="en-US" altLang="ko-KR" sz="1800" b="0">
              <a:latin typeface="Times New Roman" panose="02020603050405020304" pitchFamily="18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FA957461-73A7-4792-94BD-B3B35FE0E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D9A124BD-332D-44CE-9F70-A5E40A819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83F079D0-EB93-4D47-9374-095DB529B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7DC14E91-00CB-4B59-BB8D-E0861F76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32 bits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132AAE3F-F7E2-42FB-8761-904E12BF3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503BF41B-10D0-4CF0-B597-2D24C01F041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C6545A66-EEBD-4FCE-8D24-7CE0EA111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39512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Application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data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(message)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8823F84-0876-4954-8AFC-93C7F751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5518150"/>
            <a:ext cx="2655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UDP segment format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F4B0BD19-2F78-403A-A6DA-F9BD7A54E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67D52CD2-8D8C-4ED5-88A1-C7416CFC2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25082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length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9954" name="Text Box 18">
            <a:extLst>
              <a:ext uri="{FF2B5EF4-FFF2-40B4-BE49-F238E27FC236}">
                <a16:creationId xmlns:a16="http://schemas.microsoft.com/office/drawing/2014/main" id="{558F4405-0E2A-4904-92A7-2D9F90C3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2498725"/>
            <a:ext cx="1208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checksum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15339A6C-A79D-4759-A44D-2B85756B1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2212975"/>
            <a:ext cx="160813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Length, in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bytes of UDP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segment,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including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header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A48E706F-981A-40D0-8430-139173260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1575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advTm="24499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>
            <a:extLst>
              <a:ext uri="{FF2B5EF4-FFF2-40B4-BE49-F238E27FC236}">
                <a16:creationId xmlns:a16="http://schemas.microsoft.com/office/drawing/2014/main" id="{83CF0B73-1FAF-489E-9CA8-C02787AF5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UDP checksum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20A4451-3709-4F8E-A93D-1FC462B4ED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9913" y="1903413"/>
            <a:ext cx="7727950" cy="41640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Sender:</a:t>
            </a:r>
            <a:endParaRPr lang="en-US" altLang="ko-KR" sz="2000"/>
          </a:p>
          <a:p>
            <a:pPr eaLnBrk="1" hangingPunct="1"/>
            <a:r>
              <a:rPr lang="en-US" altLang="ko-KR" sz="1800"/>
              <a:t> UDP</a:t>
            </a:r>
            <a:r>
              <a:rPr lang="ko-KR" altLang="en-US" sz="1800"/>
              <a:t>는 세그먼트 안에 있는 모든 </a:t>
            </a:r>
            <a:r>
              <a:rPr lang="en-US" altLang="ko-KR" sz="1800"/>
              <a:t>16</a:t>
            </a:r>
            <a:r>
              <a:rPr lang="ko-KR" altLang="en-US" sz="1800"/>
              <a:t>비트 워드의 합으로 </a:t>
            </a:r>
            <a:r>
              <a:rPr lang="en-US" altLang="ko-KR" sz="1800"/>
              <a:t>1</a:t>
            </a:r>
            <a:r>
              <a:rPr lang="ko-KR" altLang="en-US" sz="1800"/>
              <a:t>의 보수수행</a:t>
            </a:r>
            <a:endParaRPr lang="en-US" altLang="ko-KR" sz="1800"/>
          </a:p>
          <a:p>
            <a:pPr eaLnBrk="1" hangingPunct="1"/>
            <a:r>
              <a:rPr lang="en-US" altLang="ko-KR" sz="1800"/>
              <a:t> </a:t>
            </a:r>
            <a:r>
              <a:rPr lang="ko-KR" altLang="en-US" sz="1800"/>
              <a:t>결과를 </a:t>
            </a:r>
            <a:r>
              <a:rPr lang="en-US" altLang="ko-KR" sz="1800"/>
              <a:t>UDP </a:t>
            </a:r>
            <a:r>
              <a:rPr lang="ko-KR" altLang="en-US" sz="1800"/>
              <a:t>세그먼트의 체크섬 필드에 삽입</a:t>
            </a: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  <a:p>
            <a:pPr eaLnBrk="1" hangingPunct="1"/>
            <a:endParaRPr lang="en-US" altLang="ko-KR" sz="2000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D1D6D35-884F-4259-89EC-B1EBBC042D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5000" y="3771900"/>
            <a:ext cx="8070850" cy="2038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u="sng">
                <a:solidFill>
                  <a:srgbClr val="FF0000"/>
                </a:solidFill>
              </a:rPr>
              <a:t>Receiver:</a:t>
            </a:r>
            <a:endParaRPr lang="en-US" altLang="ko-KR" sz="1800"/>
          </a:p>
          <a:p>
            <a:pPr eaLnBrk="1" hangingPunct="1"/>
            <a:r>
              <a:rPr lang="ko-KR" altLang="en-US" sz="1600"/>
              <a:t>체크섬필드를 포함한 세그먼트의 </a:t>
            </a:r>
            <a:r>
              <a:rPr lang="en-US" altLang="ko-KR" sz="1600"/>
              <a:t>16</a:t>
            </a:r>
            <a:r>
              <a:rPr lang="ko-KR" altLang="en-US" sz="1600"/>
              <a:t>비트워드의 합을 계산</a:t>
            </a:r>
            <a:r>
              <a:rPr lang="en-US" altLang="ko-KR" sz="1600"/>
              <a:t> </a:t>
            </a:r>
          </a:p>
          <a:p>
            <a:pPr eaLnBrk="1" hangingPunct="1"/>
            <a:r>
              <a:rPr lang="ko-KR" altLang="en-US" sz="1600"/>
              <a:t>결과값이  </a:t>
            </a:r>
            <a:r>
              <a:rPr lang="en-US" altLang="ko-KR" sz="1600"/>
              <a:t>1111111111111111</a:t>
            </a:r>
            <a:r>
              <a:rPr lang="ko-KR" altLang="en-US" sz="1600"/>
              <a:t>인지 확인</a:t>
            </a:r>
            <a:r>
              <a:rPr lang="en-US" altLang="ko-KR" sz="1600"/>
              <a:t> </a:t>
            </a:r>
          </a:p>
          <a:p>
            <a:pPr lvl="1" eaLnBrk="1" hangingPunct="1"/>
            <a:r>
              <a:rPr lang="ko-KR" altLang="en-US" sz="1600"/>
              <a:t>하나라도 </a:t>
            </a:r>
            <a:r>
              <a:rPr lang="en-US" altLang="ko-KR" sz="1600"/>
              <a:t>0</a:t>
            </a:r>
            <a:r>
              <a:rPr lang="ko-KR" altLang="en-US" sz="1600"/>
              <a:t>이 있는 경우</a:t>
            </a:r>
            <a:r>
              <a:rPr lang="en-US" altLang="ko-KR" sz="1600"/>
              <a:t> – </a:t>
            </a:r>
            <a:r>
              <a:rPr lang="ko-KR" altLang="en-US" sz="1600"/>
              <a:t>에러발생 </a:t>
            </a:r>
            <a:endParaRPr lang="en-US" altLang="ko-KR" sz="1600"/>
          </a:p>
          <a:p>
            <a:pPr lvl="1" eaLnBrk="1" hangingPunct="1"/>
            <a:r>
              <a:rPr lang="ko-KR" altLang="en-US" sz="1600"/>
              <a:t>모두 </a:t>
            </a:r>
            <a:r>
              <a:rPr lang="en-US" altLang="ko-KR" sz="1600"/>
              <a:t>1</a:t>
            </a:r>
            <a:r>
              <a:rPr lang="ko-KR" altLang="en-US" sz="1600"/>
              <a:t>인 경우</a:t>
            </a:r>
            <a:r>
              <a:rPr lang="en-US" altLang="ko-KR" sz="1600"/>
              <a:t> – </a:t>
            </a:r>
            <a:r>
              <a:rPr lang="ko-KR" altLang="en-US" sz="1600"/>
              <a:t>에러발생하지 않음</a:t>
            </a:r>
            <a:r>
              <a:rPr lang="en-US" altLang="ko-KR" sz="1600"/>
              <a:t>(</a:t>
            </a:r>
            <a:r>
              <a:rPr lang="ko-KR" altLang="en-US" sz="1600"/>
              <a:t>그러나 에러가 발생할 수도 있슴</a:t>
            </a:r>
            <a:r>
              <a:rPr lang="en-US" altLang="ko-KR" sz="1600"/>
              <a:t>). </a:t>
            </a:r>
            <a:endParaRPr lang="en-US" altLang="ko-KR" sz="180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4F0A9CE-4CD9-4857-8F8C-531E7559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1122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Goal:</a:t>
            </a:r>
            <a:r>
              <a:rPr lang="en-US" altLang="ko-KR" sz="2000"/>
              <a:t> </a:t>
            </a:r>
            <a:r>
              <a:rPr lang="ko-KR" altLang="en-US" sz="2000"/>
              <a:t>전송된 세그먼트에서  에러 검출</a:t>
            </a:r>
            <a:r>
              <a:rPr lang="en-US" altLang="ko-KR" sz="2000"/>
              <a:t> </a:t>
            </a:r>
          </a:p>
          <a:p>
            <a:pPr eaLnBrk="1" hangingPunct="1"/>
            <a:endParaRPr lang="en-US" altLang="ko-KR" sz="2000"/>
          </a:p>
        </p:txBody>
      </p:sp>
    </p:spTree>
  </p:cSld>
  <p:clrMapOvr>
    <a:masterClrMapping/>
  </p:clrMapOvr>
  <p:transition advTm="9493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>
            <a:extLst>
              <a:ext uri="{FF2B5EF4-FFF2-40B4-BE49-F238E27FC236}">
                <a16:creationId xmlns:a16="http://schemas.microsoft.com/office/drawing/2014/main" id="{D1E61882-9E2E-4E2F-8240-1269C599A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1913"/>
            <a:ext cx="8064500" cy="311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Internet Checksum 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F10C1DB-8289-477A-8A0A-D98BE579C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2743200"/>
          </a:xfrm>
        </p:spPr>
        <p:txBody>
          <a:bodyPr/>
          <a:lstStyle/>
          <a:p>
            <a:pPr eaLnBrk="1" hangingPunct="1"/>
            <a:r>
              <a:rPr lang="en-US" altLang="ko-KR" sz="2000"/>
              <a:t>Note</a:t>
            </a:r>
          </a:p>
          <a:p>
            <a:pPr lvl="1" eaLnBrk="1" hangingPunct="1"/>
            <a:r>
              <a:rPr lang="ko-KR" altLang="en-US"/>
              <a:t>수를 더할 때 최상위비트의 캐리를 결과에 더해야 함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/>
              <a:t>Example: add two 16-bit integers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77C4707D-54F6-4DEB-B7FD-DCF556202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333750"/>
            <a:ext cx="64008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ko-KR" sz="2000">
                <a:latin typeface="Comic Sans MS" panose="030F0702030302020204" pitchFamily="66" charset="0"/>
              </a:rPr>
              <a:t>  1  1  1  0  0  1  1  0  0  1  1  0  0  1  1  0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ko-KR" sz="2000">
                <a:latin typeface="Comic Sans MS" panose="030F0702030302020204" pitchFamily="66" charset="0"/>
              </a:rPr>
              <a:t>  1  1  0  1  0  1  0  1  0  1  0  1  0  1  0  1</a:t>
            </a:r>
          </a:p>
          <a:p>
            <a:pPr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0" lang="en-US" altLang="ko-KR" sz="2000">
              <a:latin typeface="Comic Sans MS" panose="030F0702030302020204" pitchFamily="66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mic Sans MS" panose="030F0702030302020204" pitchFamily="66" charset="0"/>
              </a:rPr>
              <a:t>1  1  0  1  1  1  0  1  1  1  0  1  1  1  0  1  1</a:t>
            </a:r>
          </a:p>
          <a:p>
            <a:pPr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0" lang="en-US" altLang="ko-KR" sz="2000">
              <a:latin typeface="Comic Sans MS" panose="030F0702030302020204" pitchFamily="66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ko-KR" sz="2000">
                <a:latin typeface="Comic Sans MS" panose="030F0702030302020204" pitchFamily="66" charset="0"/>
              </a:rPr>
              <a:t>  1  0  1  1  1  0  1  1  1  0  1  1  1  1  0  0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ko-KR" sz="2000">
                <a:latin typeface="Comic Sans MS" panose="030F0702030302020204" pitchFamily="66" charset="0"/>
              </a:rPr>
              <a:t>  0  1  0  0  0  1  0  0  0  1  0  0  0  0  1  1</a:t>
            </a:r>
            <a:endParaRPr kumimoji="0" lang="en-US" altLang="ko-KR">
              <a:latin typeface="Comic Sans MS" panose="030F0702030302020204" pitchFamily="66" charset="0"/>
            </a:endParaRPr>
          </a:p>
        </p:txBody>
      </p:sp>
      <p:sp>
        <p:nvSpPr>
          <p:cNvPr id="44037" name="Line 5">
            <a:extLst>
              <a:ext uri="{FF2B5EF4-FFF2-40B4-BE49-F238E27FC236}">
                <a16:creationId xmlns:a16="http://schemas.microsoft.com/office/drawing/2014/main" id="{539D1256-F926-4DBF-BFA3-658D0E7FE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6900" y="4160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8" name="Oval 6">
            <a:extLst>
              <a:ext uri="{FF2B5EF4-FFF2-40B4-BE49-F238E27FC236}">
                <a16:creationId xmlns:a16="http://schemas.microsoft.com/office/drawing/2014/main" id="{A12023AE-5B19-4F27-950C-37D795003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337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E7654345-48BF-4B35-A9C2-BF0C09F2E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292600"/>
            <a:ext cx="1546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wraparound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4F885053-40AE-424D-975B-77307EC53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4900613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sum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EE4AE549-8237-4521-A3BB-7F75E9A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5253038"/>
            <a:ext cx="131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checksum</a:t>
            </a:r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3E4BA1C1-ED5E-42E0-8F06-F37C03333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6900" y="4879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3" name="Freeform 11">
            <a:extLst>
              <a:ext uri="{FF2B5EF4-FFF2-40B4-BE49-F238E27FC236}">
                <a16:creationId xmlns:a16="http://schemas.microsoft.com/office/drawing/2014/main" id="{2AB79C3C-5A10-46E4-A70A-CE46220DCF8A}"/>
              </a:ext>
            </a:extLst>
          </p:cNvPr>
          <p:cNvSpPr>
            <a:spLocks/>
          </p:cNvSpPr>
          <p:nvPr/>
        </p:nvSpPr>
        <p:spPr bwMode="auto">
          <a:xfrm>
            <a:off x="2105025" y="4643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6 h 58"/>
              <a:gd name="T4" fmla="*/ 2147483646 w 3788"/>
              <a:gd name="T5" fmla="*/ 2147483646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6CBBDFC-74E3-4074-951D-2FB0B054E98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96640" y="3325320"/>
              <a:ext cx="6330240" cy="2320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6CBBDFC-74E3-4074-951D-2FB0B054E9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7280" y="3315960"/>
                <a:ext cx="6348960" cy="233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969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>
            <a:extLst>
              <a:ext uri="{FF2B5EF4-FFF2-40B4-BE49-F238E27FC236}">
                <a16:creationId xmlns:a16="http://schemas.microsoft.com/office/drawing/2014/main" id="{9BD03B45-E6B5-40F8-8218-605DB8157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8382000" cy="5191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트랜스포트 서비스 및 프로토콜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519229C-99B1-4500-9A3B-F0B111EA6E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pPr eaLnBrk="1" hangingPunct="1"/>
            <a:r>
              <a:rPr lang="ko-KR" altLang="en-US" sz="1800"/>
              <a:t>다른 호스트에서 수행하는 프로세스간 논리적인 연결을 제공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ko-KR" altLang="en-US" sz="1800"/>
              <a:t>트랜스포트  프로토콜은  종단시스템에서 </a:t>
            </a:r>
            <a:r>
              <a:rPr lang="en-US" altLang="ko-KR" sz="1800"/>
              <a:t> </a:t>
            </a:r>
            <a:r>
              <a:rPr lang="ko-KR" altLang="en-US" sz="1800"/>
              <a:t>수행</a:t>
            </a:r>
            <a:endParaRPr lang="en-US" altLang="ko-KR" sz="1800"/>
          </a:p>
          <a:p>
            <a:pPr lvl="1" eaLnBrk="1" hangingPunct="1"/>
            <a:r>
              <a:rPr lang="en-US" altLang="ko-KR" sz="1800"/>
              <a:t>send side: </a:t>
            </a:r>
            <a:r>
              <a:rPr lang="ko-KR" altLang="en-US" sz="1800"/>
              <a:t>어플리케이션 메시지를 세그먼트로 분할하여 네트워크계층으로 전달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en-US" altLang="ko-KR" sz="1800"/>
              <a:t>rcv side: </a:t>
            </a:r>
            <a:r>
              <a:rPr lang="ko-KR" altLang="en-US" sz="1800"/>
              <a:t>세그먼트를 메시지로 조립하여 어플리케이션에 전달 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ko-KR" altLang="en-US" sz="1800"/>
              <a:t>어플리케이션에  한종류 이상의 트랜스포트 프로토콜  제공 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en-US" altLang="ko-KR" sz="1800"/>
              <a:t>Internet: TCP and UDP</a:t>
            </a:r>
          </a:p>
        </p:txBody>
      </p:sp>
      <p:sp>
        <p:nvSpPr>
          <p:cNvPr id="17412" name="Freeform 4">
            <a:extLst>
              <a:ext uri="{FF2B5EF4-FFF2-40B4-BE49-F238E27FC236}">
                <a16:creationId xmlns:a16="http://schemas.microsoft.com/office/drawing/2014/main" id="{3005482A-CFAD-4BE4-A9CC-9CE9BA9D4D2A}"/>
              </a:ext>
            </a:extLst>
          </p:cNvPr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3" name="Freeform 5">
            <a:extLst>
              <a:ext uri="{FF2B5EF4-FFF2-40B4-BE49-F238E27FC236}">
                <a16:creationId xmlns:a16="http://schemas.microsoft.com/office/drawing/2014/main" id="{16D01548-FC87-4ADB-B5A8-CC36B589CEE5}"/>
              </a:ext>
            </a:extLst>
          </p:cNvPr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Freeform 6">
            <a:extLst>
              <a:ext uri="{FF2B5EF4-FFF2-40B4-BE49-F238E27FC236}">
                <a16:creationId xmlns:a16="http://schemas.microsoft.com/office/drawing/2014/main" id="{08CD8C59-AA58-436F-AE46-7EF5CA59C19F}"/>
              </a:ext>
            </a:extLst>
          </p:cNvPr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15" name="Group 7">
            <a:extLst>
              <a:ext uri="{FF2B5EF4-FFF2-40B4-BE49-F238E27FC236}">
                <a16:creationId xmlns:a16="http://schemas.microsoft.com/office/drawing/2014/main" id="{C67CBEB9-5AA6-4CAB-A941-49E74BADC7DD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17679" name="Object 8">
              <a:extLst>
                <a:ext uri="{FF2B5EF4-FFF2-40B4-BE49-F238E27FC236}">
                  <a16:creationId xmlns:a16="http://schemas.microsoft.com/office/drawing/2014/main" id="{7FF1C9FF-3FE5-494E-BCDF-B5A772BFD6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80" name="Object 9">
              <a:extLst>
                <a:ext uri="{FF2B5EF4-FFF2-40B4-BE49-F238E27FC236}">
                  <a16:creationId xmlns:a16="http://schemas.microsoft.com/office/drawing/2014/main" id="{AA56FA28-5B47-4019-AF3E-3C17975009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681706" imgH="480401" progId="MS_ClipArt_Gallery.2">
                    <p:embed/>
                  </p:oleObj>
                </mc:Choice>
                <mc:Fallback>
                  <p:oleObj name="Clip" r:id="rId5" imgW="681706" imgH="480401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81" name="Line 10">
              <a:extLst>
                <a:ext uri="{FF2B5EF4-FFF2-40B4-BE49-F238E27FC236}">
                  <a16:creationId xmlns:a16="http://schemas.microsoft.com/office/drawing/2014/main" id="{1227CD0C-F33C-4545-BDEC-BE21A8BFC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6" name="Group 11">
            <a:extLst>
              <a:ext uri="{FF2B5EF4-FFF2-40B4-BE49-F238E27FC236}">
                <a16:creationId xmlns:a16="http://schemas.microsoft.com/office/drawing/2014/main" id="{99A58F27-3CF2-42E5-B995-91896E41BAC2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17676" name="Object 12">
              <a:extLst>
                <a:ext uri="{FF2B5EF4-FFF2-40B4-BE49-F238E27FC236}">
                  <a16:creationId xmlns:a16="http://schemas.microsoft.com/office/drawing/2014/main" id="{A80F9CE9-F669-4F6A-8BFB-47999D57B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77" name="Object 13">
              <a:extLst>
                <a:ext uri="{FF2B5EF4-FFF2-40B4-BE49-F238E27FC236}">
                  <a16:creationId xmlns:a16="http://schemas.microsoft.com/office/drawing/2014/main" id="{14C96CAE-62E1-4174-BABC-ADF1338370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681706" imgH="480401" progId="MS_ClipArt_Gallery.2">
                    <p:embed/>
                  </p:oleObj>
                </mc:Choice>
                <mc:Fallback>
                  <p:oleObj name="Clip" r:id="rId8" imgW="681706" imgH="480401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78" name="Line 14">
              <a:extLst>
                <a:ext uri="{FF2B5EF4-FFF2-40B4-BE49-F238E27FC236}">
                  <a16:creationId xmlns:a16="http://schemas.microsoft.com/office/drawing/2014/main" id="{AA351C0F-16C3-428E-BCB7-7F227A8BA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7" name="Group 15">
            <a:extLst>
              <a:ext uri="{FF2B5EF4-FFF2-40B4-BE49-F238E27FC236}">
                <a16:creationId xmlns:a16="http://schemas.microsoft.com/office/drawing/2014/main" id="{6E44A2BA-6661-45AC-BA4D-9C55316C99C0}"/>
              </a:ext>
            </a:extLst>
          </p:cNvPr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17673" name="Oval 16">
              <a:extLst>
                <a:ext uri="{FF2B5EF4-FFF2-40B4-BE49-F238E27FC236}">
                  <a16:creationId xmlns:a16="http://schemas.microsoft.com/office/drawing/2014/main" id="{0856A0AB-7AD2-4BC4-A808-932C1B10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74" name="Oval 17">
              <a:extLst>
                <a:ext uri="{FF2B5EF4-FFF2-40B4-BE49-F238E27FC236}">
                  <a16:creationId xmlns:a16="http://schemas.microsoft.com/office/drawing/2014/main" id="{60B7E75D-C395-4366-B0B9-8AC8723E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75" name="Oval 18">
              <a:extLst>
                <a:ext uri="{FF2B5EF4-FFF2-40B4-BE49-F238E27FC236}">
                  <a16:creationId xmlns:a16="http://schemas.microsoft.com/office/drawing/2014/main" id="{BCE62E91-0FBD-4C21-8AC1-05F5FFF1F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17418" name="Group 19">
            <a:extLst>
              <a:ext uri="{FF2B5EF4-FFF2-40B4-BE49-F238E27FC236}">
                <a16:creationId xmlns:a16="http://schemas.microsoft.com/office/drawing/2014/main" id="{586158D3-8892-40EB-986C-0B201487BF5F}"/>
              </a:ext>
            </a:extLst>
          </p:cNvPr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17665" name="AutoShape 20">
              <a:extLst>
                <a:ext uri="{FF2B5EF4-FFF2-40B4-BE49-F238E27FC236}">
                  <a16:creationId xmlns:a16="http://schemas.microsoft.com/office/drawing/2014/main" id="{54A73B82-F9B1-4E69-B276-DD0F3036F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66" name="Rectangle 21">
              <a:extLst>
                <a:ext uri="{FF2B5EF4-FFF2-40B4-BE49-F238E27FC236}">
                  <a16:creationId xmlns:a16="http://schemas.microsoft.com/office/drawing/2014/main" id="{3160D482-65F9-4F67-888F-523A51073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67" name="Rectangle 22">
              <a:extLst>
                <a:ext uri="{FF2B5EF4-FFF2-40B4-BE49-F238E27FC236}">
                  <a16:creationId xmlns:a16="http://schemas.microsoft.com/office/drawing/2014/main" id="{A065B9B1-3E88-45E3-B5D4-C4DAB49C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68" name="AutoShape 23">
              <a:extLst>
                <a:ext uri="{FF2B5EF4-FFF2-40B4-BE49-F238E27FC236}">
                  <a16:creationId xmlns:a16="http://schemas.microsoft.com/office/drawing/2014/main" id="{F32B3C73-8683-43F9-9BC9-EEB19D2A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69" name="Line 24">
              <a:extLst>
                <a:ext uri="{FF2B5EF4-FFF2-40B4-BE49-F238E27FC236}">
                  <a16:creationId xmlns:a16="http://schemas.microsoft.com/office/drawing/2014/main" id="{0E751E3C-9476-424F-A7BD-DCB3C2999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70" name="Line 25">
              <a:extLst>
                <a:ext uri="{FF2B5EF4-FFF2-40B4-BE49-F238E27FC236}">
                  <a16:creationId xmlns:a16="http://schemas.microsoft.com/office/drawing/2014/main" id="{6BAB4BAA-E125-43FF-BEBD-8F156021C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71" name="Rectangle 26">
              <a:extLst>
                <a:ext uri="{FF2B5EF4-FFF2-40B4-BE49-F238E27FC236}">
                  <a16:creationId xmlns:a16="http://schemas.microsoft.com/office/drawing/2014/main" id="{12B2D32E-93A7-48FB-A7A3-74F9587AD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72" name="Rectangle 27">
              <a:extLst>
                <a:ext uri="{FF2B5EF4-FFF2-40B4-BE49-F238E27FC236}">
                  <a16:creationId xmlns:a16="http://schemas.microsoft.com/office/drawing/2014/main" id="{4D5834EC-49CD-452E-8D85-B91761221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17419" name="Group 28">
            <a:extLst>
              <a:ext uri="{FF2B5EF4-FFF2-40B4-BE49-F238E27FC236}">
                <a16:creationId xmlns:a16="http://schemas.microsoft.com/office/drawing/2014/main" id="{8C2A0549-1847-4E23-8B5C-4A64E953BD4E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17662" name="Oval 29">
              <a:extLst>
                <a:ext uri="{FF2B5EF4-FFF2-40B4-BE49-F238E27FC236}">
                  <a16:creationId xmlns:a16="http://schemas.microsoft.com/office/drawing/2014/main" id="{4493822A-4780-4932-9A6C-7B75DCB5D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63" name="Oval 30">
              <a:extLst>
                <a:ext uri="{FF2B5EF4-FFF2-40B4-BE49-F238E27FC236}">
                  <a16:creationId xmlns:a16="http://schemas.microsoft.com/office/drawing/2014/main" id="{43F73186-7499-4288-8358-96BA3955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64" name="Oval 31">
              <a:extLst>
                <a:ext uri="{FF2B5EF4-FFF2-40B4-BE49-F238E27FC236}">
                  <a16:creationId xmlns:a16="http://schemas.microsoft.com/office/drawing/2014/main" id="{6A381CE3-6983-4F25-B5DF-24F97F4F2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17420" name="Line 32">
            <a:extLst>
              <a:ext uri="{FF2B5EF4-FFF2-40B4-BE49-F238E27FC236}">
                <a16:creationId xmlns:a16="http://schemas.microsoft.com/office/drawing/2014/main" id="{A34469B3-4CEB-4AE7-9FA2-A4EB22F1C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1" name="Line 33">
            <a:extLst>
              <a:ext uri="{FF2B5EF4-FFF2-40B4-BE49-F238E27FC236}">
                <a16:creationId xmlns:a16="http://schemas.microsoft.com/office/drawing/2014/main" id="{1DCB82D1-17F5-43A9-8BA5-25BE9339B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2" name="Line 34">
            <a:extLst>
              <a:ext uri="{FF2B5EF4-FFF2-40B4-BE49-F238E27FC236}">
                <a16:creationId xmlns:a16="http://schemas.microsoft.com/office/drawing/2014/main" id="{803CB944-3060-4551-AAD3-3C1B70E04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3" name="Line 35">
            <a:extLst>
              <a:ext uri="{FF2B5EF4-FFF2-40B4-BE49-F238E27FC236}">
                <a16:creationId xmlns:a16="http://schemas.microsoft.com/office/drawing/2014/main" id="{0160CD35-09B0-4E05-A764-827745489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4" name="Line 36">
            <a:extLst>
              <a:ext uri="{FF2B5EF4-FFF2-40B4-BE49-F238E27FC236}">
                <a16:creationId xmlns:a16="http://schemas.microsoft.com/office/drawing/2014/main" id="{9266B054-7DA7-45C9-8CC0-72AB8EEA6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5" name="Line 37">
            <a:extLst>
              <a:ext uri="{FF2B5EF4-FFF2-40B4-BE49-F238E27FC236}">
                <a16:creationId xmlns:a16="http://schemas.microsoft.com/office/drawing/2014/main" id="{A4996BD9-3603-4BC4-A222-44DDBB1C7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26" name="Group 38">
            <a:extLst>
              <a:ext uri="{FF2B5EF4-FFF2-40B4-BE49-F238E27FC236}">
                <a16:creationId xmlns:a16="http://schemas.microsoft.com/office/drawing/2014/main" id="{1E12618A-F4A1-41DF-B627-5437045A4F52}"/>
              </a:ext>
            </a:extLst>
          </p:cNvPr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17654" name="AutoShape 39">
              <a:extLst>
                <a:ext uri="{FF2B5EF4-FFF2-40B4-BE49-F238E27FC236}">
                  <a16:creationId xmlns:a16="http://schemas.microsoft.com/office/drawing/2014/main" id="{955F9110-7536-43B6-8827-92D72DD9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55" name="Rectangle 40">
              <a:extLst>
                <a:ext uri="{FF2B5EF4-FFF2-40B4-BE49-F238E27FC236}">
                  <a16:creationId xmlns:a16="http://schemas.microsoft.com/office/drawing/2014/main" id="{996AAA28-516C-4E4D-9091-30AE3123F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56" name="Rectangle 41">
              <a:extLst>
                <a:ext uri="{FF2B5EF4-FFF2-40B4-BE49-F238E27FC236}">
                  <a16:creationId xmlns:a16="http://schemas.microsoft.com/office/drawing/2014/main" id="{C10452EC-FD25-43A5-B046-F8DCF508A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57" name="AutoShape 42">
              <a:extLst>
                <a:ext uri="{FF2B5EF4-FFF2-40B4-BE49-F238E27FC236}">
                  <a16:creationId xmlns:a16="http://schemas.microsoft.com/office/drawing/2014/main" id="{3D88E758-A86B-4170-963C-A11AFD84E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58" name="Line 43">
              <a:extLst>
                <a:ext uri="{FF2B5EF4-FFF2-40B4-BE49-F238E27FC236}">
                  <a16:creationId xmlns:a16="http://schemas.microsoft.com/office/drawing/2014/main" id="{FC391048-85F5-4275-931E-B63A57A57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59" name="Line 44">
              <a:extLst>
                <a:ext uri="{FF2B5EF4-FFF2-40B4-BE49-F238E27FC236}">
                  <a16:creationId xmlns:a16="http://schemas.microsoft.com/office/drawing/2014/main" id="{8254BC61-11DC-47A1-80EA-AB6C9D288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60" name="Rectangle 45">
              <a:extLst>
                <a:ext uri="{FF2B5EF4-FFF2-40B4-BE49-F238E27FC236}">
                  <a16:creationId xmlns:a16="http://schemas.microsoft.com/office/drawing/2014/main" id="{7C3FD6E1-7E4C-4B69-9C0D-B648A0C25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61" name="Rectangle 46">
              <a:extLst>
                <a:ext uri="{FF2B5EF4-FFF2-40B4-BE49-F238E27FC236}">
                  <a16:creationId xmlns:a16="http://schemas.microsoft.com/office/drawing/2014/main" id="{5A803C58-5C23-4954-A2E2-AFDB25654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17427" name="Group 47">
            <a:extLst>
              <a:ext uri="{FF2B5EF4-FFF2-40B4-BE49-F238E27FC236}">
                <a16:creationId xmlns:a16="http://schemas.microsoft.com/office/drawing/2014/main" id="{07B663F2-B030-4982-B1E9-792B0011F17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17645" name="Object 48">
              <a:extLst>
                <a:ext uri="{FF2B5EF4-FFF2-40B4-BE49-F238E27FC236}">
                  <a16:creationId xmlns:a16="http://schemas.microsoft.com/office/drawing/2014/main" id="{B8958F84-FD7B-41D7-9E71-15D62EDD7E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46" name="Line 49">
              <a:extLst>
                <a:ext uri="{FF2B5EF4-FFF2-40B4-BE49-F238E27FC236}">
                  <a16:creationId xmlns:a16="http://schemas.microsoft.com/office/drawing/2014/main" id="{D273C4E8-2086-4153-AAB5-423FFD09F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7647" name="Object 50">
              <a:extLst>
                <a:ext uri="{FF2B5EF4-FFF2-40B4-BE49-F238E27FC236}">
                  <a16:creationId xmlns:a16="http://schemas.microsoft.com/office/drawing/2014/main" id="{0AA7CDDA-0495-415B-B8AA-8B5A913149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48" name="Line 51">
              <a:extLst>
                <a:ext uri="{FF2B5EF4-FFF2-40B4-BE49-F238E27FC236}">
                  <a16:creationId xmlns:a16="http://schemas.microsoft.com/office/drawing/2014/main" id="{B842DA2B-A913-4268-B255-A53B7A9C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649" name="Group 52">
              <a:extLst>
                <a:ext uri="{FF2B5EF4-FFF2-40B4-BE49-F238E27FC236}">
                  <a16:creationId xmlns:a16="http://schemas.microsoft.com/office/drawing/2014/main" id="{7EC2BE4B-F319-43B9-ACE5-9DB08BFBD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7651" name="Oval 53">
                <a:extLst>
                  <a:ext uri="{FF2B5EF4-FFF2-40B4-BE49-F238E27FC236}">
                    <a16:creationId xmlns:a16="http://schemas.microsoft.com/office/drawing/2014/main" id="{AC19AFEB-4DC5-4A68-92EF-B694835BB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7652" name="Oval 54">
                <a:extLst>
                  <a:ext uri="{FF2B5EF4-FFF2-40B4-BE49-F238E27FC236}">
                    <a16:creationId xmlns:a16="http://schemas.microsoft.com/office/drawing/2014/main" id="{548F144C-A195-452F-A9E6-02A56C13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7653" name="Oval 55">
                <a:extLst>
                  <a:ext uri="{FF2B5EF4-FFF2-40B4-BE49-F238E27FC236}">
                    <a16:creationId xmlns:a16="http://schemas.microsoft.com/office/drawing/2014/main" id="{A73176EE-8D4A-4264-97EA-48071B628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7650" name="Line 56">
              <a:extLst>
                <a:ext uri="{FF2B5EF4-FFF2-40B4-BE49-F238E27FC236}">
                  <a16:creationId xmlns:a16="http://schemas.microsoft.com/office/drawing/2014/main" id="{3D7DDE43-29DA-416A-BE41-D8E5BB2A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7428" name="Object 57">
            <a:extLst>
              <a:ext uri="{FF2B5EF4-FFF2-40B4-BE49-F238E27FC236}">
                <a16:creationId xmlns:a16="http://schemas.microsoft.com/office/drawing/2014/main" id="{9E1FBFAF-3937-4C11-8099-FE0704FB7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58">
            <a:extLst>
              <a:ext uri="{FF2B5EF4-FFF2-40B4-BE49-F238E27FC236}">
                <a16:creationId xmlns:a16="http://schemas.microsoft.com/office/drawing/2014/main" id="{BB184F5C-C9F5-4484-AD39-2CA0EA6A6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Oval 59">
            <a:extLst>
              <a:ext uri="{FF2B5EF4-FFF2-40B4-BE49-F238E27FC236}">
                <a16:creationId xmlns:a16="http://schemas.microsoft.com/office/drawing/2014/main" id="{C06A359E-DF8D-41F8-AC70-B66500F141E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17431" name="Oval 60">
            <a:extLst>
              <a:ext uri="{FF2B5EF4-FFF2-40B4-BE49-F238E27FC236}">
                <a16:creationId xmlns:a16="http://schemas.microsoft.com/office/drawing/2014/main" id="{FC946D58-0E92-413E-B2AD-3C2463F58C5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17432" name="Oval 61">
            <a:extLst>
              <a:ext uri="{FF2B5EF4-FFF2-40B4-BE49-F238E27FC236}">
                <a16:creationId xmlns:a16="http://schemas.microsoft.com/office/drawing/2014/main" id="{E362C561-1868-4365-81C8-6D434AF588C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17433" name="Line 62">
            <a:extLst>
              <a:ext uri="{FF2B5EF4-FFF2-40B4-BE49-F238E27FC236}">
                <a16:creationId xmlns:a16="http://schemas.microsoft.com/office/drawing/2014/main" id="{392D178A-4542-4EA3-A1B1-5183D8F92C7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4" name="Line 63">
            <a:extLst>
              <a:ext uri="{FF2B5EF4-FFF2-40B4-BE49-F238E27FC236}">
                <a16:creationId xmlns:a16="http://schemas.microsoft.com/office/drawing/2014/main" id="{F48E4177-216E-4A7F-B6DD-382E333ED54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5" name="Line 64">
            <a:extLst>
              <a:ext uri="{FF2B5EF4-FFF2-40B4-BE49-F238E27FC236}">
                <a16:creationId xmlns:a16="http://schemas.microsoft.com/office/drawing/2014/main" id="{AB7B9429-1D62-45F4-81E4-EF3F99A48FA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6" name="Line 65">
            <a:extLst>
              <a:ext uri="{FF2B5EF4-FFF2-40B4-BE49-F238E27FC236}">
                <a16:creationId xmlns:a16="http://schemas.microsoft.com/office/drawing/2014/main" id="{0FE45DC2-FDA9-473A-AA1D-BC040964C8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7" name="Line 66">
            <a:extLst>
              <a:ext uri="{FF2B5EF4-FFF2-40B4-BE49-F238E27FC236}">
                <a16:creationId xmlns:a16="http://schemas.microsoft.com/office/drawing/2014/main" id="{DAAEDBF6-83F3-404E-ADA5-04245E58F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8" name="Line 67">
            <a:extLst>
              <a:ext uri="{FF2B5EF4-FFF2-40B4-BE49-F238E27FC236}">
                <a16:creationId xmlns:a16="http://schemas.microsoft.com/office/drawing/2014/main" id="{E0AC5CB2-D9A9-44A9-955D-83DBBDCFD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7439" name="Object 68">
            <a:extLst>
              <a:ext uri="{FF2B5EF4-FFF2-40B4-BE49-F238E27FC236}">
                <a16:creationId xmlns:a16="http://schemas.microsoft.com/office/drawing/2014/main" id="{45A731D7-F7C3-42A8-B6C0-3DE4B0B52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3" imgW="982811" imgH="1208363" progId="MS_ClipArt_Gallery.2">
                  <p:embed/>
                </p:oleObj>
              </mc:Choice>
              <mc:Fallback>
                <p:oleObj name="Clip" r:id="rId13" imgW="982811" imgH="1208363" progId="MS_ClipArt_Gallery.2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69">
            <a:extLst>
              <a:ext uri="{FF2B5EF4-FFF2-40B4-BE49-F238E27FC236}">
                <a16:creationId xmlns:a16="http://schemas.microsoft.com/office/drawing/2014/main" id="{78DC038C-BD0D-47B9-82D0-A208F7FCC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5" imgW="982811" imgH="1208363" progId="MS_ClipArt_Gallery.2">
                  <p:embed/>
                </p:oleObj>
              </mc:Choice>
              <mc:Fallback>
                <p:oleObj name="Clip" r:id="rId15" imgW="982811" imgH="1208363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41" name="Group 70">
            <a:extLst>
              <a:ext uri="{FF2B5EF4-FFF2-40B4-BE49-F238E27FC236}">
                <a16:creationId xmlns:a16="http://schemas.microsoft.com/office/drawing/2014/main" id="{B6D140A8-9D96-4B3D-B26C-5688ABA38853}"/>
              </a:ext>
            </a:extLst>
          </p:cNvPr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17643" name="Object 71">
              <a:extLst>
                <a:ext uri="{FF2B5EF4-FFF2-40B4-BE49-F238E27FC236}">
                  <a16:creationId xmlns:a16="http://schemas.microsoft.com/office/drawing/2014/main" id="{8F0D2CDA-3330-4F2A-842F-48168E7F00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826829" imgH="840406" progId="MS_ClipArt_Gallery.2">
                    <p:embed/>
                  </p:oleObj>
                </mc:Choice>
                <mc:Fallback>
                  <p:oleObj name="Clip" r:id="rId16" imgW="826829" imgH="840406" progId="MS_ClipArt_Gallery.2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44" name="Object 72">
              <a:extLst>
                <a:ext uri="{FF2B5EF4-FFF2-40B4-BE49-F238E27FC236}">
                  <a16:creationId xmlns:a16="http://schemas.microsoft.com/office/drawing/2014/main" id="{EDD4E1E3-80EE-4D6B-971E-8BDA4F148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8" imgW="1268295" imgH="1199426" progId="MS_ClipArt_Gallery.2">
                    <p:embed/>
                  </p:oleObj>
                </mc:Choice>
                <mc:Fallback>
                  <p:oleObj name="Clip" r:id="rId18" imgW="1268295" imgH="1199426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42" name="Group 73">
            <a:extLst>
              <a:ext uri="{FF2B5EF4-FFF2-40B4-BE49-F238E27FC236}">
                <a16:creationId xmlns:a16="http://schemas.microsoft.com/office/drawing/2014/main" id="{E0DC6BA0-729A-4BB6-9C4E-4032B75C21C0}"/>
              </a:ext>
            </a:extLst>
          </p:cNvPr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17641" name="Object 74">
              <a:extLst>
                <a:ext uri="{FF2B5EF4-FFF2-40B4-BE49-F238E27FC236}">
                  <a16:creationId xmlns:a16="http://schemas.microsoft.com/office/drawing/2014/main" id="{66FA000B-4660-420E-8638-9216CDD1F6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826829" imgH="840406" progId="MS_ClipArt_Gallery.2">
                    <p:embed/>
                  </p:oleObj>
                </mc:Choice>
                <mc:Fallback>
                  <p:oleObj name="Clip" r:id="rId20" imgW="826829" imgH="840406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42" name="Object 75">
              <a:extLst>
                <a:ext uri="{FF2B5EF4-FFF2-40B4-BE49-F238E27FC236}">
                  <a16:creationId xmlns:a16="http://schemas.microsoft.com/office/drawing/2014/main" id="{A45F67C8-5560-41E8-B6D8-B50D9C6AA1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268295" imgH="1199426" progId="MS_ClipArt_Gallery.2">
                    <p:embed/>
                  </p:oleObj>
                </mc:Choice>
                <mc:Fallback>
                  <p:oleObj name="Clip" r:id="rId21" imgW="1268295" imgH="1199426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43" name="Group 76">
            <a:extLst>
              <a:ext uri="{FF2B5EF4-FFF2-40B4-BE49-F238E27FC236}">
                <a16:creationId xmlns:a16="http://schemas.microsoft.com/office/drawing/2014/main" id="{C34098B7-CB18-4F7C-8AEB-21378B9F1B92}"/>
              </a:ext>
            </a:extLst>
          </p:cNvPr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17639" name="Object 77">
              <a:extLst>
                <a:ext uri="{FF2B5EF4-FFF2-40B4-BE49-F238E27FC236}">
                  <a16:creationId xmlns:a16="http://schemas.microsoft.com/office/drawing/2014/main" id="{46B14745-5325-4BBE-858F-A1A8F466E3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2" imgW="826829" imgH="840406" progId="MS_ClipArt_Gallery.2">
                    <p:embed/>
                  </p:oleObj>
                </mc:Choice>
                <mc:Fallback>
                  <p:oleObj name="Clip" r:id="rId22" imgW="826829" imgH="840406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40" name="Rectangle 78">
              <a:extLst>
                <a:ext uri="{FF2B5EF4-FFF2-40B4-BE49-F238E27FC236}">
                  <a16:creationId xmlns:a16="http://schemas.microsoft.com/office/drawing/2014/main" id="{91969BD6-DB22-421B-982A-3B77382A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17444" name="Line 79">
            <a:extLst>
              <a:ext uri="{FF2B5EF4-FFF2-40B4-BE49-F238E27FC236}">
                <a16:creationId xmlns:a16="http://schemas.microsoft.com/office/drawing/2014/main" id="{A60238A3-2113-4641-8416-199DB2859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45" name="Group 80">
            <a:extLst>
              <a:ext uri="{FF2B5EF4-FFF2-40B4-BE49-F238E27FC236}">
                <a16:creationId xmlns:a16="http://schemas.microsoft.com/office/drawing/2014/main" id="{1187136C-486D-4147-9AE2-47214DE16C83}"/>
              </a:ext>
            </a:extLst>
          </p:cNvPr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17631" name="AutoShape 81">
              <a:extLst>
                <a:ext uri="{FF2B5EF4-FFF2-40B4-BE49-F238E27FC236}">
                  <a16:creationId xmlns:a16="http://schemas.microsoft.com/office/drawing/2014/main" id="{92720AA7-C6D1-4B75-93BA-12A54046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32" name="Rectangle 82">
              <a:extLst>
                <a:ext uri="{FF2B5EF4-FFF2-40B4-BE49-F238E27FC236}">
                  <a16:creationId xmlns:a16="http://schemas.microsoft.com/office/drawing/2014/main" id="{A55FFD41-5EF6-4C40-84C3-6490C9BD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33" name="Rectangle 83">
              <a:extLst>
                <a:ext uri="{FF2B5EF4-FFF2-40B4-BE49-F238E27FC236}">
                  <a16:creationId xmlns:a16="http://schemas.microsoft.com/office/drawing/2014/main" id="{439767EC-CA0E-4F38-AE1B-3B2B5F75C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34" name="AutoShape 84">
              <a:extLst>
                <a:ext uri="{FF2B5EF4-FFF2-40B4-BE49-F238E27FC236}">
                  <a16:creationId xmlns:a16="http://schemas.microsoft.com/office/drawing/2014/main" id="{BDBF9981-CC53-45E2-8054-A42C7F7B8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35" name="Line 85">
              <a:extLst>
                <a:ext uri="{FF2B5EF4-FFF2-40B4-BE49-F238E27FC236}">
                  <a16:creationId xmlns:a16="http://schemas.microsoft.com/office/drawing/2014/main" id="{9A076528-6A00-4B87-80CA-47A19B9C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36" name="Line 86">
              <a:extLst>
                <a:ext uri="{FF2B5EF4-FFF2-40B4-BE49-F238E27FC236}">
                  <a16:creationId xmlns:a16="http://schemas.microsoft.com/office/drawing/2014/main" id="{082CD467-753C-4650-B78E-B35C42AA6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37" name="Rectangle 87">
              <a:extLst>
                <a:ext uri="{FF2B5EF4-FFF2-40B4-BE49-F238E27FC236}">
                  <a16:creationId xmlns:a16="http://schemas.microsoft.com/office/drawing/2014/main" id="{D16435E0-E90B-4370-AF7C-5D889F3B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38" name="Rectangle 88">
              <a:extLst>
                <a:ext uri="{FF2B5EF4-FFF2-40B4-BE49-F238E27FC236}">
                  <a16:creationId xmlns:a16="http://schemas.microsoft.com/office/drawing/2014/main" id="{E90B4DDC-2E71-42B6-80AC-4F09A9991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17446" name="Group 89">
            <a:extLst>
              <a:ext uri="{FF2B5EF4-FFF2-40B4-BE49-F238E27FC236}">
                <a16:creationId xmlns:a16="http://schemas.microsoft.com/office/drawing/2014/main" id="{DBE9B03A-1A55-4662-A020-AD98E102728E}"/>
              </a:ext>
            </a:extLst>
          </p:cNvPr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17623" name="AutoShape 90">
              <a:extLst>
                <a:ext uri="{FF2B5EF4-FFF2-40B4-BE49-F238E27FC236}">
                  <a16:creationId xmlns:a16="http://schemas.microsoft.com/office/drawing/2014/main" id="{D3D6920A-0A2D-4D70-A78C-25023D23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24" name="Rectangle 91">
              <a:extLst>
                <a:ext uri="{FF2B5EF4-FFF2-40B4-BE49-F238E27FC236}">
                  <a16:creationId xmlns:a16="http://schemas.microsoft.com/office/drawing/2014/main" id="{D5C31838-6E3B-4EFC-A9B1-0EC0B936F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25" name="Rectangle 92">
              <a:extLst>
                <a:ext uri="{FF2B5EF4-FFF2-40B4-BE49-F238E27FC236}">
                  <a16:creationId xmlns:a16="http://schemas.microsoft.com/office/drawing/2014/main" id="{904C75EA-61E0-4809-83EC-2C3DF2D1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26" name="AutoShape 93">
              <a:extLst>
                <a:ext uri="{FF2B5EF4-FFF2-40B4-BE49-F238E27FC236}">
                  <a16:creationId xmlns:a16="http://schemas.microsoft.com/office/drawing/2014/main" id="{6F012DE0-A3E1-4AF9-9B16-67B9564C5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27" name="Line 94">
              <a:extLst>
                <a:ext uri="{FF2B5EF4-FFF2-40B4-BE49-F238E27FC236}">
                  <a16:creationId xmlns:a16="http://schemas.microsoft.com/office/drawing/2014/main" id="{84380228-82D9-4FDD-B485-D7B7526C2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28" name="Line 95">
              <a:extLst>
                <a:ext uri="{FF2B5EF4-FFF2-40B4-BE49-F238E27FC236}">
                  <a16:creationId xmlns:a16="http://schemas.microsoft.com/office/drawing/2014/main" id="{61E09C5A-1282-4747-9FF1-34B29298D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29" name="Rectangle 96">
              <a:extLst>
                <a:ext uri="{FF2B5EF4-FFF2-40B4-BE49-F238E27FC236}">
                  <a16:creationId xmlns:a16="http://schemas.microsoft.com/office/drawing/2014/main" id="{2A812B69-7CBC-42BF-A6AE-5301A76C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30" name="Rectangle 97">
              <a:extLst>
                <a:ext uri="{FF2B5EF4-FFF2-40B4-BE49-F238E27FC236}">
                  <a16:creationId xmlns:a16="http://schemas.microsoft.com/office/drawing/2014/main" id="{E5BC83E5-000A-4FAA-B11F-A6581669F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17447" name="Line 98">
            <a:extLst>
              <a:ext uri="{FF2B5EF4-FFF2-40B4-BE49-F238E27FC236}">
                <a16:creationId xmlns:a16="http://schemas.microsoft.com/office/drawing/2014/main" id="{8BAB7DE6-C70E-43D6-83E8-88AE200D25E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8" name="Line 99">
            <a:extLst>
              <a:ext uri="{FF2B5EF4-FFF2-40B4-BE49-F238E27FC236}">
                <a16:creationId xmlns:a16="http://schemas.microsoft.com/office/drawing/2014/main" id="{D6797940-073A-41D0-A1C9-CB290B6C28A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9" name="Line 100">
            <a:extLst>
              <a:ext uri="{FF2B5EF4-FFF2-40B4-BE49-F238E27FC236}">
                <a16:creationId xmlns:a16="http://schemas.microsoft.com/office/drawing/2014/main" id="{DA391EE6-1585-4F00-8EB3-0B876BAB61B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0" name="Line 101">
            <a:extLst>
              <a:ext uri="{FF2B5EF4-FFF2-40B4-BE49-F238E27FC236}">
                <a16:creationId xmlns:a16="http://schemas.microsoft.com/office/drawing/2014/main" id="{AC0043FD-1EA8-43E2-B7A9-6AF9F71016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1" name="Line 102">
            <a:extLst>
              <a:ext uri="{FF2B5EF4-FFF2-40B4-BE49-F238E27FC236}">
                <a16:creationId xmlns:a16="http://schemas.microsoft.com/office/drawing/2014/main" id="{CCFB499F-643E-421C-9BA4-8A67CAE9E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2" name="Line 103">
            <a:extLst>
              <a:ext uri="{FF2B5EF4-FFF2-40B4-BE49-F238E27FC236}">
                <a16:creationId xmlns:a16="http://schemas.microsoft.com/office/drawing/2014/main" id="{F7BB6A39-DD63-4B5B-899A-9406A2694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3" name="Line 104">
            <a:extLst>
              <a:ext uri="{FF2B5EF4-FFF2-40B4-BE49-F238E27FC236}">
                <a16:creationId xmlns:a16="http://schemas.microsoft.com/office/drawing/2014/main" id="{FAAE1D39-0075-4592-BE75-96F015311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4" name="Line 105">
            <a:extLst>
              <a:ext uri="{FF2B5EF4-FFF2-40B4-BE49-F238E27FC236}">
                <a16:creationId xmlns:a16="http://schemas.microsoft.com/office/drawing/2014/main" id="{430BC508-7441-4440-8997-2430291DD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5" name="Line 106">
            <a:extLst>
              <a:ext uri="{FF2B5EF4-FFF2-40B4-BE49-F238E27FC236}">
                <a16:creationId xmlns:a16="http://schemas.microsoft.com/office/drawing/2014/main" id="{8F5F3E5D-E18B-4A32-8210-CFC4E900A1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6" name="Line 107">
            <a:extLst>
              <a:ext uri="{FF2B5EF4-FFF2-40B4-BE49-F238E27FC236}">
                <a16:creationId xmlns:a16="http://schemas.microsoft.com/office/drawing/2014/main" id="{2806099B-E1DC-458E-A9DC-212670664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7" name="Line 108">
            <a:extLst>
              <a:ext uri="{FF2B5EF4-FFF2-40B4-BE49-F238E27FC236}">
                <a16:creationId xmlns:a16="http://schemas.microsoft.com/office/drawing/2014/main" id="{6B8C4267-1D4C-47FA-BB71-D9976156FE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8" name="Line 109">
            <a:extLst>
              <a:ext uri="{FF2B5EF4-FFF2-40B4-BE49-F238E27FC236}">
                <a16:creationId xmlns:a16="http://schemas.microsoft.com/office/drawing/2014/main" id="{3DB8A3F5-D6ED-4BC8-918D-5AD896E59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59" name="Group 110">
            <a:extLst>
              <a:ext uri="{FF2B5EF4-FFF2-40B4-BE49-F238E27FC236}">
                <a16:creationId xmlns:a16="http://schemas.microsoft.com/office/drawing/2014/main" id="{105E8139-44D6-4059-9648-BC224DCF660F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17610" name="Oval 111">
              <a:extLst>
                <a:ext uri="{FF2B5EF4-FFF2-40B4-BE49-F238E27FC236}">
                  <a16:creationId xmlns:a16="http://schemas.microsoft.com/office/drawing/2014/main" id="{6F109B37-A7AE-4497-93E4-6DA65824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611" name="Line 112">
              <a:extLst>
                <a:ext uri="{FF2B5EF4-FFF2-40B4-BE49-F238E27FC236}">
                  <a16:creationId xmlns:a16="http://schemas.microsoft.com/office/drawing/2014/main" id="{315B3B3A-E295-4D2D-9A52-9D51F97A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2" name="Line 113">
              <a:extLst>
                <a:ext uri="{FF2B5EF4-FFF2-40B4-BE49-F238E27FC236}">
                  <a16:creationId xmlns:a16="http://schemas.microsoft.com/office/drawing/2014/main" id="{28291977-681E-4C26-84D3-43F258348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3" name="Rectangle 114">
              <a:extLst>
                <a:ext uri="{FF2B5EF4-FFF2-40B4-BE49-F238E27FC236}">
                  <a16:creationId xmlns:a16="http://schemas.microsoft.com/office/drawing/2014/main" id="{7A572B2D-763A-44C9-A5F5-C32121F9E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614" name="Oval 115">
              <a:extLst>
                <a:ext uri="{FF2B5EF4-FFF2-40B4-BE49-F238E27FC236}">
                  <a16:creationId xmlns:a16="http://schemas.microsoft.com/office/drawing/2014/main" id="{B8A74188-FBA9-4941-9988-6D38F6AC5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17615" name="Group 116">
              <a:extLst>
                <a:ext uri="{FF2B5EF4-FFF2-40B4-BE49-F238E27FC236}">
                  <a16:creationId xmlns:a16="http://schemas.microsoft.com/office/drawing/2014/main" id="{DCABA957-EF58-4809-9DDF-56245F63E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620" name="Line 117">
                <a:extLst>
                  <a:ext uri="{FF2B5EF4-FFF2-40B4-BE49-F238E27FC236}">
                    <a16:creationId xmlns:a16="http://schemas.microsoft.com/office/drawing/2014/main" id="{A5FDC0D2-1037-4B42-9AE3-089298E08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1" name="Line 118">
                <a:extLst>
                  <a:ext uri="{FF2B5EF4-FFF2-40B4-BE49-F238E27FC236}">
                    <a16:creationId xmlns:a16="http://schemas.microsoft.com/office/drawing/2014/main" id="{2178A1B8-D5B1-49C9-BD4E-29A7FCBA2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2" name="Line 119">
                <a:extLst>
                  <a:ext uri="{FF2B5EF4-FFF2-40B4-BE49-F238E27FC236}">
                    <a16:creationId xmlns:a16="http://schemas.microsoft.com/office/drawing/2014/main" id="{56DA7C43-C350-43DB-88A9-CB3AD3C3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616" name="Group 120">
              <a:extLst>
                <a:ext uri="{FF2B5EF4-FFF2-40B4-BE49-F238E27FC236}">
                  <a16:creationId xmlns:a16="http://schemas.microsoft.com/office/drawing/2014/main" id="{5A7E1601-C393-4FF6-9F1A-312A50D8252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617" name="Line 121">
                <a:extLst>
                  <a:ext uri="{FF2B5EF4-FFF2-40B4-BE49-F238E27FC236}">
                    <a16:creationId xmlns:a16="http://schemas.microsoft.com/office/drawing/2014/main" id="{5AC4B8A8-F28F-4999-9342-FD94573C2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18" name="Line 122">
                <a:extLst>
                  <a:ext uri="{FF2B5EF4-FFF2-40B4-BE49-F238E27FC236}">
                    <a16:creationId xmlns:a16="http://schemas.microsoft.com/office/drawing/2014/main" id="{17EBF50F-17B4-4914-9265-241C2F199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19" name="Line 123">
                <a:extLst>
                  <a:ext uri="{FF2B5EF4-FFF2-40B4-BE49-F238E27FC236}">
                    <a16:creationId xmlns:a16="http://schemas.microsoft.com/office/drawing/2014/main" id="{9C14E493-5451-4270-A0D3-30F6E0FF8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60" name="Group 124">
            <a:extLst>
              <a:ext uri="{FF2B5EF4-FFF2-40B4-BE49-F238E27FC236}">
                <a16:creationId xmlns:a16="http://schemas.microsoft.com/office/drawing/2014/main" id="{D78B8485-E3D5-4181-AA55-4BFC5F71C475}"/>
              </a:ext>
            </a:extLst>
          </p:cNvPr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17597" name="Oval 125">
              <a:extLst>
                <a:ext uri="{FF2B5EF4-FFF2-40B4-BE49-F238E27FC236}">
                  <a16:creationId xmlns:a16="http://schemas.microsoft.com/office/drawing/2014/main" id="{9F4B0ED6-C8C8-4C4E-8BE8-1A1CD753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98" name="Line 126">
              <a:extLst>
                <a:ext uri="{FF2B5EF4-FFF2-40B4-BE49-F238E27FC236}">
                  <a16:creationId xmlns:a16="http://schemas.microsoft.com/office/drawing/2014/main" id="{7664079B-582A-4DA0-8CD1-819C9AA5C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99" name="Line 127">
              <a:extLst>
                <a:ext uri="{FF2B5EF4-FFF2-40B4-BE49-F238E27FC236}">
                  <a16:creationId xmlns:a16="http://schemas.microsoft.com/office/drawing/2014/main" id="{F8F2E0E4-2E33-467F-97F9-702A41FE6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00" name="Rectangle 128">
              <a:extLst>
                <a:ext uri="{FF2B5EF4-FFF2-40B4-BE49-F238E27FC236}">
                  <a16:creationId xmlns:a16="http://schemas.microsoft.com/office/drawing/2014/main" id="{F1AC5E3F-35F8-4A76-8529-EB6315198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601" name="Oval 129">
              <a:extLst>
                <a:ext uri="{FF2B5EF4-FFF2-40B4-BE49-F238E27FC236}">
                  <a16:creationId xmlns:a16="http://schemas.microsoft.com/office/drawing/2014/main" id="{C3B66B59-B868-46BE-A9F8-2ABA0522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17602" name="Group 130">
              <a:extLst>
                <a:ext uri="{FF2B5EF4-FFF2-40B4-BE49-F238E27FC236}">
                  <a16:creationId xmlns:a16="http://schemas.microsoft.com/office/drawing/2014/main" id="{8C6E43A4-84FE-4237-932F-7FD064ECD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607" name="Line 131">
                <a:extLst>
                  <a:ext uri="{FF2B5EF4-FFF2-40B4-BE49-F238E27FC236}">
                    <a16:creationId xmlns:a16="http://schemas.microsoft.com/office/drawing/2014/main" id="{5E14C3BC-3F29-4226-ACBD-1A98B4C08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08" name="Line 132">
                <a:extLst>
                  <a:ext uri="{FF2B5EF4-FFF2-40B4-BE49-F238E27FC236}">
                    <a16:creationId xmlns:a16="http://schemas.microsoft.com/office/drawing/2014/main" id="{BE0AA9C1-A2AC-409C-8911-EDC289CD1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09" name="Line 133">
                <a:extLst>
                  <a:ext uri="{FF2B5EF4-FFF2-40B4-BE49-F238E27FC236}">
                    <a16:creationId xmlns:a16="http://schemas.microsoft.com/office/drawing/2014/main" id="{2D05CAAE-7CC2-47BD-9704-0EC6AD34F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603" name="Group 134">
              <a:extLst>
                <a:ext uri="{FF2B5EF4-FFF2-40B4-BE49-F238E27FC236}">
                  <a16:creationId xmlns:a16="http://schemas.microsoft.com/office/drawing/2014/main" id="{6376BC25-E606-4B0C-9019-3EB4782D0D7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604" name="Line 135">
                <a:extLst>
                  <a:ext uri="{FF2B5EF4-FFF2-40B4-BE49-F238E27FC236}">
                    <a16:creationId xmlns:a16="http://schemas.microsoft.com/office/drawing/2014/main" id="{774F4A58-4FAE-4CCB-AF15-3A6434BFC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05" name="Line 136">
                <a:extLst>
                  <a:ext uri="{FF2B5EF4-FFF2-40B4-BE49-F238E27FC236}">
                    <a16:creationId xmlns:a16="http://schemas.microsoft.com/office/drawing/2014/main" id="{D609653A-8A44-4D13-9737-325E993FC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06" name="Line 137">
                <a:extLst>
                  <a:ext uri="{FF2B5EF4-FFF2-40B4-BE49-F238E27FC236}">
                    <a16:creationId xmlns:a16="http://schemas.microsoft.com/office/drawing/2014/main" id="{8677E5E9-28D8-4650-964F-2A2D78A27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61" name="Group 138">
            <a:extLst>
              <a:ext uri="{FF2B5EF4-FFF2-40B4-BE49-F238E27FC236}">
                <a16:creationId xmlns:a16="http://schemas.microsoft.com/office/drawing/2014/main" id="{CD0E4CF1-0A89-4DF9-AF00-F4B514D1641C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17584" name="Oval 139">
              <a:extLst>
                <a:ext uri="{FF2B5EF4-FFF2-40B4-BE49-F238E27FC236}">
                  <a16:creationId xmlns:a16="http://schemas.microsoft.com/office/drawing/2014/main" id="{A1D108AB-A2A8-45A0-A507-C9A14C23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85" name="Line 140">
              <a:extLst>
                <a:ext uri="{FF2B5EF4-FFF2-40B4-BE49-F238E27FC236}">
                  <a16:creationId xmlns:a16="http://schemas.microsoft.com/office/drawing/2014/main" id="{7CD0AEF7-307A-413F-80E0-42CEE4046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86" name="Line 141">
              <a:extLst>
                <a:ext uri="{FF2B5EF4-FFF2-40B4-BE49-F238E27FC236}">
                  <a16:creationId xmlns:a16="http://schemas.microsoft.com/office/drawing/2014/main" id="{4B113D0D-2CAA-4647-BD2D-C0454FE43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87" name="Rectangle 142">
              <a:extLst>
                <a:ext uri="{FF2B5EF4-FFF2-40B4-BE49-F238E27FC236}">
                  <a16:creationId xmlns:a16="http://schemas.microsoft.com/office/drawing/2014/main" id="{6DB5F88F-1346-49C3-9F55-0DC18E712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588" name="Oval 143">
              <a:extLst>
                <a:ext uri="{FF2B5EF4-FFF2-40B4-BE49-F238E27FC236}">
                  <a16:creationId xmlns:a16="http://schemas.microsoft.com/office/drawing/2014/main" id="{9965CF6E-0CD2-44E4-BEEE-69C5A018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17589" name="Group 144">
              <a:extLst>
                <a:ext uri="{FF2B5EF4-FFF2-40B4-BE49-F238E27FC236}">
                  <a16:creationId xmlns:a16="http://schemas.microsoft.com/office/drawing/2014/main" id="{A298CB2A-586B-4B94-A968-D3B2025A1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94" name="Line 145">
                <a:extLst>
                  <a:ext uri="{FF2B5EF4-FFF2-40B4-BE49-F238E27FC236}">
                    <a16:creationId xmlns:a16="http://schemas.microsoft.com/office/drawing/2014/main" id="{ACF282DA-E5E8-40A4-95B1-A934AB0BA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95" name="Line 146">
                <a:extLst>
                  <a:ext uri="{FF2B5EF4-FFF2-40B4-BE49-F238E27FC236}">
                    <a16:creationId xmlns:a16="http://schemas.microsoft.com/office/drawing/2014/main" id="{B07BF841-9AEA-474C-BCC7-9B3BDB30F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96" name="Line 147">
                <a:extLst>
                  <a:ext uri="{FF2B5EF4-FFF2-40B4-BE49-F238E27FC236}">
                    <a16:creationId xmlns:a16="http://schemas.microsoft.com/office/drawing/2014/main" id="{8BD19495-8A58-4BAD-A3D3-2EA591653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590" name="Group 148">
              <a:extLst>
                <a:ext uri="{FF2B5EF4-FFF2-40B4-BE49-F238E27FC236}">
                  <a16:creationId xmlns:a16="http://schemas.microsoft.com/office/drawing/2014/main" id="{E9A5225A-E5EE-458F-8E11-51B279E7912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91" name="Line 149">
                <a:extLst>
                  <a:ext uri="{FF2B5EF4-FFF2-40B4-BE49-F238E27FC236}">
                    <a16:creationId xmlns:a16="http://schemas.microsoft.com/office/drawing/2014/main" id="{D9CB7CCB-06BB-4991-8D5E-386EE26D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92" name="Line 150">
                <a:extLst>
                  <a:ext uri="{FF2B5EF4-FFF2-40B4-BE49-F238E27FC236}">
                    <a16:creationId xmlns:a16="http://schemas.microsoft.com/office/drawing/2014/main" id="{6D405709-97AE-4277-9895-AAEA9A056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93" name="Line 151">
                <a:extLst>
                  <a:ext uri="{FF2B5EF4-FFF2-40B4-BE49-F238E27FC236}">
                    <a16:creationId xmlns:a16="http://schemas.microsoft.com/office/drawing/2014/main" id="{C2133B1A-69FA-459E-9884-30F5D1E53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62" name="Group 152">
            <a:extLst>
              <a:ext uri="{FF2B5EF4-FFF2-40B4-BE49-F238E27FC236}">
                <a16:creationId xmlns:a16="http://schemas.microsoft.com/office/drawing/2014/main" id="{05DD5248-09CF-44B9-9A94-815F77B2E0F4}"/>
              </a:ext>
            </a:extLst>
          </p:cNvPr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17571" name="Oval 153">
              <a:extLst>
                <a:ext uri="{FF2B5EF4-FFF2-40B4-BE49-F238E27FC236}">
                  <a16:creationId xmlns:a16="http://schemas.microsoft.com/office/drawing/2014/main" id="{7D1F171D-7F77-4E38-806A-DAA51957C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72" name="Line 154">
              <a:extLst>
                <a:ext uri="{FF2B5EF4-FFF2-40B4-BE49-F238E27FC236}">
                  <a16:creationId xmlns:a16="http://schemas.microsoft.com/office/drawing/2014/main" id="{72790197-C8DA-4362-98F4-92978DDFC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73" name="Line 155">
              <a:extLst>
                <a:ext uri="{FF2B5EF4-FFF2-40B4-BE49-F238E27FC236}">
                  <a16:creationId xmlns:a16="http://schemas.microsoft.com/office/drawing/2014/main" id="{A07818C6-898A-4460-BA04-26C1E35C6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74" name="Rectangle 156">
              <a:extLst>
                <a:ext uri="{FF2B5EF4-FFF2-40B4-BE49-F238E27FC236}">
                  <a16:creationId xmlns:a16="http://schemas.microsoft.com/office/drawing/2014/main" id="{EC3D58B9-916E-4D88-8232-7E1D653A3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575" name="Oval 157">
              <a:extLst>
                <a:ext uri="{FF2B5EF4-FFF2-40B4-BE49-F238E27FC236}">
                  <a16:creationId xmlns:a16="http://schemas.microsoft.com/office/drawing/2014/main" id="{5E196538-5646-4A1C-9441-7AEC52EF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17576" name="Group 158">
              <a:extLst>
                <a:ext uri="{FF2B5EF4-FFF2-40B4-BE49-F238E27FC236}">
                  <a16:creationId xmlns:a16="http://schemas.microsoft.com/office/drawing/2014/main" id="{80ACD2E0-15DE-488B-B177-D451D2768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81" name="Line 159">
                <a:extLst>
                  <a:ext uri="{FF2B5EF4-FFF2-40B4-BE49-F238E27FC236}">
                    <a16:creationId xmlns:a16="http://schemas.microsoft.com/office/drawing/2014/main" id="{F002455F-FD69-4A92-B503-D37FF8C50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82" name="Line 160">
                <a:extLst>
                  <a:ext uri="{FF2B5EF4-FFF2-40B4-BE49-F238E27FC236}">
                    <a16:creationId xmlns:a16="http://schemas.microsoft.com/office/drawing/2014/main" id="{36CBC517-D08D-4DAB-9ED6-6C1D2F433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83" name="Line 161">
                <a:extLst>
                  <a:ext uri="{FF2B5EF4-FFF2-40B4-BE49-F238E27FC236}">
                    <a16:creationId xmlns:a16="http://schemas.microsoft.com/office/drawing/2014/main" id="{BAA1401C-05A6-4CA1-A739-87DB91E18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577" name="Group 162">
              <a:extLst>
                <a:ext uri="{FF2B5EF4-FFF2-40B4-BE49-F238E27FC236}">
                  <a16:creationId xmlns:a16="http://schemas.microsoft.com/office/drawing/2014/main" id="{B9D1AA73-18F6-457C-BB88-D94539B09C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78" name="Line 163">
                <a:extLst>
                  <a:ext uri="{FF2B5EF4-FFF2-40B4-BE49-F238E27FC236}">
                    <a16:creationId xmlns:a16="http://schemas.microsoft.com/office/drawing/2014/main" id="{DF6395E9-E192-4CEF-8328-CBD42BE47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79" name="Line 164">
                <a:extLst>
                  <a:ext uri="{FF2B5EF4-FFF2-40B4-BE49-F238E27FC236}">
                    <a16:creationId xmlns:a16="http://schemas.microsoft.com/office/drawing/2014/main" id="{50642165-8FAD-4638-9CF2-05B9E1C03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80" name="Line 165">
                <a:extLst>
                  <a:ext uri="{FF2B5EF4-FFF2-40B4-BE49-F238E27FC236}">
                    <a16:creationId xmlns:a16="http://schemas.microsoft.com/office/drawing/2014/main" id="{383FC6D8-958A-4D0A-A6B0-1DC03684D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63" name="Group 166">
            <a:extLst>
              <a:ext uri="{FF2B5EF4-FFF2-40B4-BE49-F238E27FC236}">
                <a16:creationId xmlns:a16="http://schemas.microsoft.com/office/drawing/2014/main" id="{6584E0D4-D966-4BEE-AD2C-CF6A1BA3CADA}"/>
              </a:ext>
            </a:extLst>
          </p:cNvPr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17558" name="Oval 167">
              <a:extLst>
                <a:ext uri="{FF2B5EF4-FFF2-40B4-BE49-F238E27FC236}">
                  <a16:creationId xmlns:a16="http://schemas.microsoft.com/office/drawing/2014/main" id="{E2E8EF2B-2457-43DE-BC6A-CB069C497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59" name="Line 168">
              <a:extLst>
                <a:ext uri="{FF2B5EF4-FFF2-40B4-BE49-F238E27FC236}">
                  <a16:creationId xmlns:a16="http://schemas.microsoft.com/office/drawing/2014/main" id="{624A1884-5B61-468F-9E62-3E5BD9F03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60" name="Line 169">
              <a:extLst>
                <a:ext uri="{FF2B5EF4-FFF2-40B4-BE49-F238E27FC236}">
                  <a16:creationId xmlns:a16="http://schemas.microsoft.com/office/drawing/2014/main" id="{FFC40A0B-2709-4E29-8DAD-DF641BFC2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61" name="Rectangle 170">
              <a:extLst>
                <a:ext uri="{FF2B5EF4-FFF2-40B4-BE49-F238E27FC236}">
                  <a16:creationId xmlns:a16="http://schemas.microsoft.com/office/drawing/2014/main" id="{A5ABC67C-4A4E-4221-B1A9-2B3A0554E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562" name="Oval 171">
              <a:extLst>
                <a:ext uri="{FF2B5EF4-FFF2-40B4-BE49-F238E27FC236}">
                  <a16:creationId xmlns:a16="http://schemas.microsoft.com/office/drawing/2014/main" id="{BDCF7B32-94EC-454E-A434-9ADB27B9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17563" name="Group 172">
              <a:extLst>
                <a:ext uri="{FF2B5EF4-FFF2-40B4-BE49-F238E27FC236}">
                  <a16:creationId xmlns:a16="http://schemas.microsoft.com/office/drawing/2014/main" id="{7AE51536-12A7-4D36-B2C8-4EDB40B6E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68" name="Line 173">
                <a:extLst>
                  <a:ext uri="{FF2B5EF4-FFF2-40B4-BE49-F238E27FC236}">
                    <a16:creationId xmlns:a16="http://schemas.microsoft.com/office/drawing/2014/main" id="{EC11F575-6C50-47F1-B64C-9BBED4673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69" name="Line 174">
                <a:extLst>
                  <a:ext uri="{FF2B5EF4-FFF2-40B4-BE49-F238E27FC236}">
                    <a16:creationId xmlns:a16="http://schemas.microsoft.com/office/drawing/2014/main" id="{1CEA9EB6-3674-4DE3-A0A5-8A274C48C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70" name="Line 175">
                <a:extLst>
                  <a:ext uri="{FF2B5EF4-FFF2-40B4-BE49-F238E27FC236}">
                    <a16:creationId xmlns:a16="http://schemas.microsoft.com/office/drawing/2014/main" id="{1855A44A-3EFD-46D7-85F6-B9AB1A3D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564" name="Group 176">
              <a:extLst>
                <a:ext uri="{FF2B5EF4-FFF2-40B4-BE49-F238E27FC236}">
                  <a16:creationId xmlns:a16="http://schemas.microsoft.com/office/drawing/2014/main" id="{D84E6E52-FE43-497A-86AB-C2832C46315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65" name="Line 177">
                <a:extLst>
                  <a:ext uri="{FF2B5EF4-FFF2-40B4-BE49-F238E27FC236}">
                    <a16:creationId xmlns:a16="http://schemas.microsoft.com/office/drawing/2014/main" id="{FE848193-DD8E-44C3-8CAC-BE18F97B0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66" name="Line 178">
                <a:extLst>
                  <a:ext uri="{FF2B5EF4-FFF2-40B4-BE49-F238E27FC236}">
                    <a16:creationId xmlns:a16="http://schemas.microsoft.com/office/drawing/2014/main" id="{51A43103-21F3-4505-9B59-6035ED107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67" name="Line 179">
                <a:extLst>
                  <a:ext uri="{FF2B5EF4-FFF2-40B4-BE49-F238E27FC236}">
                    <a16:creationId xmlns:a16="http://schemas.microsoft.com/office/drawing/2014/main" id="{8ACA7EF7-2D96-4E61-B023-71BEF90E7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64" name="Group 180">
            <a:extLst>
              <a:ext uri="{FF2B5EF4-FFF2-40B4-BE49-F238E27FC236}">
                <a16:creationId xmlns:a16="http://schemas.microsoft.com/office/drawing/2014/main" id="{5F9173BE-6177-434E-83AB-F9A5A792FB36}"/>
              </a:ext>
            </a:extLst>
          </p:cNvPr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17545" name="Oval 181">
              <a:extLst>
                <a:ext uri="{FF2B5EF4-FFF2-40B4-BE49-F238E27FC236}">
                  <a16:creationId xmlns:a16="http://schemas.microsoft.com/office/drawing/2014/main" id="{8BBD17D9-6926-4D95-AA2F-5BBE7CA9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46" name="Line 182">
              <a:extLst>
                <a:ext uri="{FF2B5EF4-FFF2-40B4-BE49-F238E27FC236}">
                  <a16:creationId xmlns:a16="http://schemas.microsoft.com/office/drawing/2014/main" id="{358CB78E-8657-4301-AD8E-C90A4CB6D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47" name="Line 183">
              <a:extLst>
                <a:ext uri="{FF2B5EF4-FFF2-40B4-BE49-F238E27FC236}">
                  <a16:creationId xmlns:a16="http://schemas.microsoft.com/office/drawing/2014/main" id="{3E011E39-CA5A-4E85-B020-B058C9243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48" name="Rectangle 184">
              <a:extLst>
                <a:ext uri="{FF2B5EF4-FFF2-40B4-BE49-F238E27FC236}">
                  <a16:creationId xmlns:a16="http://schemas.microsoft.com/office/drawing/2014/main" id="{27EA9AA6-AE29-4162-BDE0-F8979DE00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549" name="Oval 185">
              <a:extLst>
                <a:ext uri="{FF2B5EF4-FFF2-40B4-BE49-F238E27FC236}">
                  <a16:creationId xmlns:a16="http://schemas.microsoft.com/office/drawing/2014/main" id="{274F90B1-3B8F-4F09-B135-A6E183BA9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17550" name="Group 186">
              <a:extLst>
                <a:ext uri="{FF2B5EF4-FFF2-40B4-BE49-F238E27FC236}">
                  <a16:creationId xmlns:a16="http://schemas.microsoft.com/office/drawing/2014/main" id="{388DD7E0-06D2-446B-A871-38EA3056C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55" name="Line 187">
                <a:extLst>
                  <a:ext uri="{FF2B5EF4-FFF2-40B4-BE49-F238E27FC236}">
                    <a16:creationId xmlns:a16="http://schemas.microsoft.com/office/drawing/2014/main" id="{515AB022-7E5A-40B7-A976-8275A5CB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56" name="Line 188">
                <a:extLst>
                  <a:ext uri="{FF2B5EF4-FFF2-40B4-BE49-F238E27FC236}">
                    <a16:creationId xmlns:a16="http://schemas.microsoft.com/office/drawing/2014/main" id="{E9377A1D-D84B-455D-A49E-9F075A9F4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57" name="Line 189">
                <a:extLst>
                  <a:ext uri="{FF2B5EF4-FFF2-40B4-BE49-F238E27FC236}">
                    <a16:creationId xmlns:a16="http://schemas.microsoft.com/office/drawing/2014/main" id="{5462FC86-E752-4F4E-B24C-B2990C478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551" name="Group 190">
              <a:extLst>
                <a:ext uri="{FF2B5EF4-FFF2-40B4-BE49-F238E27FC236}">
                  <a16:creationId xmlns:a16="http://schemas.microsoft.com/office/drawing/2014/main" id="{A5CA9903-7AE5-4B01-A0EB-A88D3423B8B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52" name="Line 191">
                <a:extLst>
                  <a:ext uri="{FF2B5EF4-FFF2-40B4-BE49-F238E27FC236}">
                    <a16:creationId xmlns:a16="http://schemas.microsoft.com/office/drawing/2014/main" id="{A20E72DE-4F07-471F-B9E6-547B75C3B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53" name="Line 192">
                <a:extLst>
                  <a:ext uri="{FF2B5EF4-FFF2-40B4-BE49-F238E27FC236}">
                    <a16:creationId xmlns:a16="http://schemas.microsoft.com/office/drawing/2014/main" id="{F674379F-91ED-4A2D-A817-F6A3A5327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54" name="Line 193">
                <a:extLst>
                  <a:ext uri="{FF2B5EF4-FFF2-40B4-BE49-F238E27FC236}">
                    <a16:creationId xmlns:a16="http://schemas.microsoft.com/office/drawing/2014/main" id="{FBCE36E2-A100-437E-89B8-F80C412A5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65" name="Group 194">
            <a:extLst>
              <a:ext uri="{FF2B5EF4-FFF2-40B4-BE49-F238E27FC236}">
                <a16:creationId xmlns:a16="http://schemas.microsoft.com/office/drawing/2014/main" id="{1385E481-F2FD-4440-895B-A2FB60B2FC85}"/>
              </a:ext>
            </a:extLst>
          </p:cNvPr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17532" name="Oval 195">
              <a:extLst>
                <a:ext uri="{FF2B5EF4-FFF2-40B4-BE49-F238E27FC236}">
                  <a16:creationId xmlns:a16="http://schemas.microsoft.com/office/drawing/2014/main" id="{630EF5C8-1253-4739-B48D-EA5E211E3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33" name="Line 196">
              <a:extLst>
                <a:ext uri="{FF2B5EF4-FFF2-40B4-BE49-F238E27FC236}">
                  <a16:creationId xmlns:a16="http://schemas.microsoft.com/office/drawing/2014/main" id="{F43CDE5D-74A3-4D71-8F83-EF8D70CC2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" name="Line 197">
              <a:extLst>
                <a:ext uri="{FF2B5EF4-FFF2-40B4-BE49-F238E27FC236}">
                  <a16:creationId xmlns:a16="http://schemas.microsoft.com/office/drawing/2014/main" id="{B13FCEAE-A173-47C1-9A28-D9A60D896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" name="Rectangle 198">
              <a:extLst>
                <a:ext uri="{FF2B5EF4-FFF2-40B4-BE49-F238E27FC236}">
                  <a16:creationId xmlns:a16="http://schemas.microsoft.com/office/drawing/2014/main" id="{813BA29A-096A-417A-A411-246D107A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536" name="Oval 199">
              <a:extLst>
                <a:ext uri="{FF2B5EF4-FFF2-40B4-BE49-F238E27FC236}">
                  <a16:creationId xmlns:a16="http://schemas.microsoft.com/office/drawing/2014/main" id="{90D8982E-7898-41A0-9631-ED61A70C3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17537" name="Group 200">
              <a:extLst>
                <a:ext uri="{FF2B5EF4-FFF2-40B4-BE49-F238E27FC236}">
                  <a16:creationId xmlns:a16="http://schemas.microsoft.com/office/drawing/2014/main" id="{CF8C2A17-2EF9-4590-A2FC-99AEDD9C2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42" name="Line 201">
                <a:extLst>
                  <a:ext uri="{FF2B5EF4-FFF2-40B4-BE49-F238E27FC236}">
                    <a16:creationId xmlns:a16="http://schemas.microsoft.com/office/drawing/2014/main" id="{5BBECE13-A8B8-4991-A151-16C0BFCD5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43" name="Line 202">
                <a:extLst>
                  <a:ext uri="{FF2B5EF4-FFF2-40B4-BE49-F238E27FC236}">
                    <a16:creationId xmlns:a16="http://schemas.microsoft.com/office/drawing/2014/main" id="{2C47FBF6-DF22-48A5-8259-A7B863D00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44" name="Line 203">
                <a:extLst>
                  <a:ext uri="{FF2B5EF4-FFF2-40B4-BE49-F238E27FC236}">
                    <a16:creationId xmlns:a16="http://schemas.microsoft.com/office/drawing/2014/main" id="{FFED66CE-8C5A-413B-9BFD-44B3A8344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538" name="Group 204">
              <a:extLst>
                <a:ext uri="{FF2B5EF4-FFF2-40B4-BE49-F238E27FC236}">
                  <a16:creationId xmlns:a16="http://schemas.microsoft.com/office/drawing/2014/main" id="{58AB9809-3A1D-47B4-AD50-31887CA5719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39" name="Line 205">
                <a:extLst>
                  <a:ext uri="{FF2B5EF4-FFF2-40B4-BE49-F238E27FC236}">
                    <a16:creationId xmlns:a16="http://schemas.microsoft.com/office/drawing/2014/main" id="{D644A7C0-6C5A-4EB4-A4EA-3900865E3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40" name="Line 206">
                <a:extLst>
                  <a:ext uri="{FF2B5EF4-FFF2-40B4-BE49-F238E27FC236}">
                    <a16:creationId xmlns:a16="http://schemas.microsoft.com/office/drawing/2014/main" id="{3B0EC1D0-C812-4F3E-AA6B-90F181752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41" name="Line 207">
                <a:extLst>
                  <a:ext uri="{FF2B5EF4-FFF2-40B4-BE49-F238E27FC236}">
                    <a16:creationId xmlns:a16="http://schemas.microsoft.com/office/drawing/2014/main" id="{2B2261BB-621E-42D4-BC02-41B4AB7EE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7466" name="Group 208">
            <a:extLst>
              <a:ext uri="{FF2B5EF4-FFF2-40B4-BE49-F238E27FC236}">
                <a16:creationId xmlns:a16="http://schemas.microsoft.com/office/drawing/2014/main" id="{7D750D63-B14E-454C-A3AD-57DA9A8275DD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17519" name="Oval 209">
              <a:extLst>
                <a:ext uri="{FF2B5EF4-FFF2-40B4-BE49-F238E27FC236}">
                  <a16:creationId xmlns:a16="http://schemas.microsoft.com/office/drawing/2014/main" id="{2E176DE3-6CC3-436D-8BCB-FF6B2866B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20" name="Line 210">
              <a:extLst>
                <a:ext uri="{FF2B5EF4-FFF2-40B4-BE49-F238E27FC236}">
                  <a16:creationId xmlns:a16="http://schemas.microsoft.com/office/drawing/2014/main" id="{F34944BA-2CCC-4842-9204-EE4E7BF8D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" name="Line 211">
              <a:extLst>
                <a:ext uri="{FF2B5EF4-FFF2-40B4-BE49-F238E27FC236}">
                  <a16:creationId xmlns:a16="http://schemas.microsoft.com/office/drawing/2014/main" id="{F7B9C483-B1D3-44A6-B6F3-074807217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" name="Rectangle 212">
              <a:extLst>
                <a:ext uri="{FF2B5EF4-FFF2-40B4-BE49-F238E27FC236}">
                  <a16:creationId xmlns:a16="http://schemas.microsoft.com/office/drawing/2014/main" id="{C5FB55DD-631B-45B0-9980-64A3AC69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523" name="Oval 213">
              <a:extLst>
                <a:ext uri="{FF2B5EF4-FFF2-40B4-BE49-F238E27FC236}">
                  <a16:creationId xmlns:a16="http://schemas.microsoft.com/office/drawing/2014/main" id="{03E64880-9252-4BA3-A7FB-BA45E8A5C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17524" name="Group 214">
              <a:extLst>
                <a:ext uri="{FF2B5EF4-FFF2-40B4-BE49-F238E27FC236}">
                  <a16:creationId xmlns:a16="http://schemas.microsoft.com/office/drawing/2014/main" id="{A9939B30-9690-4F6E-AFF2-60CE048174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29" name="Line 215">
                <a:extLst>
                  <a:ext uri="{FF2B5EF4-FFF2-40B4-BE49-F238E27FC236}">
                    <a16:creationId xmlns:a16="http://schemas.microsoft.com/office/drawing/2014/main" id="{80C3D706-6A63-447A-8BD2-18503487C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30" name="Line 216">
                <a:extLst>
                  <a:ext uri="{FF2B5EF4-FFF2-40B4-BE49-F238E27FC236}">
                    <a16:creationId xmlns:a16="http://schemas.microsoft.com/office/drawing/2014/main" id="{F8673A2F-ED5F-4A78-AA36-7C3A3EF8D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31" name="Line 217">
                <a:extLst>
                  <a:ext uri="{FF2B5EF4-FFF2-40B4-BE49-F238E27FC236}">
                    <a16:creationId xmlns:a16="http://schemas.microsoft.com/office/drawing/2014/main" id="{1469081F-6820-4269-BAED-8744D7CB9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525" name="Group 218">
              <a:extLst>
                <a:ext uri="{FF2B5EF4-FFF2-40B4-BE49-F238E27FC236}">
                  <a16:creationId xmlns:a16="http://schemas.microsoft.com/office/drawing/2014/main" id="{FDFF5D1F-55E3-4C71-B86A-6113190C9A6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26" name="Line 219">
                <a:extLst>
                  <a:ext uri="{FF2B5EF4-FFF2-40B4-BE49-F238E27FC236}">
                    <a16:creationId xmlns:a16="http://schemas.microsoft.com/office/drawing/2014/main" id="{9A36F39C-77E6-41A0-A620-39E3A2824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27" name="Line 220">
                <a:extLst>
                  <a:ext uri="{FF2B5EF4-FFF2-40B4-BE49-F238E27FC236}">
                    <a16:creationId xmlns:a16="http://schemas.microsoft.com/office/drawing/2014/main" id="{B4C89CEC-463C-4EDF-A419-E88DD6A51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528" name="Line 221">
                <a:extLst>
                  <a:ext uri="{FF2B5EF4-FFF2-40B4-BE49-F238E27FC236}">
                    <a16:creationId xmlns:a16="http://schemas.microsoft.com/office/drawing/2014/main" id="{56064EF7-F3C7-4871-8DB6-942B6715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7467" name="Line 222">
            <a:extLst>
              <a:ext uri="{FF2B5EF4-FFF2-40B4-BE49-F238E27FC236}">
                <a16:creationId xmlns:a16="http://schemas.microsoft.com/office/drawing/2014/main" id="{4D6EBD7F-6FE5-41E7-A1A8-B35FAF542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68" name="Group 223">
            <a:extLst>
              <a:ext uri="{FF2B5EF4-FFF2-40B4-BE49-F238E27FC236}">
                <a16:creationId xmlns:a16="http://schemas.microsoft.com/office/drawing/2014/main" id="{5CE0DEAE-8349-4851-BEEF-939D83DB1678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17512" name="Rectangle 224">
              <a:extLst>
                <a:ext uri="{FF2B5EF4-FFF2-40B4-BE49-F238E27FC236}">
                  <a16:creationId xmlns:a16="http://schemas.microsoft.com/office/drawing/2014/main" id="{1977E17D-E1CF-4F71-BC2B-2BFDA10F6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13" name="Rectangle 225">
              <a:extLst>
                <a:ext uri="{FF2B5EF4-FFF2-40B4-BE49-F238E27FC236}">
                  <a16:creationId xmlns:a16="http://schemas.microsoft.com/office/drawing/2014/main" id="{35678B62-8E2C-4294-87B3-A763E9669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14" name="Rectangle 226">
              <a:extLst>
                <a:ext uri="{FF2B5EF4-FFF2-40B4-BE49-F238E27FC236}">
                  <a16:creationId xmlns:a16="http://schemas.microsoft.com/office/drawing/2014/main" id="{A4E24396-93D4-4004-8077-5257A5A2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15" name="Text Box 227">
              <a:extLst>
                <a:ext uri="{FF2B5EF4-FFF2-40B4-BE49-F238E27FC236}">
                  <a16:creationId xmlns:a16="http://schemas.microsoft.com/office/drawing/2014/main" id="{2C88B2E4-E8BF-49AA-889C-2E634C4D7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application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solidFill>
                    <a:schemeClr val="bg1"/>
                  </a:solidFill>
                  <a:latin typeface="Comic Sans MS" panose="030F0702030302020204" pitchFamily="66" charset="0"/>
                </a:rPr>
                <a:t>transport</a:t>
              </a: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516" name="Line 228">
              <a:extLst>
                <a:ext uri="{FF2B5EF4-FFF2-40B4-BE49-F238E27FC236}">
                  <a16:creationId xmlns:a16="http://schemas.microsoft.com/office/drawing/2014/main" id="{D470D412-F608-4B41-847F-93C1B4152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" name="Line 229">
              <a:extLst>
                <a:ext uri="{FF2B5EF4-FFF2-40B4-BE49-F238E27FC236}">
                  <a16:creationId xmlns:a16="http://schemas.microsoft.com/office/drawing/2014/main" id="{A53D2C9E-5ABE-43EC-AE71-9D020220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" name="Line 230">
              <a:extLst>
                <a:ext uri="{FF2B5EF4-FFF2-40B4-BE49-F238E27FC236}">
                  <a16:creationId xmlns:a16="http://schemas.microsoft.com/office/drawing/2014/main" id="{90367300-DEA4-4477-8420-5C43A03A3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69" name="Group 231">
            <a:extLst>
              <a:ext uri="{FF2B5EF4-FFF2-40B4-BE49-F238E27FC236}">
                <a16:creationId xmlns:a16="http://schemas.microsoft.com/office/drawing/2014/main" id="{CB80F3F3-8EB4-47D8-B4A2-B87F72A742D8}"/>
              </a:ext>
            </a:extLst>
          </p:cNvPr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17505" name="Rectangle 232">
              <a:extLst>
                <a:ext uri="{FF2B5EF4-FFF2-40B4-BE49-F238E27FC236}">
                  <a16:creationId xmlns:a16="http://schemas.microsoft.com/office/drawing/2014/main" id="{17EB6E4D-DC26-48E1-9958-2E54E9D19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06" name="Rectangle 233">
              <a:extLst>
                <a:ext uri="{FF2B5EF4-FFF2-40B4-BE49-F238E27FC236}">
                  <a16:creationId xmlns:a16="http://schemas.microsoft.com/office/drawing/2014/main" id="{AD6A80CF-C98E-40C9-9EEC-C0094608E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07" name="Rectangle 234">
              <a:extLst>
                <a:ext uri="{FF2B5EF4-FFF2-40B4-BE49-F238E27FC236}">
                  <a16:creationId xmlns:a16="http://schemas.microsoft.com/office/drawing/2014/main" id="{CE0B5BAF-C8D0-47ED-9725-68933ACF6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08" name="Text Box 235">
              <a:extLst>
                <a:ext uri="{FF2B5EF4-FFF2-40B4-BE49-F238E27FC236}">
                  <a16:creationId xmlns:a16="http://schemas.microsoft.com/office/drawing/2014/main" id="{04CCD320-08C9-4379-A520-EDACFF9DD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application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solidFill>
                    <a:schemeClr val="bg1"/>
                  </a:solidFill>
                  <a:latin typeface="Comic Sans MS" panose="030F0702030302020204" pitchFamily="66" charset="0"/>
                </a:rPr>
                <a:t>transport</a:t>
              </a: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509" name="Line 236">
              <a:extLst>
                <a:ext uri="{FF2B5EF4-FFF2-40B4-BE49-F238E27FC236}">
                  <a16:creationId xmlns:a16="http://schemas.microsoft.com/office/drawing/2014/main" id="{F0012E67-865A-4866-B3B0-4B024946B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0" name="Line 237">
              <a:extLst>
                <a:ext uri="{FF2B5EF4-FFF2-40B4-BE49-F238E27FC236}">
                  <a16:creationId xmlns:a16="http://schemas.microsoft.com/office/drawing/2014/main" id="{0502CB22-0737-48E0-B6F4-2421A388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" name="Line 238">
              <a:extLst>
                <a:ext uri="{FF2B5EF4-FFF2-40B4-BE49-F238E27FC236}">
                  <a16:creationId xmlns:a16="http://schemas.microsoft.com/office/drawing/2014/main" id="{80BA6E1F-7C36-470B-9D73-79B23EF8D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70" name="Group 239">
            <a:extLst>
              <a:ext uri="{FF2B5EF4-FFF2-40B4-BE49-F238E27FC236}">
                <a16:creationId xmlns:a16="http://schemas.microsoft.com/office/drawing/2014/main" id="{ACDBD31D-17EF-43BB-B30D-4973B1DA586F}"/>
              </a:ext>
            </a:extLst>
          </p:cNvPr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17500" name="Rectangle 240">
              <a:extLst>
                <a:ext uri="{FF2B5EF4-FFF2-40B4-BE49-F238E27FC236}">
                  <a16:creationId xmlns:a16="http://schemas.microsoft.com/office/drawing/2014/main" id="{95CB8CFA-2AA2-4D63-9598-31D23C0A9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01" name="Rectangle 241">
              <a:extLst>
                <a:ext uri="{FF2B5EF4-FFF2-40B4-BE49-F238E27FC236}">
                  <a16:creationId xmlns:a16="http://schemas.microsoft.com/office/drawing/2014/main" id="{E31159A2-9220-4947-9E98-437C94F5C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502" name="Text Box 242">
              <a:extLst>
                <a:ext uri="{FF2B5EF4-FFF2-40B4-BE49-F238E27FC236}">
                  <a16:creationId xmlns:a16="http://schemas.microsoft.com/office/drawing/2014/main" id="{293E5616-C395-4926-9F48-C2AFA50DF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503" name="Line 243">
              <a:extLst>
                <a:ext uri="{FF2B5EF4-FFF2-40B4-BE49-F238E27FC236}">
                  <a16:creationId xmlns:a16="http://schemas.microsoft.com/office/drawing/2014/main" id="{33B5E18C-D66F-413E-9637-6DAD19AA2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04" name="Line 244">
              <a:extLst>
                <a:ext uri="{FF2B5EF4-FFF2-40B4-BE49-F238E27FC236}">
                  <a16:creationId xmlns:a16="http://schemas.microsoft.com/office/drawing/2014/main" id="{9CA4B002-4823-4BB7-8267-DA0B09F23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71" name="Group 245">
            <a:extLst>
              <a:ext uri="{FF2B5EF4-FFF2-40B4-BE49-F238E27FC236}">
                <a16:creationId xmlns:a16="http://schemas.microsoft.com/office/drawing/2014/main" id="{E198251D-7A2A-41BC-BB52-5502D57924D8}"/>
              </a:ext>
            </a:extLst>
          </p:cNvPr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17495" name="Rectangle 246">
              <a:extLst>
                <a:ext uri="{FF2B5EF4-FFF2-40B4-BE49-F238E27FC236}">
                  <a16:creationId xmlns:a16="http://schemas.microsoft.com/office/drawing/2014/main" id="{363E8B82-CB18-49D0-B656-28C5660C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496" name="Rectangle 247">
              <a:extLst>
                <a:ext uri="{FF2B5EF4-FFF2-40B4-BE49-F238E27FC236}">
                  <a16:creationId xmlns:a16="http://schemas.microsoft.com/office/drawing/2014/main" id="{8F509E72-4C92-47B8-BFB4-C05BBAFE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497" name="Text Box 248">
              <a:extLst>
                <a:ext uri="{FF2B5EF4-FFF2-40B4-BE49-F238E27FC236}">
                  <a16:creationId xmlns:a16="http://schemas.microsoft.com/office/drawing/2014/main" id="{78C418AF-8AAC-4B18-B4DE-244ED0FAA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498" name="Line 249">
              <a:extLst>
                <a:ext uri="{FF2B5EF4-FFF2-40B4-BE49-F238E27FC236}">
                  <a16:creationId xmlns:a16="http://schemas.microsoft.com/office/drawing/2014/main" id="{CCD69E7C-3BE1-4CCD-912C-1FF8F251D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99" name="Line 250">
              <a:extLst>
                <a:ext uri="{FF2B5EF4-FFF2-40B4-BE49-F238E27FC236}">
                  <a16:creationId xmlns:a16="http://schemas.microsoft.com/office/drawing/2014/main" id="{04C46E05-8698-422F-B8F8-161E51119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72" name="Group 251">
            <a:extLst>
              <a:ext uri="{FF2B5EF4-FFF2-40B4-BE49-F238E27FC236}">
                <a16:creationId xmlns:a16="http://schemas.microsoft.com/office/drawing/2014/main" id="{7DE25E5E-A567-4F6C-A3E4-176F2CC2AFE3}"/>
              </a:ext>
            </a:extLst>
          </p:cNvPr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17490" name="Rectangle 252">
              <a:extLst>
                <a:ext uri="{FF2B5EF4-FFF2-40B4-BE49-F238E27FC236}">
                  <a16:creationId xmlns:a16="http://schemas.microsoft.com/office/drawing/2014/main" id="{15BBD970-DA7C-40AE-BE1A-D3FAE61E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491" name="Rectangle 253">
              <a:extLst>
                <a:ext uri="{FF2B5EF4-FFF2-40B4-BE49-F238E27FC236}">
                  <a16:creationId xmlns:a16="http://schemas.microsoft.com/office/drawing/2014/main" id="{3D2D912A-F5E5-4265-A056-3F3B13ECE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492" name="Text Box 254">
              <a:extLst>
                <a:ext uri="{FF2B5EF4-FFF2-40B4-BE49-F238E27FC236}">
                  <a16:creationId xmlns:a16="http://schemas.microsoft.com/office/drawing/2014/main" id="{10C5391B-E9DE-4D70-9B62-E8905947A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493" name="Line 255">
              <a:extLst>
                <a:ext uri="{FF2B5EF4-FFF2-40B4-BE49-F238E27FC236}">
                  <a16:creationId xmlns:a16="http://schemas.microsoft.com/office/drawing/2014/main" id="{B0D035BF-6BD8-4553-86F9-F03ED7CE9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94" name="Line 256">
              <a:extLst>
                <a:ext uri="{FF2B5EF4-FFF2-40B4-BE49-F238E27FC236}">
                  <a16:creationId xmlns:a16="http://schemas.microsoft.com/office/drawing/2014/main" id="{56B3F2B5-91EB-4D5C-B23B-6D12E3A0F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73" name="Group 257">
            <a:extLst>
              <a:ext uri="{FF2B5EF4-FFF2-40B4-BE49-F238E27FC236}">
                <a16:creationId xmlns:a16="http://schemas.microsoft.com/office/drawing/2014/main" id="{E6CA74C6-17DB-48C2-8C23-3E56B9C961FF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17485" name="Rectangle 258">
              <a:extLst>
                <a:ext uri="{FF2B5EF4-FFF2-40B4-BE49-F238E27FC236}">
                  <a16:creationId xmlns:a16="http://schemas.microsoft.com/office/drawing/2014/main" id="{621F79A7-E39D-418C-965D-1068179C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486" name="Rectangle 259">
              <a:extLst>
                <a:ext uri="{FF2B5EF4-FFF2-40B4-BE49-F238E27FC236}">
                  <a16:creationId xmlns:a16="http://schemas.microsoft.com/office/drawing/2014/main" id="{99E8094A-B40F-4F57-A743-36B428929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487" name="Text Box 260">
              <a:extLst>
                <a:ext uri="{FF2B5EF4-FFF2-40B4-BE49-F238E27FC236}">
                  <a16:creationId xmlns:a16="http://schemas.microsoft.com/office/drawing/2014/main" id="{7B839C1B-217B-4D63-A6C5-C27B7CA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488" name="Line 261">
              <a:extLst>
                <a:ext uri="{FF2B5EF4-FFF2-40B4-BE49-F238E27FC236}">
                  <a16:creationId xmlns:a16="http://schemas.microsoft.com/office/drawing/2014/main" id="{E468B2CE-7191-4FBE-9562-1213BC267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9" name="Line 262">
              <a:extLst>
                <a:ext uri="{FF2B5EF4-FFF2-40B4-BE49-F238E27FC236}">
                  <a16:creationId xmlns:a16="http://schemas.microsoft.com/office/drawing/2014/main" id="{3FFD4BDD-98E6-4B65-91B0-CBDDE3323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74" name="Group 263">
            <a:extLst>
              <a:ext uri="{FF2B5EF4-FFF2-40B4-BE49-F238E27FC236}">
                <a16:creationId xmlns:a16="http://schemas.microsoft.com/office/drawing/2014/main" id="{67EAADA8-3E8D-45D7-B0FC-98B7924E4416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17480" name="Rectangle 264">
              <a:extLst>
                <a:ext uri="{FF2B5EF4-FFF2-40B4-BE49-F238E27FC236}">
                  <a16:creationId xmlns:a16="http://schemas.microsoft.com/office/drawing/2014/main" id="{FA35ACC5-255E-4F86-BAF6-A116A093F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481" name="Rectangle 265">
              <a:extLst>
                <a:ext uri="{FF2B5EF4-FFF2-40B4-BE49-F238E27FC236}">
                  <a16:creationId xmlns:a16="http://schemas.microsoft.com/office/drawing/2014/main" id="{3FE892AA-2C81-4F92-BBB3-086D8D87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482" name="Text Box 266">
              <a:extLst>
                <a:ext uri="{FF2B5EF4-FFF2-40B4-BE49-F238E27FC236}">
                  <a16:creationId xmlns:a16="http://schemas.microsoft.com/office/drawing/2014/main" id="{D569CCC2-1279-40CB-BD2A-9176F992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7483" name="Line 267">
              <a:extLst>
                <a:ext uri="{FF2B5EF4-FFF2-40B4-BE49-F238E27FC236}">
                  <a16:creationId xmlns:a16="http://schemas.microsoft.com/office/drawing/2014/main" id="{C4C544E8-870E-4335-BD5C-52EAAFCA1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4" name="Line 268">
              <a:extLst>
                <a:ext uri="{FF2B5EF4-FFF2-40B4-BE49-F238E27FC236}">
                  <a16:creationId xmlns:a16="http://schemas.microsoft.com/office/drawing/2014/main" id="{6B799DF8-8211-449C-A715-4484D1F72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75" name="Group 269">
            <a:extLst>
              <a:ext uri="{FF2B5EF4-FFF2-40B4-BE49-F238E27FC236}">
                <a16:creationId xmlns:a16="http://schemas.microsoft.com/office/drawing/2014/main" id="{6A42367C-36DB-443D-ACA3-F052E326304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17476" name="Rectangle 270">
              <a:extLst>
                <a:ext uri="{FF2B5EF4-FFF2-40B4-BE49-F238E27FC236}">
                  <a16:creationId xmlns:a16="http://schemas.microsoft.com/office/drawing/2014/main" id="{838B9258-5D7E-48C4-AF25-7987E4C5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7477" name="Text Box 271">
              <a:extLst>
                <a:ext uri="{FF2B5EF4-FFF2-40B4-BE49-F238E27FC236}">
                  <a16:creationId xmlns:a16="http://schemas.microsoft.com/office/drawing/2014/main" id="{F3FD2609-676B-438E-ADBE-8A524BEE2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chemeClr val="bg1"/>
                  </a:solidFill>
                  <a:latin typeface="Comic Sans MS" panose="030F0702030302020204" pitchFamily="66" charset="0"/>
                </a:rPr>
                <a:t>logical end-end transport</a:t>
              </a:r>
              <a:endParaRPr kumimoji="0" lang="en-US" altLang="ko-KR" sz="1600" b="0">
                <a:latin typeface="Comic Sans MS" panose="030F0702030302020204" pitchFamily="66" charset="0"/>
              </a:endParaRPr>
            </a:p>
          </p:txBody>
        </p:sp>
        <p:sp>
          <p:nvSpPr>
            <p:cNvPr id="17478" name="Freeform 272">
              <a:extLst>
                <a:ext uri="{FF2B5EF4-FFF2-40B4-BE49-F238E27FC236}">
                  <a16:creationId xmlns:a16="http://schemas.microsoft.com/office/drawing/2014/main" id="{9ACFF8A1-BE38-4276-9BA4-48D58B6FA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9" name="Freeform 273">
              <a:extLst>
                <a:ext uri="{FF2B5EF4-FFF2-40B4-BE49-F238E27FC236}">
                  <a16:creationId xmlns:a16="http://schemas.microsoft.com/office/drawing/2014/main" id="{3C61F1A5-5158-430A-BF5D-300C083E1F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27ED5C1-49ED-46AA-90BE-41A20452F7F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9040" y="2472120"/>
              <a:ext cx="3563640" cy="606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27ED5C1-49ED-46AA-90BE-41A20452F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3200" y="2408760"/>
                <a:ext cx="3594960" cy="67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263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:a16="http://schemas.microsoft.com/office/drawing/2014/main" id="{46A9395B-3469-4201-AE2C-2FF4E5330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Transport vs. network layer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644C603-19D4-4901-AB43-5F3450F234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8018463" cy="5538788"/>
          </a:xfrm>
        </p:spPr>
        <p:txBody>
          <a:bodyPr/>
          <a:lstStyle/>
          <a:p>
            <a:pPr eaLnBrk="1" hangingPunct="1"/>
            <a:r>
              <a:rPr lang="en-US" altLang="ko-KR" sz="2000" i="1">
                <a:solidFill>
                  <a:schemeClr val="accent2"/>
                </a:solidFill>
              </a:rPr>
              <a:t>network layer:</a:t>
            </a:r>
            <a:r>
              <a:rPr lang="en-US" altLang="ko-KR" sz="2000"/>
              <a:t> </a:t>
            </a:r>
            <a:r>
              <a:rPr lang="ko-KR" altLang="en-US" sz="2000"/>
              <a:t>호스트간 논리적인 연결</a:t>
            </a:r>
            <a:r>
              <a:rPr lang="en-US" altLang="ko-KR" sz="2000"/>
              <a:t> </a:t>
            </a:r>
          </a:p>
          <a:p>
            <a:pPr eaLnBrk="1" hangingPunct="1"/>
            <a:r>
              <a:rPr lang="en-US" altLang="ko-KR" sz="2000" i="1">
                <a:solidFill>
                  <a:schemeClr val="accent2"/>
                </a:solidFill>
              </a:rPr>
              <a:t>transport layer:</a:t>
            </a:r>
            <a:r>
              <a:rPr lang="en-US" altLang="ko-KR" sz="2000"/>
              <a:t> </a:t>
            </a:r>
            <a:r>
              <a:rPr lang="ko-KR" altLang="en-US" sz="2000"/>
              <a:t>프로세스간 논리적인 </a:t>
            </a:r>
            <a:r>
              <a:rPr lang="en-US" altLang="ko-KR" sz="2000"/>
              <a:t> </a:t>
            </a:r>
            <a:r>
              <a:rPr lang="ko-KR" altLang="en-US" sz="2000"/>
              <a:t>연결</a:t>
            </a:r>
            <a:endParaRPr lang="en-US" altLang="ko-KR" sz="2000"/>
          </a:p>
          <a:p>
            <a:pPr lvl="1" eaLnBrk="1" hangingPunct="1"/>
            <a:r>
              <a:rPr lang="ko-KR" altLang="en-US" sz="1800"/>
              <a:t>네트워크 계층에 의존</a:t>
            </a:r>
            <a:r>
              <a:rPr lang="en-US" altLang="ko-KR" sz="1800"/>
              <a:t> </a:t>
            </a:r>
            <a:endParaRPr lang="en-US" altLang="ko-KR" sz="1600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5ED4FF66-5F6A-4C8E-9A69-F2992056C0D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47713" y="2667000"/>
            <a:ext cx="6350000" cy="3409950"/>
          </a:xfr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/>
              <a:t>Household analogy:</a:t>
            </a:r>
            <a:endParaRPr lang="en-US" altLang="ko-KR" sz="2000"/>
          </a:p>
          <a:p>
            <a:pPr eaLnBrk="1" hangingPunct="1"/>
            <a:r>
              <a:rPr lang="en-US" altLang="ko-KR" sz="2000" i="1"/>
              <a:t>12 kids sending letters to 12 kids</a:t>
            </a:r>
            <a:endParaRPr lang="en-US" altLang="ko-KR" sz="2000"/>
          </a:p>
          <a:p>
            <a:pPr eaLnBrk="1" hangingPunct="1"/>
            <a:r>
              <a:rPr lang="en-US" altLang="ko-KR" sz="2000"/>
              <a:t>processes = kids</a:t>
            </a:r>
          </a:p>
          <a:p>
            <a:pPr eaLnBrk="1" hangingPunct="1"/>
            <a:r>
              <a:rPr lang="en-US" altLang="ko-KR" sz="2000"/>
              <a:t>app messages = letters in envelopes</a:t>
            </a:r>
          </a:p>
          <a:p>
            <a:pPr eaLnBrk="1" hangingPunct="1"/>
            <a:r>
              <a:rPr lang="en-US" altLang="ko-KR" sz="2000"/>
              <a:t>hosts = houses</a:t>
            </a:r>
          </a:p>
          <a:p>
            <a:pPr eaLnBrk="1" hangingPunct="1"/>
            <a:r>
              <a:rPr lang="en-US" altLang="ko-KR" sz="2000"/>
              <a:t>transport protocol = Ann and Bill</a:t>
            </a:r>
          </a:p>
          <a:p>
            <a:pPr eaLnBrk="1" hangingPunct="1"/>
            <a:r>
              <a:rPr lang="en-US" altLang="ko-KR" sz="2000"/>
              <a:t>network-layer protocol = postal service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F0148AB-4E6E-4916-B62F-B710CFEB5FC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7920" y="1594800"/>
              <a:ext cx="2264400" cy="3834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F0148AB-4E6E-4916-B62F-B710CFEB5F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560" y="1585440"/>
                <a:ext cx="2283120" cy="4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283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>
            <a:extLst>
              <a:ext uri="{FF2B5EF4-FFF2-40B4-BE49-F238E27FC236}">
                <a16:creationId xmlns:a16="http://schemas.microsoft.com/office/drawing/2014/main" id="{F31AE9E3-AC0D-4355-B1AC-992917081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850" y="0"/>
            <a:ext cx="856615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Internet transport-layer protocols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F5FF898-83F6-4A94-8851-713751F59D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955675"/>
            <a:ext cx="3971925" cy="5114925"/>
          </a:xfrm>
        </p:spPr>
        <p:txBody>
          <a:bodyPr/>
          <a:lstStyle/>
          <a:p>
            <a:pPr eaLnBrk="1" hangingPunct="1"/>
            <a:r>
              <a:rPr lang="ko-KR" altLang="en-US" sz="2000"/>
              <a:t>신뢰적</a:t>
            </a:r>
            <a:r>
              <a:rPr lang="en-US" altLang="ko-KR" sz="2000"/>
              <a:t>, </a:t>
            </a:r>
            <a:r>
              <a:rPr lang="ko-KR" altLang="en-US" sz="2000"/>
              <a:t>연결형</a:t>
            </a:r>
            <a:r>
              <a:rPr lang="en-US" altLang="ko-KR" sz="2000"/>
              <a:t>(</a:t>
            </a:r>
            <a:r>
              <a:rPr lang="ko-KR" altLang="en-US" sz="2000"/>
              <a:t>순차적</a:t>
            </a:r>
            <a:r>
              <a:rPr lang="en-US" altLang="ko-KR" sz="2000"/>
              <a:t>)</a:t>
            </a:r>
            <a:r>
              <a:rPr lang="ko-KR" altLang="en-US" sz="2000"/>
              <a:t> 배달 </a:t>
            </a:r>
            <a:r>
              <a:rPr lang="en-US" altLang="ko-KR" sz="2000"/>
              <a:t> (TCP)</a:t>
            </a:r>
          </a:p>
          <a:p>
            <a:pPr lvl="1" eaLnBrk="1" hangingPunct="1"/>
            <a:r>
              <a:rPr lang="en-US" altLang="ko-KR" sz="1800"/>
              <a:t>congestion control </a:t>
            </a:r>
          </a:p>
          <a:p>
            <a:pPr lvl="1" eaLnBrk="1" hangingPunct="1"/>
            <a:r>
              <a:rPr lang="en-US" altLang="ko-KR" sz="1800"/>
              <a:t>flow control</a:t>
            </a:r>
          </a:p>
          <a:p>
            <a:pPr lvl="1" eaLnBrk="1" hangingPunct="1"/>
            <a:r>
              <a:rPr lang="en-US" altLang="ko-KR" sz="1800"/>
              <a:t>connection setup</a:t>
            </a:r>
            <a:endParaRPr lang="en-US" altLang="ko-KR" sz="2000"/>
          </a:p>
          <a:p>
            <a:pPr eaLnBrk="1" hangingPunct="1"/>
            <a:r>
              <a:rPr lang="ko-KR" altLang="en-US" sz="2000"/>
              <a:t>비신뢰</a:t>
            </a:r>
            <a:r>
              <a:rPr lang="en-US" altLang="ko-KR" sz="2000"/>
              <a:t>, </a:t>
            </a:r>
            <a:r>
              <a:rPr lang="ko-KR" altLang="en-US" sz="2000"/>
              <a:t>비연결형</a:t>
            </a:r>
            <a:r>
              <a:rPr lang="en-US" altLang="ko-KR" sz="2000"/>
              <a:t>(</a:t>
            </a:r>
            <a:r>
              <a:rPr lang="ko-KR" altLang="en-US" sz="2000"/>
              <a:t>비순차적</a:t>
            </a:r>
            <a:r>
              <a:rPr lang="en-US" altLang="ko-KR" sz="2000"/>
              <a:t>)</a:t>
            </a:r>
            <a:r>
              <a:rPr lang="ko-KR" altLang="en-US" sz="2000"/>
              <a:t> 배달</a:t>
            </a:r>
            <a:r>
              <a:rPr lang="en-US" altLang="ko-KR" sz="2000"/>
              <a:t>: UDP</a:t>
            </a:r>
          </a:p>
          <a:p>
            <a:pPr lvl="1" eaLnBrk="1" hangingPunct="1"/>
            <a:r>
              <a:rPr lang="en-US" altLang="ko-KR" sz="1800"/>
              <a:t> </a:t>
            </a:r>
            <a:r>
              <a:rPr lang="en-US" altLang="ko-KR" sz="1800">
                <a:latin typeface="Comic Sans MS" panose="030F0702030302020204" pitchFamily="66" charset="0"/>
              </a:rPr>
              <a:t>“</a:t>
            </a:r>
            <a:r>
              <a:rPr lang="en-US" altLang="ko-KR" sz="1800"/>
              <a:t>best-effort</a:t>
            </a:r>
            <a:r>
              <a:rPr lang="en-US" altLang="ko-KR" sz="1800">
                <a:latin typeface="Comic Sans MS" panose="030F0702030302020204" pitchFamily="66" charset="0"/>
              </a:rPr>
              <a:t>”</a:t>
            </a:r>
            <a:r>
              <a:rPr lang="en-US" altLang="ko-KR" sz="1800"/>
              <a:t> IP</a:t>
            </a:r>
            <a:r>
              <a:rPr lang="ko-KR" altLang="en-US" sz="1800"/>
              <a:t>에</a:t>
            </a:r>
            <a:r>
              <a:rPr lang="en-US" altLang="ko-KR" sz="1800"/>
              <a:t> </a:t>
            </a:r>
            <a:r>
              <a:rPr lang="ko-KR" altLang="en-US" sz="1800"/>
              <a:t>장식없슴</a:t>
            </a:r>
            <a:endParaRPr lang="en-US" altLang="ko-KR" sz="1800"/>
          </a:p>
          <a:p>
            <a:pPr eaLnBrk="1" hangingPunct="1"/>
            <a:r>
              <a:rPr lang="ko-KR" altLang="en-US" sz="2000"/>
              <a:t>가능하지 않는 서비스</a:t>
            </a:r>
            <a:r>
              <a:rPr lang="en-US" altLang="ko-KR" sz="2000"/>
              <a:t>: </a:t>
            </a:r>
          </a:p>
          <a:p>
            <a:pPr lvl="1" eaLnBrk="1" hangingPunct="1"/>
            <a:r>
              <a:rPr lang="ko-KR" altLang="en-US" sz="1800"/>
              <a:t>지연 보장 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대역폭 보장</a:t>
            </a:r>
            <a:endParaRPr lang="en-US" altLang="ko-KR" sz="1800"/>
          </a:p>
        </p:txBody>
      </p:sp>
      <p:sp>
        <p:nvSpPr>
          <p:cNvPr id="21508" name="Freeform 4">
            <a:extLst>
              <a:ext uri="{FF2B5EF4-FFF2-40B4-BE49-F238E27FC236}">
                <a16:creationId xmlns:a16="http://schemas.microsoft.com/office/drawing/2014/main" id="{E9AB26B5-5F73-45B2-802B-BAE9A0EC385C}"/>
              </a:ext>
            </a:extLst>
          </p:cNvPr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9" name="Freeform 5">
            <a:extLst>
              <a:ext uri="{FF2B5EF4-FFF2-40B4-BE49-F238E27FC236}">
                <a16:creationId xmlns:a16="http://schemas.microsoft.com/office/drawing/2014/main" id="{9A9030DD-60D9-4F4B-BFC3-DF1172D20664}"/>
              </a:ext>
            </a:extLst>
          </p:cNvPr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6411704F-C5F9-48B5-B64C-4BF256B9917D}"/>
              </a:ext>
            </a:extLst>
          </p:cNvPr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511" name="Group 7">
            <a:extLst>
              <a:ext uri="{FF2B5EF4-FFF2-40B4-BE49-F238E27FC236}">
                <a16:creationId xmlns:a16="http://schemas.microsoft.com/office/drawing/2014/main" id="{1A045D27-FCBD-4BE3-95A8-1935DE4D7B94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21775" name="Object 8">
              <a:extLst>
                <a:ext uri="{FF2B5EF4-FFF2-40B4-BE49-F238E27FC236}">
                  <a16:creationId xmlns:a16="http://schemas.microsoft.com/office/drawing/2014/main" id="{CD972BF4-7D8A-4F6E-97D8-A81D233C26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76" name="Object 9">
              <a:extLst>
                <a:ext uri="{FF2B5EF4-FFF2-40B4-BE49-F238E27FC236}">
                  <a16:creationId xmlns:a16="http://schemas.microsoft.com/office/drawing/2014/main" id="{762B9EB4-12E2-47CC-9891-68FCC70456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681706" imgH="480401" progId="MS_ClipArt_Gallery.2">
                    <p:embed/>
                  </p:oleObj>
                </mc:Choice>
                <mc:Fallback>
                  <p:oleObj name="Clip" r:id="rId5" imgW="681706" imgH="480401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77" name="Line 10">
              <a:extLst>
                <a:ext uri="{FF2B5EF4-FFF2-40B4-BE49-F238E27FC236}">
                  <a16:creationId xmlns:a16="http://schemas.microsoft.com/office/drawing/2014/main" id="{C3FF1DA3-6212-4972-8789-CC543048B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12" name="Group 11">
            <a:extLst>
              <a:ext uri="{FF2B5EF4-FFF2-40B4-BE49-F238E27FC236}">
                <a16:creationId xmlns:a16="http://schemas.microsoft.com/office/drawing/2014/main" id="{0BB4BE2F-7F9D-4CC7-82C8-DE8B1FCD6A19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21772" name="Object 12">
              <a:extLst>
                <a:ext uri="{FF2B5EF4-FFF2-40B4-BE49-F238E27FC236}">
                  <a16:creationId xmlns:a16="http://schemas.microsoft.com/office/drawing/2014/main" id="{01D6B2E9-0F65-45DA-AE49-0C2D3067E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73" name="Object 13">
              <a:extLst>
                <a:ext uri="{FF2B5EF4-FFF2-40B4-BE49-F238E27FC236}">
                  <a16:creationId xmlns:a16="http://schemas.microsoft.com/office/drawing/2014/main" id="{3F98E196-BD39-47F2-BF96-1C8B75080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681706" imgH="480401" progId="MS_ClipArt_Gallery.2">
                    <p:embed/>
                  </p:oleObj>
                </mc:Choice>
                <mc:Fallback>
                  <p:oleObj name="Clip" r:id="rId8" imgW="681706" imgH="480401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74" name="Line 14">
              <a:extLst>
                <a:ext uri="{FF2B5EF4-FFF2-40B4-BE49-F238E27FC236}">
                  <a16:creationId xmlns:a16="http://schemas.microsoft.com/office/drawing/2014/main" id="{E79178EC-C81A-4ACF-96DB-DB4F6B3A7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13" name="Group 15">
            <a:extLst>
              <a:ext uri="{FF2B5EF4-FFF2-40B4-BE49-F238E27FC236}">
                <a16:creationId xmlns:a16="http://schemas.microsoft.com/office/drawing/2014/main" id="{EFF3D57A-C773-4298-818D-D5178F21E6A3}"/>
              </a:ext>
            </a:extLst>
          </p:cNvPr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21769" name="Oval 16">
              <a:extLst>
                <a:ext uri="{FF2B5EF4-FFF2-40B4-BE49-F238E27FC236}">
                  <a16:creationId xmlns:a16="http://schemas.microsoft.com/office/drawing/2014/main" id="{4450534E-8187-4CA5-8054-2B67C3B2D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70" name="Oval 17">
              <a:extLst>
                <a:ext uri="{FF2B5EF4-FFF2-40B4-BE49-F238E27FC236}">
                  <a16:creationId xmlns:a16="http://schemas.microsoft.com/office/drawing/2014/main" id="{1B2F4D51-1A7A-4E56-A1E0-5086AAE31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71" name="Oval 18">
              <a:extLst>
                <a:ext uri="{FF2B5EF4-FFF2-40B4-BE49-F238E27FC236}">
                  <a16:creationId xmlns:a16="http://schemas.microsoft.com/office/drawing/2014/main" id="{94092625-D0FB-4B99-A2D3-80D4936BB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21514" name="Group 19">
            <a:extLst>
              <a:ext uri="{FF2B5EF4-FFF2-40B4-BE49-F238E27FC236}">
                <a16:creationId xmlns:a16="http://schemas.microsoft.com/office/drawing/2014/main" id="{7BD8D0BF-540E-4BE1-9182-0BD66FA89186}"/>
              </a:ext>
            </a:extLst>
          </p:cNvPr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21761" name="AutoShape 20">
              <a:extLst>
                <a:ext uri="{FF2B5EF4-FFF2-40B4-BE49-F238E27FC236}">
                  <a16:creationId xmlns:a16="http://schemas.microsoft.com/office/drawing/2014/main" id="{BA6C9362-90FE-4029-9E6B-746C47990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62" name="Rectangle 21">
              <a:extLst>
                <a:ext uri="{FF2B5EF4-FFF2-40B4-BE49-F238E27FC236}">
                  <a16:creationId xmlns:a16="http://schemas.microsoft.com/office/drawing/2014/main" id="{897CBF61-EA84-4E3B-A545-E0560789E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63" name="Rectangle 22">
              <a:extLst>
                <a:ext uri="{FF2B5EF4-FFF2-40B4-BE49-F238E27FC236}">
                  <a16:creationId xmlns:a16="http://schemas.microsoft.com/office/drawing/2014/main" id="{E2DB802C-934F-4AD5-B72A-A88EA7394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64" name="AutoShape 23">
              <a:extLst>
                <a:ext uri="{FF2B5EF4-FFF2-40B4-BE49-F238E27FC236}">
                  <a16:creationId xmlns:a16="http://schemas.microsoft.com/office/drawing/2014/main" id="{50F06767-3728-4B9E-9AF2-6EF7DA7C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65" name="Line 24">
              <a:extLst>
                <a:ext uri="{FF2B5EF4-FFF2-40B4-BE49-F238E27FC236}">
                  <a16:creationId xmlns:a16="http://schemas.microsoft.com/office/drawing/2014/main" id="{562A180C-DE3D-4AB7-89D6-716A0B80E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66" name="Line 25">
              <a:extLst>
                <a:ext uri="{FF2B5EF4-FFF2-40B4-BE49-F238E27FC236}">
                  <a16:creationId xmlns:a16="http://schemas.microsoft.com/office/drawing/2014/main" id="{F1668CB7-5F0A-40DA-B00E-E3EC10849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67" name="Rectangle 26">
              <a:extLst>
                <a:ext uri="{FF2B5EF4-FFF2-40B4-BE49-F238E27FC236}">
                  <a16:creationId xmlns:a16="http://schemas.microsoft.com/office/drawing/2014/main" id="{EFE86C4F-CDAF-43B5-9023-463817249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68" name="Rectangle 27">
              <a:extLst>
                <a:ext uri="{FF2B5EF4-FFF2-40B4-BE49-F238E27FC236}">
                  <a16:creationId xmlns:a16="http://schemas.microsoft.com/office/drawing/2014/main" id="{34D4D07B-82CB-4CA3-89AD-C1D48C28A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21515" name="Group 28">
            <a:extLst>
              <a:ext uri="{FF2B5EF4-FFF2-40B4-BE49-F238E27FC236}">
                <a16:creationId xmlns:a16="http://schemas.microsoft.com/office/drawing/2014/main" id="{F69768FB-962F-4D2E-8FC6-893310651DDB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21758" name="Oval 29">
              <a:extLst>
                <a:ext uri="{FF2B5EF4-FFF2-40B4-BE49-F238E27FC236}">
                  <a16:creationId xmlns:a16="http://schemas.microsoft.com/office/drawing/2014/main" id="{E88A49DE-7EFB-4EBF-B966-15CC2CEF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59" name="Oval 30">
              <a:extLst>
                <a:ext uri="{FF2B5EF4-FFF2-40B4-BE49-F238E27FC236}">
                  <a16:creationId xmlns:a16="http://schemas.microsoft.com/office/drawing/2014/main" id="{781EE186-7E77-4255-B337-BDC87332E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60" name="Oval 31">
              <a:extLst>
                <a:ext uri="{FF2B5EF4-FFF2-40B4-BE49-F238E27FC236}">
                  <a16:creationId xmlns:a16="http://schemas.microsoft.com/office/drawing/2014/main" id="{0395C226-778B-40C9-A3FA-38D4A84D7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21516" name="Line 32">
            <a:extLst>
              <a:ext uri="{FF2B5EF4-FFF2-40B4-BE49-F238E27FC236}">
                <a16:creationId xmlns:a16="http://schemas.microsoft.com/office/drawing/2014/main" id="{81FEFCC1-3A5D-42B6-AA4A-206B32229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7" name="Line 33">
            <a:extLst>
              <a:ext uri="{FF2B5EF4-FFF2-40B4-BE49-F238E27FC236}">
                <a16:creationId xmlns:a16="http://schemas.microsoft.com/office/drawing/2014/main" id="{082F75F2-C166-4DBB-A7CB-65A78A2CD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8" name="Line 34">
            <a:extLst>
              <a:ext uri="{FF2B5EF4-FFF2-40B4-BE49-F238E27FC236}">
                <a16:creationId xmlns:a16="http://schemas.microsoft.com/office/drawing/2014/main" id="{60C50553-910B-4597-9EA4-1FD46AAC3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9" name="Line 35">
            <a:extLst>
              <a:ext uri="{FF2B5EF4-FFF2-40B4-BE49-F238E27FC236}">
                <a16:creationId xmlns:a16="http://schemas.microsoft.com/office/drawing/2014/main" id="{836B7C67-D9A2-4601-9C06-6FEB903A9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E8BBB4B1-DA8E-41CC-93A0-48647B781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1" name="Line 37">
            <a:extLst>
              <a:ext uri="{FF2B5EF4-FFF2-40B4-BE49-F238E27FC236}">
                <a16:creationId xmlns:a16="http://schemas.microsoft.com/office/drawing/2014/main" id="{DCDB4AF6-1097-4C05-8FC1-F16D17AA23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522" name="Group 38">
            <a:extLst>
              <a:ext uri="{FF2B5EF4-FFF2-40B4-BE49-F238E27FC236}">
                <a16:creationId xmlns:a16="http://schemas.microsoft.com/office/drawing/2014/main" id="{FE5CF6D5-9FCD-4199-829F-E0C22D7EADD0}"/>
              </a:ext>
            </a:extLst>
          </p:cNvPr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21750" name="AutoShape 39">
              <a:extLst>
                <a:ext uri="{FF2B5EF4-FFF2-40B4-BE49-F238E27FC236}">
                  <a16:creationId xmlns:a16="http://schemas.microsoft.com/office/drawing/2014/main" id="{E504C4E8-5952-43C5-A255-BF8E325EC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51" name="Rectangle 40">
              <a:extLst>
                <a:ext uri="{FF2B5EF4-FFF2-40B4-BE49-F238E27FC236}">
                  <a16:creationId xmlns:a16="http://schemas.microsoft.com/office/drawing/2014/main" id="{2FABFE6E-B9F0-4059-B894-8AA79ADEC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52" name="Rectangle 41">
              <a:extLst>
                <a:ext uri="{FF2B5EF4-FFF2-40B4-BE49-F238E27FC236}">
                  <a16:creationId xmlns:a16="http://schemas.microsoft.com/office/drawing/2014/main" id="{37742F57-6A05-465F-BB39-73BF3AEC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53" name="AutoShape 42">
              <a:extLst>
                <a:ext uri="{FF2B5EF4-FFF2-40B4-BE49-F238E27FC236}">
                  <a16:creationId xmlns:a16="http://schemas.microsoft.com/office/drawing/2014/main" id="{877AC98C-74CE-4C23-B7DB-205B87190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54" name="Line 43">
              <a:extLst>
                <a:ext uri="{FF2B5EF4-FFF2-40B4-BE49-F238E27FC236}">
                  <a16:creationId xmlns:a16="http://schemas.microsoft.com/office/drawing/2014/main" id="{BF2E7A1A-187F-4455-9477-8911EC1E0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55" name="Line 44">
              <a:extLst>
                <a:ext uri="{FF2B5EF4-FFF2-40B4-BE49-F238E27FC236}">
                  <a16:creationId xmlns:a16="http://schemas.microsoft.com/office/drawing/2014/main" id="{2992E658-994C-4F76-8A95-EB75971E1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56" name="Rectangle 45">
              <a:extLst>
                <a:ext uri="{FF2B5EF4-FFF2-40B4-BE49-F238E27FC236}">
                  <a16:creationId xmlns:a16="http://schemas.microsoft.com/office/drawing/2014/main" id="{0F2E2130-286F-4388-AF00-3512C50AA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57" name="Rectangle 46">
              <a:extLst>
                <a:ext uri="{FF2B5EF4-FFF2-40B4-BE49-F238E27FC236}">
                  <a16:creationId xmlns:a16="http://schemas.microsoft.com/office/drawing/2014/main" id="{4C5B349C-934F-4D52-AF01-DD25DD6F4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21523" name="Group 47">
            <a:extLst>
              <a:ext uri="{FF2B5EF4-FFF2-40B4-BE49-F238E27FC236}">
                <a16:creationId xmlns:a16="http://schemas.microsoft.com/office/drawing/2014/main" id="{1322175D-A2E0-45F1-BCBC-BCC60549D02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21741" name="Object 48">
              <a:extLst>
                <a:ext uri="{FF2B5EF4-FFF2-40B4-BE49-F238E27FC236}">
                  <a16:creationId xmlns:a16="http://schemas.microsoft.com/office/drawing/2014/main" id="{A2746A34-77C5-4B64-9C06-2483928F5D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42" name="Line 49">
              <a:extLst>
                <a:ext uri="{FF2B5EF4-FFF2-40B4-BE49-F238E27FC236}">
                  <a16:creationId xmlns:a16="http://schemas.microsoft.com/office/drawing/2014/main" id="{A7E929C5-A2C5-43C6-B5D7-0AF57EFBF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1743" name="Object 50">
              <a:extLst>
                <a:ext uri="{FF2B5EF4-FFF2-40B4-BE49-F238E27FC236}">
                  <a16:creationId xmlns:a16="http://schemas.microsoft.com/office/drawing/2014/main" id="{FC0D0FC8-5A6E-4E6D-A464-CD346FE2CC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44" name="Line 51">
              <a:extLst>
                <a:ext uri="{FF2B5EF4-FFF2-40B4-BE49-F238E27FC236}">
                  <a16:creationId xmlns:a16="http://schemas.microsoft.com/office/drawing/2014/main" id="{6B4A4AFA-D495-4D95-858B-F76C80275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1745" name="Group 52">
              <a:extLst>
                <a:ext uri="{FF2B5EF4-FFF2-40B4-BE49-F238E27FC236}">
                  <a16:creationId xmlns:a16="http://schemas.microsoft.com/office/drawing/2014/main" id="{854283D5-2156-49F6-818B-557D77E9E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1747" name="Oval 53">
                <a:extLst>
                  <a:ext uri="{FF2B5EF4-FFF2-40B4-BE49-F238E27FC236}">
                    <a16:creationId xmlns:a16="http://schemas.microsoft.com/office/drawing/2014/main" id="{AC34CE61-C4E5-47FD-A8D7-72E8ED27D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48" name="Oval 54">
                <a:extLst>
                  <a:ext uri="{FF2B5EF4-FFF2-40B4-BE49-F238E27FC236}">
                    <a16:creationId xmlns:a16="http://schemas.microsoft.com/office/drawing/2014/main" id="{B3E2F694-D2C9-4213-87AA-4FBCE61CD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49" name="Oval 55">
                <a:extLst>
                  <a:ext uri="{FF2B5EF4-FFF2-40B4-BE49-F238E27FC236}">
                    <a16:creationId xmlns:a16="http://schemas.microsoft.com/office/drawing/2014/main" id="{69134037-7DB6-4ACF-9A8E-373E74C91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1746" name="Line 56">
              <a:extLst>
                <a:ext uri="{FF2B5EF4-FFF2-40B4-BE49-F238E27FC236}">
                  <a16:creationId xmlns:a16="http://schemas.microsoft.com/office/drawing/2014/main" id="{DFC5BA70-01E1-424E-9C09-77888A43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21524" name="Object 57">
            <a:extLst>
              <a:ext uri="{FF2B5EF4-FFF2-40B4-BE49-F238E27FC236}">
                <a16:creationId xmlns:a16="http://schemas.microsoft.com/office/drawing/2014/main" id="{8C2352EA-0496-4020-95D6-EF5962357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58">
            <a:extLst>
              <a:ext uri="{FF2B5EF4-FFF2-40B4-BE49-F238E27FC236}">
                <a16:creationId xmlns:a16="http://schemas.microsoft.com/office/drawing/2014/main" id="{EB2D7633-152F-4363-BAA7-2F612336B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Oval 59">
            <a:extLst>
              <a:ext uri="{FF2B5EF4-FFF2-40B4-BE49-F238E27FC236}">
                <a16:creationId xmlns:a16="http://schemas.microsoft.com/office/drawing/2014/main" id="{5FA349F7-7400-4E36-AE47-552AAD05303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27" name="Oval 60">
            <a:extLst>
              <a:ext uri="{FF2B5EF4-FFF2-40B4-BE49-F238E27FC236}">
                <a16:creationId xmlns:a16="http://schemas.microsoft.com/office/drawing/2014/main" id="{BD749E2A-1990-4F81-8BB8-81CF540AE9A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28" name="Oval 61">
            <a:extLst>
              <a:ext uri="{FF2B5EF4-FFF2-40B4-BE49-F238E27FC236}">
                <a16:creationId xmlns:a16="http://schemas.microsoft.com/office/drawing/2014/main" id="{E0142141-64C0-4ADA-BD44-39AB74BEEFF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29" name="Line 62">
            <a:extLst>
              <a:ext uri="{FF2B5EF4-FFF2-40B4-BE49-F238E27FC236}">
                <a16:creationId xmlns:a16="http://schemas.microsoft.com/office/drawing/2014/main" id="{9D040F7B-7088-471F-983D-B28DCFBA28E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0" name="Line 63">
            <a:extLst>
              <a:ext uri="{FF2B5EF4-FFF2-40B4-BE49-F238E27FC236}">
                <a16:creationId xmlns:a16="http://schemas.microsoft.com/office/drawing/2014/main" id="{794F64B6-262B-4A83-9FAB-3577ACFF425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1" name="Line 64">
            <a:extLst>
              <a:ext uri="{FF2B5EF4-FFF2-40B4-BE49-F238E27FC236}">
                <a16:creationId xmlns:a16="http://schemas.microsoft.com/office/drawing/2014/main" id="{1CF40304-6726-407A-A2BF-37E2ADFB3FB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2" name="Line 65">
            <a:extLst>
              <a:ext uri="{FF2B5EF4-FFF2-40B4-BE49-F238E27FC236}">
                <a16:creationId xmlns:a16="http://schemas.microsoft.com/office/drawing/2014/main" id="{FB9CA2E1-159A-4D97-BB31-61EEF59CC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3" name="Line 66">
            <a:extLst>
              <a:ext uri="{FF2B5EF4-FFF2-40B4-BE49-F238E27FC236}">
                <a16:creationId xmlns:a16="http://schemas.microsoft.com/office/drawing/2014/main" id="{9B4BD4D8-3B7C-4616-B01C-A9D987954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4" name="Line 67">
            <a:extLst>
              <a:ext uri="{FF2B5EF4-FFF2-40B4-BE49-F238E27FC236}">
                <a16:creationId xmlns:a16="http://schemas.microsoft.com/office/drawing/2014/main" id="{1AB67AA1-5A5C-4611-9FA5-32CBF087E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1535" name="Object 68">
            <a:extLst>
              <a:ext uri="{FF2B5EF4-FFF2-40B4-BE49-F238E27FC236}">
                <a16:creationId xmlns:a16="http://schemas.microsoft.com/office/drawing/2014/main" id="{F6CDFCAD-A6F1-4CCC-8C27-53FF20374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3" imgW="982811" imgH="1208363" progId="MS_ClipArt_Gallery.2">
                  <p:embed/>
                </p:oleObj>
              </mc:Choice>
              <mc:Fallback>
                <p:oleObj name="Clip" r:id="rId13" imgW="982811" imgH="1208363" progId="MS_ClipArt_Gallery.2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69">
            <a:extLst>
              <a:ext uri="{FF2B5EF4-FFF2-40B4-BE49-F238E27FC236}">
                <a16:creationId xmlns:a16="http://schemas.microsoft.com/office/drawing/2014/main" id="{FB172A16-098F-4CB6-9498-265C330F1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5" imgW="982811" imgH="1208363" progId="MS_ClipArt_Gallery.2">
                  <p:embed/>
                </p:oleObj>
              </mc:Choice>
              <mc:Fallback>
                <p:oleObj name="Clip" r:id="rId15" imgW="982811" imgH="1208363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7" name="Group 70">
            <a:extLst>
              <a:ext uri="{FF2B5EF4-FFF2-40B4-BE49-F238E27FC236}">
                <a16:creationId xmlns:a16="http://schemas.microsoft.com/office/drawing/2014/main" id="{6CCA5FA7-A2A0-470F-806D-2AB0F4E8E02E}"/>
              </a:ext>
            </a:extLst>
          </p:cNvPr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21739" name="Object 71">
              <a:extLst>
                <a:ext uri="{FF2B5EF4-FFF2-40B4-BE49-F238E27FC236}">
                  <a16:creationId xmlns:a16="http://schemas.microsoft.com/office/drawing/2014/main" id="{8215C285-A169-45D8-B98D-155EB7ACF4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826829" imgH="840406" progId="MS_ClipArt_Gallery.2">
                    <p:embed/>
                  </p:oleObj>
                </mc:Choice>
                <mc:Fallback>
                  <p:oleObj name="Clip" r:id="rId16" imgW="826829" imgH="840406" progId="MS_ClipArt_Gallery.2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40" name="Object 72">
              <a:extLst>
                <a:ext uri="{FF2B5EF4-FFF2-40B4-BE49-F238E27FC236}">
                  <a16:creationId xmlns:a16="http://schemas.microsoft.com/office/drawing/2014/main" id="{5F9CCBCD-566C-4ECE-8365-778DAB3560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8" imgW="1268295" imgH="1199426" progId="MS_ClipArt_Gallery.2">
                    <p:embed/>
                  </p:oleObj>
                </mc:Choice>
                <mc:Fallback>
                  <p:oleObj name="Clip" r:id="rId18" imgW="1268295" imgH="1199426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8" name="Group 73">
            <a:extLst>
              <a:ext uri="{FF2B5EF4-FFF2-40B4-BE49-F238E27FC236}">
                <a16:creationId xmlns:a16="http://schemas.microsoft.com/office/drawing/2014/main" id="{DDC34099-68CC-42EA-AD8D-1645B1D2FBEE}"/>
              </a:ext>
            </a:extLst>
          </p:cNvPr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21737" name="Object 74">
              <a:extLst>
                <a:ext uri="{FF2B5EF4-FFF2-40B4-BE49-F238E27FC236}">
                  <a16:creationId xmlns:a16="http://schemas.microsoft.com/office/drawing/2014/main" id="{05012B6B-6C61-4597-8D78-B8AF3BC236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826829" imgH="840406" progId="MS_ClipArt_Gallery.2">
                    <p:embed/>
                  </p:oleObj>
                </mc:Choice>
                <mc:Fallback>
                  <p:oleObj name="Clip" r:id="rId20" imgW="826829" imgH="840406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38" name="Object 75">
              <a:extLst>
                <a:ext uri="{FF2B5EF4-FFF2-40B4-BE49-F238E27FC236}">
                  <a16:creationId xmlns:a16="http://schemas.microsoft.com/office/drawing/2014/main" id="{8BE78E7D-A17B-486B-9FA0-AC815AC4D2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268295" imgH="1199426" progId="MS_ClipArt_Gallery.2">
                    <p:embed/>
                  </p:oleObj>
                </mc:Choice>
                <mc:Fallback>
                  <p:oleObj name="Clip" r:id="rId21" imgW="1268295" imgH="1199426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9" name="Group 76">
            <a:extLst>
              <a:ext uri="{FF2B5EF4-FFF2-40B4-BE49-F238E27FC236}">
                <a16:creationId xmlns:a16="http://schemas.microsoft.com/office/drawing/2014/main" id="{3FF17C0F-D075-4BFD-BEA7-917AAC4F4F76}"/>
              </a:ext>
            </a:extLst>
          </p:cNvPr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21735" name="Object 77">
              <a:extLst>
                <a:ext uri="{FF2B5EF4-FFF2-40B4-BE49-F238E27FC236}">
                  <a16:creationId xmlns:a16="http://schemas.microsoft.com/office/drawing/2014/main" id="{A95B4407-0BC5-44FC-BC7A-715241966C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2" imgW="826829" imgH="840406" progId="MS_ClipArt_Gallery.2">
                    <p:embed/>
                  </p:oleObj>
                </mc:Choice>
                <mc:Fallback>
                  <p:oleObj name="Clip" r:id="rId22" imgW="826829" imgH="840406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36" name="Rectangle 78">
              <a:extLst>
                <a:ext uri="{FF2B5EF4-FFF2-40B4-BE49-F238E27FC236}">
                  <a16:creationId xmlns:a16="http://schemas.microsoft.com/office/drawing/2014/main" id="{7C3D6D41-E62E-4979-AB19-6ABFC660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21540" name="Line 79">
            <a:extLst>
              <a:ext uri="{FF2B5EF4-FFF2-40B4-BE49-F238E27FC236}">
                <a16:creationId xmlns:a16="http://schemas.microsoft.com/office/drawing/2014/main" id="{FE069D2A-E5CC-4741-8CD5-ACAB69660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541" name="Group 80">
            <a:extLst>
              <a:ext uri="{FF2B5EF4-FFF2-40B4-BE49-F238E27FC236}">
                <a16:creationId xmlns:a16="http://schemas.microsoft.com/office/drawing/2014/main" id="{C968E747-10C4-48D8-8B86-47D191609941}"/>
              </a:ext>
            </a:extLst>
          </p:cNvPr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21727" name="AutoShape 81">
              <a:extLst>
                <a:ext uri="{FF2B5EF4-FFF2-40B4-BE49-F238E27FC236}">
                  <a16:creationId xmlns:a16="http://schemas.microsoft.com/office/drawing/2014/main" id="{DD30BEBE-4144-4CB6-91AD-4BADA0B3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28" name="Rectangle 82">
              <a:extLst>
                <a:ext uri="{FF2B5EF4-FFF2-40B4-BE49-F238E27FC236}">
                  <a16:creationId xmlns:a16="http://schemas.microsoft.com/office/drawing/2014/main" id="{D942094A-2ACB-4361-AC64-BBF355F52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29" name="Rectangle 83">
              <a:extLst>
                <a:ext uri="{FF2B5EF4-FFF2-40B4-BE49-F238E27FC236}">
                  <a16:creationId xmlns:a16="http://schemas.microsoft.com/office/drawing/2014/main" id="{A1E59CAB-9449-4C79-B989-FB678DB4F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30" name="AutoShape 84">
              <a:extLst>
                <a:ext uri="{FF2B5EF4-FFF2-40B4-BE49-F238E27FC236}">
                  <a16:creationId xmlns:a16="http://schemas.microsoft.com/office/drawing/2014/main" id="{7017F6EE-3202-4E5F-B99C-2388012F9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31" name="Line 85">
              <a:extLst>
                <a:ext uri="{FF2B5EF4-FFF2-40B4-BE49-F238E27FC236}">
                  <a16:creationId xmlns:a16="http://schemas.microsoft.com/office/drawing/2014/main" id="{4DA5A376-4EA4-46EE-9D09-19D3F6B57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32" name="Line 86">
              <a:extLst>
                <a:ext uri="{FF2B5EF4-FFF2-40B4-BE49-F238E27FC236}">
                  <a16:creationId xmlns:a16="http://schemas.microsoft.com/office/drawing/2014/main" id="{492A399F-4856-4195-9FA0-A6F7DF4DB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33" name="Rectangle 87">
              <a:extLst>
                <a:ext uri="{FF2B5EF4-FFF2-40B4-BE49-F238E27FC236}">
                  <a16:creationId xmlns:a16="http://schemas.microsoft.com/office/drawing/2014/main" id="{B25CA430-37BE-4677-895F-15F8C0731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34" name="Rectangle 88">
              <a:extLst>
                <a:ext uri="{FF2B5EF4-FFF2-40B4-BE49-F238E27FC236}">
                  <a16:creationId xmlns:a16="http://schemas.microsoft.com/office/drawing/2014/main" id="{E4D60310-AD1C-4FE9-91E8-FF8C99BB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21542" name="Group 89">
            <a:extLst>
              <a:ext uri="{FF2B5EF4-FFF2-40B4-BE49-F238E27FC236}">
                <a16:creationId xmlns:a16="http://schemas.microsoft.com/office/drawing/2014/main" id="{7BF4C98F-68B9-4BE6-A357-0A2DD1B86EF8}"/>
              </a:ext>
            </a:extLst>
          </p:cNvPr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21719" name="AutoShape 90">
              <a:extLst>
                <a:ext uri="{FF2B5EF4-FFF2-40B4-BE49-F238E27FC236}">
                  <a16:creationId xmlns:a16="http://schemas.microsoft.com/office/drawing/2014/main" id="{DC7FF5B7-80A8-4C91-9024-451E5538F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20" name="Rectangle 91">
              <a:extLst>
                <a:ext uri="{FF2B5EF4-FFF2-40B4-BE49-F238E27FC236}">
                  <a16:creationId xmlns:a16="http://schemas.microsoft.com/office/drawing/2014/main" id="{F6A541A2-09A4-42C6-80A9-6417D172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21" name="Rectangle 92">
              <a:extLst>
                <a:ext uri="{FF2B5EF4-FFF2-40B4-BE49-F238E27FC236}">
                  <a16:creationId xmlns:a16="http://schemas.microsoft.com/office/drawing/2014/main" id="{88927E5C-2520-464E-A15B-63F0EC83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22" name="AutoShape 93">
              <a:extLst>
                <a:ext uri="{FF2B5EF4-FFF2-40B4-BE49-F238E27FC236}">
                  <a16:creationId xmlns:a16="http://schemas.microsoft.com/office/drawing/2014/main" id="{5710B932-5A60-4F16-B5A0-D2A6E109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23" name="Line 94">
              <a:extLst>
                <a:ext uri="{FF2B5EF4-FFF2-40B4-BE49-F238E27FC236}">
                  <a16:creationId xmlns:a16="http://schemas.microsoft.com/office/drawing/2014/main" id="{1AA5B384-D5E7-40CC-9FE2-05BAB104E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24" name="Line 95">
              <a:extLst>
                <a:ext uri="{FF2B5EF4-FFF2-40B4-BE49-F238E27FC236}">
                  <a16:creationId xmlns:a16="http://schemas.microsoft.com/office/drawing/2014/main" id="{BA71A6A3-87E1-439C-B656-5F7CEEC8C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25" name="Rectangle 96">
              <a:extLst>
                <a:ext uri="{FF2B5EF4-FFF2-40B4-BE49-F238E27FC236}">
                  <a16:creationId xmlns:a16="http://schemas.microsoft.com/office/drawing/2014/main" id="{29B24E17-13FF-40D6-A589-571B976DC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26" name="Rectangle 97">
              <a:extLst>
                <a:ext uri="{FF2B5EF4-FFF2-40B4-BE49-F238E27FC236}">
                  <a16:creationId xmlns:a16="http://schemas.microsoft.com/office/drawing/2014/main" id="{339CC227-E9A2-4745-A012-859701642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21543" name="Line 98">
            <a:extLst>
              <a:ext uri="{FF2B5EF4-FFF2-40B4-BE49-F238E27FC236}">
                <a16:creationId xmlns:a16="http://schemas.microsoft.com/office/drawing/2014/main" id="{96E0C444-04E4-4796-96CF-6458CBED4B7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4" name="Line 99">
            <a:extLst>
              <a:ext uri="{FF2B5EF4-FFF2-40B4-BE49-F238E27FC236}">
                <a16:creationId xmlns:a16="http://schemas.microsoft.com/office/drawing/2014/main" id="{B3267264-9B68-49AD-A1C9-103B3271EBD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5" name="Line 100">
            <a:extLst>
              <a:ext uri="{FF2B5EF4-FFF2-40B4-BE49-F238E27FC236}">
                <a16:creationId xmlns:a16="http://schemas.microsoft.com/office/drawing/2014/main" id="{FC4BC25E-7ABD-4D6C-BD3F-6A21458FCE9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6" name="Line 101">
            <a:extLst>
              <a:ext uri="{FF2B5EF4-FFF2-40B4-BE49-F238E27FC236}">
                <a16:creationId xmlns:a16="http://schemas.microsoft.com/office/drawing/2014/main" id="{2FBA9AFA-0048-4DA8-88DC-96FAC0F2AE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7" name="Line 102">
            <a:extLst>
              <a:ext uri="{FF2B5EF4-FFF2-40B4-BE49-F238E27FC236}">
                <a16:creationId xmlns:a16="http://schemas.microsoft.com/office/drawing/2014/main" id="{F481718F-FAEB-43A0-9959-301324A25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8" name="Line 103">
            <a:extLst>
              <a:ext uri="{FF2B5EF4-FFF2-40B4-BE49-F238E27FC236}">
                <a16:creationId xmlns:a16="http://schemas.microsoft.com/office/drawing/2014/main" id="{DF78E215-5D97-446F-901F-E944FE8362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9" name="Line 104">
            <a:extLst>
              <a:ext uri="{FF2B5EF4-FFF2-40B4-BE49-F238E27FC236}">
                <a16:creationId xmlns:a16="http://schemas.microsoft.com/office/drawing/2014/main" id="{3C30EF20-A4A8-41C0-BC3F-091470295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50" name="Line 105">
            <a:extLst>
              <a:ext uri="{FF2B5EF4-FFF2-40B4-BE49-F238E27FC236}">
                <a16:creationId xmlns:a16="http://schemas.microsoft.com/office/drawing/2014/main" id="{00C042B8-554E-4AA5-BF73-7C4BE3E07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51" name="Line 106">
            <a:extLst>
              <a:ext uri="{FF2B5EF4-FFF2-40B4-BE49-F238E27FC236}">
                <a16:creationId xmlns:a16="http://schemas.microsoft.com/office/drawing/2014/main" id="{A35C66EE-D260-452A-81E3-D002C6919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52" name="Line 107">
            <a:extLst>
              <a:ext uri="{FF2B5EF4-FFF2-40B4-BE49-F238E27FC236}">
                <a16:creationId xmlns:a16="http://schemas.microsoft.com/office/drawing/2014/main" id="{025FAC9F-0C47-4F6E-A4ED-998D3EEB0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53" name="Line 108">
            <a:extLst>
              <a:ext uri="{FF2B5EF4-FFF2-40B4-BE49-F238E27FC236}">
                <a16:creationId xmlns:a16="http://schemas.microsoft.com/office/drawing/2014/main" id="{03E330FF-C792-4BB2-88AA-76F81A79B9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54" name="Line 109">
            <a:extLst>
              <a:ext uri="{FF2B5EF4-FFF2-40B4-BE49-F238E27FC236}">
                <a16:creationId xmlns:a16="http://schemas.microsoft.com/office/drawing/2014/main" id="{DD6336CA-988B-489A-A5AB-76860BF2C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555" name="Group 110">
            <a:extLst>
              <a:ext uri="{FF2B5EF4-FFF2-40B4-BE49-F238E27FC236}">
                <a16:creationId xmlns:a16="http://schemas.microsoft.com/office/drawing/2014/main" id="{102494D0-0F46-41B9-B101-8B5BD7476B27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21706" name="Oval 111">
              <a:extLst>
                <a:ext uri="{FF2B5EF4-FFF2-40B4-BE49-F238E27FC236}">
                  <a16:creationId xmlns:a16="http://schemas.microsoft.com/office/drawing/2014/main" id="{FA435039-AF00-4AFF-90B0-7D056560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07" name="Line 112">
              <a:extLst>
                <a:ext uri="{FF2B5EF4-FFF2-40B4-BE49-F238E27FC236}">
                  <a16:creationId xmlns:a16="http://schemas.microsoft.com/office/drawing/2014/main" id="{4AF48BED-6E08-43BE-8D9E-8C30DB9C8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08" name="Line 113">
              <a:extLst>
                <a:ext uri="{FF2B5EF4-FFF2-40B4-BE49-F238E27FC236}">
                  <a16:creationId xmlns:a16="http://schemas.microsoft.com/office/drawing/2014/main" id="{AB074F00-7849-4772-B88B-85113D680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09" name="Rectangle 114">
              <a:extLst>
                <a:ext uri="{FF2B5EF4-FFF2-40B4-BE49-F238E27FC236}">
                  <a16:creationId xmlns:a16="http://schemas.microsoft.com/office/drawing/2014/main" id="{2F52CB8D-C7C8-40A9-B335-1786A68FE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710" name="Oval 115">
              <a:extLst>
                <a:ext uri="{FF2B5EF4-FFF2-40B4-BE49-F238E27FC236}">
                  <a16:creationId xmlns:a16="http://schemas.microsoft.com/office/drawing/2014/main" id="{9442EB00-9900-4F50-A50D-904FB839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711" name="Group 116">
              <a:extLst>
                <a:ext uri="{FF2B5EF4-FFF2-40B4-BE49-F238E27FC236}">
                  <a16:creationId xmlns:a16="http://schemas.microsoft.com/office/drawing/2014/main" id="{F5A4525A-A869-408E-B087-504ACF848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716" name="Line 117">
                <a:extLst>
                  <a:ext uri="{FF2B5EF4-FFF2-40B4-BE49-F238E27FC236}">
                    <a16:creationId xmlns:a16="http://schemas.microsoft.com/office/drawing/2014/main" id="{BB6FA912-ABC3-434E-9536-F4E7D0AAD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17" name="Line 118">
                <a:extLst>
                  <a:ext uri="{FF2B5EF4-FFF2-40B4-BE49-F238E27FC236}">
                    <a16:creationId xmlns:a16="http://schemas.microsoft.com/office/drawing/2014/main" id="{910C2C7C-DF4E-4B7B-9227-623A40655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18" name="Line 119">
                <a:extLst>
                  <a:ext uri="{FF2B5EF4-FFF2-40B4-BE49-F238E27FC236}">
                    <a16:creationId xmlns:a16="http://schemas.microsoft.com/office/drawing/2014/main" id="{99F072E7-0EA1-4C33-91ED-F0EDE075A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712" name="Group 120">
              <a:extLst>
                <a:ext uri="{FF2B5EF4-FFF2-40B4-BE49-F238E27FC236}">
                  <a16:creationId xmlns:a16="http://schemas.microsoft.com/office/drawing/2014/main" id="{7213906A-0E11-4212-B39C-C3AE1FEBD1F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13" name="Line 121">
                <a:extLst>
                  <a:ext uri="{FF2B5EF4-FFF2-40B4-BE49-F238E27FC236}">
                    <a16:creationId xmlns:a16="http://schemas.microsoft.com/office/drawing/2014/main" id="{224FF086-AE8E-48F8-A0CD-E6102F928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14" name="Line 122">
                <a:extLst>
                  <a:ext uri="{FF2B5EF4-FFF2-40B4-BE49-F238E27FC236}">
                    <a16:creationId xmlns:a16="http://schemas.microsoft.com/office/drawing/2014/main" id="{AA4B317B-ADFD-4742-83A2-A076B4FE2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15" name="Line 123">
                <a:extLst>
                  <a:ext uri="{FF2B5EF4-FFF2-40B4-BE49-F238E27FC236}">
                    <a16:creationId xmlns:a16="http://schemas.microsoft.com/office/drawing/2014/main" id="{BDABA825-125F-449C-87CF-30349BC27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556" name="Group 124">
            <a:extLst>
              <a:ext uri="{FF2B5EF4-FFF2-40B4-BE49-F238E27FC236}">
                <a16:creationId xmlns:a16="http://schemas.microsoft.com/office/drawing/2014/main" id="{12FF379F-32C6-432E-8316-006CAFEB419D}"/>
              </a:ext>
            </a:extLst>
          </p:cNvPr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21693" name="Oval 125">
              <a:extLst>
                <a:ext uri="{FF2B5EF4-FFF2-40B4-BE49-F238E27FC236}">
                  <a16:creationId xmlns:a16="http://schemas.microsoft.com/office/drawing/2014/main" id="{CC4B280C-57C5-44B1-A592-438E06E4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94" name="Line 126">
              <a:extLst>
                <a:ext uri="{FF2B5EF4-FFF2-40B4-BE49-F238E27FC236}">
                  <a16:creationId xmlns:a16="http://schemas.microsoft.com/office/drawing/2014/main" id="{DE2CFD6B-22EF-4846-935B-A5F33A3EB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95" name="Line 127">
              <a:extLst>
                <a:ext uri="{FF2B5EF4-FFF2-40B4-BE49-F238E27FC236}">
                  <a16:creationId xmlns:a16="http://schemas.microsoft.com/office/drawing/2014/main" id="{8AF8A679-F08B-46D0-8FA8-4EA14CA8D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96" name="Rectangle 128">
              <a:extLst>
                <a:ext uri="{FF2B5EF4-FFF2-40B4-BE49-F238E27FC236}">
                  <a16:creationId xmlns:a16="http://schemas.microsoft.com/office/drawing/2014/main" id="{919C76FF-211A-4663-ADDD-23DCBE97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697" name="Oval 129">
              <a:extLst>
                <a:ext uri="{FF2B5EF4-FFF2-40B4-BE49-F238E27FC236}">
                  <a16:creationId xmlns:a16="http://schemas.microsoft.com/office/drawing/2014/main" id="{BE0417F6-FBED-4993-AFE4-BF0B33E2B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698" name="Group 130">
              <a:extLst>
                <a:ext uri="{FF2B5EF4-FFF2-40B4-BE49-F238E27FC236}">
                  <a16:creationId xmlns:a16="http://schemas.microsoft.com/office/drawing/2014/main" id="{2D061B87-BF22-49B4-ABD8-DDB1A6EF5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703" name="Line 131">
                <a:extLst>
                  <a:ext uri="{FF2B5EF4-FFF2-40B4-BE49-F238E27FC236}">
                    <a16:creationId xmlns:a16="http://schemas.microsoft.com/office/drawing/2014/main" id="{B46E5402-F304-4B36-B44E-519A93599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04" name="Line 132">
                <a:extLst>
                  <a:ext uri="{FF2B5EF4-FFF2-40B4-BE49-F238E27FC236}">
                    <a16:creationId xmlns:a16="http://schemas.microsoft.com/office/drawing/2014/main" id="{90E1672F-B4FF-40D6-8DBA-778129353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05" name="Line 133">
                <a:extLst>
                  <a:ext uri="{FF2B5EF4-FFF2-40B4-BE49-F238E27FC236}">
                    <a16:creationId xmlns:a16="http://schemas.microsoft.com/office/drawing/2014/main" id="{6DE488E8-E9A5-4C5A-852A-922591F2F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699" name="Group 134">
              <a:extLst>
                <a:ext uri="{FF2B5EF4-FFF2-40B4-BE49-F238E27FC236}">
                  <a16:creationId xmlns:a16="http://schemas.microsoft.com/office/drawing/2014/main" id="{39371222-17E6-4BC5-8F09-89A122B32F4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00" name="Line 135">
                <a:extLst>
                  <a:ext uri="{FF2B5EF4-FFF2-40B4-BE49-F238E27FC236}">
                    <a16:creationId xmlns:a16="http://schemas.microsoft.com/office/drawing/2014/main" id="{965F06C7-E9BE-4850-ADB5-5D2D9E46D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01" name="Line 136">
                <a:extLst>
                  <a:ext uri="{FF2B5EF4-FFF2-40B4-BE49-F238E27FC236}">
                    <a16:creationId xmlns:a16="http://schemas.microsoft.com/office/drawing/2014/main" id="{2BFDF478-CB14-4E90-BB3A-2DB1F30D5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02" name="Line 137">
                <a:extLst>
                  <a:ext uri="{FF2B5EF4-FFF2-40B4-BE49-F238E27FC236}">
                    <a16:creationId xmlns:a16="http://schemas.microsoft.com/office/drawing/2014/main" id="{4EC099C9-26AA-4536-A2DF-1ABCBA89E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557" name="Group 138">
            <a:extLst>
              <a:ext uri="{FF2B5EF4-FFF2-40B4-BE49-F238E27FC236}">
                <a16:creationId xmlns:a16="http://schemas.microsoft.com/office/drawing/2014/main" id="{FE177A9E-DEA2-4601-A822-6A482B7E5630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21680" name="Oval 139">
              <a:extLst>
                <a:ext uri="{FF2B5EF4-FFF2-40B4-BE49-F238E27FC236}">
                  <a16:creationId xmlns:a16="http://schemas.microsoft.com/office/drawing/2014/main" id="{178C1112-0233-44A9-850E-60555096C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81" name="Line 140">
              <a:extLst>
                <a:ext uri="{FF2B5EF4-FFF2-40B4-BE49-F238E27FC236}">
                  <a16:creationId xmlns:a16="http://schemas.microsoft.com/office/drawing/2014/main" id="{3E419ED1-FD18-4915-95A0-A66C79CE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82" name="Line 141">
              <a:extLst>
                <a:ext uri="{FF2B5EF4-FFF2-40B4-BE49-F238E27FC236}">
                  <a16:creationId xmlns:a16="http://schemas.microsoft.com/office/drawing/2014/main" id="{391D7F8A-E631-4EF5-B546-D81CFFD7E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83" name="Rectangle 142">
              <a:extLst>
                <a:ext uri="{FF2B5EF4-FFF2-40B4-BE49-F238E27FC236}">
                  <a16:creationId xmlns:a16="http://schemas.microsoft.com/office/drawing/2014/main" id="{C6B1EF6F-45E9-4A2D-B187-609F6742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684" name="Oval 143">
              <a:extLst>
                <a:ext uri="{FF2B5EF4-FFF2-40B4-BE49-F238E27FC236}">
                  <a16:creationId xmlns:a16="http://schemas.microsoft.com/office/drawing/2014/main" id="{BB458814-CFCB-4E4C-AB34-3653F9622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685" name="Group 144">
              <a:extLst>
                <a:ext uri="{FF2B5EF4-FFF2-40B4-BE49-F238E27FC236}">
                  <a16:creationId xmlns:a16="http://schemas.microsoft.com/office/drawing/2014/main" id="{413F4A52-B5D1-468A-9AA9-76AEA3588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690" name="Line 145">
                <a:extLst>
                  <a:ext uri="{FF2B5EF4-FFF2-40B4-BE49-F238E27FC236}">
                    <a16:creationId xmlns:a16="http://schemas.microsoft.com/office/drawing/2014/main" id="{1990B69A-7365-472B-8E1F-24C58E1F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91" name="Line 146">
                <a:extLst>
                  <a:ext uri="{FF2B5EF4-FFF2-40B4-BE49-F238E27FC236}">
                    <a16:creationId xmlns:a16="http://schemas.microsoft.com/office/drawing/2014/main" id="{F2C6A948-DCFD-4A67-AA0B-5BE4ACEA6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92" name="Line 147">
                <a:extLst>
                  <a:ext uri="{FF2B5EF4-FFF2-40B4-BE49-F238E27FC236}">
                    <a16:creationId xmlns:a16="http://schemas.microsoft.com/office/drawing/2014/main" id="{EB971FE0-0E16-4C35-BE91-C314DB1CE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686" name="Group 148">
              <a:extLst>
                <a:ext uri="{FF2B5EF4-FFF2-40B4-BE49-F238E27FC236}">
                  <a16:creationId xmlns:a16="http://schemas.microsoft.com/office/drawing/2014/main" id="{B549F4E3-769E-447C-BC5D-D5D4BD3313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87" name="Line 149">
                <a:extLst>
                  <a:ext uri="{FF2B5EF4-FFF2-40B4-BE49-F238E27FC236}">
                    <a16:creationId xmlns:a16="http://schemas.microsoft.com/office/drawing/2014/main" id="{3497C01E-9DF6-4F07-8DCD-E30C979C9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88" name="Line 150">
                <a:extLst>
                  <a:ext uri="{FF2B5EF4-FFF2-40B4-BE49-F238E27FC236}">
                    <a16:creationId xmlns:a16="http://schemas.microsoft.com/office/drawing/2014/main" id="{8796AA93-D209-4C8E-B3A0-3922F8F87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89" name="Line 151">
                <a:extLst>
                  <a:ext uri="{FF2B5EF4-FFF2-40B4-BE49-F238E27FC236}">
                    <a16:creationId xmlns:a16="http://schemas.microsoft.com/office/drawing/2014/main" id="{8A82DEA6-2867-4042-9B75-58DCFA202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558" name="Group 152">
            <a:extLst>
              <a:ext uri="{FF2B5EF4-FFF2-40B4-BE49-F238E27FC236}">
                <a16:creationId xmlns:a16="http://schemas.microsoft.com/office/drawing/2014/main" id="{C3C347A8-E0AF-4CFB-8B6F-9A4252020418}"/>
              </a:ext>
            </a:extLst>
          </p:cNvPr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21667" name="Oval 153">
              <a:extLst>
                <a:ext uri="{FF2B5EF4-FFF2-40B4-BE49-F238E27FC236}">
                  <a16:creationId xmlns:a16="http://schemas.microsoft.com/office/drawing/2014/main" id="{F1ED07C4-E196-4BCE-868E-3DC081EE1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68" name="Line 154">
              <a:extLst>
                <a:ext uri="{FF2B5EF4-FFF2-40B4-BE49-F238E27FC236}">
                  <a16:creationId xmlns:a16="http://schemas.microsoft.com/office/drawing/2014/main" id="{A45A3CED-5DCE-45EE-94C3-8C25BC74F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69" name="Line 155">
              <a:extLst>
                <a:ext uri="{FF2B5EF4-FFF2-40B4-BE49-F238E27FC236}">
                  <a16:creationId xmlns:a16="http://schemas.microsoft.com/office/drawing/2014/main" id="{F48208F4-5B3B-4927-996C-CFDE240F7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70" name="Rectangle 156">
              <a:extLst>
                <a:ext uri="{FF2B5EF4-FFF2-40B4-BE49-F238E27FC236}">
                  <a16:creationId xmlns:a16="http://schemas.microsoft.com/office/drawing/2014/main" id="{03602C62-74ED-4BAE-9223-5F09F832B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671" name="Oval 157">
              <a:extLst>
                <a:ext uri="{FF2B5EF4-FFF2-40B4-BE49-F238E27FC236}">
                  <a16:creationId xmlns:a16="http://schemas.microsoft.com/office/drawing/2014/main" id="{79C8E655-B9DB-45AD-B481-D4C8E7CBC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672" name="Group 158">
              <a:extLst>
                <a:ext uri="{FF2B5EF4-FFF2-40B4-BE49-F238E27FC236}">
                  <a16:creationId xmlns:a16="http://schemas.microsoft.com/office/drawing/2014/main" id="{8215885E-9958-4F3D-8C3E-0BFB36F2C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677" name="Line 159">
                <a:extLst>
                  <a:ext uri="{FF2B5EF4-FFF2-40B4-BE49-F238E27FC236}">
                    <a16:creationId xmlns:a16="http://schemas.microsoft.com/office/drawing/2014/main" id="{9EED7661-394F-4DC8-92C3-25C004CCD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78" name="Line 160">
                <a:extLst>
                  <a:ext uri="{FF2B5EF4-FFF2-40B4-BE49-F238E27FC236}">
                    <a16:creationId xmlns:a16="http://schemas.microsoft.com/office/drawing/2014/main" id="{F5AB8588-5367-42A1-986C-8EF728BC9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79" name="Line 161">
                <a:extLst>
                  <a:ext uri="{FF2B5EF4-FFF2-40B4-BE49-F238E27FC236}">
                    <a16:creationId xmlns:a16="http://schemas.microsoft.com/office/drawing/2014/main" id="{C0015917-1F9D-49B1-9CA4-F87217BE6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673" name="Group 162">
              <a:extLst>
                <a:ext uri="{FF2B5EF4-FFF2-40B4-BE49-F238E27FC236}">
                  <a16:creationId xmlns:a16="http://schemas.microsoft.com/office/drawing/2014/main" id="{276B98F9-505A-4D11-BE51-D9FA1E799BC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74" name="Line 163">
                <a:extLst>
                  <a:ext uri="{FF2B5EF4-FFF2-40B4-BE49-F238E27FC236}">
                    <a16:creationId xmlns:a16="http://schemas.microsoft.com/office/drawing/2014/main" id="{A695D958-3038-4FA8-8810-4CD72FBA0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75" name="Line 164">
                <a:extLst>
                  <a:ext uri="{FF2B5EF4-FFF2-40B4-BE49-F238E27FC236}">
                    <a16:creationId xmlns:a16="http://schemas.microsoft.com/office/drawing/2014/main" id="{DFDB84E7-3AAC-44C7-9537-AE77560BB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76" name="Line 165">
                <a:extLst>
                  <a:ext uri="{FF2B5EF4-FFF2-40B4-BE49-F238E27FC236}">
                    <a16:creationId xmlns:a16="http://schemas.microsoft.com/office/drawing/2014/main" id="{A8E409F1-F781-49BF-ABB4-78DF7E257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559" name="Group 166">
            <a:extLst>
              <a:ext uri="{FF2B5EF4-FFF2-40B4-BE49-F238E27FC236}">
                <a16:creationId xmlns:a16="http://schemas.microsoft.com/office/drawing/2014/main" id="{28D53544-6F72-4A86-8CF9-9B816E5EA0AA}"/>
              </a:ext>
            </a:extLst>
          </p:cNvPr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21654" name="Oval 167">
              <a:extLst>
                <a:ext uri="{FF2B5EF4-FFF2-40B4-BE49-F238E27FC236}">
                  <a16:creationId xmlns:a16="http://schemas.microsoft.com/office/drawing/2014/main" id="{0BD505D9-21D4-4E75-9526-512204F8B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55" name="Line 168">
              <a:extLst>
                <a:ext uri="{FF2B5EF4-FFF2-40B4-BE49-F238E27FC236}">
                  <a16:creationId xmlns:a16="http://schemas.microsoft.com/office/drawing/2014/main" id="{DDB9F361-E9B6-4D7F-9EAD-DD4DA5B32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56" name="Line 169">
              <a:extLst>
                <a:ext uri="{FF2B5EF4-FFF2-40B4-BE49-F238E27FC236}">
                  <a16:creationId xmlns:a16="http://schemas.microsoft.com/office/drawing/2014/main" id="{CCDB002E-5756-4D5A-AD1B-30CFA9F29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57" name="Rectangle 170">
              <a:extLst>
                <a:ext uri="{FF2B5EF4-FFF2-40B4-BE49-F238E27FC236}">
                  <a16:creationId xmlns:a16="http://schemas.microsoft.com/office/drawing/2014/main" id="{59C45467-599A-4699-BE6F-2FA3FA6F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658" name="Oval 171">
              <a:extLst>
                <a:ext uri="{FF2B5EF4-FFF2-40B4-BE49-F238E27FC236}">
                  <a16:creationId xmlns:a16="http://schemas.microsoft.com/office/drawing/2014/main" id="{8AF3EC99-8000-42A4-B341-9C41E76B2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659" name="Group 172">
              <a:extLst>
                <a:ext uri="{FF2B5EF4-FFF2-40B4-BE49-F238E27FC236}">
                  <a16:creationId xmlns:a16="http://schemas.microsoft.com/office/drawing/2014/main" id="{05AF49A3-FD87-4FAB-9A6B-43E6B2FBE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664" name="Line 173">
                <a:extLst>
                  <a:ext uri="{FF2B5EF4-FFF2-40B4-BE49-F238E27FC236}">
                    <a16:creationId xmlns:a16="http://schemas.microsoft.com/office/drawing/2014/main" id="{AECE8899-DAC8-4DC2-B75D-D7679E116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65" name="Line 174">
                <a:extLst>
                  <a:ext uri="{FF2B5EF4-FFF2-40B4-BE49-F238E27FC236}">
                    <a16:creationId xmlns:a16="http://schemas.microsoft.com/office/drawing/2014/main" id="{B600275C-EAC4-4381-B238-181E61BC3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66" name="Line 175">
                <a:extLst>
                  <a:ext uri="{FF2B5EF4-FFF2-40B4-BE49-F238E27FC236}">
                    <a16:creationId xmlns:a16="http://schemas.microsoft.com/office/drawing/2014/main" id="{EDD88E80-773B-4BC7-B103-A7F07F071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660" name="Group 176">
              <a:extLst>
                <a:ext uri="{FF2B5EF4-FFF2-40B4-BE49-F238E27FC236}">
                  <a16:creationId xmlns:a16="http://schemas.microsoft.com/office/drawing/2014/main" id="{05AF8A36-30F4-4FBA-B3F0-FD1A6FDFD72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61" name="Line 177">
                <a:extLst>
                  <a:ext uri="{FF2B5EF4-FFF2-40B4-BE49-F238E27FC236}">
                    <a16:creationId xmlns:a16="http://schemas.microsoft.com/office/drawing/2014/main" id="{9A3F1E80-0598-480F-A662-D7AD5F6C5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62" name="Line 178">
                <a:extLst>
                  <a:ext uri="{FF2B5EF4-FFF2-40B4-BE49-F238E27FC236}">
                    <a16:creationId xmlns:a16="http://schemas.microsoft.com/office/drawing/2014/main" id="{69484A01-B0CA-4DD0-B8BB-7AD6F203D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63" name="Line 179">
                <a:extLst>
                  <a:ext uri="{FF2B5EF4-FFF2-40B4-BE49-F238E27FC236}">
                    <a16:creationId xmlns:a16="http://schemas.microsoft.com/office/drawing/2014/main" id="{23E68043-2EA3-4941-B377-6DD6E3FB2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560" name="Group 180">
            <a:extLst>
              <a:ext uri="{FF2B5EF4-FFF2-40B4-BE49-F238E27FC236}">
                <a16:creationId xmlns:a16="http://schemas.microsoft.com/office/drawing/2014/main" id="{862D41F1-1043-4309-A364-C82A46F505ED}"/>
              </a:ext>
            </a:extLst>
          </p:cNvPr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21641" name="Oval 181">
              <a:extLst>
                <a:ext uri="{FF2B5EF4-FFF2-40B4-BE49-F238E27FC236}">
                  <a16:creationId xmlns:a16="http://schemas.microsoft.com/office/drawing/2014/main" id="{DACCC2B1-E8CF-44F8-B8F2-CF36A0B27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42" name="Line 182">
              <a:extLst>
                <a:ext uri="{FF2B5EF4-FFF2-40B4-BE49-F238E27FC236}">
                  <a16:creationId xmlns:a16="http://schemas.microsoft.com/office/drawing/2014/main" id="{5D144555-9175-49B6-A6CF-D5140E9AF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43" name="Line 183">
              <a:extLst>
                <a:ext uri="{FF2B5EF4-FFF2-40B4-BE49-F238E27FC236}">
                  <a16:creationId xmlns:a16="http://schemas.microsoft.com/office/drawing/2014/main" id="{64538ACA-0949-4287-811B-C2F263F0F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44" name="Rectangle 184">
              <a:extLst>
                <a:ext uri="{FF2B5EF4-FFF2-40B4-BE49-F238E27FC236}">
                  <a16:creationId xmlns:a16="http://schemas.microsoft.com/office/drawing/2014/main" id="{A91ED095-79EB-4750-9645-F290F2B11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645" name="Oval 185">
              <a:extLst>
                <a:ext uri="{FF2B5EF4-FFF2-40B4-BE49-F238E27FC236}">
                  <a16:creationId xmlns:a16="http://schemas.microsoft.com/office/drawing/2014/main" id="{0176F81A-91EA-4D5E-A463-42028D118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646" name="Group 186">
              <a:extLst>
                <a:ext uri="{FF2B5EF4-FFF2-40B4-BE49-F238E27FC236}">
                  <a16:creationId xmlns:a16="http://schemas.microsoft.com/office/drawing/2014/main" id="{A0E9836E-D0A5-4A20-A73F-CFAD88382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651" name="Line 187">
                <a:extLst>
                  <a:ext uri="{FF2B5EF4-FFF2-40B4-BE49-F238E27FC236}">
                    <a16:creationId xmlns:a16="http://schemas.microsoft.com/office/drawing/2014/main" id="{209B2570-2E6D-4EE3-BB43-F2FDA5F8D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52" name="Line 188">
                <a:extLst>
                  <a:ext uri="{FF2B5EF4-FFF2-40B4-BE49-F238E27FC236}">
                    <a16:creationId xmlns:a16="http://schemas.microsoft.com/office/drawing/2014/main" id="{40ADBCF1-48D1-4940-9A76-43B743FB4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53" name="Line 189">
                <a:extLst>
                  <a:ext uri="{FF2B5EF4-FFF2-40B4-BE49-F238E27FC236}">
                    <a16:creationId xmlns:a16="http://schemas.microsoft.com/office/drawing/2014/main" id="{EBFF8E4E-FF91-47EB-98ED-0D1C5BF58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647" name="Group 190">
              <a:extLst>
                <a:ext uri="{FF2B5EF4-FFF2-40B4-BE49-F238E27FC236}">
                  <a16:creationId xmlns:a16="http://schemas.microsoft.com/office/drawing/2014/main" id="{B4C8D712-D3BF-4294-9161-A4168F9A9DD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48" name="Line 191">
                <a:extLst>
                  <a:ext uri="{FF2B5EF4-FFF2-40B4-BE49-F238E27FC236}">
                    <a16:creationId xmlns:a16="http://schemas.microsoft.com/office/drawing/2014/main" id="{72189B5B-056D-413E-A7F3-F088FBE82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49" name="Line 192">
                <a:extLst>
                  <a:ext uri="{FF2B5EF4-FFF2-40B4-BE49-F238E27FC236}">
                    <a16:creationId xmlns:a16="http://schemas.microsoft.com/office/drawing/2014/main" id="{27F34E1A-AD7B-4048-94F4-99A7ED0E4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50" name="Line 193">
                <a:extLst>
                  <a:ext uri="{FF2B5EF4-FFF2-40B4-BE49-F238E27FC236}">
                    <a16:creationId xmlns:a16="http://schemas.microsoft.com/office/drawing/2014/main" id="{53B63E9F-5222-4C8E-99A6-0E1186E86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561" name="Group 194">
            <a:extLst>
              <a:ext uri="{FF2B5EF4-FFF2-40B4-BE49-F238E27FC236}">
                <a16:creationId xmlns:a16="http://schemas.microsoft.com/office/drawing/2014/main" id="{4EA1056C-22D6-40C3-8F36-7EF5C03DBF38}"/>
              </a:ext>
            </a:extLst>
          </p:cNvPr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21628" name="Oval 195">
              <a:extLst>
                <a:ext uri="{FF2B5EF4-FFF2-40B4-BE49-F238E27FC236}">
                  <a16:creationId xmlns:a16="http://schemas.microsoft.com/office/drawing/2014/main" id="{806C190F-314B-4989-9654-9F2669B68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29" name="Line 196">
              <a:extLst>
                <a:ext uri="{FF2B5EF4-FFF2-40B4-BE49-F238E27FC236}">
                  <a16:creationId xmlns:a16="http://schemas.microsoft.com/office/drawing/2014/main" id="{799656AA-22D0-419D-92FB-8122E5E6C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30" name="Line 197">
              <a:extLst>
                <a:ext uri="{FF2B5EF4-FFF2-40B4-BE49-F238E27FC236}">
                  <a16:creationId xmlns:a16="http://schemas.microsoft.com/office/drawing/2014/main" id="{282EDA86-A3CB-4A29-9862-04DD0B33A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31" name="Rectangle 198">
              <a:extLst>
                <a:ext uri="{FF2B5EF4-FFF2-40B4-BE49-F238E27FC236}">
                  <a16:creationId xmlns:a16="http://schemas.microsoft.com/office/drawing/2014/main" id="{5718BB02-A1AE-41C7-A615-D0A8DECD4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632" name="Oval 199">
              <a:extLst>
                <a:ext uri="{FF2B5EF4-FFF2-40B4-BE49-F238E27FC236}">
                  <a16:creationId xmlns:a16="http://schemas.microsoft.com/office/drawing/2014/main" id="{8ABC6F99-9A3A-4B00-B186-CB498389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633" name="Group 200">
              <a:extLst>
                <a:ext uri="{FF2B5EF4-FFF2-40B4-BE49-F238E27FC236}">
                  <a16:creationId xmlns:a16="http://schemas.microsoft.com/office/drawing/2014/main" id="{16DE87CC-6B98-4562-94BD-6CB61660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638" name="Line 201">
                <a:extLst>
                  <a:ext uri="{FF2B5EF4-FFF2-40B4-BE49-F238E27FC236}">
                    <a16:creationId xmlns:a16="http://schemas.microsoft.com/office/drawing/2014/main" id="{3B8ED5A2-15B4-4C61-86D6-2859ECEB8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39" name="Line 202">
                <a:extLst>
                  <a:ext uri="{FF2B5EF4-FFF2-40B4-BE49-F238E27FC236}">
                    <a16:creationId xmlns:a16="http://schemas.microsoft.com/office/drawing/2014/main" id="{E4778939-CC7E-4BFB-81C9-BEAA49263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40" name="Line 203">
                <a:extLst>
                  <a:ext uri="{FF2B5EF4-FFF2-40B4-BE49-F238E27FC236}">
                    <a16:creationId xmlns:a16="http://schemas.microsoft.com/office/drawing/2014/main" id="{ECB307CF-4E59-4B04-85A8-9D6E2D050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634" name="Group 204">
              <a:extLst>
                <a:ext uri="{FF2B5EF4-FFF2-40B4-BE49-F238E27FC236}">
                  <a16:creationId xmlns:a16="http://schemas.microsoft.com/office/drawing/2014/main" id="{07228291-5DCE-43CC-9082-E99C9008763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35" name="Line 205">
                <a:extLst>
                  <a:ext uri="{FF2B5EF4-FFF2-40B4-BE49-F238E27FC236}">
                    <a16:creationId xmlns:a16="http://schemas.microsoft.com/office/drawing/2014/main" id="{76A078AF-707E-40BA-86C6-7A2274448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36" name="Line 206">
                <a:extLst>
                  <a:ext uri="{FF2B5EF4-FFF2-40B4-BE49-F238E27FC236}">
                    <a16:creationId xmlns:a16="http://schemas.microsoft.com/office/drawing/2014/main" id="{836FC541-EBBD-4FFB-AEE8-103BC578F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37" name="Line 207">
                <a:extLst>
                  <a:ext uri="{FF2B5EF4-FFF2-40B4-BE49-F238E27FC236}">
                    <a16:creationId xmlns:a16="http://schemas.microsoft.com/office/drawing/2014/main" id="{B0E3E8D0-D9F2-4A3A-BFB9-F367E6396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562" name="Group 208">
            <a:extLst>
              <a:ext uri="{FF2B5EF4-FFF2-40B4-BE49-F238E27FC236}">
                <a16:creationId xmlns:a16="http://schemas.microsoft.com/office/drawing/2014/main" id="{F304E3AB-6FF7-468D-A321-AB82C190DD46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21615" name="Oval 209">
              <a:extLst>
                <a:ext uri="{FF2B5EF4-FFF2-40B4-BE49-F238E27FC236}">
                  <a16:creationId xmlns:a16="http://schemas.microsoft.com/office/drawing/2014/main" id="{41BCF227-94B7-40EE-AD33-F74C787A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16" name="Line 210">
              <a:extLst>
                <a:ext uri="{FF2B5EF4-FFF2-40B4-BE49-F238E27FC236}">
                  <a16:creationId xmlns:a16="http://schemas.microsoft.com/office/drawing/2014/main" id="{036DCFC3-5F5A-4D18-A280-24F45D2A6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7" name="Line 211">
              <a:extLst>
                <a:ext uri="{FF2B5EF4-FFF2-40B4-BE49-F238E27FC236}">
                  <a16:creationId xmlns:a16="http://schemas.microsoft.com/office/drawing/2014/main" id="{B0982D37-4581-4CBC-BC53-B2216B4B6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8" name="Rectangle 212">
              <a:extLst>
                <a:ext uri="{FF2B5EF4-FFF2-40B4-BE49-F238E27FC236}">
                  <a16:creationId xmlns:a16="http://schemas.microsoft.com/office/drawing/2014/main" id="{5BA970B4-513E-4927-BB65-1BAA6E99F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619" name="Oval 213">
              <a:extLst>
                <a:ext uri="{FF2B5EF4-FFF2-40B4-BE49-F238E27FC236}">
                  <a16:creationId xmlns:a16="http://schemas.microsoft.com/office/drawing/2014/main" id="{980964D6-F332-4822-BAC0-60B442D13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620" name="Group 214">
              <a:extLst>
                <a:ext uri="{FF2B5EF4-FFF2-40B4-BE49-F238E27FC236}">
                  <a16:creationId xmlns:a16="http://schemas.microsoft.com/office/drawing/2014/main" id="{1E2AE501-8E63-4CD0-BF95-2C45859BF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625" name="Line 215">
                <a:extLst>
                  <a:ext uri="{FF2B5EF4-FFF2-40B4-BE49-F238E27FC236}">
                    <a16:creationId xmlns:a16="http://schemas.microsoft.com/office/drawing/2014/main" id="{3DD620F1-52A5-40E5-82E3-CEF88596C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26" name="Line 216">
                <a:extLst>
                  <a:ext uri="{FF2B5EF4-FFF2-40B4-BE49-F238E27FC236}">
                    <a16:creationId xmlns:a16="http://schemas.microsoft.com/office/drawing/2014/main" id="{F76F126C-18A5-4FCB-847E-EC9F28123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27" name="Line 217">
                <a:extLst>
                  <a:ext uri="{FF2B5EF4-FFF2-40B4-BE49-F238E27FC236}">
                    <a16:creationId xmlns:a16="http://schemas.microsoft.com/office/drawing/2014/main" id="{16F75ACC-25BF-4688-A575-E5BE0E4B7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621" name="Group 218">
              <a:extLst>
                <a:ext uri="{FF2B5EF4-FFF2-40B4-BE49-F238E27FC236}">
                  <a16:creationId xmlns:a16="http://schemas.microsoft.com/office/drawing/2014/main" id="{5B9ED484-D498-4821-A77A-A880163D41D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22" name="Line 219">
                <a:extLst>
                  <a:ext uri="{FF2B5EF4-FFF2-40B4-BE49-F238E27FC236}">
                    <a16:creationId xmlns:a16="http://schemas.microsoft.com/office/drawing/2014/main" id="{AD78535B-CF78-4A95-955A-258CFED16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23" name="Line 220">
                <a:extLst>
                  <a:ext uri="{FF2B5EF4-FFF2-40B4-BE49-F238E27FC236}">
                    <a16:creationId xmlns:a16="http://schemas.microsoft.com/office/drawing/2014/main" id="{9377988C-BD39-4CFE-BECE-4D32B0B37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24" name="Line 221">
                <a:extLst>
                  <a:ext uri="{FF2B5EF4-FFF2-40B4-BE49-F238E27FC236}">
                    <a16:creationId xmlns:a16="http://schemas.microsoft.com/office/drawing/2014/main" id="{6C057CCB-F913-485F-B5F6-59BD90BA5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1563" name="Line 222">
            <a:extLst>
              <a:ext uri="{FF2B5EF4-FFF2-40B4-BE49-F238E27FC236}">
                <a16:creationId xmlns:a16="http://schemas.microsoft.com/office/drawing/2014/main" id="{EE6B22F1-BC09-4D4B-A015-49CBE3B419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564" name="Group 223">
            <a:extLst>
              <a:ext uri="{FF2B5EF4-FFF2-40B4-BE49-F238E27FC236}">
                <a16:creationId xmlns:a16="http://schemas.microsoft.com/office/drawing/2014/main" id="{27B89CF5-4947-4C74-8FAF-2FBE8875BB5E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21608" name="Rectangle 224">
              <a:extLst>
                <a:ext uri="{FF2B5EF4-FFF2-40B4-BE49-F238E27FC236}">
                  <a16:creationId xmlns:a16="http://schemas.microsoft.com/office/drawing/2014/main" id="{C1C32AB1-B437-402E-8ADD-27FFE603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09" name="Rectangle 225">
              <a:extLst>
                <a:ext uri="{FF2B5EF4-FFF2-40B4-BE49-F238E27FC236}">
                  <a16:creationId xmlns:a16="http://schemas.microsoft.com/office/drawing/2014/main" id="{B77B7AF5-4008-4699-B93D-A3BDFC2F2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10" name="Rectangle 226">
              <a:extLst>
                <a:ext uri="{FF2B5EF4-FFF2-40B4-BE49-F238E27FC236}">
                  <a16:creationId xmlns:a16="http://schemas.microsoft.com/office/drawing/2014/main" id="{47F552D6-6921-4764-BF0B-BE89F54D2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11" name="Text Box 227">
              <a:extLst>
                <a:ext uri="{FF2B5EF4-FFF2-40B4-BE49-F238E27FC236}">
                  <a16:creationId xmlns:a16="http://schemas.microsoft.com/office/drawing/2014/main" id="{60881540-693F-4FCF-8BC3-3F2EBFF86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application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solidFill>
                    <a:schemeClr val="bg1"/>
                  </a:solidFill>
                  <a:latin typeface="Comic Sans MS" panose="030F0702030302020204" pitchFamily="66" charset="0"/>
                </a:rPr>
                <a:t>transport</a:t>
              </a: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612" name="Line 228">
              <a:extLst>
                <a:ext uri="{FF2B5EF4-FFF2-40B4-BE49-F238E27FC236}">
                  <a16:creationId xmlns:a16="http://schemas.microsoft.com/office/drawing/2014/main" id="{A2844BBD-C5DB-4575-90DC-6289E3610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3" name="Line 229">
              <a:extLst>
                <a:ext uri="{FF2B5EF4-FFF2-40B4-BE49-F238E27FC236}">
                  <a16:creationId xmlns:a16="http://schemas.microsoft.com/office/drawing/2014/main" id="{CB9BC23E-8520-4149-BC07-F89F1C200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4" name="Line 230">
              <a:extLst>
                <a:ext uri="{FF2B5EF4-FFF2-40B4-BE49-F238E27FC236}">
                  <a16:creationId xmlns:a16="http://schemas.microsoft.com/office/drawing/2014/main" id="{FFD7BB7C-F92B-495F-813B-E08A0002D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65" name="Group 231">
            <a:extLst>
              <a:ext uri="{FF2B5EF4-FFF2-40B4-BE49-F238E27FC236}">
                <a16:creationId xmlns:a16="http://schemas.microsoft.com/office/drawing/2014/main" id="{76F22608-255F-4E5D-BE13-5C37CE9C8CB0}"/>
              </a:ext>
            </a:extLst>
          </p:cNvPr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21601" name="Rectangle 232">
              <a:extLst>
                <a:ext uri="{FF2B5EF4-FFF2-40B4-BE49-F238E27FC236}">
                  <a16:creationId xmlns:a16="http://schemas.microsoft.com/office/drawing/2014/main" id="{0F8B41AB-09DE-4368-B8E7-76DFC0FE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02" name="Rectangle 233">
              <a:extLst>
                <a:ext uri="{FF2B5EF4-FFF2-40B4-BE49-F238E27FC236}">
                  <a16:creationId xmlns:a16="http://schemas.microsoft.com/office/drawing/2014/main" id="{80FF1B67-56F5-4CAF-BC4E-B05B4E8D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03" name="Rectangle 234">
              <a:extLst>
                <a:ext uri="{FF2B5EF4-FFF2-40B4-BE49-F238E27FC236}">
                  <a16:creationId xmlns:a16="http://schemas.microsoft.com/office/drawing/2014/main" id="{BE86B503-4FD6-482E-9B4A-BF52E3B7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04" name="Text Box 235">
              <a:extLst>
                <a:ext uri="{FF2B5EF4-FFF2-40B4-BE49-F238E27FC236}">
                  <a16:creationId xmlns:a16="http://schemas.microsoft.com/office/drawing/2014/main" id="{2ECED74E-7D64-4F6F-B2D2-69CF91240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application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solidFill>
                    <a:schemeClr val="bg1"/>
                  </a:solidFill>
                  <a:latin typeface="Comic Sans MS" panose="030F0702030302020204" pitchFamily="66" charset="0"/>
                </a:rPr>
                <a:t>transport</a:t>
              </a: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605" name="Line 236">
              <a:extLst>
                <a:ext uri="{FF2B5EF4-FFF2-40B4-BE49-F238E27FC236}">
                  <a16:creationId xmlns:a16="http://schemas.microsoft.com/office/drawing/2014/main" id="{874A8557-241D-4290-8622-6E4D2D820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6" name="Line 237">
              <a:extLst>
                <a:ext uri="{FF2B5EF4-FFF2-40B4-BE49-F238E27FC236}">
                  <a16:creationId xmlns:a16="http://schemas.microsoft.com/office/drawing/2014/main" id="{0E0B3893-DC32-44F9-BF0A-9F7E59A50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7" name="Line 238">
              <a:extLst>
                <a:ext uri="{FF2B5EF4-FFF2-40B4-BE49-F238E27FC236}">
                  <a16:creationId xmlns:a16="http://schemas.microsoft.com/office/drawing/2014/main" id="{7F29C5D2-2ED7-467C-97E2-05ED87C36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66" name="Group 239">
            <a:extLst>
              <a:ext uri="{FF2B5EF4-FFF2-40B4-BE49-F238E27FC236}">
                <a16:creationId xmlns:a16="http://schemas.microsoft.com/office/drawing/2014/main" id="{303B1A0B-95AD-4507-904A-C44185294CD2}"/>
              </a:ext>
            </a:extLst>
          </p:cNvPr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21596" name="Rectangle 240">
              <a:extLst>
                <a:ext uri="{FF2B5EF4-FFF2-40B4-BE49-F238E27FC236}">
                  <a16:creationId xmlns:a16="http://schemas.microsoft.com/office/drawing/2014/main" id="{073990F3-FC4A-42C5-99D8-6102AB372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97" name="Rectangle 241">
              <a:extLst>
                <a:ext uri="{FF2B5EF4-FFF2-40B4-BE49-F238E27FC236}">
                  <a16:creationId xmlns:a16="http://schemas.microsoft.com/office/drawing/2014/main" id="{60AA1226-8352-4788-97DC-8C0CAEF30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98" name="Text Box 242">
              <a:extLst>
                <a:ext uri="{FF2B5EF4-FFF2-40B4-BE49-F238E27FC236}">
                  <a16:creationId xmlns:a16="http://schemas.microsoft.com/office/drawing/2014/main" id="{53A27847-C807-4E21-84C6-20E2B1FF2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599" name="Line 243">
              <a:extLst>
                <a:ext uri="{FF2B5EF4-FFF2-40B4-BE49-F238E27FC236}">
                  <a16:creationId xmlns:a16="http://schemas.microsoft.com/office/drawing/2014/main" id="{F4AC1DA5-DFC0-4193-B24D-78F6A69E0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0" name="Line 244">
              <a:extLst>
                <a:ext uri="{FF2B5EF4-FFF2-40B4-BE49-F238E27FC236}">
                  <a16:creationId xmlns:a16="http://schemas.microsoft.com/office/drawing/2014/main" id="{EBECA733-3F84-4FA4-B1C1-57979A0F9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67" name="Group 245">
            <a:extLst>
              <a:ext uri="{FF2B5EF4-FFF2-40B4-BE49-F238E27FC236}">
                <a16:creationId xmlns:a16="http://schemas.microsoft.com/office/drawing/2014/main" id="{ECBB70BD-59CD-47E9-A958-7A8DB0EE3BA5}"/>
              </a:ext>
            </a:extLst>
          </p:cNvPr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21591" name="Rectangle 246">
              <a:extLst>
                <a:ext uri="{FF2B5EF4-FFF2-40B4-BE49-F238E27FC236}">
                  <a16:creationId xmlns:a16="http://schemas.microsoft.com/office/drawing/2014/main" id="{180C4E84-C5F5-4FA5-9A69-DBF22A047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92" name="Rectangle 247">
              <a:extLst>
                <a:ext uri="{FF2B5EF4-FFF2-40B4-BE49-F238E27FC236}">
                  <a16:creationId xmlns:a16="http://schemas.microsoft.com/office/drawing/2014/main" id="{8B17BFD7-69F1-4367-8645-C7306EE73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93" name="Text Box 248">
              <a:extLst>
                <a:ext uri="{FF2B5EF4-FFF2-40B4-BE49-F238E27FC236}">
                  <a16:creationId xmlns:a16="http://schemas.microsoft.com/office/drawing/2014/main" id="{2448648F-FF58-4DD6-9040-14C6375BF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594" name="Line 249">
              <a:extLst>
                <a:ext uri="{FF2B5EF4-FFF2-40B4-BE49-F238E27FC236}">
                  <a16:creationId xmlns:a16="http://schemas.microsoft.com/office/drawing/2014/main" id="{FBEEBEEE-6974-4978-B9DF-174557B87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95" name="Line 250">
              <a:extLst>
                <a:ext uri="{FF2B5EF4-FFF2-40B4-BE49-F238E27FC236}">
                  <a16:creationId xmlns:a16="http://schemas.microsoft.com/office/drawing/2014/main" id="{22A67618-6753-4E5D-990B-E8930B0F4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68" name="Group 251">
            <a:extLst>
              <a:ext uri="{FF2B5EF4-FFF2-40B4-BE49-F238E27FC236}">
                <a16:creationId xmlns:a16="http://schemas.microsoft.com/office/drawing/2014/main" id="{4465F34B-45A1-4A1A-AFFF-E1678A3BD207}"/>
              </a:ext>
            </a:extLst>
          </p:cNvPr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21586" name="Rectangle 252">
              <a:extLst>
                <a:ext uri="{FF2B5EF4-FFF2-40B4-BE49-F238E27FC236}">
                  <a16:creationId xmlns:a16="http://schemas.microsoft.com/office/drawing/2014/main" id="{17A44297-D54F-4ECC-A314-A5328A3E6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87" name="Rectangle 253">
              <a:extLst>
                <a:ext uri="{FF2B5EF4-FFF2-40B4-BE49-F238E27FC236}">
                  <a16:creationId xmlns:a16="http://schemas.microsoft.com/office/drawing/2014/main" id="{8A4CE068-846D-4142-8FC2-1D82B91FA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88" name="Text Box 254">
              <a:extLst>
                <a:ext uri="{FF2B5EF4-FFF2-40B4-BE49-F238E27FC236}">
                  <a16:creationId xmlns:a16="http://schemas.microsoft.com/office/drawing/2014/main" id="{FFD0027F-3510-440C-812B-EF72A8E40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589" name="Line 255">
              <a:extLst>
                <a:ext uri="{FF2B5EF4-FFF2-40B4-BE49-F238E27FC236}">
                  <a16:creationId xmlns:a16="http://schemas.microsoft.com/office/drawing/2014/main" id="{2CE3E185-CB13-48CE-A25F-E1A13C981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90" name="Line 256">
              <a:extLst>
                <a:ext uri="{FF2B5EF4-FFF2-40B4-BE49-F238E27FC236}">
                  <a16:creationId xmlns:a16="http://schemas.microsoft.com/office/drawing/2014/main" id="{6E4354AF-9B2E-44EC-BDDD-BCBEF7864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69" name="Group 257">
            <a:extLst>
              <a:ext uri="{FF2B5EF4-FFF2-40B4-BE49-F238E27FC236}">
                <a16:creationId xmlns:a16="http://schemas.microsoft.com/office/drawing/2014/main" id="{1695E15A-382C-4428-B7BA-F79A3A0D77F0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21581" name="Rectangle 258">
              <a:extLst>
                <a:ext uri="{FF2B5EF4-FFF2-40B4-BE49-F238E27FC236}">
                  <a16:creationId xmlns:a16="http://schemas.microsoft.com/office/drawing/2014/main" id="{C6385445-A7ED-49B8-A0E3-5764432B8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82" name="Rectangle 259">
              <a:extLst>
                <a:ext uri="{FF2B5EF4-FFF2-40B4-BE49-F238E27FC236}">
                  <a16:creationId xmlns:a16="http://schemas.microsoft.com/office/drawing/2014/main" id="{5B91E951-EA06-4C8F-91F1-C2E9622E2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83" name="Text Box 260">
              <a:extLst>
                <a:ext uri="{FF2B5EF4-FFF2-40B4-BE49-F238E27FC236}">
                  <a16:creationId xmlns:a16="http://schemas.microsoft.com/office/drawing/2014/main" id="{6F584358-ECB0-42A3-A051-66E0D54B1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584" name="Line 261">
              <a:extLst>
                <a:ext uri="{FF2B5EF4-FFF2-40B4-BE49-F238E27FC236}">
                  <a16:creationId xmlns:a16="http://schemas.microsoft.com/office/drawing/2014/main" id="{2C46D46D-52A0-4295-8AE0-A4A1F3E60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85" name="Line 262">
              <a:extLst>
                <a:ext uri="{FF2B5EF4-FFF2-40B4-BE49-F238E27FC236}">
                  <a16:creationId xmlns:a16="http://schemas.microsoft.com/office/drawing/2014/main" id="{3E64AB3A-713A-42AA-94B2-F976C0EEC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70" name="Group 263">
            <a:extLst>
              <a:ext uri="{FF2B5EF4-FFF2-40B4-BE49-F238E27FC236}">
                <a16:creationId xmlns:a16="http://schemas.microsoft.com/office/drawing/2014/main" id="{C81C2A82-87BC-438D-929E-DB2CED38A180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21576" name="Rectangle 264">
              <a:extLst>
                <a:ext uri="{FF2B5EF4-FFF2-40B4-BE49-F238E27FC236}">
                  <a16:creationId xmlns:a16="http://schemas.microsoft.com/office/drawing/2014/main" id="{4AA97DFA-7082-484D-83FC-4800ED648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77" name="Rectangle 265">
              <a:extLst>
                <a:ext uri="{FF2B5EF4-FFF2-40B4-BE49-F238E27FC236}">
                  <a16:creationId xmlns:a16="http://schemas.microsoft.com/office/drawing/2014/main" id="{6189582A-CD94-40FA-B3B6-6A2D63D0B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78" name="Text Box 266">
              <a:extLst>
                <a:ext uri="{FF2B5EF4-FFF2-40B4-BE49-F238E27FC236}">
                  <a16:creationId xmlns:a16="http://schemas.microsoft.com/office/drawing/2014/main" id="{A99F2F3D-90E9-4017-917A-41720C8FC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sz="1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data 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000" b="0">
                  <a:latin typeface="Comic Sans MS" panose="030F0702030302020204" pitchFamily="66" charset="0"/>
                </a:rPr>
                <a:t>physical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21579" name="Line 267">
              <a:extLst>
                <a:ext uri="{FF2B5EF4-FFF2-40B4-BE49-F238E27FC236}">
                  <a16:creationId xmlns:a16="http://schemas.microsoft.com/office/drawing/2014/main" id="{766E148B-32CE-4C56-8304-FA1CEC859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80" name="Line 268">
              <a:extLst>
                <a:ext uri="{FF2B5EF4-FFF2-40B4-BE49-F238E27FC236}">
                  <a16:creationId xmlns:a16="http://schemas.microsoft.com/office/drawing/2014/main" id="{C91B8EF8-7CC0-4E57-8D68-493C47626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71" name="Group 269">
            <a:extLst>
              <a:ext uri="{FF2B5EF4-FFF2-40B4-BE49-F238E27FC236}">
                <a16:creationId xmlns:a16="http://schemas.microsoft.com/office/drawing/2014/main" id="{45DE3610-46D0-4D60-B99B-DC7A53C334F2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21572" name="Rectangle 270">
              <a:extLst>
                <a:ext uri="{FF2B5EF4-FFF2-40B4-BE49-F238E27FC236}">
                  <a16:creationId xmlns:a16="http://schemas.microsoft.com/office/drawing/2014/main" id="{6AE263ED-C7E5-4B2C-B357-70AEA01AA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573" name="Text Box 271">
              <a:extLst>
                <a:ext uri="{FF2B5EF4-FFF2-40B4-BE49-F238E27FC236}">
                  <a16:creationId xmlns:a16="http://schemas.microsoft.com/office/drawing/2014/main" id="{097C0433-4EC1-49F7-AABF-0BFF50F8A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chemeClr val="bg1"/>
                  </a:solidFill>
                  <a:latin typeface="Comic Sans MS" panose="030F0702030302020204" pitchFamily="66" charset="0"/>
                </a:rPr>
                <a:t>logical end-end transport</a:t>
              </a:r>
              <a:endParaRPr kumimoji="0" lang="en-US" altLang="ko-KR" sz="1600" b="0">
                <a:latin typeface="Comic Sans MS" panose="030F0702030302020204" pitchFamily="66" charset="0"/>
              </a:endParaRPr>
            </a:p>
          </p:txBody>
        </p:sp>
        <p:sp>
          <p:nvSpPr>
            <p:cNvPr id="21574" name="Freeform 272">
              <a:extLst>
                <a:ext uri="{FF2B5EF4-FFF2-40B4-BE49-F238E27FC236}">
                  <a16:creationId xmlns:a16="http://schemas.microsoft.com/office/drawing/2014/main" id="{9A2FC933-E7ED-444A-B671-2110C448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75" name="Freeform 273">
              <a:extLst>
                <a:ext uri="{FF2B5EF4-FFF2-40B4-BE49-F238E27FC236}">
                  <a16:creationId xmlns:a16="http://schemas.microsoft.com/office/drawing/2014/main" id="{40D487C3-9947-438B-B9FC-24621B0480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advTm="43493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2D4DE1B6-E5D8-4A7C-BF9A-DCB56C3F2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600" y="0"/>
            <a:ext cx="7772400" cy="5191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다중화</a:t>
            </a:r>
            <a:r>
              <a:rPr lang="en-US" altLang="ko-KR" dirty="0"/>
              <a:t>/</a:t>
            </a:r>
            <a:r>
              <a:rPr lang="ko-KR" altLang="en-US" dirty="0" err="1"/>
              <a:t>역다중화</a:t>
            </a:r>
            <a:endParaRPr lang="en-US" altLang="ko-KR" dirty="0"/>
          </a:p>
        </p:txBody>
      </p:sp>
      <p:sp>
        <p:nvSpPr>
          <p:cNvPr id="23555" name="Freeform 157">
            <a:extLst>
              <a:ext uri="{FF2B5EF4-FFF2-40B4-BE49-F238E27FC236}">
                <a16:creationId xmlns:a16="http://schemas.microsoft.com/office/drawing/2014/main" id="{A684F2DF-D19B-49F0-BD22-B8FACD4DB98E}"/>
              </a:ext>
            </a:extLst>
          </p:cNvPr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Text Box 37">
            <a:extLst>
              <a:ext uri="{FF2B5EF4-FFF2-40B4-BE49-F238E27FC236}">
                <a16:creationId xmlns:a16="http://schemas.microsoft.com/office/drawing/2014/main" id="{13B65368-797B-4396-B9E0-E4A986EA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defRPr/>
            </a:pPr>
            <a:r>
              <a:rPr lang="en-US">
                <a:latin typeface="Arial" charset="0"/>
              </a:rPr>
              <a:t>process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DEEC2265-7C8C-4D72-AE6D-15D0460F2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latinLnBrk="1" hangingPunct="1">
              <a:defRPr/>
            </a:pPr>
            <a:r>
              <a:rPr lang="en-US"/>
              <a:t>socket</a:t>
            </a:r>
          </a:p>
        </p:txBody>
      </p:sp>
      <p:grpSp>
        <p:nvGrpSpPr>
          <p:cNvPr id="64" name="Group 177">
            <a:extLst>
              <a:ext uri="{FF2B5EF4-FFF2-40B4-BE49-F238E27FC236}">
                <a16:creationId xmlns:a16="http://schemas.microsoft.com/office/drawing/2014/main" id="{086A8DDA-CB80-476F-B7CA-88F050D7888A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65" name="Rectangle 41">
              <a:extLst>
                <a:ext uri="{FF2B5EF4-FFF2-40B4-BE49-F238E27FC236}">
                  <a16:creationId xmlns:a16="http://schemas.microsoft.com/office/drawing/2014/main" id="{EDBC0CE7-DD4A-41BB-A928-26CCF0EE3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kumimoji="0" lang="ko-KR" altLang="en-US" sz="2000" b="0" dirty="0">
                  <a:latin typeface="Comic Sans MS" pitchFamily="66" charset="0"/>
                </a:rPr>
                <a:t>수신된 세그먼트를 올바른 </a:t>
              </a:r>
              <a:endParaRPr kumimoji="0" lang="en-US" altLang="ko-KR" sz="2000" b="0" dirty="0">
                <a:latin typeface="Comic Sans MS" pitchFamily="66" charset="0"/>
              </a:endParaRPr>
            </a:p>
            <a:p>
              <a:pPr eaLnBrk="1" hangingPunct="1">
                <a:defRPr/>
              </a:pPr>
              <a:r>
                <a:rPr kumimoji="0" lang="ko-KR" altLang="en-US" sz="2000" b="0" dirty="0" err="1">
                  <a:latin typeface="Comic Sans MS" pitchFamily="66" charset="0"/>
                </a:rPr>
                <a:t>소켓에전달</a:t>
              </a:r>
              <a:r>
                <a:rPr kumimoji="0" lang="en-US" altLang="ko-KR" sz="2000" b="0" dirty="0">
                  <a:latin typeface="Comic Sans MS" pitchFamily="66" charset="0"/>
                </a:rPr>
                <a:t> </a:t>
              </a:r>
            </a:p>
          </p:txBody>
        </p:sp>
        <p:grpSp>
          <p:nvGrpSpPr>
            <p:cNvPr id="23681" name="Group 42">
              <a:extLst>
                <a:ext uri="{FF2B5EF4-FFF2-40B4-BE49-F238E27FC236}">
                  <a16:creationId xmlns:a16="http://schemas.microsoft.com/office/drawing/2014/main" id="{FB5AF2D0-205B-4670-91DA-B8CD23386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67" name="Rectangle 43">
                <a:extLst>
                  <a:ext uri="{FF2B5EF4-FFF2-40B4-BE49-F238E27FC236}">
                    <a16:creationId xmlns:a16="http://schemas.microsoft.com/office/drawing/2014/main" id="{40CA6F27-CD53-41FC-AB69-144694804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68" name="Text Box 44">
                <a:extLst>
                  <a:ext uri="{FF2B5EF4-FFF2-40B4-BE49-F238E27FC236}">
                    <a16:creationId xmlns:a16="http://schemas.microsoft.com/office/drawing/2014/main" id="{CF645EB9-CB1B-4FDE-879D-E212A20E5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69" name="Group 176">
            <a:extLst>
              <a:ext uri="{FF2B5EF4-FFF2-40B4-BE49-F238E27FC236}">
                <a16:creationId xmlns:a16="http://schemas.microsoft.com/office/drawing/2014/main" id="{7AE46135-89E2-4F57-BDED-241087C4574D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1335088"/>
            <a:ext cx="4021138" cy="1466850"/>
            <a:chOff x="232" y="841"/>
            <a:chExt cx="2533" cy="924"/>
          </a:xfrm>
        </p:grpSpPr>
        <p:sp>
          <p:nvSpPr>
            <p:cNvPr id="70" name="Text Box 45">
              <a:extLst>
                <a:ext uri="{FF2B5EF4-FFF2-40B4-BE49-F238E27FC236}">
                  <a16:creationId xmlns:a16="http://schemas.microsoft.com/office/drawing/2014/main" id="{1BF37483-39CD-452E-8023-95D15A79F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1129"/>
              <a:ext cx="253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ko-KR" altLang="en-US" sz="2000" dirty="0" err="1">
                  <a:latin typeface="Comic Sans MS" pitchFamily="66" charset="0"/>
                </a:rPr>
                <a:t>여러소켓으로</a:t>
              </a:r>
              <a:r>
                <a:rPr lang="ko-KR" altLang="en-US" sz="2000" dirty="0">
                  <a:latin typeface="Comic Sans MS" pitchFamily="66" charset="0"/>
                </a:rPr>
                <a:t> </a:t>
              </a:r>
              <a:r>
                <a:rPr lang="ko-KR" altLang="en-US" sz="2000" dirty="0" err="1">
                  <a:latin typeface="Comic Sans MS" pitchFamily="66" charset="0"/>
                </a:rPr>
                <a:t>부터</a:t>
              </a:r>
              <a:r>
                <a:rPr lang="ko-KR" altLang="en-US" sz="2000" dirty="0">
                  <a:latin typeface="Comic Sans MS" pitchFamily="66" charset="0"/>
                </a:rPr>
                <a:t> 데이터를 </a:t>
              </a:r>
              <a:endParaRPr lang="en-US" altLang="ko-KR" sz="2000" dirty="0">
                <a:latin typeface="Comic Sans MS" pitchFamily="66" charset="0"/>
              </a:endParaRPr>
            </a:p>
            <a:p>
              <a:pPr eaLnBrk="1" hangingPunct="1">
                <a:defRPr/>
              </a:pPr>
              <a:r>
                <a:rPr lang="ko-KR" altLang="en-US" sz="2000" dirty="0">
                  <a:latin typeface="Comic Sans MS" pitchFamily="66" charset="0"/>
                </a:rPr>
                <a:t>수집하여 헤더를 붙여 전송</a:t>
              </a:r>
              <a:r>
                <a:rPr lang="en-US" altLang="ko-KR" sz="2000" dirty="0">
                  <a:latin typeface="Comic Sans MS" pitchFamily="66" charset="0"/>
                </a:rPr>
                <a:t> </a:t>
              </a:r>
              <a:endParaRPr lang="en-US" altLang="ko-KR" sz="2000" dirty="0">
                <a:latin typeface="Times New Roman" pitchFamily="18" charset="0"/>
              </a:endParaRPr>
            </a:p>
          </p:txBody>
        </p:sp>
        <p:sp>
          <p:nvSpPr>
            <p:cNvPr id="71" name="Rectangle 46">
              <a:extLst>
                <a:ext uri="{FF2B5EF4-FFF2-40B4-BE49-F238E27FC236}">
                  <a16:creationId xmlns:a16="http://schemas.microsoft.com/office/drawing/2014/main" id="{42625ADB-7535-40DC-BA0D-86A333156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23677" name="Group 47">
              <a:extLst>
                <a:ext uri="{FF2B5EF4-FFF2-40B4-BE49-F238E27FC236}">
                  <a16:creationId xmlns:a16="http://schemas.microsoft.com/office/drawing/2014/main" id="{BE130B29-712D-4A56-8107-6A1680452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73" name="Rectangle 48">
                <a:extLst>
                  <a:ext uri="{FF2B5EF4-FFF2-40B4-BE49-F238E27FC236}">
                    <a16:creationId xmlns:a16="http://schemas.microsoft.com/office/drawing/2014/main" id="{EE745E31-9BEC-412A-8854-FEBA602F8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74" name="Text Box 49">
                <a:extLst>
                  <a:ext uri="{FF2B5EF4-FFF2-40B4-BE49-F238E27FC236}">
                    <a16:creationId xmlns:a16="http://schemas.microsoft.com/office/drawing/2014/main" id="{FB8134C7-B5F6-4C03-A8B4-A044DEA68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3560" name="Group 57">
            <a:extLst>
              <a:ext uri="{FF2B5EF4-FFF2-40B4-BE49-F238E27FC236}">
                <a16:creationId xmlns:a16="http://schemas.microsoft.com/office/drawing/2014/main" id="{BA4FB765-B7DD-4AB8-883D-326D3DBAD9D7}"/>
              </a:ext>
            </a:extLst>
          </p:cNvPr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76" name="Rectangle 35">
              <a:extLst>
                <a:ext uri="{FF2B5EF4-FFF2-40B4-BE49-F238E27FC236}">
                  <a16:creationId xmlns:a16="http://schemas.microsoft.com/office/drawing/2014/main" id="{6A7C4768-00E5-4070-8C35-35C5BDD21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77" name="Rectangle 54">
              <a:extLst>
                <a:ext uri="{FF2B5EF4-FFF2-40B4-BE49-F238E27FC236}">
                  <a16:creationId xmlns:a16="http://schemas.microsoft.com/office/drawing/2014/main" id="{DCDAE3E5-C475-4557-BC62-02A9A517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78" name="Rectangle 55">
              <a:extLst>
                <a:ext uri="{FF2B5EF4-FFF2-40B4-BE49-F238E27FC236}">
                  <a16:creationId xmlns:a16="http://schemas.microsoft.com/office/drawing/2014/main" id="{B0576116-2F95-44E8-B9C3-C86A96346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38ABB489-6188-4B8D-9CE2-BA25798D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23561" name="Rectangle 23">
            <a:extLst>
              <a:ext uri="{FF2B5EF4-FFF2-40B4-BE49-F238E27FC236}">
                <a16:creationId xmlns:a16="http://schemas.microsoft.com/office/drawing/2014/main" id="{D0F1CA8B-19F2-4AEC-AE94-A1A40578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562" name="Rectangle 24">
            <a:extLst>
              <a:ext uri="{FF2B5EF4-FFF2-40B4-BE49-F238E27FC236}">
                <a16:creationId xmlns:a16="http://schemas.microsoft.com/office/drawing/2014/main" id="{7437D32D-605C-4649-A758-FB6D9E355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563" name="Line 25">
            <a:extLst>
              <a:ext uri="{FF2B5EF4-FFF2-40B4-BE49-F238E27FC236}">
                <a16:creationId xmlns:a16="http://schemas.microsoft.com/office/drawing/2014/main" id="{5D472213-0395-4ED4-A988-4AE5709D0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4" name="Text Box 26">
            <a:extLst>
              <a:ext uri="{FF2B5EF4-FFF2-40B4-BE49-F238E27FC236}">
                <a16:creationId xmlns:a16="http://schemas.microsoft.com/office/drawing/2014/main" id="{8FA62980-6E8A-428D-BF37-6D724BA07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23565" name="Line 27">
            <a:extLst>
              <a:ext uri="{FF2B5EF4-FFF2-40B4-BE49-F238E27FC236}">
                <a16:creationId xmlns:a16="http://schemas.microsoft.com/office/drawing/2014/main" id="{19D1BB5A-7104-471B-BEA3-D39F425A9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6" name="Text Box 26">
            <a:extLst>
              <a:ext uri="{FF2B5EF4-FFF2-40B4-BE49-F238E27FC236}">
                <a16:creationId xmlns:a16="http://schemas.microsoft.com/office/drawing/2014/main" id="{88849DE9-0EA7-47AF-933B-973C498B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23567" name="Text Box 26">
            <a:extLst>
              <a:ext uri="{FF2B5EF4-FFF2-40B4-BE49-F238E27FC236}">
                <a16:creationId xmlns:a16="http://schemas.microsoft.com/office/drawing/2014/main" id="{9129697A-DC03-4763-A595-845E6318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23568" name="Text Box 26">
            <a:extLst>
              <a:ext uri="{FF2B5EF4-FFF2-40B4-BE49-F238E27FC236}">
                <a16:creationId xmlns:a16="http://schemas.microsoft.com/office/drawing/2014/main" id="{B0C1BAB0-4B7E-4B4B-8F4E-92C956B73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23569" name="Text Box 26">
            <a:extLst>
              <a:ext uri="{FF2B5EF4-FFF2-40B4-BE49-F238E27FC236}">
                <a16:creationId xmlns:a16="http://schemas.microsoft.com/office/drawing/2014/main" id="{F51BEB91-A7BF-49FA-8F60-D58EE74D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89" name="Oval 120">
            <a:extLst>
              <a:ext uri="{FF2B5EF4-FFF2-40B4-BE49-F238E27FC236}">
                <a16:creationId xmlns:a16="http://schemas.microsoft.com/office/drawing/2014/main" id="{055F4AD2-BB2F-486A-B214-C12510EAC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3571" name="Line 27">
            <a:extLst>
              <a:ext uri="{FF2B5EF4-FFF2-40B4-BE49-F238E27FC236}">
                <a16:creationId xmlns:a16="http://schemas.microsoft.com/office/drawing/2014/main" id="{24507C29-3C07-4F9B-A4B5-3F85E6B07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2" name="Line 27">
            <a:extLst>
              <a:ext uri="{FF2B5EF4-FFF2-40B4-BE49-F238E27FC236}">
                <a16:creationId xmlns:a16="http://schemas.microsoft.com/office/drawing/2014/main" id="{90EB0EBA-B366-48AA-98C8-A38307A0A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Oval 128">
            <a:extLst>
              <a:ext uri="{FF2B5EF4-FFF2-40B4-BE49-F238E27FC236}">
                <a16:creationId xmlns:a16="http://schemas.microsoft.com/office/drawing/2014/main" id="{539E7133-7881-408A-A506-078440A9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3574" name="Group 134">
            <a:extLst>
              <a:ext uri="{FF2B5EF4-FFF2-40B4-BE49-F238E27FC236}">
                <a16:creationId xmlns:a16="http://schemas.microsoft.com/office/drawing/2014/main" id="{21A28E00-D0FB-47B4-95CF-8460A10B7914}"/>
              </a:ext>
            </a:extLst>
          </p:cNvPr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94" name="Rectangle 130">
              <a:extLst>
                <a:ext uri="{FF2B5EF4-FFF2-40B4-BE49-F238E27FC236}">
                  <a16:creationId xmlns:a16="http://schemas.microsoft.com/office/drawing/2014/main" id="{C00A4084-4831-446B-84B3-EB31A7D3C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95" name="Rectangle 131">
              <a:extLst>
                <a:ext uri="{FF2B5EF4-FFF2-40B4-BE49-F238E27FC236}">
                  <a16:creationId xmlns:a16="http://schemas.microsoft.com/office/drawing/2014/main" id="{165C3725-7F5A-4640-BBB6-E5899B20A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96" name="Rectangle 132">
              <a:extLst>
                <a:ext uri="{FF2B5EF4-FFF2-40B4-BE49-F238E27FC236}">
                  <a16:creationId xmlns:a16="http://schemas.microsoft.com/office/drawing/2014/main" id="{D6C57F81-0924-473D-BB15-C1080B655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97" name="Rectangle 133">
              <a:extLst>
                <a:ext uri="{FF2B5EF4-FFF2-40B4-BE49-F238E27FC236}">
                  <a16:creationId xmlns:a16="http://schemas.microsoft.com/office/drawing/2014/main" id="{A8E5C042-6FB4-4F75-91C9-B2A0D372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grpSp>
        <p:nvGrpSpPr>
          <p:cNvPr id="23575" name="Group 135">
            <a:extLst>
              <a:ext uri="{FF2B5EF4-FFF2-40B4-BE49-F238E27FC236}">
                <a16:creationId xmlns:a16="http://schemas.microsoft.com/office/drawing/2014/main" id="{97BB757A-B2A1-4E1C-88B1-51254CAA18EA}"/>
              </a:ext>
            </a:extLst>
          </p:cNvPr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99" name="Rectangle 136">
              <a:extLst>
                <a:ext uri="{FF2B5EF4-FFF2-40B4-BE49-F238E27FC236}">
                  <a16:creationId xmlns:a16="http://schemas.microsoft.com/office/drawing/2014/main" id="{C9A9352F-0C2D-4DAB-8357-EF5C5CE4B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00" name="Rectangle 137">
              <a:extLst>
                <a:ext uri="{FF2B5EF4-FFF2-40B4-BE49-F238E27FC236}">
                  <a16:creationId xmlns:a16="http://schemas.microsoft.com/office/drawing/2014/main" id="{C39653A8-4892-4AB4-B161-357DB07A2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01" name="Rectangle 138">
              <a:extLst>
                <a:ext uri="{FF2B5EF4-FFF2-40B4-BE49-F238E27FC236}">
                  <a16:creationId xmlns:a16="http://schemas.microsoft.com/office/drawing/2014/main" id="{480E4C0B-141A-4F2C-8027-78917166A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02" name="Rectangle 139">
              <a:extLst>
                <a:ext uri="{FF2B5EF4-FFF2-40B4-BE49-F238E27FC236}">
                  <a16:creationId xmlns:a16="http://schemas.microsoft.com/office/drawing/2014/main" id="{2DB20E2A-A1A5-4989-95F2-087ABF2DA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23576" name="Rectangle 23">
            <a:extLst>
              <a:ext uri="{FF2B5EF4-FFF2-40B4-BE49-F238E27FC236}">
                <a16:creationId xmlns:a16="http://schemas.microsoft.com/office/drawing/2014/main" id="{CFE238F5-E462-4487-A711-64214839C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577" name="Rectangle 24">
            <a:extLst>
              <a:ext uri="{FF2B5EF4-FFF2-40B4-BE49-F238E27FC236}">
                <a16:creationId xmlns:a16="http://schemas.microsoft.com/office/drawing/2014/main" id="{B4894BF8-F70C-48E3-BF80-705D04AE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578" name="Line 25">
            <a:extLst>
              <a:ext uri="{FF2B5EF4-FFF2-40B4-BE49-F238E27FC236}">
                <a16:creationId xmlns:a16="http://schemas.microsoft.com/office/drawing/2014/main" id="{BA68E845-B629-499B-A545-17786EFF0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9" name="Text Box 26">
            <a:extLst>
              <a:ext uri="{FF2B5EF4-FFF2-40B4-BE49-F238E27FC236}">
                <a16:creationId xmlns:a16="http://schemas.microsoft.com/office/drawing/2014/main" id="{FF437581-9A02-459C-9406-663C8217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23580" name="Line 27">
            <a:extLst>
              <a:ext uri="{FF2B5EF4-FFF2-40B4-BE49-F238E27FC236}">
                <a16:creationId xmlns:a16="http://schemas.microsoft.com/office/drawing/2014/main" id="{317308EC-E518-4928-9972-6701EA61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1" name="Line 28">
            <a:extLst>
              <a:ext uri="{FF2B5EF4-FFF2-40B4-BE49-F238E27FC236}">
                <a16:creationId xmlns:a16="http://schemas.microsoft.com/office/drawing/2014/main" id="{CF9D5D28-6C28-4F5C-A966-E843903FB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2" name="Line 29">
            <a:extLst>
              <a:ext uri="{FF2B5EF4-FFF2-40B4-BE49-F238E27FC236}">
                <a16:creationId xmlns:a16="http://schemas.microsoft.com/office/drawing/2014/main" id="{F305F970-A282-42E3-84D0-575B52473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3" name="Text Box 26">
            <a:extLst>
              <a:ext uri="{FF2B5EF4-FFF2-40B4-BE49-F238E27FC236}">
                <a16:creationId xmlns:a16="http://schemas.microsoft.com/office/drawing/2014/main" id="{CE41218A-E175-43E0-9498-91768C2B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23584" name="Text Box 26">
            <a:extLst>
              <a:ext uri="{FF2B5EF4-FFF2-40B4-BE49-F238E27FC236}">
                <a16:creationId xmlns:a16="http://schemas.microsoft.com/office/drawing/2014/main" id="{0F75CD05-C7A5-4099-9CFE-C8CDD340B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23585" name="Text Box 26">
            <a:extLst>
              <a:ext uri="{FF2B5EF4-FFF2-40B4-BE49-F238E27FC236}">
                <a16:creationId xmlns:a16="http://schemas.microsoft.com/office/drawing/2014/main" id="{8D429807-C393-4A21-B748-D7C1FB796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23586" name="Text Box 26">
            <a:extLst>
              <a:ext uri="{FF2B5EF4-FFF2-40B4-BE49-F238E27FC236}">
                <a16:creationId xmlns:a16="http://schemas.microsoft.com/office/drawing/2014/main" id="{9116D8E3-78F2-4F36-8626-DE1CAAF0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116" name="Oval 101">
            <a:extLst>
              <a:ext uri="{FF2B5EF4-FFF2-40B4-BE49-F238E27FC236}">
                <a16:creationId xmlns:a16="http://schemas.microsoft.com/office/drawing/2014/main" id="{19A63589-757F-4362-BDC8-5037989B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3588" name="Freeform 103">
            <a:extLst>
              <a:ext uri="{FF2B5EF4-FFF2-40B4-BE49-F238E27FC236}">
                <a16:creationId xmlns:a16="http://schemas.microsoft.com/office/drawing/2014/main" id="{6186E67A-750B-4E85-A2F3-51974E22A274}"/>
              </a:ext>
            </a:extLst>
          </p:cNvPr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89" name="Freeform 70">
            <a:extLst>
              <a:ext uri="{FF2B5EF4-FFF2-40B4-BE49-F238E27FC236}">
                <a16:creationId xmlns:a16="http://schemas.microsoft.com/office/drawing/2014/main" id="{F1D73DC9-048B-4722-84CF-B546ABCE4F0B}"/>
              </a:ext>
            </a:extLst>
          </p:cNvPr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90" name="Rectangle 23">
            <a:extLst>
              <a:ext uri="{FF2B5EF4-FFF2-40B4-BE49-F238E27FC236}">
                <a16:creationId xmlns:a16="http://schemas.microsoft.com/office/drawing/2014/main" id="{F84FE1D2-D61E-4364-979D-6B60E9B9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591" name="Rectangle 24">
            <a:extLst>
              <a:ext uri="{FF2B5EF4-FFF2-40B4-BE49-F238E27FC236}">
                <a16:creationId xmlns:a16="http://schemas.microsoft.com/office/drawing/2014/main" id="{2B29009E-43F1-4C61-B4B4-6D4E5409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592" name="Line 25">
            <a:extLst>
              <a:ext uri="{FF2B5EF4-FFF2-40B4-BE49-F238E27FC236}">
                <a16:creationId xmlns:a16="http://schemas.microsoft.com/office/drawing/2014/main" id="{9ACC6ADC-C0A0-482A-B8B5-4DB31F7DA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93" name="Text Box 26">
            <a:extLst>
              <a:ext uri="{FF2B5EF4-FFF2-40B4-BE49-F238E27FC236}">
                <a16:creationId xmlns:a16="http://schemas.microsoft.com/office/drawing/2014/main" id="{638843AF-BF4C-47DD-9D9B-51ECF9649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23594" name="Line 27">
            <a:extLst>
              <a:ext uri="{FF2B5EF4-FFF2-40B4-BE49-F238E27FC236}">
                <a16:creationId xmlns:a16="http://schemas.microsoft.com/office/drawing/2014/main" id="{F2D56B97-524D-47E4-A26B-774D0768A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95" name="Line 28">
            <a:extLst>
              <a:ext uri="{FF2B5EF4-FFF2-40B4-BE49-F238E27FC236}">
                <a16:creationId xmlns:a16="http://schemas.microsoft.com/office/drawing/2014/main" id="{4B269687-5E6B-48FD-8CB6-F462F2B08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96" name="Line 29">
            <a:extLst>
              <a:ext uri="{FF2B5EF4-FFF2-40B4-BE49-F238E27FC236}">
                <a16:creationId xmlns:a16="http://schemas.microsoft.com/office/drawing/2014/main" id="{F4D18C7B-0852-4089-9BDC-627B7798E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97" name="Text Box 26">
            <a:extLst>
              <a:ext uri="{FF2B5EF4-FFF2-40B4-BE49-F238E27FC236}">
                <a16:creationId xmlns:a16="http://schemas.microsoft.com/office/drawing/2014/main" id="{EC08688F-1D00-484A-92F7-091A145C6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23598" name="Text Box 26">
            <a:extLst>
              <a:ext uri="{FF2B5EF4-FFF2-40B4-BE49-F238E27FC236}">
                <a16:creationId xmlns:a16="http://schemas.microsoft.com/office/drawing/2014/main" id="{215E6709-27F4-4181-9D2A-1C6C0BEA2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23599" name="Text Box 26">
            <a:extLst>
              <a:ext uri="{FF2B5EF4-FFF2-40B4-BE49-F238E27FC236}">
                <a16:creationId xmlns:a16="http://schemas.microsoft.com/office/drawing/2014/main" id="{FEEA3629-B501-4B7C-896E-2783C3510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23600" name="Text Box 26">
            <a:extLst>
              <a:ext uri="{FF2B5EF4-FFF2-40B4-BE49-F238E27FC236}">
                <a16:creationId xmlns:a16="http://schemas.microsoft.com/office/drawing/2014/main" id="{EB364A1B-8E2F-4EE0-8491-EE50F3E5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130" name="Oval 23">
            <a:extLst>
              <a:ext uri="{FF2B5EF4-FFF2-40B4-BE49-F238E27FC236}">
                <a16:creationId xmlns:a16="http://schemas.microsoft.com/office/drawing/2014/main" id="{F3451618-2377-4996-AAA8-0CA2CAB2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3602" name="Group 149">
            <a:extLst>
              <a:ext uri="{FF2B5EF4-FFF2-40B4-BE49-F238E27FC236}">
                <a16:creationId xmlns:a16="http://schemas.microsoft.com/office/drawing/2014/main" id="{F69EFC2C-77E6-4CEC-B16F-58BC8E5D6DCA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132" name="Rectangle 73">
              <a:extLst>
                <a:ext uri="{FF2B5EF4-FFF2-40B4-BE49-F238E27FC236}">
                  <a16:creationId xmlns:a16="http://schemas.microsoft.com/office/drawing/2014/main" id="{2BCAC991-0D97-4889-8E99-EBE75A0C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3" name="Rectangle 74">
              <a:extLst>
                <a:ext uri="{FF2B5EF4-FFF2-40B4-BE49-F238E27FC236}">
                  <a16:creationId xmlns:a16="http://schemas.microsoft.com/office/drawing/2014/main" id="{E49A4A1F-8781-40C0-AFD4-63F8825A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4" name="Rectangle 75">
              <a:extLst>
                <a:ext uri="{FF2B5EF4-FFF2-40B4-BE49-F238E27FC236}">
                  <a16:creationId xmlns:a16="http://schemas.microsoft.com/office/drawing/2014/main" id="{0076A548-42BD-43B7-B0A1-EC0A95C9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5" name="Rectangle 129">
              <a:extLst>
                <a:ext uri="{FF2B5EF4-FFF2-40B4-BE49-F238E27FC236}">
                  <a16:creationId xmlns:a16="http://schemas.microsoft.com/office/drawing/2014/main" id="{3186429A-1F84-46AF-857C-3AF33EBE5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grpSp>
        <p:nvGrpSpPr>
          <p:cNvPr id="23603" name="Group 150">
            <a:extLst>
              <a:ext uri="{FF2B5EF4-FFF2-40B4-BE49-F238E27FC236}">
                <a16:creationId xmlns:a16="http://schemas.microsoft.com/office/drawing/2014/main" id="{F96C9159-3610-4963-B56C-77D8B0368244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137" name="Rectangle 151">
              <a:extLst>
                <a:ext uri="{FF2B5EF4-FFF2-40B4-BE49-F238E27FC236}">
                  <a16:creationId xmlns:a16="http://schemas.microsoft.com/office/drawing/2014/main" id="{5434783C-78A3-4B1A-8A0A-3116C551A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8" name="Rectangle 152">
              <a:extLst>
                <a:ext uri="{FF2B5EF4-FFF2-40B4-BE49-F238E27FC236}">
                  <a16:creationId xmlns:a16="http://schemas.microsoft.com/office/drawing/2014/main" id="{CBED0922-B3BE-4BE9-814E-EB19687D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39" name="Rectangle 153">
              <a:extLst>
                <a:ext uri="{FF2B5EF4-FFF2-40B4-BE49-F238E27FC236}">
                  <a16:creationId xmlns:a16="http://schemas.microsoft.com/office/drawing/2014/main" id="{D168B8FE-7FDB-4B93-B006-7309ACF53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0" name="Rectangle 154">
              <a:extLst>
                <a:ext uri="{FF2B5EF4-FFF2-40B4-BE49-F238E27FC236}">
                  <a16:creationId xmlns:a16="http://schemas.microsoft.com/office/drawing/2014/main" id="{B62CD0FA-DA59-492D-9355-E960F9B5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23604" name="Freeform 146">
            <a:extLst>
              <a:ext uri="{FF2B5EF4-FFF2-40B4-BE49-F238E27FC236}">
                <a16:creationId xmlns:a16="http://schemas.microsoft.com/office/drawing/2014/main" id="{C75BD868-AF09-4E8F-9B0D-4B0160C58B81}"/>
              </a:ext>
            </a:extLst>
          </p:cNvPr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6 w 1369"/>
              <a:gd name="T1" fmla="*/ 2147483646 h 1253"/>
              <a:gd name="T2" fmla="*/ 2147483646 w 1369"/>
              <a:gd name="T3" fmla="*/ 2147483646 h 1253"/>
              <a:gd name="T4" fmla="*/ 2147483646 w 1369"/>
              <a:gd name="T5" fmla="*/ 2147483646 h 1253"/>
              <a:gd name="T6" fmla="*/ 0 w 1369"/>
              <a:gd name="T7" fmla="*/ 2147483646 h 1253"/>
              <a:gd name="T8" fmla="*/ 2147483646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3605" name="Freeform 147">
            <a:extLst>
              <a:ext uri="{FF2B5EF4-FFF2-40B4-BE49-F238E27FC236}">
                <a16:creationId xmlns:a16="http://schemas.microsoft.com/office/drawing/2014/main" id="{25E0AE4E-6E49-47E3-B8D7-0EFF0D78C844}"/>
              </a:ext>
            </a:extLst>
          </p:cNvPr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6 w 1250"/>
              <a:gd name="T1" fmla="*/ 2147483646 h 1182"/>
              <a:gd name="T2" fmla="*/ 2147483646 w 1250"/>
              <a:gd name="T3" fmla="*/ 2147483646 h 1182"/>
              <a:gd name="T4" fmla="*/ 2147483646 w 1250"/>
              <a:gd name="T5" fmla="*/ 2147483646 h 1182"/>
              <a:gd name="T6" fmla="*/ 0 w 1250"/>
              <a:gd name="T7" fmla="*/ 2147483646 h 1182"/>
              <a:gd name="T8" fmla="*/ 2147483646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43" name="Oval 36">
            <a:extLst>
              <a:ext uri="{FF2B5EF4-FFF2-40B4-BE49-F238E27FC236}">
                <a16:creationId xmlns:a16="http://schemas.microsoft.com/office/drawing/2014/main" id="{E12C6AF9-23DD-4E7A-9506-74961EBBF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latinLnBrk="1" hangingPunct="1">
              <a:defRPr/>
            </a:pPr>
            <a:endParaRPr lang="ko-KR" altLang="ko-KR">
              <a:latin typeface="Comic Sans MS" pitchFamily="66" charset="0"/>
            </a:endParaRPr>
          </a:p>
        </p:txBody>
      </p:sp>
      <p:grpSp>
        <p:nvGrpSpPr>
          <p:cNvPr id="144" name="Group 169">
            <a:extLst>
              <a:ext uri="{FF2B5EF4-FFF2-40B4-BE49-F238E27FC236}">
                <a16:creationId xmlns:a16="http://schemas.microsoft.com/office/drawing/2014/main" id="{13CF6368-1804-4FC7-B84B-531B765D479E}"/>
              </a:ext>
            </a:extLst>
          </p:cNvPr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145" name="Oval 166">
              <a:extLst>
                <a:ext uri="{FF2B5EF4-FFF2-40B4-BE49-F238E27FC236}">
                  <a16:creationId xmlns:a16="http://schemas.microsoft.com/office/drawing/2014/main" id="{B522AD8C-3A94-454C-8144-FEA9B7AEA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6" name="Oval 167">
              <a:extLst>
                <a:ext uri="{FF2B5EF4-FFF2-40B4-BE49-F238E27FC236}">
                  <a16:creationId xmlns:a16="http://schemas.microsoft.com/office/drawing/2014/main" id="{6029A60A-3560-4E81-9569-CD2524E8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23654" name="Freeform 168">
              <a:extLst>
                <a:ext uri="{FF2B5EF4-FFF2-40B4-BE49-F238E27FC236}">
                  <a16:creationId xmlns:a16="http://schemas.microsoft.com/office/drawing/2014/main" id="{B87FBE1E-9E3C-4441-93B3-535317D6B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148" name="Group 172">
            <a:extLst>
              <a:ext uri="{FF2B5EF4-FFF2-40B4-BE49-F238E27FC236}">
                <a16:creationId xmlns:a16="http://schemas.microsoft.com/office/drawing/2014/main" id="{9A68E553-DD51-482F-9B94-91B7214CF4BE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149" name="Oval 170">
              <a:extLst>
                <a:ext uri="{FF2B5EF4-FFF2-40B4-BE49-F238E27FC236}">
                  <a16:creationId xmlns:a16="http://schemas.microsoft.com/office/drawing/2014/main" id="{5F5695CC-ADFF-47CE-9798-8B7184098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23651" name="Freeform 171">
              <a:extLst>
                <a:ext uri="{FF2B5EF4-FFF2-40B4-BE49-F238E27FC236}">
                  <a16:creationId xmlns:a16="http://schemas.microsoft.com/office/drawing/2014/main" id="{A83ABE09-7D9A-4373-AA9C-A7BD74EA2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23609" name="Group 179">
            <a:extLst>
              <a:ext uri="{FF2B5EF4-FFF2-40B4-BE49-F238E27FC236}">
                <a16:creationId xmlns:a16="http://schemas.microsoft.com/office/drawing/2014/main" id="{8564691B-3A5B-4F03-BFAA-1B05DFE8BB12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3648" name="Picture 180" descr="desktop_computer_stylized_medium">
              <a:extLst>
                <a:ext uri="{FF2B5EF4-FFF2-40B4-BE49-F238E27FC236}">
                  <a16:creationId xmlns:a16="http://schemas.microsoft.com/office/drawing/2014/main" id="{3BE8D373-E24B-455C-A9F4-1C055BC13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49" name="Freeform 181">
              <a:extLst>
                <a:ext uri="{FF2B5EF4-FFF2-40B4-BE49-F238E27FC236}">
                  <a16:creationId xmlns:a16="http://schemas.microsoft.com/office/drawing/2014/main" id="{F10B17E3-3DC0-4090-A50E-51846945A8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23610" name="Group 182">
            <a:extLst>
              <a:ext uri="{FF2B5EF4-FFF2-40B4-BE49-F238E27FC236}">
                <a16:creationId xmlns:a16="http://schemas.microsoft.com/office/drawing/2014/main" id="{13DB0B96-CA55-4C56-8CFC-7ADBC8FF17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3646" name="Picture 183" descr="desktop_computer_stylized_medium">
              <a:extLst>
                <a:ext uri="{FF2B5EF4-FFF2-40B4-BE49-F238E27FC236}">
                  <a16:creationId xmlns:a16="http://schemas.microsoft.com/office/drawing/2014/main" id="{A21033EF-B8D7-4998-9025-146B3E9F9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47" name="Freeform 184">
              <a:extLst>
                <a:ext uri="{FF2B5EF4-FFF2-40B4-BE49-F238E27FC236}">
                  <a16:creationId xmlns:a16="http://schemas.microsoft.com/office/drawing/2014/main" id="{02E89CB9-2989-4104-849D-5415FEA3CF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23611" name="Group 185">
            <a:extLst>
              <a:ext uri="{FF2B5EF4-FFF2-40B4-BE49-F238E27FC236}">
                <a16:creationId xmlns:a16="http://schemas.microsoft.com/office/drawing/2014/main" id="{90757C1E-1743-402D-B011-4794D5BE3459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3614" name="Freeform 186">
              <a:extLst>
                <a:ext uri="{FF2B5EF4-FFF2-40B4-BE49-F238E27FC236}">
                  <a16:creationId xmlns:a16="http://schemas.microsoft.com/office/drawing/2014/main" id="{6E4D1538-7CED-4C18-A6C0-BBD8AB54B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Rectangle 187">
              <a:extLst>
                <a:ext uri="{FF2B5EF4-FFF2-40B4-BE49-F238E27FC236}">
                  <a16:creationId xmlns:a16="http://schemas.microsoft.com/office/drawing/2014/main" id="{5B320837-C14A-4C0D-9025-94B1A2829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23616" name="Freeform 188">
              <a:extLst>
                <a:ext uri="{FF2B5EF4-FFF2-40B4-BE49-F238E27FC236}">
                  <a16:creationId xmlns:a16="http://schemas.microsoft.com/office/drawing/2014/main" id="{40F9BE13-DE4D-4020-A573-29F0037A2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7" name="Freeform 189">
              <a:extLst>
                <a:ext uri="{FF2B5EF4-FFF2-40B4-BE49-F238E27FC236}">
                  <a16:creationId xmlns:a16="http://schemas.microsoft.com/office/drawing/2014/main" id="{2684B758-7666-4F24-B6C0-332571038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Rectangle 190">
              <a:extLst>
                <a:ext uri="{FF2B5EF4-FFF2-40B4-BE49-F238E27FC236}">
                  <a16:creationId xmlns:a16="http://schemas.microsoft.com/office/drawing/2014/main" id="{0991A7E9-310F-459C-BD92-AA063760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23619" name="Group 191">
              <a:extLst>
                <a:ext uri="{FF2B5EF4-FFF2-40B4-BE49-F238E27FC236}">
                  <a16:creationId xmlns:a16="http://schemas.microsoft.com/office/drawing/2014/main" id="{EABF9B4E-F1A0-44DF-8D1C-ED8E38AFB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8" name="AutoShape 192">
                <a:extLst>
                  <a:ext uri="{FF2B5EF4-FFF2-40B4-BE49-F238E27FC236}">
                    <a16:creationId xmlns:a16="http://schemas.microsoft.com/office/drawing/2014/main" id="{7064149A-EB21-4A76-BE06-BBFB37B8D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89" name="AutoShape 193">
                <a:extLst>
                  <a:ext uri="{FF2B5EF4-FFF2-40B4-BE49-F238E27FC236}">
                    <a16:creationId xmlns:a16="http://schemas.microsoft.com/office/drawing/2014/main" id="{C446ECE4-EBE6-42FC-99A4-0BA94E1FF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64" name="Rectangle 194">
              <a:extLst>
                <a:ext uri="{FF2B5EF4-FFF2-40B4-BE49-F238E27FC236}">
                  <a16:creationId xmlns:a16="http://schemas.microsoft.com/office/drawing/2014/main" id="{DDC082F1-7475-453E-A44C-CB4769D4B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23621" name="Group 195">
              <a:extLst>
                <a:ext uri="{FF2B5EF4-FFF2-40B4-BE49-F238E27FC236}">
                  <a16:creationId xmlns:a16="http://schemas.microsoft.com/office/drawing/2014/main" id="{81E68338-0818-45FA-8B08-8241A1F85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6" name="AutoShape 196">
                <a:extLst>
                  <a:ext uri="{FF2B5EF4-FFF2-40B4-BE49-F238E27FC236}">
                    <a16:creationId xmlns:a16="http://schemas.microsoft.com/office/drawing/2014/main" id="{95D178B9-25A7-40C6-88EE-3B6AE9F59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87" name="AutoShape 197">
                <a:extLst>
                  <a:ext uri="{FF2B5EF4-FFF2-40B4-BE49-F238E27FC236}">
                    <a16:creationId xmlns:a16="http://schemas.microsoft.com/office/drawing/2014/main" id="{6834214C-71F9-4458-ABFA-862DF8173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66" name="Rectangle 198">
              <a:extLst>
                <a:ext uri="{FF2B5EF4-FFF2-40B4-BE49-F238E27FC236}">
                  <a16:creationId xmlns:a16="http://schemas.microsoft.com/office/drawing/2014/main" id="{75C4E359-0F51-4CB4-9D87-3DC8590ED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67" name="Rectangle 199">
              <a:extLst>
                <a:ext uri="{FF2B5EF4-FFF2-40B4-BE49-F238E27FC236}">
                  <a16:creationId xmlns:a16="http://schemas.microsoft.com/office/drawing/2014/main" id="{18A28EB9-B902-468A-B34E-B1CCF9323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23624" name="Group 200">
              <a:extLst>
                <a:ext uri="{FF2B5EF4-FFF2-40B4-BE49-F238E27FC236}">
                  <a16:creationId xmlns:a16="http://schemas.microsoft.com/office/drawing/2014/main" id="{D4D9D568-8E51-4674-AA0B-59FE62CA6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4" name="AutoShape 201">
                <a:extLst>
                  <a:ext uri="{FF2B5EF4-FFF2-40B4-BE49-F238E27FC236}">
                    <a16:creationId xmlns:a16="http://schemas.microsoft.com/office/drawing/2014/main" id="{D4826872-F770-4B01-95AB-A0CC462D8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85" name="AutoShape 202">
                <a:extLst>
                  <a:ext uri="{FF2B5EF4-FFF2-40B4-BE49-F238E27FC236}">
                    <a16:creationId xmlns:a16="http://schemas.microsoft.com/office/drawing/2014/main" id="{209705D3-8860-4406-85ED-5D03D5228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23625" name="Freeform 203">
              <a:extLst>
                <a:ext uri="{FF2B5EF4-FFF2-40B4-BE49-F238E27FC236}">
                  <a16:creationId xmlns:a16="http://schemas.microsoft.com/office/drawing/2014/main" id="{B03BC735-7C58-4390-AD59-3E5E3B9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3626" name="Group 204">
              <a:extLst>
                <a:ext uri="{FF2B5EF4-FFF2-40B4-BE49-F238E27FC236}">
                  <a16:creationId xmlns:a16="http://schemas.microsoft.com/office/drawing/2014/main" id="{BA3AE9E1-963A-4D73-BDD9-90B5E854C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" name="AutoShape 205">
                <a:extLst>
                  <a:ext uri="{FF2B5EF4-FFF2-40B4-BE49-F238E27FC236}">
                    <a16:creationId xmlns:a16="http://schemas.microsoft.com/office/drawing/2014/main" id="{54DCE025-5D10-44A6-814B-F74EA61E0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83" name="AutoShape 206">
                <a:extLst>
                  <a:ext uri="{FF2B5EF4-FFF2-40B4-BE49-F238E27FC236}">
                    <a16:creationId xmlns:a16="http://schemas.microsoft.com/office/drawing/2014/main" id="{014CCA46-BB02-47DB-848E-8212B310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71" name="Rectangle 207">
              <a:extLst>
                <a:ext uri="{FF2B5EF4-FFF2-40B4-BE49-F238E27FC236}">
                  <a16:creationId xmlns:a16="http://schemas.microsoft.com/office/drawing/2014/main" id="{5354526C-BB7E-4E6E-AE18-48B5E4CCC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23628" name="Freeform 208">
              <a:extLst>
                <a:ext uri="{FF2B5EF4-FFF2-40B4-BE49-F238E27FC236}">
                  <a16:creationId xmlns:a16="http://schemas.microsoft.com/office/drawing/2014/main" id="{37E6FE6C-04FA-4D75-AB0D-CD954DFB1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9" name="Freeform 209">
              <a:extLst>
                <a:ext uri="{FF2B5EF4-FFF2-40B4-BE49-F238E27FC236}">
                  <a16:creationId xmlns:a16="http://schemas.microsoft.com/office/drawing/2014/main" id="{348EB5C8-8D77-4CEB-A1FC-AE2DF0AC0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Oval 210">
              <a:extLst>
                <a:ext uri="{FF2B5EF4-FFF2-40B4-BE49-F238E27FC236}">
                  <a16:creationId xmlns:a16="http://schemas.microsoft.com/office/drawing/2014/main" id="{76FA4889-B00C-4103-B398-D08E9A29F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23631" name="Freeform 211">
              <a:extLst>
                <a:ext uri="{FF2B5EF4-FFF2-40B4-BE49-F238E27FC236}">
                  <a16:creationId xmlns:a16="http://schemas.microsoft.com/office/drawing/2014/main" id="{4B8ED36C-1B79-4931-9CDD-EE29FC2E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AutoShape 212">
              <a:extLst>
                <a:ext uri="{FF2B5EF4-FFF2-40B4-BE49-F238E27FC236}">
                  <a16:creationId xmlns:a16="http://schemas.microsoft.com/office/drawing/2014/main" id="{9A35A633-5421-4231-A7A3-409F0097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77" name="AutoShape 213">
              <a:extLst>
                <a:ext uri="{FF2B5EF4-FFF2-40B4-BE49-F238E27FC236}">
                  <a16:creationId xmlns:a16="http://schemas.microsoft.com/office/drawing/2014/main" id="{1E9B0A00-4D9D-4E1D-ADCF-55D607E2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78" name="Oval 214">
              <a:extLst>
                <a:ext uri="{FF2B5EF4-FFF2-40B4-BE49-F238E27FC236}">
                  <a16:creationId xmlns:a16="http://schemas.microsoft.com/office/drawing/2014/main" id="{BD817A20-11B6-47B7-961B-DE5ABB0FB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79" name="Oval 215">
              <a:extLst>
                <a:ext uri="{FF2B5EF4-FFF2-40B4-BE49-F238E27FC236}">
                  <a16:creationId xmlns:a16="http://schemas.microsoft.com/office/drawing/2014/main" id="{AB5708BD-9128-42EE-8FE3-FDBF2A39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Oval 216">
              <a:extLst>
                <a:ext uri="{FF2B5EF4-FFF2-40B4-BE49-F238E27FC236}">
                  <a16:creationId xmlns:a16="http://schemas.microsoft.com/office/drawing/2014/main" id="{F0C18346-2115-42D6-9CA5-E4EF09FE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81" name="Rectangle 217">
              <a:extLst>
                <a:ext uri="{FF2B5EF4-FFF2-40B4-BE49-F238E27FC236}">
                  <a16:creationId xmlns:a16="http://schemas.microsoft.com/office/drawing/2014/main" id="{B27E24CF-0077-40DC-AC61-B527C971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23612" name="Freeform 142">
            <a:extLst>
              <a:ext uri="{FF2B5EF4-FFF2-40B4-BE49-F238E27FC236}">
                <a16:creationId xmlns:a16="http://schemas.microsoft.com/office/drawing/2014/main" id="{BB0A78BC-02B9-42E5-818A-1D56DBFC3B53}"/>
              </a:ext>
            </a:extLst>
          </p:cNvPr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6 h 1195"/>
              <a:gd name="T2" fmla="*/ 2147483646 w 1236"/>
              <a:gd name="T3" fmla="*/ 2147483646 h 1195"/>
              <a:gd name="T4" fmla="*/ 2147483646 w 1236"/>
              <a:gd name="T5" fmla="*/ 2147483646 h 1195"/>
              <a:gd name="T6" fmla="*/ 2147483646 w 1236"/>
              <a:gd name="T7" fmla="*/ 2147483646 h 1195"/>
              <a:gd name="T8" fmla="*/ 2147483646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3613" name="Freeform 141">
            <a:extLst>
              <a:ext uri="{FF2B5EF4-FFF2-40B4-BE49-F238E27FC236}">
                <a16:creationId xmlns:a16="http://schemas.microsoft.com/office/drawing/2014/main" id="{72927A68-833E-4749-AF0A-52BD52958AC6}"/>
              </a:ext>
            </a:extLst>
          </p:cNvPr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6 h 1253"/>
              <a:gd name="T2" fmla="*/ 2147483646 w 1361"/>
              <a:gd name="T3" fmla="*/ 2147483646 h 1253"/>
              <a:gd name="T4" fmla="*/ 2147483646 w 1361"/>
              <a:gd name="T5" fmla="*/ 2147483646 h 1253"/>
              <a:gd name="T6" fmla="*/ 2147483646 w 1361"/>
              <a:gd name="T7" fmla="*/ 2147483646 h 1253"/>
              <a:gd name="T8" fmla="*/ 2147483646 w 1361"/>
              <a:gd name="T9" fmla="*/ 2147483646 h 1253"/>
              <a:gd name="T10" fmla="*/ 2147483646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242F2C0-BC86-4091-BB81-0A21777C8E9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85040" y="3325320"/>
              <a:ext cx="4026240" cy="9493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242F2C0-BC86-4091-BB81-0A21777C8E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5680" y="3315960"/>
                <a:ext cx="4044960" cy="968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advTm="198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51674CE-E7B7-40E5-9B57-D18F8B50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B115EE5-70CD-44A4-96B0-783305AE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846852" name="Rectangle 4">
            <a:extLst>
              <a:ext uri="{FF2B5EF4-FFF2-40B4-BE49-F238E27FC236}">
                <a16:creationId xmlns:a16="http://schemas.microsoft.com/office/drawing/2014/main" id="{66FAEFB7-9BE3-4983-A12B-4D4211A5A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 err="1"/>
              <a:t>역다중화</a:t>
            </a:r>
            <a:r>
              <a:rPr lang="ko-KR" altLang="en-US" sz="2400" dirty="0"/>
              <a:t> 동작 원리</a:t>
            </a:r>
            <a:endParaRPr lang="en-US" altLang="ko-KR" dirty="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B4F26FA-E9CB-4AF2-9038-31D1A45B6A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4114800" cy="3492500"/>
          </a:xfrm>
        </p:spPr>
        <p:txBody>
          <a:bodyPr/>
          <a:lstStyle/>
          <a:p>
            <a:pPr eaLnBrk="1" hangingPunct="1"/>
            <a:r>
              <a:rPr lang="ko-KR" altLang="en-US" sz="1800">
                <a:solidFill>
                  <a:srgbClr val="FF0000"/>
                </a:solidFill>
              </a:rPr>
              <a:t>호스트는 </a:t>
            </a:r>
            <a:r>
              <a:rPr lang="en-US" altLang="ko-KR" sz="1800">
                <a:solidFill>
                  <a:srgbClr val="FF0000"/>
                </a:solidFill>
              </a:rPr>
              <a:t>IP </a:t>
            </a:r>
            <a:r>
              <a:rPr lang="ko-KR" altLang="en-US" sz="1800">
                <a:solidFill>
                  <a:srgbClr val="FF0000"/>
                </a:solidFill>
              </a:rPr>
              <a:t>데이터그램 수신 </a:t>
            </a:r>
            <a:r>
              <a:rPr lang="en-US" altLang="ko-KR" sz="1800">
                <a:solidFill>
                  <a:srgbClr val="FF0000"/>
                </a:solidFill>
              </a:rPr>
              <a:t> 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각 데이터그램은 송신 </a:t>
            </a:r>
            <a:r>
              <a:rPr lang="en-US" altLang="ko-KR" sz="1800"/>
              <a:t>IP </a:t>
            </a:r>
            <a:r>
              <a:rPr lang="ko-KR" altLang="en-US" sz="1800"/>
              <a:t>주소와</a:t>
            </a:r>
            <a:r>
              <a:rPr lang="en-US" altLang="ko-KR" sz="1800"/>
              <a:t> </a:t>
            </a:r>
            <a:r>
              <a:rPr lang="ko-KR" altLang="en-US" sz="1800"/>
              <a:t>수신 </a:t>
            </a:r>
            <a:r>
              <a:rPr lang="en-US" altLang="ko-KR" sz="1800"/>
              <a:t>IP </a:t>
            </a:r>
            <a:r>
              <a:rPr lang="ko-KR" altLang="en-US" sz="1800"/>
              <a:t>주소를 가짐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각 데이터그램을 한 개의 트랜스포트 세그먼트를 가지고 있슴</a:t>
            </a:r>
            <a:r>
              <a:rPr lang="en-US" altLang="ko-KR" sz="1800"/>
              <a:t> </a:t>
            </a:r>
            <a:endParaRPr lang="en-US" altLang="ko-KR" sz="1600"/>
          </a:p>
          <a:p>
            <a:pPr lvl="1" eaLnBrk="1" hangingPunct="1"/>
            <a:r>
              <a:rPr lang="ko-KR" altLang="en-US" sz="1800"/>
              <a:t>각 세그먼트는 송신과 수신 포트 번호</a:t>
            </a:r>
            <a:r>
              <a:rPr lang="en-US" altLang="ko-KR" sz="1800"/>
              <a:t> </a:t>
            </a:r>
            <a:r>
              <a:rPr lang="ko-KR" altLang="en-US" sz="1800"/>
              <a:t>가짐</a:t>
            </a:r>
            <a:br>
              <a:rPr lang="en-US" altLang="ko-KR" sz="1800"/>
            </a:br>
            <a:r>
              <a:rPr lang="en-US" altLang="ko-KR" sz="1800"/>
              <a:t>- 0-1023 :well-known port numbers for specific applications</a:t>
            </a:r>
          </a:p>
          <a:p>
            <a:pPr eaLnBrk="1" hangingPunct="1"/>
            <a:r>
              <a:rPr lang="ko-KR" altLang="en-US" sz="1800">
                <a:solidFill>
                  <a:srgbClr val="FF0000"/>
                </a:solidFill>
              </a:rPr>
              <a:t>호스트는 </a:t>
            </a:r>
            <a:r>
              <a:rPr lang="en-US" altLang="ko-KR" sz="1800">
                <a:solidFill>
                  <a:srgbClr val="FF0000"/>
                </a:solidFill>
              </a:rPr>
              <a:t>IP</a:t>
            </a:r>
            <a:r>
              <a:rPr lang="ko-KR" altLang="en-US" sz="1800">
                <a:solidFill>
                  <a:srgbClr val="FF0000"/>
                </a:solidFill>
              </a:rPr>
              <a:t>주소와 포트번호를 이용하여 적절한 소켓으로 세그먼트 전달 </a:t>
            </a:r>
            <a:r>
              <a:rPr lang="en-US" altLang="ko-KR" sz="1800">
                <a:solidFill>
                  <a:srgbClr val="FF0000"/>
                </a:solidFill>
              </a:rPr>
              <a:t> </a:t>
            </a:r>
            <a:endParaRPr lang="en-US" altLang="ko-KR" sz="1800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F1651ADE-429F-4435-95F1-EC9C883F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rgbClr val="FF0000"/>
                </a:solidFill>
                <a:latin typeface="Comic Sans MS" panose="030F0702030302020204" pitchFamily="66" charset="0"/>
              </a:rPr>
              <a:t>source port #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0D38A287-E560-4D67-B85F-C847BFA0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rgbClr val="FF0000"/>
                </a:solidFill>
                <a:latin typeface="Comic Sans MS" panose="030F0702030302020204" pitchFamily="66" charset="0"/>
              </a:rPr>
              <a:t>dest port #</a:t>
            </a:r>
            <a:endParaRPr kumimoji="0" lang="en-US" altLang="ko-KR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3BEA48FA-1134-4B11-A3DD-8409DFB02A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57F17502-3BEC-4D1D-89D6-8A533BFE9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216A1018-F88F-45CD-A8E2-B4DE01950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EDA555EE-4294-4647-8076-7E9B9B94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32 bits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D4CE3165-18C9-4C49-B67C-601DC39E4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C41F57C2-15BD-459C-BF40-2AD8F69BF15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200790AC-0C41-41C3-89A4-AB3951931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951288"/>
            <a:ext cx="14462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application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data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(message)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C81139D1-DAC3-4961-B257-C705102F4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2860675"/>
            <a:ext cx="2506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other header fields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22065995-06B4-494D-9093-6023A1AB7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5518150"/>
            <a:ext cx="3243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TCP/UDP segment format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3463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>
            <a:extLst>
              <a:ext uri="{FF2B5EF4-FFF2-40B4-BE49-F238E27FC236}">
                <a16:creationId xmlns:a16="http://schemas.microsoft.com/office/drawing/2014/main" id="{F8990DD2-BDD1-4C45-9B23-0790DC517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비연결형</a:t>
            </a:r>
            <a:r>
              <a:rPr lang="ko-KR" altLang="en-US" dirty="0"/>
              <a:t> </a:t>
            </a:r>
            <a:r>
              <a:rPr lang="ko-KR" altLang="en-US" dirty="0" err="1"/>
              <a:t>역다중화</a:t>
            </a:r>
            <a:r>
              <a:rPr lang="en-US" altLang="ko-KR" dirty="0"/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23994C6-0A64-4A98-A16E-C06EF8C5CB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516813" cy="553878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포트번호를 이용하여 소켓 생성</a:t>
            </a:r>
            <a:r>
              <a:rPr lang="en-US" altLang="ko-KR" sz="2000" dirty="0"/>
              <a:t> 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Courier New" panose="02070309020205020404" pitchFamily="49" charset="0"/>
              </a:rPr>
              <a:t>   	</a:t>
            </a:r>
            <a:r>
              <a:rPr lang="en-US" altLang="ko-KR" sz="1600" dirty="0" err="1">
                <a:latin typeface="Courier New" panose="02070309020205020404" pitchFamily="49" charset="0"/>
              </a:rPr>
              <a:t>serverSocket</a:t>
            </a:r>
            <a:r>
              <a:rPr lang="en-US" altLang="ko-KR" sz="1600" dirty="0">
                <a:latin typeface="Courier New" panose="02070309020205020404" pitchFamily="49" charset="0"/>
              </a:rPr>
              <a:t> = socket(AF_INET,SOCK_DGRAM)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serverSocket.bind</a:t>
            </a:r>
            <a:r>
              <a:rPr lang="en-US" altLang="ko-KR" sz="1600" dirty="0">
                <a:latin typeface="Courier New" panose="02070309020205020404" pitchFamily="49" charset="0"/>
              </a:rPr>
              <a:t>((</a:t>
            </a:r>
            <a:r>
              <a:rPr lang="en-US" altLang="ko-KR" sz="1600" dirty="0" err="1">
                <a:latin typeface="Courier New" panose="02070309020205020404" pitchFamily="49" charset="0"/>
              </a:rPr>
              <a:t>serverName</a:t>
            </a:r>
            <a:r>
              <a:rPr lang="en-US" altLang="ko-KR" sz="1600" dirty="0">
                <a:latin typeface="Courier New" panose="02070309020205020404" pitchFamily="49" charset="0"/>
              </a:rPr>
              <a:t>, </a:t>
            </a:r>
            <a:r>
              <a:rPr lang="en-US" altLang="ko-KR" sz="1600" dirty="0" err="1">
                <a:latin typeface="Courier New" panose="02070309020205020404" pitchFamily="49" charset="0"/>
              </a:rPr>
              <a:t>serverPort</a:t>
            </a:r>
            <a:r>
              <a:rPr lang="en-US" altLang="ko-KR" sz="1600" dirty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defRPr/>
            </a:pPr>
            <a:r>
              <a:rPr lang="en-US" altLang="ko-KR" sz="2000" dirty="0"/>
              <a:t>UDP </a:t>
            </a:r>
            <a:r>
              <a:rPr lang="ko-KR" altLang="en-US" sz="2000" dirty="0"/>
              <a:t>소켓은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투플에</a:t>
            </a:r>
            <a:r>
              <a:rPr lang="ko-KR" altLang="en-US" sz="2000" dirty="0"/>
              <a:t> 의해 식별</a:t>
            </a:r>
            <a:r>
              <a:rPr lang="en-US" altLang="ko-KR" sz="2000" dirty="0"/>
              <a:t> 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</a:rPr>
              <a:t>주소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포트 번호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en-US" altLang="ko-KR" sz="1600" dirty="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D0A9F3E-5DC0-4CE1-AA5D-E5DF980F9E2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06400" y="2876550"/>
            <a:ext cx="7734300" cy="2349500"/>
          </a:xfrm>
        </p:spPr>
        <p:txBody>
          <a:bodyPr/>
          <a:lstStyle/>
          <a:p>
            <a:pPr eaLnBrk="1" hangingPunct="1"/>
            <a:r>
              <a:rPr lang="ko-KR" altLang="en-US" sz="2000"/>
              <a:t>호스트가 </a:t>
            </a:r>
            <a:r>
              <a:rPr lang="en-US" altLang="ko-KR" sz="2000"/>
              <a:t>UDP</a:t>
            </a:r>
            <a:r>
              <a:rPr lang="ko-KR" altLang="en-US" sz="2000"/>
              <a:t>세그먼트를 수신하는 경우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ko-KR" altLang="en-US" sz="1800"/>
              <a:t>세그먼트에서 수신포트번호를 확인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en-US" altLang="ko-KR" sz="1800"/>
              <a:t>UDP</a:t>
            </a:r>
            <a:r>
              <a:rPr lang="ko-KR" altLang="en-US" sz="1800"/>
              <a:t>세그먼트를 해당 포트번호를 가진 소켓에 전달 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ko-KR" altLang="en-US" sz="2000"/>
              <a:t>다른 송신 </a:t>
            </a:r>
            <a:r>
              <a:rPr lang="en-US" altLang="ko-KR" sz="2000"/>
              <a:t>IP</a:t>
            </a:r>
            <a:r>
              <a:rPr lang="ko-KR" altLang="en-US" sz="2000"/>
              <a:t>주소와 포트번호를 가진 데이터그램도 동일한 소켓으로 전달될 수 있슴</a:t>
            </a:r>
            <a:r>
              <a:rPr lang="en-US" altLang="ko-KR" sz="2000"/>
              <a:t> </a:t>
            </a:r>
          </a:p>
        </p:txBody>
      </p:sp>
    </p:spTree>
  </p:cSld>
  <p:clrMapOvr>
    <a:masterClrMapping/>
  </p:clrMapOvr>
  <p:transition advTm="15693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>
            <a:extLst>
              <a:ext uri="{FF2B5EF4-FFF2-40B4-BE49-F238E27FC236}">
                <a16:creationId xmlns:a16="http://schemas.microsoft.com/office/drawing/2014/main" id="{337F6E0C-E46C-42E8-BD62-7E7D24C07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비연결형</a:t>
            </a:r>
            <a:r>
              <a:rPr lang="ko-KR" altLang="en-US" dirty="0"/>
              <a:t> </a:t>
            </a:r>
            <a:r>
              <a:rPr lang="ko-KR" altLang="en-US" dirty="0" err="1"/>
              <a:t>역다중화</a:t>
            </a:r>
            <a:r>
              <a:rPr lang="en-US" altLang="ko-KR" dirty="0"/>
              <a:t>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</a:p>
        </p:txBody>
      </p:sp>
      <p:sp>
        <p:nvSpPr>
          <p:cNvPr id="69" name="Rectangle 44">
            <a:extLst>
              <a:ext uri="{FF2B5EF4-FFF2-40B4-BE49-F238E27FC236}">
                <a16:creationId xmlns:a16="http://schemas.microsoft.com/office/drawing/2014/main" id="{A4F37B7D-E5AF-4EA8-9328-07705D9FC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1344613"/>
            <a:ext cx="44069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45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m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Ä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3038" indent="-173038">
              <a:buFont typeface="Wingdings" pitchFamily="2" charset="2"/>
              <a:buNone/>
              <a:defRPr/>
            </a:pPr>
            <a:r>
              <a:rPr lang="en-US" altLang="ko-KR" sz="1600" kern="0" dirty="0" err="1">
                <a:latin typeface="Courier New" pitchFamily="49" charset="0"/>
              </a:rPr>
              <a:t>serverSocket</a:t>
            </a:r>
            <a:r>
              <a:rPr lang="en-US" altLang="ko-KR" sz="1600" kern="0" dirty="0">
                <a:latin typeface="Courier New" pitchFamily="49" charset="0"/>
              </a:rPr>
              <a:t> = socket(AF_INET, SOCK_DGRAM)</a:t>
            </a:r>
          </a:p>
          <a:p>
            <a:pPr marL="173038" indent="-173038">
              <a:buFont typeface="Wingdings" pitchFamily="2" charset="2"/>
              <a:buNone/>
              <a:defRPr/>
            </a:pPr>
            <a:r>
              <a:rPr lang="en-US" altLang="ko-KR" sz="1600" kern="0" dirty="0" err="1">
                <a:latin typeface="Courier New" pitchFamily="49" charset="0"/>
              </a:rPr>
              <a:t>serverSocket.bind</a:t>
            </a:r>
            <a:r>
              <a:rPr lang="en-US" altLang="ko-KR" sz="1600" kern="0" dirty="0">
                <a:latin typeface="Courier New" pitchFamily="49" charset="0"/>
              </a:rPr>
              <a:t>(('', </a:t>
            </a:r>
            <a:r>
              <a:rPr lang="en-US" altLang="ko-KR" sz="1600" kern="0" dirty="0">
                <a:solidFill>
                  <a:srgbClr val="CC0000"/>
                </a:solidFill>
                <a:latin typeface="Courier New" pitchFamily="49" charset="0"/>
              </a:rPr>
              <a:t>6428</a:t>
            </a:r>
            <a:r>
              <a:rPr lang="en-US" altLang="ko-KR" sz="1600" kern="0" dirty="0">
                <a:latin typeface="Courier New" pitchFamily="49" charset="0"/>
              </a:rPr>
              <a:t>));</a:t>
            </a:r>
          </a:p>
          <a:p>
            <a:pPr marL="173038" indent="-173038">
              <a:defRPr/>
            </a:pPr>
            <a:endParaRPr lang="en-US" altLang="ko-KR" sz="4000" kern="0" dirty="0"/>
          </a:p>
        </p:txBody>
      </p:sp>
      <p:sp>
        <p:nvSpPr>
          <p:cNvPr id="29700" name="Freeform 89">
            <a:extLst>
              <a:ext uri="{FF2B5EF4-FFF2-40B4-BE49-F238E27FC236}">
                <a16:creationId xmlns:a16="http://schemas.microsoft.com/office/drawing/2014/main" id="{4E128995-1AB7-489E-99B3-568D89BF0806}"/>
              </a:ext>
            </a:extLst>
          </p:cNvPr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1" name="Freeform 97">
            <a:extLst>
              <a:ext uri="{FF2B5EF4-FFF2-40B4-BE49-F238E27FC236}">
                <a16:creationId xmlns:a16="http://schemas.microsoft.com/office/drawing/2014/main" id="{00FC72C3-E2A5-4C4A-9323-832DBE9B4308}"/>
              </a:ext>
            </a:extLst>
          </p:cNvPr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2" name="Rectangle 23">
            <a:extLst>
              <a:ext uri="{FF2B5EF4-FFF2-40B4-BE49-F238E27FC236}">
                <a16:creationId xmlns:a16="http://schemas.microsoft.com/office/drawing/2014/main" id="{575E688F-28D2-4F2E-9D67-93F37E042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03" name="Rectangle 24">
            <a:extLst>
              <a:ext uri="{FF2B5EF4-FFF2-40B4-BE49-F238E27FC236}">
                <a16:creationId xmlns:a16="http://schemas.microsoft.com/office/drawing/2014/main" id="{B3F9B8CF-CA47-43EF-93AE-E9DF1F16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04" name="Line 25">
            <a:extLst>
              <a:ext uri="{FF2B5EF4-FFF2-40B4-BE49-F238E27FC236}">
                <a16:creationId xmlns:a16="http://schemas.microsoft.com/office/drawing/2014/main" id="{B3D9112D-3729-4281-883F-5D0D3EC40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5" name="Text Box 26">
            <a:extLst>
              <a:ext uri="{FF2B5EF4-FFF2-40B4-BE49-F238E27FC236}">
                <a16:creationId xmlns:a16="http://schemas.microsoft.com/office/drawing/2014/main" id="{3B61848D-84BB-42C6-91C4-A21EC3BFB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29706" name="Line 27">
            <a:extLst>
              <a:ext uri="{FF2B5EF4-FFF2-40B4-BE49-F238E27FC236}">
                <a16:creationId xmlns:a16="http://schemas.microsoft.com/office/drawing/2014/main" id="{9F61AF2D-D675-49C7-ABA6-47AD3068A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7" name="Line 28">
            <a:extLst>
              <a:ext uri="{FF2B5EF4-FFF2-40B4-BE49-F238E27FC236}">
                <a16:creationId xmlns:a16="http://schemas.microsoft.com/office/drawing/2014/main" id="{986890D4-8F14-4457-B259-4F098911F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8" name="Line 29">
            <a:extLst>
              <a:ext uri="{FF2B5EF4-FFF2-40B4-BE49-F238E27FC236}">
                <a16:creationId xmlns:a16="http://schemas.microsoft.com/office/drawing/2014/main" id="{F33FE50E-2B65-40FA-91F4-3BAF2F70F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9" name="Text Box 26">
            <a:extLst>
              <a:ext uri="{FF2B5EF4-FFF2-40B4-BE49-F238E27FC236}">
                <a16:creationId xmlns:a16="http://schemas.microsoft.com/office/drawing/2014/main" id="{35EC674F-7FC8-43EC-B1F1-9DBD4B240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29710" name="Text Box 26">
            <a:extLst>
              <a:ext uri="{FF2B5EF4-FFF2-40B4-BE49-F238E27FC236}">
                <a16:creationId xmlns:a16="http://schemas.microsoft.com/office/drawing/2014/main" id="{2D97F582-0C0A-443A-961A-E4226490A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29711" name="Text Box 26">
            <a:extLst>
              <a:ext uri="{FF2B5EF4-FFF2-40B4-BE49-F238E27FC236}">
                <a16:creationId xmlns:a16="http://schemas.microsoft.com/office/drawing/2014/main" id="{CFB4248A-176B-49C6-B26E-36F297041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29712" name="Text Box 26">
            <a:extLst>
              <a:ext uri="{FF2B5EF4-FFF2-40B4-BE49-F238E27FC236}">
                <a16:creationId xmlns:a16="http://schemas.microsoft.com/office/drawing/2014/main" id="{59AD52D1-199D-4606-A8E7-5AA47C28D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83" name="Oval 110">
            <a:extLst>
              <a:ext uri="{FF2B5EF4-FFF2-40B4-BE49-F238E27FC236}">
                <a16:creationId xmlns:a16="http://schemas.microsoft.com/office/drawing/2014/main" id="{664AE60E-8BD5-4A11-AA9C-0EDF6A69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84" name="Group 111">
            <a:extLst>
              <a:ext uri="{FF2B5EF4-FFF2-40B4-BE49-F238E27FC236}">
                <a16:creationId xmlns:a16="http://schemas.microsoft.com/office/drawing/2014/main" id="{95EB0E88-2E34-4363-8EE6-33C9C12730DB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85" name="Rectangle 112">
              <a:extLst>
                <a:ext uri="{FF2B5EF4-FFF2-40B4-BE49-F238E27FC236}">
                  <a16:creationId xmlns:a16="http://schemas.microsoft.com/office/drawing/2014/main" id="{18597453-75D4-4DB6-8DFE-B54867EE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86" name="Rectangle 113">
              <a:extLst>
                <a:ext uri="{FF2B5EF4-FFF2-40B4-BE49-F238E27FC236}">
                  <a16:creationId xmlns:a16="http://schemas.microsoft.com/office/drawing/2014/main" id="{A08C7D13-CFC1-4649-ADD4-0B227E50B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87" name="Rectangle 114">
              <a:extLst>
                <a:ext uri="{FF2B5EF4-FFF2-40B4-BE49-F238E27FC236}">
                  <a16:creationId xmlns:a16="http://schemas.microsoft.com/office/drawing/2014/main" id="{01DAFB85-E3DD-4DC2-9839-CE52BACCA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88" name="Rectangle 115">
              <a:extLst>
                <a:ext uri="{FF2B5EF4-FFF2-40B4-BE49-F238E27FC236}">
                  <a16:creationId xmlns:a16="http://schemas.microsoft.com/office/drawing/2014/main" id="{09212528-44CE-45CB-B69F-69F00882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29715" name="Rectangle 23">
            <a:extLst>
              <a:ext uri="{FF2B5EF4-FFF2-40B4-BE49-F238E27FC236}">
                <a16:creationId xmlns:a16="http://schemas.microsoft.com/office/drawing/2014/main" id="{F488F4C9-33C6-44D3-A27A-B8E11D2E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16" name="Rectangle 24">
            <a:extLst>
              <a:ext uri="{FF2B5EF4-FFF2-40B4-BE49-F238E27FC236}">
                <a16:creationId xmlns:a16="http://schemas.microsoft.com/office/drawing/2014/main" id="{5EE07D4D-C9A0-467F-A499-0DF97B12B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17" name="Line 25">
            <a:extLst>
              <a:ext uri="{FF2B5EF4-FFF2-40B4-BE49-F238E27FC236}">
                <a16:creationId xmlns:a16="http://schemas.microsoft.com/office/drawing/2014/main" id="{A260771A-8EEC-4845-8EAC-BEB1C75C8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8" name="Text Box 26">
            <a:extLst>
              <a:ext uri="{FF2B5EF4-FFF2-40B4-BE49-F238E27FC236}">
                <a16:creationId xmlns:a16="http://schemas.microsoft.com/office/drawing/2014/main" id="{B794C8EB-DC31-4A38-B3A9-6644F4F4B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29719" name="Line 27">
            <a:extLst>
              <a:ext uri="{FF2B5EF4-FFF2-40B4-BE49-F238E27FC236}">
                <a16:creationId xmlns:a16="http://schemas.microsoft.com/office/drawing/2014/main" id="{D1D979C0-BA77-4CDA-8D9E-AC03216B1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0" name="Text Box 26">
            <a:extLst>
              <a:ext uri="{FF2B5EF4-FFF2-40B4-BE49-F238E27FC236}">
                <a16:creationId xmlns:a16="http://schemas.microsoft.com/office/drawing/2014/main" id="{5C32B3A9-F647-4AA3-83B0-D60887B4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29721" name="Text Box 26">
            <a:extLst>
              <a:ext uri="{FF2B5EF4-FFF2-40B4-BE49-F238E27FC236}">
                <a16:creationId xmlns:a16="http://schemas.microsoft.com/office/drawing/2014/main" id="{D3B5AABE-E700-4341-904C-A38074F69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9972C052-90C8-4E0A-AB38-9FA4EFC37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29723" name="Text Box 26">
            <a:extLst>
              <a:ext uri="{FF2B5EF4-FFF2-40B4-BE49-F238E27FC236}">
                <a16:creationId xmlns:a16="http://schemas.microsoft.com/office/drawing/2014/main" id="{49F8BDA5-69E4-45EA-9BF3-42F354B71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29724" name="Line 27">
            <a:extLst>
              <a:ext uri="{FF2B5EF4-FFF2-40B4-BE49-F238E27FC236}">
                <a16:creationId xmlns:a16="http://schemas.microsoft.com/office/drawing/2014/main" id="{CF819196-3AC7-4727-9E27-79CDC299D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25" name="Line 27">
            <a:extLst>
              <a:ext uri="{FF2B5EF4-FFF2-40B4-BE49-F238E27FC236}">
                <a16:creationId xmlns:a16="http://schemas.microsoft.com/office/drawing/2014/main" id="{EF46C96F-21B0-4B6E-93C3-E9C581A84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Oval 128">
            <a:extLst>
              <a:ext uri="{FF2B5EF4-FFF2-40B4-BE49-F238E27FC236}">
                <a16:creationId xmlns:a16="http://schemas.microsoft.com/office/drawing/2014/main" id="{D66B6504-7760-4FC0-9208-AD71D140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101" name="Group 134">
            <a:extLst>
              <a:ext uri="{FF2B5EF4-FFF2-40B4-BE49-F238E27FC236}">
                <a16:creationId xmlns:a16="http://schemas.microsoft.com/office/drawing/2014/main" id="{37227925-21B6-4496-9A65-C280ABDDCC15}"/>
              </a:ext>
            </a:extLst>
          </p:cNvPr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02" name="Rectangle 135">
              <a:extLst>
                <a:ext uri="{FF2B5EF4-FFF2-40B4-BE49-F238E27FC236}">
                  <a16:creationId xmlns:a16="http://schemas.microsoft.com/office/drawing/2014/main" id="{F488ACFA-EA61-4B7B-ACD5-5F4D59B96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03" name="Rectangle 136">
              <a:extLst>
                <a:ext uri="{FF2B5EF4-FFF2-40B4-BE49-F238E27FC236}">
                  <a16:creationId xmlns:a16="http://schemas.microsoft.com/office/drawing/2014/main" id="{DC600399-5EF2-4649-B8A7-4BB59C1EF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04" name="Rectangle 137">
              <a:extLst>
                <a:ext uri="{FF2B5EF4-FFF2-40B4-BE49-F238E27FC236}">
                  <a16:creationId xmlns:a16="http://schemas.microsoft.com/office/drawing/2014/main" id="{1257C91E-1B41-43F1-B123-BD0DC4491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05" name="Rectangle 138">
              <a:extLst>
                <a:ext uri="{FF2B5EF4-FFF2-40B4-BE49-F238E27FC236}">
                  <a16:creationId xmlns:a16="http://schemas.microsoft.com/office/drawing/2014/main" id="{6CFEF3B2-60B1-4938-9441-667156C99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29728" name="Rectangle 23">
            <a:extLst>
              <a:ext uri="{FF2B5EF4-FFF2-40B4-BE49-F238E27FC236}">
                <a16:creationId xmlns:a16="http://schemas.microsoft.com/office/drawing/2014/main" id="{B820FD3A-96F7-4090-973C-B5EA3ABB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29" name="Rectangle 24">
            <a:extLst>
              <a:ext uri="{FF2B5EF4-FFF2-40B4-BE49-F238E27FC236}">
                <a16:creationId xmlns:a16="http://schemas.microsoft.com/office/drawing/2014/main" id="{00E987E4-8D12-486E-BA0B-F4CD659C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30" name="Line 25">
            <a:extLst>
              <a:ext uri="{FF2B5EF4-FFF2-40B4-BE49-F238E27FC236}">
                <a16:creationId xmlns:a16="http://schemas.microsoft.com/office/drawing/2014/main" id="{63631C2C-616B-4264-A5A4-8A5C6514D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1" name="Text Box 26">
            <a:extLst>
              <a:ext uri="{FF2B5EF4-FFF2-40B4-BE49-F238E27FC236}">
                <a16:creationId xmlns:a16="http://schemas.microsoft.com/office/drawing/2014/main" id="{5B67640F-C739-492A-9E47-D7015529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29732" name="Line 27">
            <a:extLst>
              <a:ext uri="{FF2B5EF4-FFF2-40B4-BE49-F238E27FC236}">
                <a16:creationId xmlns:a16="http://schemas.microsoft.com/office/drawing/2014/main" id="{20F85E32-F62D-4A0D-8582-B1826E937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3" name="Line 28">
            <a:extLst>
              <a:ext uri="{FF2B5EF4-FFF2-40B4-BE49-F238E27FC236}">
                <a16:creationId xmlns:a16="http://schemas.microsoft.com/office/drawing/2014/main" id="{A720AF0D-B128-464F-B20A-7C8D575BF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4" name="Line 29">
            <a:extLst>
              <a:ext uri="{FF2B5EF4-FFF2-40B4-BE49-F238E27FC236}">
                <a16:creationId xmlns:a16="http://schemas.microsoft.com/office/drawing/2014/main" id="{AC1DC5D7-FA73-4382-940A-AAD2237C9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35" name="Text Box 26">
            <a:extLst>
              <a:ext uri="{FF2B5EF4-FFF2-40B4-BE49-F238E27FC236}">
                <a16:creationId xmlns:a16="http://schemas.microsoft.com/office/drawing/2014/main" id="{A3CED4A7-AA04-4CD4-9460-65C2CFA3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29736" name="Text Box 26">
            <a:extLst>
              <a:ext uri="{FF2B5EF4-FFF2-40B4-BE49-F238E27FC236}">
                <a16:creationId xmlns:a16="http://schemas.microsoft.com/office/drawing/2014/main" id="{7C1E7659-FBFC-4F45-A723-F857CC683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29737" name="Text Box 26">
            <a:extLst>
              <a:ext uri="{FF2B5EF4-FFF2-40B4-BE49-F238E27FC236}">
                <a16:creationId xmlns:a16="http://schemas.microsoft.com/office/drawing/2014/main" id="{A34DC1DB-E0AB-4165-A55B-8F5CC81BA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link</a:t>
            </a:r>
          </a:p>
        </p:txBody>
      </p:sp>
      <p:sp>
        <p:nvSpPr>
          <p:cNvPr id="29738" name="Text Box 26">
            <a:extLst>
              <a:ext uri="{FF2B5EF4-FFF2-40B4-BE49-F238E27FC236}">
                <a16:creationId xmlns:a16="http://schemas.microsoft.com/office/drawing/2014/main" id="{98072DA1-78B5-480A-9B6D-F070DD9EC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117" name="Oval 153">
            <a:extLst>
              <a:ext uri="{FF2B5EF4-FFF2-40B4-BE49-F238E27FC236}">
                <a16:creationId xmlns:a16="http://schemas.microsoft.com/office/drawing/2014/main" id="{28B105C5-B42F-4925-A1C4-34C822C5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9740" name="Freeform 154">
            <a:extLst>
              <a:ext uri="{FF2B5EF4-FFF2-40B4-BE49-F238E27FC236}">
                <a16:creationId xmlns:a16="http://schemas.microsoft.com/office/drawing/2014/main" id="{CB09D284-CD94-4C7A-8F2C-C42A7167E72F}"/>
              </a:ext>
            </a:extLst>
          </p:cNvPr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9" name="Group 156">
            <a:extLst>
              <a:ext uri="{FF2B5EF4-FFF2-40B4-BE49-F238E27FC236}">
                <a16:creationId xmlns:a16="http://schemas.microsoft.com/office/drawing/2014/main" id="{429C00E3-38D7-4585-AD13-058F45EC5775}"/>
              </a:ext>
            </a:extLst>
          </p:cNvPr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20" name="Rectangle 157">
              <a:extLst>
                <a:ext uri="{FF2B5EF4-FFF2-40B4-BE49-F238E27FC236}">
                  <a16:creationId xmlns:a16="http://schemas.microsoft.com/office/drawing/2014/main" id="{2694AE12-21F0-495A-A61C-1DE2A200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21" name="Rectangle 158">
              <a:extLst>
                <a:ext uri="{FF2B5EF4-FFF2-40B4-BE49-F238E27FC236}">
                  <a16:creationId xmlns:a16="http://schemas.microsoft.com/office/drawing/2014/main" id="{EF8143C1-4416-4338-B056-25809004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22" name="Rectangle 159">
              <a:extLst>
                <a:ext uri="{FF2B5EF4-FFF2-40B4-BE49-F238E27FC236}">
                  <a16:creationId xmlns:a16="http://schemas.microsoft.com/office/drawing/2014/main" id="{F5756CFD-4D8D-4E01-9FF3-9A0FDCEDE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23" name="Rectangle 160">
              <a:extLst>
                <a:ext uri="{FF2B5EF4-FFF2-40B4-BE49-F238E27FC236}">
                  <a16:creationId xmlns:a16="http://schemas.microsoft.com/office/drawing/2014/main" id="{9DF5601A-52F7-43B3-B6CD-D46374EFA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p:sp>
        <p:nvSpPr>
          <p:cNvPr id="124" name="Rectangle 173">
            <a:extLst>
              <a:ext uri="{FF2B5EF4-FFF2-40B4-BE49-F238E27FC236}">
                <a16:creationId xmlns:a16="http://schemas.microsoft.com/office/drawing/2014/main" id="{C01F1CD0-E5D1-40EE-B8A7-BF47DACD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1822450"/>
            <a:ext cx="2659062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altLang="ko-KR" dirty="0">
                <a:latin typeface="Courier New" pitchFamily="49" charset="0"/>
              </a:rPr>
              <a:t>clientSocket2 = socket(AF_INET, SOCK_DGRAM);</a:t>
            </a:r>
          </a:p>
          <a:p>
            <a:pPr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endParaRPr lang="en-US" altLang="ko-KR" dirty="0">
              <a:latin typeface="Courier New" pitchFamily="49" charset="0"/>
            </a:endParaRPr>
          </a:p>
        </p:txBody>
      </p:sp>
      <p:sp>
        <p:nvSpPr>
          <p:cNvPr id="125" name="Rectangle 174">
            <a:extLst>
              <a:ext uri="{FF2B5EF4-FFF2-40B4-BE49-F238E27FC236}">
                <a16:creationId xmlns:a16="http://schemas.microsoft.com/office/drawing/2014/main" id="{5D09F6BC-B86D-4E59-A19F-D05B3CC7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1408113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dirty="0">
                <a:latin typeface="Courier New" pitchFamily="49" charset="0"/>
              </a:rPr>
              <a:t>clientSocket1 = socket(AF_INET, SOCK_DGRAM);</a:t>
            </a:r>
          </a:p>
          <a:p>
            <a:pPr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endParaRPr lang="en-US" altLang="ko-KR" sz="2000" dirty="0">
              <a:latin typeface="Courier New" pitchFamily="49" charset="0"/>
            </a:endParaRPr>
          </a:p>
        </p:txBody>
      </p:sp>
      <p:sp>
        <p:nvSpPr>
          <p:cNvPr id="126" name="Line 177">
            <a:extLst>
              <a:ext uri="{FF2B5EF4-FFF2-40B4-BE49-F238E27FC236}">
                <a16:creationId xmlns:a16="http://schemas.microsoft.com/office/drawing/2014/main" id="{82DAF7FE-38F4-48EE-AE29-0991EF0A0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7" name="Line 178">
            <a:extLst>
              <a:ext uri="{FF2B5EF4-FFF2-40B4-BE49-F238E27FC236}">
                <a16:creationId xmlns:a16="http://schemas.microsoft.com/office/drawing/2014/main" id="{68DEC8B1-7EAA-400F-A3A4-A12E9889C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8" name="Line 180">
            <a:extLst>
              <a:ext uri="{FF2B5EF4-FFF2-40B4-BE49-F238E27FC236}">
                <a16:creationId xmlns:a16="http://schemas.microsoft.com/office/drawing/2014/main" id="{1CD14BEA-E33D-4363-94F7-945220F2E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9" name="Line 181">
            <a:extLst>
              <a:ext uri="{FF2B5EF4-FFF2-40B4-BE49-F238E27FC236}">
                <a16:creationId xmlns:a16="http://schemas.microsoft.com/office/drawing/2014/main" id="{5AF91C64-59A7-43D5-A4E1-97537CB84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0" name="Line 182">
            <a:extLst>
              <a:ext uri="{FF2B5EF4-FFF2-40B4-BE49-F238E27FC236}">
                <a16:creationId xmlns:a16="http://schemas.microsoft.com/office/drawing/2014/main" id="{188C76B5-84D2-4756-8BB9-3C8467BDF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1" name="Line 183">
            <a:extLst>
              <a:ext uri="{FF2B5EF4-FFF2-40B4-BE49-F238E27FC236}">
                <a16:creationId xmlns:a16="http://schemas.microsoft.com/office/drawing/2014/main" id="{94E613E4-8319-4393-97B3-48CE0CF40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2" name="Line 184">
            <a:extLst>
              <a:ext uri="{FF2B5EF4-FFF2-40B4-BE49-F238E27FC236}">
                <a16:creationId xmlns:a16="http://schemas.microsoft.com/office/drawing/2014/main" id="{08AB6BE0-D73C-4081-9943-F00985AD8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" name="Line 185">
            <a:extLst>
              <a:ext uri="{FF2B5EF4-FFF2-40B4-BE49-F238E27FC236}">
                <a16:creationId xmlns:a16="http://schemas.microsoft.com/office/drawing/2014/main" id="{6D69C403-969D-473E-9506-01FF0AB78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4" name="Line 186">
            <a:extLst>
              <a:ext uri="{FF2B5EF4-FFF2-40B4-BE49-F238E27FC236}">
                <a16:creationId xmlns:a16="http://schemas.microsoft.com/office/drawing/2014/main" id="{B1CBCE12-9B94-44FD-B793-B24D9CA88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5" name="Line 187">
            <a:extLst>
              <a:ext uri="{FF2B5EF4-FFF2-40B4-BE49-F238E27FC236}">
                <a16:creationId xmlns:a16="http://schemas.microsoft.com/office/drawing/2014/main" id="{4DFB79FF-FD30-44DC-96A9-38146DCAF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6" name="Line 188">
            <a:extLst>
              <a:ext uri="{FF2B5EF4-FFF2-40B4-BE49-F238E27FC236}">
                <a16:creationId xmlns:a16="http://schemas.microsoft.com/office/drawing/2014/main" id="{E63EA3B9-0FDC-4654-8795-F489295B5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" name="Line 189">
            <a:extLst>
              <a:ext uri="{FF2B5EF4-FFF2-40B4-BE49-F238E27FC236}">
                <a16:creationId xmlns:a16="http://schemas.microsoft.com/office/drawing/2014/main" id="{2D698E18-6DD4-448B-8639-B5E36C551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38" name="Group 196">
            <a:extLst>
              <a:ext uri="{FF2B5EF4-FFF2-40B4-BE49-F238E27FC236}">
                <a16:creationId xmlns:a16="http://schemas.microsoft.com/office/drawing/2014/main" id="{2E3DC380-98E3-44DA-A875-3A1687EF1B0D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5765800"/>
            <a:ext cx="1835150" cy="657225"/>
            <a:chOff x="1198" y="3697"/>
            <a:chExt cx="1156" cy="414"/>
          </a:xfrm>
        </p:grpSpPr>
        <p:sp>
          <p:nvSpPr>
            <p:cNvPr id="139" name="Rectangle 193">
              <a:extLst>
                <a:ext uri="{FF2B5EF4-FFF2-40B4-BE49-F238E27FC236}">
                  <a16:creationId xmlns:a16="http://schemas.microsoft.com/office/drawing/2014/main" id="{CC5962A1-C8E9-4490-BAAD-C118B6ABD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0" name="Line 194">
              <a:extLst>
                <a:ext uri="{FF2B5EF4-FFF2-40B4-BE49-F238E27FC236}">
                  <a16:creationId xmlns:a16="http://schemas.microsoft.com/office/drawing/2014/main" id="{8615FB6E-7DBB-486B-BEF6-9AFA57380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1" name="Text Box 195">
              <a:extLst>
                <a:ext uri="{FF2B5EF4-FFF2-40B4-BE49-F238E27FC236}">
                  <a16:creationId xmlns:a16="http://schemas.microsoft.com/office/drawing/2014/main" id="{1B1A5F1E-4D07-4717-A3A2-4BE71E76A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8" y="3822"/>
              <a:ext cx="111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port: </a:t>
              </a:r>
              <a:r>
                <a:rPr lang="en-US" sz="1400" dirty="0" err="1"/>
                <a:t>xxxx</a:t>
              </a:r>
              <a:endParaRPr lang="en-US" sz="1400" dirty="0"/>
            </a:p>
            <a:p>
              <a:pPr algn="r"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port: 6428</a:t>
              </a:r>
            </a:p>
          </p:txBody>
        </p:sp>
      </p:grpSp>
      <p:grpSp>
        <p:nvGrpSpPr>
          <p:cNvPr id="142" name="Group 201">
            <a:extLst>
              <a:ext uri="{FF2B5EF4-FFF2-40B4-BE49-F238E27FC236}">
                <a16:creationId xmlns:a16="http://schemas.microsoft.com/office/drawing/2014/main" id="{0C6106F2-8641-4365-897B-8EAB51B2F698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4889500"/>
            <a:ext cx="1901825" cy="657225"/>
            <a:chOff x="2741" y="3750"/>
            <a:chExt cx="1198" cy="414"/>
          </a:xfrm>
        </p:grpSpPr>
        <p:sp>
          <p:nvSpPr>
            <p:cNvPr id="143" name="Rectangle 198">
              <a:extLst>
                <a:ext uri="{FF2B5EF4-FFF2-40B4-BE49-F238E27FC236}">
                  <a16:creationId xmlns:a16="http://schemas.microsoft.com/office/drawing/2014/main" id="{B3613059-3F8C-400B-982C-2876CA2C4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4" name="Line 199">
              <a:extLst>
                <a:ext uri="{FF2B5EF4-FFF2-40B4-BE49-F238E27FC236}">
                  <a16:creationId xmlns:a16="http://schemas.microsoft.com/office/drawing/2014/main" id="{C56BDBFE-56AF-4F01-99D2-79579FF14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5" name="Text Box 200">
              <a:extLst>
                <a:ext uri="{FF2B5EF4-FFF2-40B4-BE49-F238E27FC236}">
                  <a16:creationId xmlns:a16="http://schemas.microsoft.com/office/drawing/2014/main" id="{3605D746-D1B3-4D3E-BF0B-4950AF3B6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1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port: 6428</a:t>
              </a:r>
            </a:p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port: </a:t>
              </a:r>
              <a:r>
                <a:rPr lang="en-US" sz="1400" dirty="0" err="1"/>
                <a:t>xxxx</a:t>
              </a:r>
              <a:endParaRPr lang="en-US" sz="1400" dirty="0"/>
            </a:p>
          </p:txBody>
        </p:sp>
      </p:grpSp>
      <p:grpSp>
        <p:nvGrpSpPr>
          <p:cNvPr id="146" name="Group 202">
            <a:extLst>
              <a:ext uri="{FF2B5EF4-FFF2-40B4-BE49-F238E27FC236}">
                <a16:creationId xmlns:a16="http://schemas.microsoft.com/office/drawing/2014/main" id="{E821F81A-A2E7-4A83-AE41-152BA1F95485}"/>
              </a:ext>
            </a:extLst>
          </p:cNvPr>
          <p:cNvGrpSpPr>
            <a:grpSpLocks/>
          </p:cNvGrpSpPr>
          <p:nvPr/>
        </p:nvGrpSpPr>
        <p:grpSpPr bwMode="auto">
          <a:xfrm>
            <a:off x="4940300" y="4889500"/>
            <a:ext cx="1854200" cy="657225"/>
            <a:chOff x="1186" y="3697"/>
            <a:chExt cx="1168" cy="414"/>
          </a:xfrm>
        </p:grpSpPr>
        <p:sp>
          <p:nvSpPr>
            <p:cNvPr id="147" name="Rectangle 203">
              <a:extLst>
                <a:ext uri="{FF2B5EF4-FFF2-40B4-BE49-F238E27FC236}">
                  <a16:creationId xmlns:a16="http://schemas.microsoft.com/office/drawing/2014/main" id="{48DB8380-EF04-4BA5-9324-90771F31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48" name="Line 204">
              <a:extLst>
                <a:ext uri="{FF2B5EF4-FFF2-40B4-BE49-F238E27FC236}">
                  <a16:creationId xmlns:a16="http://schemas.microsoft.com/office/drawing/2014/main" id="{BE2A74A2-FE69-49AE-8049-0AC4D732C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9" name="Text Box 205">
              <a:extLst>
                <a:ext uri="{FF2B5EF4-FFF2-40B4-BE49-F238E27FC236}">
                  <a16:creationId xmlns:a16="http://schemas.microsoft.com/office/drawing/2014/main" id="{1F4C6340-9DC3-4839-B6FD-374662038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" y="3822"/>
              <a:ext cx="11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port: 6428</a:t>
              </a:r>
            </a:p>
            <a:p>
              <a:pPr algn="r"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port: </a:t>
              </a:r>
              <a:r>
                <a:rPr lang="en-US" sz="1400" dirty="0" err="1"/>
                <a:t>yyyy</a:t>
              </a:r>
              <a:endParaRPr lang="en-US" sz="1400" dirty="0"/>
            </a:p>
          </p:txBody>
        </p:sp>
      </p:grpSp>
      <p:grpSp>
        <p:nvGrpSpPr>
          <p:cNvPr id="150" name="Group 206">
            <a:extLst>
              <a:ext uri="{FF2B5EF4-FFF2-40B4-BE49-F238E27FC236}">
                <a16:creationId xmlns:a16="http://schemas.microsoft.com/office/drawing/2014/main" id="{24EEDC93-D674-4551-AB2A-F5F3659325B1}"/>
              </a:ext>
            </a:extLst>
          </p:cNvPr>
          <p:cNvGrpSpPr>
            <a:grpSpLocks/>
          </p:cNvGrpSpPr>
          <p:nvPr/>
        </p:nvGrpSpPr>
        <p:grpSpPr bwMode="auto">
          <a:xfrm>
            <a:off x="4694238" y="5743575"/>
            <a:ext cx="1857375" cy="657225"/>
            <a:chOff x="2741" y="3750"/>
            <a:chExt cx="1170" cy="414"/>
          </a:xfrm>
        </p:grpSpPr>
        <p:sp>
          <p:nvSpPr>
            <p:cNvPr id="151" name="Rectangle 207">
              <a:extLst>
                <a:ext uri="{FF2B5EF4-FFF2-40B4-BE49-F238E27FC236}">
                  <a16:creationId xmlns:a16="http://schemas.microsoft.com/office/drawing/2014/main" id="{F9EC1292-8772-45E9-BEF1-45E30C7D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52" name="Line 208">
              <a:extLst>
                <a:ext uri="{FF2B5EF4-FFF2-40B4-BE49-F238E27FC236}">
                  <a16:creationId xmlns:a16="http://schemas.microsoft.com/office/drawing/2014/main" id="{7E999918-B8AF-415D-977D-8F02D71F8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" name="Text Box 209">
              <a:extLst>
                <a:ext uri="{FF2B5EF4-FFF2-40B4-BE49-F238E27FC236}">
                  <a16:creationId xmlns:a16="http://schemas.microsoft.com/office/drawing/2014/main" id="{74013647-A9B9-4853-9F6F-C26F61445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/>
                <a:t>source port: </a:t>
              </a:r>
              <a:r>
                <a:rPr lang="en-US" sz="1400" dirty="0" err="1"/>
                <a:t>yyyy</a:t>
              </a:r>
              <a:endParaRPr lang="en-US" sz="1400" dirty="0"/>
            </a:p>
            <a:p>
              <a:pPr eaLnBrk="1" latinLnBrk="1" hangingPunct="1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port: 6428</a:t>
              </a:r>
            </a:p>
          </p:txBody>
        </p:sp>
      </p:grpSp>
      <p:grpSp>
        <p:nvGrpSpPr>
          <p:cNvPr id="29760" name="Group 214">
            <a:extLst>
              <a:ext uri="{FF2B5EF4-FFF2-40B4-BE49-F238E27FC236}">
                <a16:creationId xmlns:a16="http://schemas.microsoft.com/office/drawing/2014/main" id="{E641B78D-C7C2-4A25-827E-219972AB4C7B}"/>
              </a:ext>
            </a:extLst>
          </p:cNvPr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9797" name="Picture 215" descr="desktop_computer_stylized_medium">
              <a:extLst>
                <a:ext uri="{FF2B5EF4-FFF2-40B4-BE49-F238E27FC236}">
                  <a16:creationId xmlns:a16="http://schemas.microsoft.com/office/drawing/2014/main" id="{C4E5AB9F-E616-47FD-B6EF-E187F21A3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98" name="Freeform 216">
              <a:extLst>
                <a:ext uri="{FF2B5EF4-FFF2-40B4-BE49-F238E27FC236}">
                  <a16:creationId xmlns:a16="http://schemas.microsoft.com/office/drawing/2014/main" id="{BBBBE178-115C-487D-B449-2787B8A6E7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29761" name="Group 217">
            <a:extLst>
              <a:ext uri="{FF2B5EF4-FFF2-40B4-BE49-F238E27FC236}">
                <a16:creationId xmlns:a16="http://schemas.microsoft.com/office/drawing/2014/main" id="{0BF5DA2D-A790-48F5-BB00-3D3D0ECF48F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9795" name="Picture 218" descr="desktop_computer_stylized_medium">
              <a:extLst>
                <a:ext uri="{FF2B5EF4-FFF2-40B4-BE49-F238E27FC236}">
                  <a16:creationId xmlns:a16="http://schemas.microsoft.com/office/drawing/2014/main" id="{DB2C99FC-7972-4628-84DE-2AFC0CBB1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96" name="Freeform 219">
              <a:extLst>
                <a:ext uri="{FF2B5EF4-FFF2-40B4-BE49-F238E27FC236}">
                  <a16:creationId xmlns:a16="http://schemas.microsoft.com/office/drawing/2014/main" id="{CEB031B6-2EA9-4B1D-8756-FBDFD7E06B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29762" name="Group 220">
            <a:extLst>
              <a:ext uri="{FF2B5EF4-FFF2-40B4-BE49-F238E27FC236}">
                <a16:creationId xmlns:a16="http://schemas.microsoft.com/office/drawing/2014/main" id="{90615303-3E5C-486A-92A3-7C96CCBF218C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9763" name="Freeform 221">
              <a:extLst>
                <a:ext uri="{FF2B5EF4-FFF2-40B4-BE49-F238E27FC236}">
                  <a16:creationId xmlns:a16="http://schemas.microsoft.com/office/drawing/2014/main" id="{BCC5F247-3A48-44B4-A185-673E74568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Rectangle 222">
              <a:extLst>
                <a:ext uri="{FF2B5EF4-FFF2-40B4-BE49-F238E27FC236}">
                  <a16:creationId xmlns:a16="http://schemas.microsoft.com/office/drawing/2014/main" id="{6B60E91F-2C7D-4A0F-949A-BE11C6CA1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29765" name="Freeform 223">
              <a:extLst>
                <a:ext uri="{FF2B5EF4-FFF2-40B4-BE49-F238E27FC236}">
                  <a16:creationId xmlns:a16="http://schemas.microsoft.com/office/drawing/2014/main" id="{5B9D4DE3-7EBD-46C8-B96C-CB6A47D21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66" name="Freeform 224">
              <a:extLst>
                <a:ext uri="{FF2B5EF4-FFF2-40B4-BE49-F238E27FC236}">
                  <a16:creationId xmlns:a16="http://schemas.microsoft.com/office/drawing/2014/main" id="{DD83E8BE-6AD8-4A86-BF74-74C92DE3C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Rectangle 225">
              <a:extLst>
                <a:ext uri="{FF2B5EF4-FFF2-40B4-BE49-F238E27FC236}">
                  <a16:creationId xmlns:a16="http://schemas.microsoft.com/office/drawing/2014/main" id="{FFA2057F-FDF0-4855-83B6-76250975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29768" name="Group 226">
              <a:extLst>
                <a:ext uri="{FF2B5EF4-FFF2-40B4-BE49-F238E27FC236}">
                  <a16:creationId xmlns:a16="http://schemas.microsoft.com/office/drawing/2014/main" id="{D6C7490D-9523-4223-AF89-571B8AE5F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27">
                <a:extLst>
                  <a:ext uri="{FF2B5EF4-FFF2-40B4-BE49-F238E27FC236}">
                    <a16:creationId xmlns:a16="http://schemas.microsoft.com/office/drawing/2014/main" id="{EA73D021-7077-4A44-AD17-8224971EC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92" name="AutoShape 228">
                <a:extLst>
                  <a:ext uri="{FF2B5EF4-FFF2-40B4-BE49-F238E27FC236}">
                    <a16:creationId xmlns:a16="http://schemas.microsoft.com/office/drawing/2014/main" id="{F53CC8D5-554B-4B05-91C3-A38475F8D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67" name="Rectangle 229">
              <a:extLst>
                <a:ext uri="{FF2B5EF4-FFF2-40B4-BE49-F238E27FC236}">
                  <a16:creationId xmlns:a16="http://schemas.microsoft.com/office/drawing/2014/main" id="{C7BD9907-8D89-49EE-84C5-8FBBDC6B3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29770" name="Group 230">
              <a:extLst>
                <a:ext uri="{FF2B5EF4-FFF2-40B4-BE49-F238E27FC236}">
                  <a16:creationId xmlns:a16="http://schemas.microsoft.com/office/drawing/2014/main" id="{0B296B49-D5C7-43F3-BA4C-5779BA944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31">
                <a:extLst>
                  <a:ext uri="{FF2B5EF4-FFF2-40B4-BE49-F238E27FC236}">
                    <a16:creationId xmlns:a16="http://schemas.microsoft.com/office/drawing/2014/main" id="{A80EA05A-6F31-4711-A262-6D2794E57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90" name="AutoShape 232">
                <a:extLst>
                  <a:ext uri="{FF2B5EF4-FFF2-40B4-BE49-F238E27FC236}">
                    <a16:creationId xmlns:a16="http://schemas.microsoft.com/office/drawing/2014/main" id="{2F48BB77-4E94-4A1F-9530-7957BF906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69" name="Rectangle 233">
              <a:extLst>
                <a:ext uri="{FF2B5EF4-FFF2-40B4-BE49-F238E27FC236}">
                  <a16:creationId xmlns:a16="http://schemas.microsoft.com/office/drawing/2014/main" id="{ED1630D7-8044-4B08-891B-ACA43F1EC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70" name="Rectangle 234">
              <a:extLst>
                <a:ext uri="{FF2B5EF4-FFF2-40B4-BE49-F238E27FC236}">
                  <a16:creationId xmlns:a16="http://schemas.microsoft.com/office/drawing/2014/main" id="{F9EF6EB1-76F7-4821-BFBB-17EE0294B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grpSp>
          <p:nvGrpSpPr>
            <p:cNvPr id="29773" name="Group 235">
              <a:extLst>
                <a:ext uri="{FF2B5EF4-FFF2-40B4-BE49-F238E27FC236}">
                  <a16:creationId xmlns:a16="http://schemas.microsoft.com/office/drawing/2014/main" id="{2CF391EC-A0F9-429F-B654-D35A3B324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36">
                <a:extLst>
                  <a:ext uri="{FF2B5EF4-FFF2-40B4-BE49-F238E27FC236}">
                    <a16:creationId xmlns:a16="http://schemas.microsoft.com/office/drawing/2014/main" id="{315F82E9-FBAE-4FE4-8B8F-AA9891F70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88" name="AutoShape 237">
                <a:extLst>
                  <a:ext uri="{FF2B5EF4-FFF2-40B4-BE49-F238E27FC236}">
                    <a16:creationId xmlns:a16="http://schemas.microsoft.com/office/drawing/2014/main" id="{F02DF8D8-94B0-497E-B09C-1DEBA2325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29774" name="Freeform 238">
              <a:extLst>
                <a:ext uri="{FF2B5EF4-FFF2-40B4-BE49-F238E27FC236}">
                  <a16:creationId xmlns:a16="http://schemas.microsoft.com/office/drawing/2014/main" id="{F347B418-D601-4A49-9621-F8ED7F285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9775" name="Group 239">
              <a:extLst>
                <a:ext uri="{FF2B5EF4-FFF2-40B4-BE49-F238E27FC236}">
                  <a16:creationId xmlns:a16="http://schemas.microsoft.com/office/drawing/2014/main" id="{9FC7AB71-AB3B-443C-B586-40C0237B2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40">
                <a:extLst>
                  <a:ext uri="{FF2B5EF4-FFF2-40B4-BE49-F238E27FC236}">
                    <a16:creationId xmlns:a16="http://schemas.microsoft.com/office/drawing/2014/main" id="{5AB8E8D3-27D1-4C64-AF4E-32219CF7C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  <p:sp>
            <p:nvSpPr>
              <p:cNvPr id="186" name="AutoShape 241">
                <a:extLst>
                  <a:ext uri="{FF2B5EF4-FFF2-40B4-BE49-F238E27FC236}">
                    <a16:creationId xmlns:a16="http://schemas.microsoft.com/office/drawing/2014/main" id="{05ABAE78-A0CE-4AD9-95A6-83783C01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ko-KR"/>
              </a:p>
            </p:txBody>
          </p:sp>
        </p:grpSp>
        <p:sp>
          <p:nvSpPr>
            <p:cNvPr id="174" name="Rectangle 242">
              <a:extLst>
                <a:ext uri="{FF2B5EF4-FFF2-40B4-BE49-F238E27FC236}">
                  <a16:creationId xmlns:a16="http://schemas.microsoft.com/office/drawing/2014/main" id="{0668B820-E8C3-4687-BE14-08230D32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29777" name="Freeform 243">
              <a:extLst>
                <a:ext uri="{FF2B5EF4-FFF2-40B4-BE49-F238E27FC236}">
                  <a16:creationId xmlns:a16="http://schemas.microsoft.com/office/drawing/2014/main" id="{18690B07-9943-40F5-B199-21903C4A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78" name="Freeform 244">
              <a:extLst>
                <a:ext uri="{FF2B5EF4-FFF2-40B4-BE49-F238E27FC236}">
                  <a16:creationId xmlns:a16="http://schemas.microsoft.com/office/drawing/2014/main" id="{C6878CE5-C9ED-4F4D-8CA0-AEA0A2D27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Oval 245">
              <a:extLst>
                <a:ext uri="{FF2B5EF4-FFF2-40B4-BE49-F238E27FC236}">
                  <a16:creationId xmlns:a16="http://schemas.microsoft.com/office/drawing/2014/main" id="{67788B0B-EA01-49EE-B572-2FD7C8D3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29780" name="Freeform 246">
              <a:extLst>
                <a:ext uri="{FF2B5EF4-FFF2-40B4-BE49-F238E27FC236}">
                  <a16:creationId xmlns:a16="http://schemas.microsoft.com/office/drawing/2014/main" id="{AF5B8AAD-9299-460F-A419-7756C0792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AutoShape 247">
              <a:extLst>
                <a:ext uri="{FF2B5EF4-FFF2-40B4-BE49-F238E27FC236}">
                  <a16:creationId xmlns:a16="http://schemas.microsoft.com/office/drawing/2014/main" id="{79FA0C67-DA38-4E43-8658-BC1ED842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80" name="AutoShape 248">
              <a:extLst>
                <a:ext uri="{FF2B5EF4-FFF2-40B4-BE49-F238E27FC236}">
                  <a16:creationId xmlns:a16="http://schemas.microsoft.com/office/drawing/2014/main" id="{C04AE7CA-7AC7-48A5-A78D-B86ABFDC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81" name="Oval 249">
              <a:extLst>
                <a:ext uri="{FF2B5EF4-FFF2-40B4-BE49-F238E27FC236}">
                  <a16:creationId xmlns:a16="http://schemas.microsoft.com/office/drawing/2014/main" id="{3CB9E8AA-119A-4FD4-8CCE-4EB142999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82" name="Oval 250">
              <a:extLst>
                <a:ext uri="{FF2B5EF4-FFF2-40B4-BE49-F238E27FC236}">
                  <a16:creationId xmlns:a16="http://schemas.microsoft.com/office/drawing/2014/main" id="{F99C01D0-20FF-4F19-AAD5-057EC980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Oval 251">
              <a:extLst>
                <a:ext uri="{FF2B5EF4-FFF2-40B4-BE49-F238E27FC236}">
                  <a16:creationId xmlns:a16="http://schemas.microsoft.com/office/drawing/2014/main" id="{1D0B7850-BCDA-4454-834E-85B7891F8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  <p:sp>
          <p:nvSpPr>
            <p:cNvPr id="184" name="Rectangle 252">
              <a:extLst>
                <a:ext uri="{FF2B5EF4-FFF2-40B4-BE49-F238E27FC236}">
                  <a16:creationId xmlns:a16="http://schemas.microsoft.com/office/drawing/2014/main" id="{98B94215-4008-4BDF-84CB-DECA1787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latinLnBrk="1" hangingPunct="1">
                <a:defRPr/>
              </a:pPr>
              <a:endParaRPr lang="ko-KR" altLang="ko-KR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EFFF21B-0A26-4728-A99D-06E4A9E025E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82560" y="570168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EFFF21B-0A26-4728-A99D-06E4A9E025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3200" y="5692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advTm="1769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>
            <a:extLst>
              <a:ext uri="{FF2B5EF4-FFF2-40B4-BE49-F238E27FC236}">
                <a16:creationId xmlns:a16="http://schemas.microsoft.com/office/drawing/2014/main" id="{95B0FF58-CDD4-46F6-AE59-CFA67BF99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연결지향형 </a:t>
            </a:r>
            <a:r>
              <a:rPr lang="ko-KR" altLang="en-US" dirty="0" err="1"/>
              <a:t>역다중화</a:t>
            </a:r>
            <a:endParaRPr lang="en-US" altLang="ko-KR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D00DF13-DF31-45EB-A7BC-A482081120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876300"/>
            <a:ext cx="7848600" cy="255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/>
              <a:t>TCP </a:t>
            </a:r>
            <a:r>
              <a:rPr lang="ko-KR" altLang="en-US" sz="2000"/>
              <a:t>소켓은 </a:t>
            </a:r>
            <a:r>
              <a:rPr lang="en-US" altLang="ko-KR" sz="2000"/>
              <a:t>4</a:t>
            </a:r>
            <a:r>
              <a:rPr lang="ko-KR" altLang="en-US" sz="2000"/>
              <a:t>개의 투플에 의해 식별 </a:t>
            </a:r>
            <a:r>
              <a:rPr lang="en-US" altLang="ko-KR" sz="20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>
                <a:solidFill>
                  <a:srgbClr val="FF0000"/>
                </a:solidFill>
              </a:rPr>
              <a:t>송신</a:t>
            </a:r>
            <a:r>
              <a:rPr lang="en-US" altLang="ko-KR" sz="1800">
                <a:solidFill>
                  <a:srgbClr val="FF0000"/>
                </a:solidFill>
              </a:rPr>
              <a:t> IP </a:t>
            </a:r>
            <a:r>
              <a:rPr lang="ko-KR" altLang="en-US" sz="1800">
                <a:solidFill>
                  <a:srgbClr val="FF0000"/>
                </a:solidFill>
              </a:rPr>
              <a:t>주소</a:t>
            </a:r>
            <a:endParaRPr lang="en-US" altLang="ko-KR" sz="18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>
                <a:solidFill>
                  <a:srgbClr val="FF0000"/>
                </a:solidFill>
              </a:rPr>
              <a:t>송신</a:t>
            </a:r>
            <a:r>
              <a:rPr lang="en-US" altLang="ko-KR" sz="1800">
                <a:solidFill>
                  <a:srgbClr val="FF0000"/>
                </a:solidFill>
              </a:rPr>
              <a:t> </a:t>
            </a:r>
            <a:r>
              <a:rPr lang="ko-KR" altLang="en-US" sz="1800">
                <a:solidFill>
                  <a:srgbClr val="FF0000"/>
                </a:solidFill>
              </a:rPr>
              <a:t>포트 번호</a:t>
            </a:r>
            <a:endParaRPr lang="en-US" altLang="ko-KR" sz="18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>
                <a:solidFill>
                  <a:srgbClr val="FF0000"/>
                </a:solidFill>
              </a:rPr>
              <a:t>수신</a:t>
            </a:r>
            <a:r>
              <a:rPr lang="en-US" altLang="ko-KR" sz="1800">
                <a:solidFill>
                  <a:srgbClr val="FF0000"/>
                </a:solidFill>
              </a:rPr>
              <a:t> IP </a:t>
            </a:r>
            <a:r>
              <a:rPr lang="ko-KR" altLang="en-US" sz="1800">
                <a:solidFill>
                  <a:srgbClr val="FF0000"/>
                </a:solidFill>
              </a:rPr>
              <a:t>주소</a:t>
            </a:r>
            <a:endParaRPr lang="en-US" altLang="ko-KR" sz="18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>
                <a:solidFill>
                  <a:srgbClr val="FF0000"/>
                </a:solidFill>
              </a:rPr>
              <a:t>수신 포트 번호</a:t>
            </a:r>
            <a:r>
              <a:rPr lang="en-US" altLang="ko-KR" sz="180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/>
              <a:t>수신 호스트는 </a:t>
            </a:r>
            <a:r>
              <a:rPr lang="en-US" altLang="ko-KR" sz="2000"/>
              <a:t>4</a:t>
            </a:r>
            <a:r>
              <a:rPr lang="ko-KR" altLang="en-US" sz="2000"/>
              <a:t>개 값을 이용하여 적절한 소켓에 세그먼트 전달 </a:t>
            </a:r>
            <a:r>
              <a:rPr lang="en-US" altLang="ko-KR" sz="2000"/>
              <a:t> 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01B9CDFE-01C6-4074-AB1D-213879468E1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3695700"/>
            <a:ext cx="7683500" cy="2400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/>
              <a:t>서버호스트는 동시에 많은 </a:t>
            </a:r>
            <a:r>
              <a:rPr lang="en-US" altLang="ko-KR" sz="2000"/>
              <a:t>TCP</a:t>
            </a:r>
            <a:r>
              <a:rPr lang="ko-KR" altLang="en-US" sz="2000"/>
              <a:t>소켓을 지원 </a:t>
            </a:r>
            <a:r>
              <a:rPr lang="en-US" altLang="ko-KR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/>
              <a:t>각 소켓은 </a:t>
            </a:r>
            <a:r>
              <a:rPr lang="en-US" altLang="ko-KR" sz="1800"/>
              <a:t>4</a:t>
            </a:r>
            <a:r>
              <a:rPr lang="ko-KR" altLang="en-US" sz="1800"/>
              <a:t>개의 투플에 의해 식별</a:t>
            </a:r>
            <a:r>
              <a:rPr lang="en-US" altLang="ko-KR" sz="1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/>
              <a:t>웹 서버는 각 연결 별로 다른 소켓을 가지고 있슴</a:t>
            </a:r>
            <a:r>
              <a:rPr lang="en-US" altLang="ko-KR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/>
              <a:t>비지속 </a:t>
            </a:r>
            <a:r>
              <a:rPr lang="en-US" altLang="ko-KR" sz="1800"/>
              <a:t> HTTP</a:t>
            </a:r>
            <a:r>
              <a:rPr lang="ko-KR" altLang="en-US" sz="1800"/>
              <a:t>는</a:t>
            </a:r>
            <a:r>
              <a:rPr lang="en-US" altLang="ko-KR" sz="1800"/>
              <a:t> </a:t>
            </a:r>
            <a:r>
              <a:rPr lang="ko-KR" altLang="en-US" sz="1800"/>
              <a:t>각 요청별로 다른 소켓을 가지고 있슴</a:t>
            </a:r>
            <a:r>
              <a:rPr lang="en-US" altLang="ko-KR" sz="1800"/>
              <a:t>  </a:t>
            </a:r>
          </a:p>
        </p:txBody>
      </p:sp>
    </p:spTree>
  </p:cSld>
  <p:clrMapOvr>
    <a:masterClrMapping/>
  </p:clrMapOvr>
  <p:transition advTm="208817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7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25.4|1.4|32.1|11.4|3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7.6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1134</Words>
  <Application>Microsoft Office PowerPoint</Application>
  <PresentationFormat>화면 슬라이드 쇼(4:3)</PresentationFormat>
  <Paragraphs>331</Paragraphs>
  <Slides>15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HY견고딕</vt:lpstr>
      <vt:lpstr>HY헤드라인M</vt:lpstr>
      <vt:lpstr>굴림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기본 디자인</vt:lpstr>
      <vt:lpstr>Clip</vt:lpstr>
      <vt:lpstr>PowerPoint 프레젠테이션</vt:lpstr>
      <vt:lpstr>트랜스포트 서비스 및 프로토콜</vt:lpstr>
      <vt:lpstr>Transport vs. network layer</vt:lpstr>
      <vt:lpstr>Internet transport-layer protocols</vt:lpstr>
      <vt:lpstr>다중화/역다중화</vt:lpstr>
      <vt:lpstr>역다중화 동작 원리</vt:lpstr>
      <vt:lpstr>비연결형 역다중화 </vt:lpstr>
      <vt:lpstr>비연결형 역다중화 (cont)</vt:lpstr>
      <vt:lpstr>연결지향형 역다중화</vt:lpstr>
      <vt:lpstr>연결지향형 역다중화(cont)</vt:lpstr>
      <vt:lpstr>연결지향형 역다중화 : Threaded Web Server</vt:lpstr>
      <vt:lpstr>UDP: User Datagram Protocol [RFC 768]</vt:lpstr>
      <vt:lpstr>UDP: more</vt:lpstr>
      <vt:lpstr>UDP checksum</vt:lpstr>
      <vt:lpstr>Internet Checksum Example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304</cp:revision>
  <cp:lastPrinted>2020-10-27T07:40:09Z</cp:lastPrinted>
  <dcterms:created xsi:type="dcterms:W3CDTF">2002-03-23T01:01:44Z</dcterms:created>
  <dcterms:modified xsi:type="dcterms:W3CDTF">2021-03-22T07:16:52Z</dcterms:modified>
</cp:coreProperties>
</file>