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notesSlides/notesSlide3.xml" ContentType="application/vnd.openxmlformats-officedocument.presentationml.notesSlide+xml"/>
  <Override PartName="/ppt/ink/inkAction2.xml" ContentType="application/vnd.ms-office.inkAction+xml"/>
  <Override PartName="/ppt/notesSlides/notesSlide4.xml" ContentType="application/vnd.openxmlformats-officedocument.presentationml.notesSlide+xml"/>
  <Override PartName="/ppt/ink/inkAction3.xml" ContentType="application/vnd.ms-office.inkAction+xml"/>
  <Override PartName="/ppt/notesSlides/notesSlide5.xml" ContentType="application/vnd.openxmlformats-officedocument.presentationml.notesSlide+xml"/>
  <Override PartName="/ppt/ink/inkAction4.xml" ContentType="application/vnd.ms-office.inkAct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Action5.xml" ContentType="application/vnd.ms-office.inkAction+xml"/>
  <Override PartName="/ppt/notesSlides/notesSlide8.xml" ContentType="application/vnd.openxmlformats-officedocument.presentationml.notesSlide+xml"/>
  <Override PartName="/ppt/ink/inkAction6.xml" ContentType="application/vnd.ms-office.inkAction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ink/inkAction7.xml" ContentType="application/vnd.ms-office.inkActio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Action8.xml" ContentType="application/vnd.ms-office.inkAction+xml"/>
  <Override PartName="/ppt/notesSlides/notesSlide12.xml" ContentType="application/vnd.openxmlformats-officedocument.presentationml.notesSlide+xml"/>
  <Override PartName="/ppt/ink/inkAction9.xml" ContentType="application/vnd.ms-office.inkAction+xml"/>
  <Override PartName="/ppt/notesSlides/notesSlide13.xml" ContentType="application/vnd.openxmlformats-officedocument.presentationml.notesSlide+xml"/>
  <Override PartName="/ppt/ink/inkAction10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304" r:id="rId2"/>
    <p:sldId id="324" r:id="rId3"/>
    <p:sldId id="340" r:id="rId4"/>
    <p:sldId id="341" r:id="rId5"/>
    <p:sldId id="342" r:id="rId6"/>
    <p:sldId id="344" r:id="rId7"/>
    <p:sldId id="346" r:id="rId8"/>
    <p:sldId id="348" r:id="rId9"/>
    <p:sldId id="349" r:id="rId10"/>
    <p:sldId id="350" r:id="rId11"/>
    <p:sldId id="351" r:id="rId12"/>
    <p:sldId id="353" r:id="rId13"/>
    <p:sldId id="354" r:id="rId14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AA4DC71-5A1B-4D35-926C-2F0A03559D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C4257BD-C930-4FA5-A72C-7A26069A36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116C5FC4-9C5E-4827-AE01-D8A3D7A1DA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EEC6970-C4E9-408E-96E6-0030C81C631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751EABC6-1101-410E-AB48-4C2691DEA6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3809">
    <iact:property name="dataType"/>
    <iact:actionData xml:id="d0">
      <inkml:trace xmlns:inkml="http://www.w3.org/2003/InkML" xml:id="stk0" contextRef="#ctx0" brushRef="#br0">14704 11873 0,'22'0'47,"0"45"-30,-22-23-10,0 0 2,0 22 0,45 0 8,-23 23-1,0 22 1,0 21 0,22-21 0,1 22-1,-23-23 1,44 1-1,-44-45 1,-22-22 0,45 0-1,-23 23 1,44-1 0,23-22-1,-45 0 1,23 23 0,-1-23-1,0 22 1,23-22 0,0 23 0,21-23-1,-43 0-15,66 0 15,-23 44 0,23-43 1,-22-1 0,-23 0 0,1-22-1,22 0 1,-1 0-1,23 0 1,89 0 0,-1 0-1,23 0 1,-156 0-16,67 0 15,23 0 1,-68-22-1,-43 0 1,21-23-1,-21-21 1,-1 22 0,1-1-1,-1 1 1,23 22 0,-45-45-1,0 45 1,-22 0-1,23 0-15,-23-22 15,0 21 1,22-21 0,1-44 0,21 21-1,-22-44 1,1 45 0,-1-23-1,-22 67 1,0-44 0,-22 44-1,0-1 0,22 1-15,0 0 15,-22 0 1,0 0 0,45-23-1,-45 23 1,22-22 0,-22 22 0,22-22-1,-44 44 282,22 22-282,-44-22 9,21 0-10,1 0 1,0 22 8,0-22-8,0 0 0,22 22 1,-22 0 70</inkml:trace>
    </iact:actionData>
  </iact:action>
  <iact:action type="add" startTime="286225">
    <iact:property name="dataType"/>
    <iact:actionData xml:id="d1">
      <inkml:trace xmlns:inkml="http://www.w3.org/2003/InkML" xml:id="stk1" contextRef="#ctx0" brushRef="#br0">19310 12006 0,'0'22'88,"0"23"-81,22-23 1,-22 44 0,0 1 4,45-23 5,-23 22-1,-22-43 1,22-23 209</inkml:trace>
    </iact:actionData>
  </iact:action>
  <iact:action type="add" startTime="288265">
    <iact:property name="dataType"/>
    <iact:actionData xml:id="d2">
      <inkml:trace xmlns:inkml="http://www.w3.org/2003/InkML" xml:id="stk2" contextRef="#ctx0" brushRef="#br0">14704 11918 0,'0'22'112,"0"0"-104,0 0 0,0 22-1,0-22 10,0 1-17,-22-1 15,22 22 2,0 0-17,0-21 16</inkml:trace>
    </iact:actionData>
  </iact:action>
  <iact:action type="add" startTime="289161">
    <iact:property name="dataType"/>
    <iact:actionData xml:id="d3">
      <inkml:trace xmlns:inkml="http://www.w3.org/2003/InkML" xml:id="stk3" contextRef="#ctx0" brushRef="#br0">14793 11962 0,'44'0'87,"0"0"-70,23 66 4,-1-44-9,0 1 5,1 21 0,-45-44 3,0 0-19,-22 22 11</inkml:trace>
    </iact:actionData>
  </iact:action>
  <iact:action type="add" startTime="302481">
    <iact:property name="dataType"/>
    <iact:actionData xml:id="d4">
      <inkml:trace xmlns:inkml="http://www.w3.org/2003/InkML" xml:id="stk4" contextRef="#ctx0" brushRef="#br0">14460 8152 0,'0'44'95,"0"0"-86,0 1-2,0 21 2,0 1-2,0-1 4,0 45 6,0 0-1,0-23 1,0-43 0,0-1-1,0-22 1,0 44 0,0-21-4,0 110 8,0-111-5,0-22 0,0-44 87,0 0-72</inkml:trace>
    </iact:actionData>
  </iact:action>
  <iact:action type="add" startTime="303313">
    <iact:property name="dataType"/>
    <iact:actionData xml:id="d5">
      <inkml:trace xmlns:inkml="http://www.w3.org/2003/InkML" xml:id="stk5" contextRef="#ctx0" brushRef="#br0">14394 8861 0,'0'22'96,"0"0"-88,0 0 0,0 22 3,44 67 5,1-44 1,-23-23 0,-22-22-4,22-22 145,0 0-134,-22-22-16,22 22 5,0-44 4,0-1 0,23 23-1,-23-22-15,44 0 15,1-23 1,-67 45-1,22 0 1</inkml:trace>
    </iact:actionData>
  </iact:action>
  <iact:action type="add" startTime="305345">
    <iact:property name="dataType"/>
    <iact:actionData xml:id="d6">
      <inkml:trace xmlns:inkml="http://www.w3.org/2003/InkML" xml:id="stk6" contextRef="#ctx0" brushRef="#br0">19222 9171 0,'0'-22'135,"0"-23"-127,0 23 0,-23-22 0,23-23 7,-22-21-1,-66-134 6,43 89-4,45 67 1,-22 44-1,22 0 1,0 0 4,-22 22-5,22-23-3,0 1 4,0 0-1,0 0 2,0 0-2,0 0 1,0-23-1,0 23 1,0 0-1,-22 44 327,22 0-335,-22 0-1,0 23 1,-23 21 10,23 1-2,0-23 1,22-22 0,-22 0 3,22 0 5,-22 1-10,22-1-7,-22 0 7,22 22 2,-22-22-1,-1-22 1,23-22 111</inkml:trace>
    </iact:actionData>
  </iact:action>
  <iact:action type="add" startTime="307017">
    <iact:property name="dataType"/>
    <iact:actionData xml:id="d7">
      <inkml:trace xmlns:inkml="http://www.w3.org/2003/InkML" xml:id="stk7" contextRef="#ctx0" brushRef="#br0">18978 8240 0,'22'0'127,"0"0"-110,0 0-9,1 0 7,21 45 4,0-45-6,-44 22-12,44 0 18,1 0-3,-1 0 1,-22 1 0,45-1-1,-23 0-2,-22-22 6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2962">
    <iact:property name="dataType"/>
    <iact:actionData xml:id="d0">
      <inkml:trace xmlns:inkml="http://www.w3.org/2003/InkML" xml:id="stk0" contextRef="#ctx0" brushRef="#br0">5337 1905 0,'0'45'168,"0"-1"-160,0-22 0,0 44 0,0-43 7,0 43 2,0-44-17,0-44 208,0 0-200,0 0 0,0 0 1,44-23 8,0-21-1,-44 44 1,23 0 0,-1 22 0,0 0-1,-22-23 35,22 23-43,0 23 56,-22-1-40,0 0-16,22-22 0,0 22 16,-22 0-1,0 0 1,0 0-8,23 1 1,-23-1-1,22 0 1,-22 0-1</inkml:trace>
    </iact:actionData>
  </iact:action>
  <iact:action type="add" startTime="25354">
    <iact:property name="dataType"/>
    <iact:actionData xml:id="d1">
      <inkml:trace xmlns:inkml="http://www.w3.org/2003/InkML" xml:id="stk1" contextRef="#ctx0" brushRef="#br0">5735 2016 0,'23'0'79,"-23"-22"-70,22 22 7,-22-22-5,22 22 10,0 0 3,0 0 0,0 0-1,-22-22 9</inkml:trace>
    </iact:actionData>
  </iact:action>
  <iact:action type="add" startTime="27106">
    <iact:property name="dataType"/>
    <iact:actionData xml:id="d2">
      <inkml:trace xmlns:inkml="http://www.w3.org/2003/InkML" xml:id="stk2" contextRef="#ctx0" brushRef="#br0">5824 2082 0,'22'0'168,"0"0"-160,0 0 0,1 0 1,21 0 12,-22 0-5</inkml:trace>
    </iact:actionData>
  </iact:action>
  <iact:action type="add" startTime="28122">
    <iact:property name="dataType"/>
    <iact:actionData xml:id="d3">
      <inkml:trace xmlns:inkml="http://www.w3.org/2003/InkML" xml:id="stk3" contextRef="#ctx0" brushRef="#br0">6245 1883 0,'22'-22'40,"0"22"-24,0 0 0,0 0-8,0 0 9,1 0-1,-1 0 7,-22 22-12,22 22 5,-22-21 1,0 21 0,-22 0-1,-23 23 1,1-23 0,22-22 0,0-22-17,0 0 40,44 0 96,0 0-120,22 0 0,-22 0 0,1 0-7,21 0 8,0 0-1,0 22 1,-21-22-1,-1 0 1</inkml:trace>
    </iact:actionData>
  </iact:action>
  <iact:action type="add" startTime="29338">
    <iact:property name="dataType"/>
    <iact:actionData xml:id="d4">
      <inkml:trace xmlns:inkml="http://www.w3.org/2003/InkML" xml:id="stk4" contextRef="#ctx0" brushRef="#br0">6732 1883 0,'0'44'56,"0"-21"-48,0 21 0,0 0 0,0 45 10,0-67-5,0 0-12,0 0 18,0-44 82</inkml:trace>
    </iact:actionData>
  </iact:action>
  <iact:action type="add" startTime="29746">
    <iact:property name="dataType"/>
    <iact:actionData xml:id="d5">
      <inkml:trace xmlns:inkml="http://www.w3.org/2003/InkML" xml:id="stk5" contextRef="#ctx0" brushRef="#br0">6887 1905 0,'0'22'47,"0"1"-30,0-1-1,0 0 8,0 0-17,0 44 22,-22 1-11,-22-1-3,44-43 2,-23-23-1,1-23 26,22-21-34,-22 44 8,22-22 2,0 0 108,22 22-110,0-22-8,1 22 0,-1 0 0,0-23 9,0 23 0,0 0 5,0 0 2</inkml:trace>
    </iact:actionData>
  </iact:action>
  <iact:action type="add" startTime="30898">
    <iact:property name="dataType"/>
    <iact:actionData xml:id="d6">
      <inkml:trace xmlns:inkml="http://www.w3.org/2003/InkML" xml:id="stk6" contextRef="#ctx0" brushRef="#br0">7064 1839 0,'0'0'0,"0"22"15,0 0 10,0 0 7,0 0-16,0 1 0,0-1 1,0 22-1,0 45 1,0-45 0,0 22-1,22-21 1</inkml:trace>
    </iact:actionData>
  </iact:action>
  <iact:action type="add" startTime="31650">
    <iact:property name="dataType"/>
    <iact:actionData xml:id="d7">
      <inkml:trace xmlns:inkml="http://www.w3.org/2003/InkML" xml:id="stk7" contextRef="#ctx0" brushRef="#br0">7175 1905 0,'0'-22'79,"44"22"-70,-22 0-1,0-22 0,23 22 4,110 0 8,-45 0-4,-43 0 1,-89 0 70,0 0-71,-1 0-8,1 0 8</inkml:trace>
    </iact:actionData>
  </iact:action>
  <iact:action type="add" startTime="32186">
    <iact:property name="dataType"/>
    <iact:actionData xml:id="d8">
      <inkml:trace xmlns:inkml="http://www.w3.org/2003/InkML" xml:id="stk8" contextRef="#ctx0" brushRef="#br0">7241 1905 0,'0'22'8,"0"1"8,0-1 0,0 0-7,0 22 8,0-22 0,0 0 0,0 1 59,22-23-68,-22 22 0,0 0 8,23-22 40,21 0-32,-22 0-16,22 0 8,-22 0-8,1 0 5,-1 0 3,0 0 1,-22-22 0,22 22 0,0 0-1,-44 0 152,22-22-160</inkml:trace>
    </iact:actionData>
  </iact:action>
  <iact:action type="add" startTime="33090">
    <iact:property name="dataType"/>
    <iact:actionData xml:id="d9">
      <inkml:trace xmlns:inkml="http://www.w3.org/2003/InkML" xml:id="stk9" contextRef="#ctx0" brushRef="#br0">7263 2038 0,'23'0'55,"-1"-22"-46,0 22-1,0 0 8,0 0-8,22 0 8,1 0 8,-23-22 8</inkml:trace>
    </iact:actionData>
  </iact:action>
  <iact:action type="add" startTime="34018">
    <iact:property name="dataType"/>
    <iact:actionData xml:id="d10">
      <inkml:trace xmlns:inkml="http://www.w3.org/2003/InkML" xml:id="stk10" contextRef="#ctx0" brushRef="#br0">7219 2260 0,'22'0'176,"0"0"-168,23 0 9,-23 0-1,22-22 1,-22 22 0,0 0 0,45 0-1,-45 0 1,22 0 0,23 0 0,-45 0-1</inkml:trace>
    </iact:actionData>
  </iact:action>
  <iact:action type="add" startTime="41370">
    <iact:property name="dataType"/>
    <iact:actionData xml:id="d11">
      <inkml:trace xmlns:inkml="http://www.w3.org/2003/InkML" xml:id="stk11" contextRef="#ctx0" brushRef="#br0">5470 2592 0,'0'22'151,"0"0"-142,-45 23-1,45-1 3,-22 44 10,0-43-21,22-1 16,-22 23 1,22 21-17,-22-21 16,0-23 0,22 44 1,0 1 0,-22 0-1,22 21 1,0-21 0,0 0-1,0-23 1,0-22 0,0-21-1,0-1 9,0 0-9,0 0-6,0 0 6,0-44 198</inkml:trace>
    </iact:actionData>
  </iact:action>
  <iact:action type="add" startTime="42322">
    <iact:property name="dataType"/>
    <iact:actionData xml:id="d12">
      <inkml:trace xmlns:inkml="http://www.w3.org/2003/InkML" xml:id="stk12" contextRef="#ctx0" brushRef="#br0">5115 3744 0,'0'22'103,"23"-22"-94,-1 0-1,-22 22 0,0 0 11,22-22-3,0 45 2,0-45-2,0 22 1,0-22 57,-22 22 30,23-22-96,-1 0 104,0-22-88,0 0-16,0-1 0,0-21 4,45 0 6,-1-23-3,-44 23 2,0 0-1,23 22 1</inkml:trace>
    </iact:actionData>
  </iact:action>
  <iact:action type="add" startTime="58314">
    <iact:property name="dataType"/>
    <iact:actionData xml:id="d13">
      <inkml:trace xmlns:inkml="http://www.w3.org/2003/InkML" xml:id="stk13" contextRef="#ctx0" brushRef="#br0">4495 5715 0,'-22'22'71,"0"1"-54,0 21-9,-22-22 1,-23 67 7,1 66 1,-23-67 0,45 1-4,22-67-13,0 22 20,-1-22-3,23-44 114,0 0-123,23 22 0,-23-22 0,0 0 4,22-22 0,0 21 9</inkml:trace>
    </iact:actionData>
  </iact:action>
  <iact:action type="add" startTime="59242">
    <iact:property name="dataType"/>
    <iact:actionData xml:id="d14">
      <inkml:trace xmlns:inkml="http://www.w3.org/2003/InkML" xml:id="stk14" contextRef="#ctx0" brushRef="#br0">4495 5737 0,'0'23'55,"22"-23"-46,-22 22 4,23 22 3,-1 22 1,0 1 0,0-1-1,-22-43-15,44 43 16,-44-22-1,22 1 0,1-23 1,-23 0 0,22-22-1,-22 22 1,0-44 91,0 0-92,22 22-8,-22-22 0,0-1 3,22 1 5,0-66 0,22 43 1,1-43 0,-1 21 0,-44 23-1,44-22 1,-44 21-1,22 23 1,-22 0 0</inkml:trace>
    </iact:actionData>
  </iact:action>
  <iact:action type="add" startTime="60970">
    <iact:property name="dataType"/>
    <iact:actionData xml:id="d15">
      <inkml:trace xmlns:inkml="http://www.w3.org/2003/InkML" xml:id="stk15" contextRef="#ctx0" brushRef="#br0">6931 5671 0,'22'0'112,"45"0"-96,-45 0-8,44 0 8,-21 0-6,-1 0 11,0 0-5,-44-22 1,45 22-17,-23 0 32,0 0-8,0 0 24</inkml:trace>
    </iact:actionData>
  </iact:action>
  <iact:action type="add" startTime="123234">
    <iact:property name="dataType"/>
    <iact:actionData xml:id="d16">
      <inkml:trace xmlns:inkml="http://www.w3.org/2003/InkML" xml:id="stk16" contextRef="#ctx0" brushRef="#br0">16741 7133 0,'0'0'1,"-22"0"14,0 0 1,0 0 4,0 0 0,0 0 44,-1 0-40,1 0-16,0 0 16,0 0 0,0 0 0,0 0-8,-23 0 0,23 0 0,0 0 0,0-22-2,-22 22 3,-1-22-1,23-1-15,0 1 15,-22 0 1,0 0-1,21 0 1,1-22 0,0 21-1,-22-21-2,44-22 6,-22-23-4,-23-22 1,23 1 0,-22-1-1,22 44 1,22-43-17,-22-1 17,22-22-1,0 44 1,0-21 0,0-1-1,0 22 1,0 1-4,22-23 8,-22 44-5,44 1 1,-22 22-4,23-45 8,-23 45-5,0 22 0,0 22 18,22 0-17,-22 0 3,1 0 4,-1 0-8,0 0 0,0 0-8,0 0 7,0 0 2,23 22-17,-23 22 17,22-44-1,0 22 1,-22 0 0,23 0-1,21 23 1,1-1 0,-1 23-1,-44-45 1,22 22-4,1 0 8,-23-44-5,0 45-16,22-1 17,23 22-1,-45-21 1,0-23 0,0 0-1,0 22 1,1 23 0,-1-23-1,-22 0 1,22 23 0,0-1-1,-22-21 1,22-1-17,-22 44 17,0-43-1,0-23 1,0 22 0,0 0-1,0 1 1,0-1 0,0 23-1,0-23 1,-22-22 0,22 22-1,-22-22 1,22 23 0,-22-45-1,0 22 1,-1 0 0,23 0-1,0 0 1,-44 1 0,22 21 17,0-44-17,0 0-2,0 22 2,-1 0-17,1-22 17,0 22-1,0 0 1,-22 1 5,21-1-6,23 0-4,-44-22 5,44 22 2,-22-22-3,22 22 8,-22-22-8,-22 0 48,44 22-40,-23-22-8,23 22-8,-22-22 2,0 0 12,0 23 10,22-1 8</inkml:trace>
    </iact:actionData>
  </iact:action>
  <iact:action type="add" startTime="137010">
    <iact:property name="dataType"/>
    <iact:actionData xml:id="d17">
      <inkml:trace xmlns:inkml="http://www.w3.org/2003/InkML" xml:id="stk17" contextRef="#ctx0" brushRef="#br0">21901 4652 0,'0'0'1,"0"44"6,0 23 1,0-23 1,0 67 8,0 0-1,0-23 1,22-21 0,-22-45 0,0 0-1,0 0 1,22 0 0,-22 0-1,0 1 1,22-23 191,23 0-192,-1 0-8,23 0 0,-23 0 2,89 0 7,0 0-1,22 0 1,-45 0-1,-43 22 1,-1 0 0,-22-22-1,1 0 1,-23 0 0,22 0-17,0 0 17,1 0-1,-23 0 1,0 0 0,0 0-4,0 0 7,0 0-3,1-22-1,21 22 1,-44-22 0,22 22-1,0 0 1,22 0-17,-21 0 17</inkml:trace>
    </iact:actionData>
  </iact:action>
  <iact:action type="add" startTime="138458">
    <iact:property name="dataType"/>
    <iact:actionData xml:id="d18">
      <inkml:trace xmlns:inkml="http://www.w3.org/2003/InkML" xml:id="stk18" contextRef="#ctx0" brushRef="#br0">22366 4807 0,'0'0'1,"67"-22"6,-23 22 1,22 0 0,-21 0 8,21 0-16,23 0 16,-23 0 1,-22 0 0,1 0-1,-1 0 1,22 0 0,-21 0-1,-1 0 1,-22 0 0,-22-22-1,22 22 1,0 0 16,0 0-9,1 0-8,-1 22 112,-22 0-104,0 0-16,0 0 0,0 1 1,0 43 8,0 0-1,0 45 1,0 111 0,66 66-1,1 0 1,-23-111 0,-22-111-1,-22-44 1,0-44 144,0 0-145,0 0 0,0 0 8,0 0-8,0 0 1,0-23 0,0 23-1,-22-22 1,22-23 0,0 23-1,0 0 1,-22 22 0,22-1-1,0-21 1,0 22 0,-22-45-1,22 23 1,-23 0 0,23 0-1,-22-1 1,22 23 0,0 0-1,0 0 1,0 0 2,0 0 85,0-1-80,0 1 8,0 0-16,0 0-8,0 0 6,22 22 2,-22-22 2</inkml:trace>
    </iact:actionData>
  </iact:action>
  <iact:action type="add" startTime="140250">
    <iact:property name="dataType"/>
    <iact:actionData xml:id="d19">
      <inkml:trace xmlns:inkml="http://www.w3.org/2003/InkML" xml:id="stk19" contextRef="#ctx0" brushRef="#br0">23407 4896 0,'22'0'16,"-22"22"64,0 0-72,0 0 0,0 0 0,0 0 3,0 23 6,0 21-1,0-22 1,0-21 0,0-1 1</inkml:trace>
    </iact:actionData>
  </iact:action>
  <iact:action type="add" startTime="158610">
    <iact:property name="dataType"/>
    <iact:actionData xml:id="d20">
      <inkml:trace xmlns:inkml="http://www.w3.org/2003/InkML" xml:id="stk20" contextRef="#ctx0" brushRef="#br0">12002 6978 0,'23'0'88,"-23"22"-72,22 0-8,-22 22 5,44 1 4,-22-23 0,22 22-1,-21-44 1,-23 22 71,0 1-72,22-1-8,-22 0 0</inkml:trace>
    </iact:actionData>
  </iact:action>
  <iact:action type="add" startTime="159426">
    <iact:property name="dataType"/>
    <iact:actionData xml:id="d21">
      <inkml:trace xmlns:inkml="http://www.w3.org/2003/InkML" xml:id="stk21" contextRef="#ctx0" brushRef="#br0">12047 7177 0,'22'0'80,"-22"22"-72,22 1 0,-22-1 8,22-22-2,0 0 2,0 44 1,23-44 0,-23 0 0,-22 22 6,22-22 9,0-44 112,-22 22-128,0 0-8,22-1 2,-22 1 4,22-22 6,-22 22-2</inkml:trace>
    </iact:actionData>
  </iact:action>
  <iact:action type="add" startTime="168538">
    <iact:property name="dataType"/>
    <iact:actionData xml:id="d22">
      <inkml:trace xmlns:inkml="http://www.w3.org/2003/InkML" xml:id="stk22" contextRef="#ctx0" brushRef="#br0">12379 7731 0,'-22'0'16,"0"0"64,-1 0-56,23-22-8,-22-22 8,0 21-8,22 1-8,-22 0 8,22 0 0,-22 22-2,22-44 3,-22 21 0,22 1 7,0 0 72,0 0-88,22-22 8,0 22 0,-22-1 0,0 1-8,44 0 8,-22 22 0,23-22 1,-23 22 0,22-22-1,0 22 1,1-22 0,-1 22-1,-22 0 12,0 0 12,0 0-8,1 22 0,-23 0-8,22-22 16,-22 22-32,0 0 5,0 0 4,0 1 0,0 21-1,0-22 1,0 0-1,0 0 2,0 0-2,-22-22 0,22 23 1,-23-23 0,1 0 11,22 22-12,-22 0-8,22 0 24,-22-22-16,0 0-3,-22 22 8,21-22-5,1 22-2,0-22 6,0 0-4,0 0 0,0 0 1,0 0 2,22 23 21,-23-23 48</inkml:trace>
    </iact:actionData>
  </iact:action>
  <iact:action type="add" startTime="170802">
    <iact:property name="dataType"/>
    <iact:actionData xml:id="d23">
      <inkml:trace xmlns:inkml="http://www.w3.org/2003/InkML" xml:id="stk23" contextRef="#ctx0" brushRef="#br0">15501 7465 0,'22'0'296,"1"0"-280,-1 0-8,0 0 5,22 0 4,23 0 0,-23 0-1,0 0 1,-22 0-17,23 0 16,21 0 1,-44 0 0,22 0 0,-21 0-1,-1 0 1,0 0-1</inkml:trace>
    </iact:actionData>
  </iact:action>
  <iact:action type="add" startTime="188138">
    <iact:property name="dataType"/>
    <iact:actionData xml:id="d24">
      <inkml:trace xmlns:inkml="http://www.w3.org/2003/InkML" xml:id="stk24" contextRef="#ctx0" brushRef="#br0">19886 6956 0,'0'22'112,"0"0"-96,0 0-8,0 0 8,-22 0 8,22 1-8,0-1-8,0 0 32,0 0 8,22-22-8,0 0-32,0 0 8,0 0-4,0 0 1,45 0 7,-23 0-3,-22 0-1,-22-22 1,22 0 0,1 22-17,-23-22 16,22-1 8,-22 1-14,0 0 6,0 0 1,0 0 0,0-22-1,0 21 4,-22 1-4,22 0-2,-23 22 3,1 0 48,0 0-1,0 0-8,0 0-40,22 22-8,-22-22 0,22 22 8,-22-22 1,-1 23 0,1-23-1,22 22 1,-22 0 0,22 0-1,0 0 20</inkml:trace>
    </iact:actionData>
  </iact:action>
  <iact:action type="add" startTime="193226">
    <iact:property name="dataType"/>
    <iact:actionData xml:id="d25">
      <inkml:trace xmlns:inkml="http://www.w3.org/2003/InkML" xml:id="stk25" contextRef="#ctx0" brushRef="#br0">22056 5472 0,'22'0'112,"23"0"-96,-23 0-8,0 0 0,0-23 7,0 23-14,22 0 15,23 0 0,-45 0-2,67 0 6,-23 0-4,-44-22 1,22 0 0,1 22-1,-1 0 1,0 0 0,1 0-1,-1 0 1,-22 0 0,0 0-17,0 0 24,0 0-8,1 0 0,-1 0 0,0 0 0,0 0-4,0 0 8,0 0-4,23 0 0,-23 0 0,22 0-1,-22 0 2,0 0-1,0 0 8,1 0-8,-1 0 28,0 0-24,0 0-4,0 0-6,0 0 11,0 0 196,-22-22-209,0 0 0,0-22 8,0-23 1,0 45 0,0 0 13</inkml:trace>
    </iact:actionData>
  </iact:action>
  <iact:action type="add" startTime="194986">
    <iact:property name="dataType"/>
    <iact:actionData xml:id="d26">
      <inkml:trace xmlns:inkml="http://www.w3.org/2003/InkML" xml:id="stk26" contextRef="#ctx0" brushRef="#br0">22787 5383 0,'-22'0'40,"0"0"-16,-1 0 24,1 0 8,0 0-48,0 0 40,22-22-40,-22 22 0,22-22 1,-22 0 14,0 22 1,22-23-8,0 1 8,-23 0-8,23 0 16,0 0 40,0 0-56,-22 22-6,22-23 7,0 1 0,0 0 11,0 0-12,0 0-8,0 0 8,0 0 0,0-1 8,22 23-8,-22-22-7,0 0 62,23 22-55,-1 0 8,0 0 40,0 0-32,0 0 0,0 0-16,0 0 24,1 0 0,-1 0 0,-22 22-24,22-22 0,-22 22-6,22-22 6,-22 23 1,22-23 0,0 22 3,-22 0-4,22 0-2,-22 0 4,23-22-2,-23 22 0,22 0 16,-22 1 0,0-1-8,0 0 0,0 0 32,0 0-40,0 0 8,0 1-8,0-1-7,0 0 8,0 0-1,-22 0 1,22 0-3,0 23 6,-23-1-4,23-22 3,-22 0-5,0-22 276</inkml:trace>
    </iact:actionData>
  </iact:action>
  <iact:action type="add" startTime="232402">
    <iact:property name="dataType"/>
    <iact:actionData xml:id="d27">
      <inkml:trace xmlns:inkml="http://www.w3.org/2003/InkML" xml:id="stk27" contextRef="#ctx0" brushRef="#br0">18291 8772 0,'-22'22'88,"-22"0"-80,22 1 0,-22 21 5,-67 22 3,0 45 1,-44-22 0,44-23-1,67-22 1,-44 1-16,21 43 14,-21-43 2,-1 21 0,45-22 0,44-21-1,-45-23 1,23 44-1,-22-22 1,22 22 0,-22-44 0,21 22-1</inkml:trace>
    </iact:actionData>
  </iact:action>
  <iact:action type="add" startTime="233466">
    <iact:property name="dataType"/>
    <iact:actionData xml:id="d28">
      <inkml:trace xmlns:inkml="http://www.w3.org/2003/InkML" xml:id="stk28" contextRef="#ctx0" brushRef="#br0">16919 8905 0,'22'0'24,"0"22"64,0-22-80,22 44 0,-22 1 0,67-1 8,22 23 1,-1 21 0,1-21-1,22 21 1,-44-44 0,21 23-1,-21-23 1,-23 1 0,23-1-1,-45 0 1,0-44 0,-44 22-1,23 0-15,-1-22 15,0 0 1,0 23-1,0-23 1,-22 22 17,22-22-7</inkml:trace>
    </iact:actionData>
  </iact:action>
  <iact:action type="add" startTime="293490">
    <iact:property name="dataType"/>
    <iact:actionData xml:id="d29">
      <inkml:trace xmlns:inkml="http://www.w3.org/2003/InkML" xml:id="stk29" contextRef="#ctx0" brushRef="#br0">13907 14354 0,'0'22'40,"-22"-22"56,0 0-88,-1 0 0,1 0 1,0 0 8,0 0 0,0 0 4,-22 0 27,44-22-34,0 0 3,-23 0-1,23-22 1,0 21 0,0-21-1,0 22 1,0 0 0,0 0 12,0-23-8,0 1-4,23 22-1,-1 22 1,0-44-1,0 44 1,-22-23-17,22 23 17,0 0-1,0 0 1,1 0 13,-1 0-22,0 0 24,0 0-8,0 0-16,0 0 8,0 45 0,1-45 0,-1 0 1,22 44-1,-22-44 1,-22 44 0,22-21-1,0-23-2,1 22 6,-23 0-1,0 0 37,0 0-24,0 0-23,0 0 14,0 1 1,0-1 0,0 0-8,0 0 8,-23-22-16,23 22 7,0 0 1,0 1 1,-22-1-16,0-22 30,22 22 25,-22-22-32,0 0-16,0 0 32,0 0 80,-23 0-80</inkml:trace>
    </iact:actionData>
  </iact:action>
  <iact:action type="add" startTime="314482">
    <iact:property name="dataType"/>
    <iact:actionData xml:id="d30">
      <inkml:trace xmlns:inkml="http://www.w3.org/2003/InkML" xml:id="stk30" contextRef="#ctx0" brushRef="#br0">14638 15351 0,'-23'0'104,"1"0"-72,-22 0-16,22 0-8,0 0 0,-45 22 11,1 0-3,-1-22 1,45 0-1,0 0 1,0 0 74,22-44-75,0 22 0,-22 0-5,22 0 6,0-1-1,0-21 0,0 22 1,0 0 0,0 0-1,0-1 1,0 1 0,0 0-1,0 0 1,0 0-1,22 0 39,0 22-23,22-22-16,-21 22 0,-1 0-1,0 0 2,0 0-1,-22-23 1,44 23-1,-22 0 15,1 0-7,-1 0 8,0 0 8,0 0 24,0 0-48,-22 23 0,22-23 24,-22 22-32,22-22 32,-22 22-32,0 0 7,23-22 1,-23 22 1,0 0-16,22 0 15,-22 1 0,0-1 1,22-22 0,-22 22-1,0 0 21,22-22-24,-22 22 4,0 0 25,0 1-18,0-1 0,-22-22-13,22 22 6,-22-22 11,22 22-4,-22-22-8,-1 22 0,1-22 8,22 22 0,-22-22-7,22 22 6,-22-22-7,0 0 8,22 23-8,-22-23 32,0 0 96</inkml:trace>
    </iact:actionData>
  </iact:action>
  <iact:action type="add" startTime="323794">
    <iact:property name="dataType"/>
    <iact:actionData xml:id="d31">
      <inkml:trace xmlns:inkml="http://www.w3.org/2003/InkML" xml:id="stk31" contextRef="#ctx0" brushRef="#br0">23141 13557 0,'-22'0'248,"0"0"-192,-22 0 32,21 0 96,23-22-176,-22 22 8,22-23-8,0 1 9,-22 22-5,22-22 4,-22 22 35,22-22 21,0 0 24,-22 22-80,22-22-8,0 0 8,0-1 8,-22 23-7,0-22 0,22 0 0,0 0 12,0 0-5,0 0-8,-23 22 0,23-23 0,0 1 16,0 0 8,0 0-30,0 0 36,0 0-22,0 0 0,0-1 0,23 23 48,-1 0-56,-22-22 16,22 22-24,0 0 32,0 0-16,0 0-8,0 0 32,1 0-8,-1 0-8,0 0-24,0 0 32,0 0-8,0 0 8,0 0 0,1 0 0,-23 22-32,0 1 8,22-23-8,-22 22 8,0 0 8,22-22-9,-22 22 2,0 0-17,44 0 16,-44 0 8,0 1-8,22-1 0,-22 0 16,0 0 0,22-22-8,-22 22-8,0 0 0,0 1 16,0-1 0,0 0 0,0 0-16,0 0 24,0 0-8,0 0 40,0 1-48</inkml:trace>
    </iact:actionData>
  </iact:action>
  <iact:action type="add" startTime="367378">
    <iact:property name="dataType"/>
    <iact:actionData xml:id="d32">
      <inkml:trace xmlns:inkml="http://www.w3.org/2003/InkML" xml:id="stk32" contextRef="#ctx0" brushRef="#br0">18469 17212 0,'-23'0'136,"1"22"-120,-44 0-8,66 0 5,-44 0 4,-45 0 0,45 23 0,22-45-1,-1 22-15,-21 0 15,0 0 0,0 23 1,-1-23 0,1 0-1,22 0 1,-22 0 0,21 0-1,1 0 1,0-22 0,0 23-1,0-1 1,0-22 0,0 0 31</inkml:trace>
    </iact:actionData>
  </iact:action>
  <iact:action type="add" startTime="368370">
    <iact:property name="dataType"/>
    <iact:actionData xml:id="d33">
      <inkml:trace xmlns:inkml="http://www.w3.org/2003/InkML" xml:id="stk33" contextRef="#ctx0" brushRef="#br0">17649 17190 0,'0'22'40,"22"-22"-32,1 22 0,-23 0 1,22 0 3,44 22 5,1 23-1,-1-1 1,-22-21 0,23-23-17,-23 44 16,45-44 1,-45 23 0,22-1 0,-44-22-1,23 0 1,-23-22 0,0 0 26,0 22-27,0-22 0,-22 23-8,22-23 16</inkml:trace>
    </iact:actionData>
  </iact:action>
  <iact:action type="add" startTime="372315">
    <iact:property name="dataType"/>
    <iact:actionData xml:id="d34">
      <inkml:trace xmlns:inkml="http://www.w3.org/2003/InkML" xml:id="stk34" contextRef="#ctx0" brushRef="#br0">3322 13535 0,'22'0'63,"22"0"-47,0 0-8,-21 0 0,43 0 0,-22 0 0,23 0 0,-1 0 5,111 0 4,23 0 0,-68 0-1,-21 22 1,-67-22-16,23 22 15,-1 0 0,1-22 1,-1 0 0,23 0-1,21 0 1,-21 0 0,0 0-1,21 0 1,-43 0 0,-1 0-1,-44 0 1</inkml:trace>
    </iact:actionData>
  </iact:action>
  <iact:action type="add" startTime="373707">
    <iact:property name="dataType"/>
    <iact:actionData xml:id="d35">
      <inkml:trace xmlns:inkml="http://www.w3.org/2003/InkML" xml:id="stk35" contextRef="#ctx0" brushRef="#br0">6710 13579 0,'44'0'119,"-22"0"-111,23 0 0,-23 0 0,0 0 7,111 0 5,-111 0-7,22 0-13,45 0 17,-23 0-1,1 0 1,21 0 3,-21 0-7,43 22 7,-88-22-7,23 0-12,43 0 16,23 0-1,0 0 1,-1 0 0,-65 0 2,88 0-18,-89 0 11,0 0 5,45-22-16,-1 22 15,-43 0 4,-1 0-7,22 0 4,-21 0 0,-1 0 0,0 0-1,23 0 1,-1 0 3,-44 0-8,67 0 9,-23 0-8,-44 0 4,1 0 3,21-22-7,0 22 4,-22 0 11,0 0 28</inkml:trace>
    </iact:actionData>
  </iact:action>
  <iact:action type="add" startTime="380098">
    <iact:property name="dataType"/>
    <iact:actionData xml:id="d36">
      <inkml:trace xmlns:inkml="http://www.w3.org/2003/InkML" xml:id="stk36" contextRef="#ctx0" brushRef="#br0">4695 15152 0,'0'22'104,"0"22"-96,-23 0 1,23 23 4,-88 177 7,66-178-7,-45 89 7,67-89-3,0-43-1,-22-1 1</inkml:trace>
    </iact:actionData>
  </iact:action>
  <iact:action type="add" startTime="381259">
    <iact:property name="dataType"/>
    <iact:actionData xml:id="d37">
      <inkml:trace xmlns:inkml="http://www.w3.org/2003/InkML" xml:id="stk37" contextRef="#ctx0" brushRef="#br0">4739 15307 0,'0'22'135,"22"-22"-127,-22 22 0,22 22 0,22 23 9,23-1-1,-23 45 1,23-45 0,-23-21-1,-44-1 1,22-22 0,-22 0-1,22-22 1,0 0 0,-22 22-1,23 1 1,-23-1-17,22 22 17,-22-22 6,22-22-13,0 22 7,-22-44 156,0-22-165,0 0 0,0-1 3,22-65 2,0-23 8,0 0-4,1 44-2,-1 1 2,-22 21 0,0 23-1,0-1 1,0 23-17,22 0 17</inkml:trace>
    </iact:actionData>
  </iact:action>
  <iact:action type="add" startTime="383058">
    <iact:property name="dataType"/>
    <iact:actionData xml:id="d38">
      <inkml:trace xmlns:inkml="http://www.w3.org/2003/InkML" xml:id="stk38" contextRef="#ctx0" brushRef="#br0">5669 15484 0,'22'0'128,"0"0"-120,0 0 0,1 0 8,43-22-16,45 22 17,-23 0 0,-43 0-1,-23 0 6,0 0 34</inkml:trace>
    </iact:actionData>
  </iact:action>
  <iact:action type="add" startTime="384059">
    <iact:property name="dataType"/>
    <iact:actionData xml:id="d39">
      <inkml:trace xmlns:inkml="http://www.w3.org/2003/InkML" xml:id="stk39" contextRef="#ctx0" brushRef="#br0">5735 15728 0,'0'-23'39,"45"23"1,-23 0-24,0 0 8,0 0-16,0 0 16,0 0-8,23 0-7,-1 0 7,0 0 1,-22 0-1</inkml:trace>
    </iact:actionData>
  </iact:action>
  <iact:action type="add" startTime="386154">
    <iact:property name="dataType"/>
    <iact:actionData xml:id="d40">
      <inkml:trace xmlns:inkml="http://www.w3.org/2003/InkML" xml:id="stk40" contextRef="#ctx0" brushRef="#br0">6732 15395 0,'0'-22'16,"22"0"0,-22 0 0,22 0-15,0 0 14,-22-1-14,67-21 15,-23 22 0,0 0 1,-21 22 5,-1 0 2,0 0-8,0 0 0,0 0 8,-22 22 0,22-22 8,-22 22-23,22 22 7,-22-21 1,45 43 0,-45-22-1,0 1 1,0-23 0,0 22-1,0-22 1,0 0 1,-22 23 6,22-23-8,-45-22-7,23 44 7,0-22 1,-22 23 0,22-1-1,-1-22 1,1-22 0,0 22-1,-22 45 1,22-23 0,0-44-1,-23 44 1,67-44 191,1 0-200,-1-22 0,0 22 1,0-22 8,22 22 0,-22 0-1,1 0 1,21 22-1,-22-22 1,22 0 0,1 22-1,-23-22 2,-22 22-2,22-22 0,22 0 1,-22 0 22,0 0 9,1 0-24,-1 0-16,0 0 88</inkml:trace>
    </iact:actionData>
  </iact:action>
  <iact:action type="add" startTime="388082">
    <iact:property name="dataType"/>
    <iact:actionData xml:id="d41">
      <inkml:trace xmlns:inkml="http://www.w3.org/2003/InkML" xml:id="stk41" contextRef="#ctx0" brushRef="#br0">7308 15019 0,'22'0'104,"-22"22"-96,0 0 0,0 22 8,0-22-8,0 1 2,0 21 6,0-22 0,22-44 134,-22 0-134,0 0-8,44-1 1,-22-21 8,-22 22 0,23 0-1,-1 22 13,0 0-5,0 0 0,0 0 0,0 0 56,0 0-72,-22 22 3,23 0 6,-23 22 0,0-21-1,22-1 1,-22 0 65,0 0-34,22-22-40,-22 22 0</inkml:trace>
    </iact:actionData>
  </iact:action>
  <iact:action type="add" startTime="389818">
    <iact:property name="dataType"/>
    <iact:actionData xml:id="d42">
      <inkml:trace xmlns:inkml="http://www.w3.org/2003/InkML" xml:id="stk42" contextRef="#ctx0" brushRef="#br0">7751 15152 0,'22'0'168,"0"0"-160,0 0 0,22 0 4,1 0 4,43 0 1,-44-23 0,1 23 0</inkml:trace>
    </iact:actionData>
  </iact:action>
  <iact:action type="add" startTime="390778">
    <iact:property name="dataType"/>
    <iact:actionData xml:id="d43">
      <inkml:trace xmlns:inkml="http://www.w3.org/2003/InkML" xml:id="stk43" contextRef="#ctx0" brushRef="#br0">8127 14997 0,'0'44'144,"0"-22"-136,0 0 0,0 0 1,0 67 8,22-23-1,0-43 1,-22-1 0,0 22-1,22-44 1</inkml:trace>
    </iact:actionData>
  </iact:action>
  <iact:action type="add" startTime="404098">
    <iact:property name="dataType"/>
    <iact:actionData xml:id="d44">
      <inkml:trace xmlns:inkml="http://www.w3.org/2003/InkML" xml:id="stk44" contextRef="#ctx0" brushRef="#br0">5315 16813 0,'22'0'176,"-22"22"-168,0 22 8,22-21-8,-22-1 8,0 0 64,22-22-64,-22 22 0,0 0 32,0 0-32,0 0 104,0 1-40,0-1-48,0 0-8,22-22 232,-22-22-248,0 0 0,0-23 8,0 23-6,0 0 4,0 0 5,22 0-6,1 0 8,-1 22-9,-22-45 9,44 45-9,-22-22 9,22 0-9,-21 0 9,-1 22-20,-22-22 15,22 22 31,-22 22-7,22-22-24,0 0-3,-22 22 4,0 0 0,22 0-1,-22 0 1,22-22-17,-22 45 16,23-23 1,-23 0 0,22-22 0,-22 22 12,0 0 59,0 0-40,0 1 16,0-1-48,22 0 0,-22 0 0,0 0-8,22-22 184,-22-22-184</inkml:trace>
    </iact:actionData>
  </iact:action>
  <iact:action type="add" startTime="406506">
    <iact:property name="dataType"/>
    <iact:actionData xml:id="d45">
      <inkml:trace xmlns:inkml="http://www.w3.org/2003/InkML" xml:id="stk45" contextRef="#ctx0" brushRef="#br0">5957 16946 0,'22'0'96,"0"-22"-88,22 22 0,23-22 9,-1-23-1,-21 45 1,21-22-1,-66 44 110</inkml:trace>
    </iact:actionData>
  </iact:action>
  <iact:action type="add" startTime="407210">
    <iact:property name="dataType"/>
    <iact:actionData xml:id="d46">
      <inkml:trace xmlns:inkml="http://www.w3.org/2003/InkML" xml:id="stk46" contextRef="#ctx0" brushRef="#br0">6090 17012 0,'22'0'8,"0"0"8,0 0-8,0 0 2,45-22 6,-1-22 1,1 44-1,-23-22 1,-22 22 3</inkml:trace>
    </iact:actionData>
  </iact:action>
  <iact:action type="add" startTime="408026">
    <iact:property name="dataType"/>
    <iact:actionData xml:id="d47">
      <inkml:trace xmlns:inkml="http://www.w3.org/2003/InkML" xml:id="stk47" contextRef="#ctx0" brushRef="#br0">6732 16747 0,'0'-23'24,"22"23"-16,0-44 0,0 44 8,1 0-8,-1-22 0,0 22 8,0 0 0,0 0 1,0 0 6,-22 22-7,0 0-5,0 0 6,0 23-1,0-1 1,-22 22 0,-22-21-1,0-23 1,44 0 0,-23-22 0,23 22-1,45-22 143,-23 0-143,0 0-8,0 0 0,0 0 1,0 0 14,1 0 1,-1 0-16,0 0 16,0 0 40,0 0-24,0 0-16</inkml:trace>
    </iact:actionData>
  </iact:action>
  <iact:action type="add" startTime="409210">
    <iact:property name="dataType"/>
    <iact:actionData xml:id="d48">
      <inkml:trace xmlns:inkml="http://www.w3.org/2003/InkML" xml:id="stk48" contextRef="#ctx0" brushRef="#br0">7175 16680 0,'0'22'40,"22"0"-32,0 23 0,-22 21 6,22 23 3,0-23 0,-22-44-17,0 0 17</inkml:trace>
    </iact:actionData>
  </iact:action>
  <iact:action type="add" startTime="409690">
    <iact:property name="dataType"/>
    <iact:actionData xml:id="d49">
      <inkml:trace xmlns:inkml="http://www.w3.org/2003/InkML" xml:id="stk49" contextRef="#ctx0" brushRef="#br0">7308 16769 0,'22'0'8,"-22"22"8,0 0 1,22 22-1,0 23 1,-22-45-1,0 22 1,-22-44 76,-22 0-61,44-22 56,0 0-72,22 0 8,-22 0 0,22 22-8,-22-23 8,22 23 8,22 0 0</inkml:trace>
    </iact:actionData>
  </iact:action>
  <iact:action type="add" startTime="410578">
    <iact:property name="dataType"/>
    <iact:actionData xml:id="d50">
      <inkml:trace xmlns:inkml="http://www.w3.org/2003/InkML" xml:id="stk50" contextRef="#ctx0" brushRef="#br0">7441 16680 0,'0'44'48,"0"23"-40,0-23 0,0 23 0,0-23 6,0 22 2,0 23 1,0-23 0,0 1-1,44-45 1,-44 0 0</inkml:trace>
    </iact:actionData>
  </iact:action>
  <iact:action type="add" startTime="411658">
    <iact:property name="dataType"/>
    <iact:actionData xml:id="d51">
      <inkml:trace xmlns:inkml="http://www.w3.org/2003/InkML" xml:id="stk51" contextRef="#ctx0" brushRef="#br0">7573 16680 0,'45'0'32,"-1"0"-24,0-22 0,-22 22 0,23-22 8,-23 0 1,-44 22 102</inkml:trace>
    </iact:actionData>
  </iact:action>
  <iact:action type="add" startTime="412035">
    <iact:property name="dataType"/>
    <iact:actionData xml:id="d52">
      <inkml:trace xmlns:inkml="http://www.w3.org/2003/InkML" xml:id="stk52" contextRef="#ctx0" brushRef="#br0">7662 16702 0,'-22'22'7,"22"1"1,0-1 6,0 22 3,0 22 0,0-21-1,0-23 1,0 22 0,0-22 5,0 0-11,22-22 90,0 0-93,0 0 0,23 0 12,43-22-7,-21 22 7,-45 0-7,0-22 4</inkml:trace>
    </iact:actionData>
  </iact:action>
  <iact:action type="add" startTime="413322">
    <iact:property name="dataType"/>
    <iact:actionData xml:id="d53">
      <inkml:trace xmlns:inkml="http://www.w3.org/2003/InkML" xml:id="stk53" contextRef="#ctx0" brushRef="#br0">7751 16857 0,'22'0'8,"0"-22"0,0 22 32</inkml:trace>
    </iact:actionData>
  </iact:action>
  <iact:action type="add" startTime="414266">
    <iact:property name="dataType"/>
    <iact:actionData xml:id="d54">
      <inkml:trace xmlns:inkml="http://www.w3.org/2003/InkML" xml:id="stk54" contextRef="#ctx0" brushRef="#br0">7573 17190 0,'23'0'72,"-1"0"-56,22 0-8,-22 0 0,0 0 7,23 0 1,-1 0 1,-44-23 0,22 23-1,0 0 1,0 0 45,0 0-30,-22-22-16,23 22 64</inkml:trace>
    </iact:actionData>
  </iact:action>
  <iact:action type="add" startTime="418362">
    <iact:property name="dataType"/>
    <iact:actionData xml:id="d55">
      <inkml:trace xmlns:inkml="http://www.w3.org/2003/InkML" xml:id="stk55" contextRef="#ctx0" brushRef="#br0">9766 16525 0,'0'22'104,"0"22"-96,-22-21 3,22 43 5,-45 1 1,45-1-3,-22-22 6,0 1-4,22-23 1,0 0-1,0 0 1,0 0 0</inkml:trace>
    </iact:actionData>
  </iact:action>
  <iact:action type="add" startTime="419242">
    <iact:property name="dataType"/>
    <iact:actionData xml:id="d56">
      <inkml:trace xmlns:inkml="http://www.w3.org/2003/InkML" xml:id="stk56" contextRef="#ctx0" brushRef="#br0">9766 16525 0,'22'0'64,"0"0"-24,0 0-32,0 44 0,0 1 0,23-1 6,-1 22 3,0 1 0,-22-45-17,45 22 17,-67 1-1,44 21 1,1 0 0,-23 1-1,0-45 1,-22 0 0,22-22 74,-22-44-51,22 44-32,-22-22 0,22-45 0,0 23 3,1-45 6,-1-21 0,22 43-1,-22-44 1,22 67-1,-44-44 1,23 65 0,-1-21-1</inkml:trace>
    </iact:actionData>
  </iact:action>
  <iact:action type="add" startTime="421370">
    <iact:property name="dataType"/>
    <iact:actionData xml:id="d57">
      <inkml:trace xmlns:inkml="http://www.w3.org/2003/InkML" xml:id="stk57" contextRef="#ctx0" brushRef="#br0">10674 16636 0,'44'0'128,"-22"0"-120,22 0 8,1 0-7,-1-22 12,-22 22-5,0 0 1</inkml:trace>
    </iact:actionData>
  </iact:action>
  <iact:action type="add" startTime="422210">
    <iact:property name="dataType"/>
    <iact:actionData xml:id="d58">
      <inkml:trace xmlns:inkml="http://www.w3.org/2003/InkML" xml:id="stk58" contextRef="#ctx0" brushRef="#br0">10718 16813 0,'22'0'96,"0"0"-88,0 0 1,1 0 0,43 0 6,-44 0 2,0 0-1</inkml:trace>
    </iact:actionData>
  </iact:action>
  <iact:action type="add" startTime="423322">
    <iact:property name="dataType"/>
    <iact:actionData xml:id="d59">
      <inkml:trace xmlns:inkml="http://www.w3.org/2003/InkML" xml:id="stk59" contextRef="#ctx0" brushRef="#br0">11382 16569 0,'22'0'56,"1"-22"-48,-1 22 0,0 0 0,22 0 0,-44-22 0,22 22 4,0 0 8,1 0 4,-1 22 0,0-22-8,22 22 0,-44 0 1,22 1 0,-22-1-1,0 0 1,0 22 0,0 45-1,0-23 1,-44 23 0,22-23-1,-22-44 1,44 1 0,-23-23-1,23 22 1,-44-22 0,22 0-1,-22 0 1,22 0 4,22 22 147,22-22-80,44 0-80,-22 0 0,23 0 0,-1 0 8,1 0 0,88 0-15,-67 0 15,-21 0 1,-45 0-1</inkml:trace>
    </iact:actionData>
  </iact:action>
  <iact:action type="add" startTime="426475">
    <iact:property name="dataType"/>
    <iact:actionData xml:id="d60">
      <inkml:trace xmlns:inkml="http://www.w3.org/2003/InkML" xml:id="stk60" contextRef="#ctx0" brushRef="#br0">12268 11475 0,'0'22'135,"0"0"-127,0 22 8,0 0-3,0 1 4,0-23 0,22 22-1,-22 1 1,0-23-17,0 44 17,45-22-1,-45 1 1,0-1 0,0 0-1,22-22 1,0-22 347,0 0-324,0 0-16,-22-22-8,44 22-8,-21 0 8,-1 0 0,44 0 4,1 0-7,21 0 7,23-22-7,-45 0 5,-21 22 1,-23 0-6,0-22 5,0 22-2,0 0 2,0 0-2,0 0 8,1 0 8,-1 0 8,0 0-32,0 0 8,0 0 0,0 0 16</inkml:trace>
    </iact:actionData>
  </iact:action>
  <iact:action type="add" startTime="428331">
    <iact:property name="dataType"/>
    <iact:actionData xml:id="d61">
      <inkml:trace xmlns:inkml="http://www.w3.org/2003/InkML" xml:id="stk61" contextRef="#ctx0" brushRef="#br0">12312 11519 0,'0'0'0,"23"0"71,-1-22-55,22 22 0,-22 0 0,22 0-3,23 0 4,21 0 0,-21 0 0,-1 0-1,-21 0-15,21 0 15,0 0 1,23 0-1,-23-22 1,45 22 0,-67 0-1,-21 0 1,-1 0 0,0 0-1,0 0 1,0 0 0,0 0-1,0 0 1,1 0 6,-46 0 201,23 22-216,-22-22 8,0 0-4,0 0 24,0 0 20,22 22-32,-22-22 288,22 22-304,0 0 0,0 0 0,0 0 7,0 23 2,0 21-1,0-21 1,0-1 0,0-22-1,0 0 1,0 0 0,0 0-1,0 1 1,0-1 0,0 0-1,0 0 1,0 0 0,-45-22 295,-21 44-304,-45 45 0,-44-22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6592">
    <iact:property name="dataType"/>
    <iact:actionData xml:id="d0">
      <inkml:trace xmlns:inkml="http://www.w3.org/2003/InkML" xml:id="stk0" contextRef="#ctx0" brushRef="#br0">19288 8528 0,'0'-22'31,"22"22"97,22 0-112,-21 0-8,-1 0 0,22-22 0,45 22 11,-1 0-2,23 0-1,-23 0 1,-21 0 0,-1 0-1,45 0 1,-45 0 0,-43-22-17,43 22 16,-44 0-15,45 0 15,43 0 1,-65 0-1,43 0 1,1 0-1,-23 0 1,1 0 0,-1 0-1,1 0 1,-23 0 0,0 0-1,23 0 1,-45 0-16,22 0 15,45 0 1,-45 0-1,0 0 1,0 0 0,-21 0-1,21 0 1,-22 0-1,0 0 1,0 0 0,0 0 8,1 0-1,-1 0 88</inkml:trace>
    </iact:actionData>
  </iact:action>
  <iact:action type="add" startTime="106336">
    <iact:property name="dataType"/>
    <iact:actionData xml:id="d1">
      <inkml:trace xmlns:inkml="http://www.w3.org/2003/InkML" xml:id="stk1" contextRef="#ctx0" brushRef="#br0">12955 15794 0,'44'0'79,"44"0"-71,-21 0 0,21 0 4,134 0 5,-67 0 0,0-44-1,-44 22 1,-89 22 0,0 0-1</inkml:trace>
    </iact:actionData>
  </iact:action>
  <iact:action type="add" startTime="107120">
    <iact:property name="dataType"/>
    <iact:actionData xml:id="d2">
      <inkml:trace xmlns:inkml="http://www.w3.org/2003/InkML" xml:id="stk2" contextRef="#ctx0" brushRef="#br0">13553 15794 0,'0'44'63,"22"-22"-55,-22 23 1,0-1-2,22 0 13,-22 45-4,22 0 1,-22-45-1,0-22 1,0 0 25,0 0 62,22-22-80,0 23 128,0 43-144,-22-22 0,23 1 1,-23 21 11,22-22-3,-22-22-1,0-44 130,0 0-98,0 0-32,0 0 0,0 0 0,0 0 0,0-1-6,22 1 5</inkml:trace>
    </iact:actionData>
  </iact:action>
  <iact:action type="add" startTime="108415">
    <iact:property name="dataType"/>
    <iact:actionData xml:id="d3">
      <inkml:trace xmlns:inkml="http://www.w3.org/2003/InkML" xml:id="stk3" contextRef="#ctx0" brushRef="#br0">13973 16060 0</inkml:trace>
    </iact:actionData>
  </iact:action>
  <iact:action type="add" startTime="108936">
    <iact:property name="dataType"/>
    <iact:actionData xml:id="d4">
      <inkml:trace xmlns:inkml="http://www.w3.org/2003/InkML" xml:id="stk4" contextRef="#ctx0" brushRef="#br0">13907 16259 0,'0'22'7,"0"23"1,0-1 8,0-22 0,22-22-6,-22 22 68,0 0-62,0 1-8,0-1 7,0 22 1</inkml:trace>
    </iact:actionData>
  </iact:action>
  <iact:action type="add" startTime="109608">
    <iact:property name="dataType"/>
    <iact:actionData xml:id="d5">
      <inkml:trace xmlns:inkml="http://www.w3.org/2003/InkML" xml:id="stk5" contextRef="#ctx0" brushRef="#br0">14150 16259 0,'23'22'47,"-23"1"-39,0-1 0,0 22 0,22-22 6,-22 22-1,0-21 8,0-1-5,0-67 80,0 1-80,22 22-8,0-22 5,22-1 4,-22 23 0,-22 0-1,23 22 2,-23 22 77,0 23-71,0-23-8,0 22 0,0-22 0,0 22 0,0-21 0,44-90 112,-22 67-120,22-66 0,1 21 0,-23 23 7,22 0 1,-44 44 49,0 0-57,22-22 3,-22 23 5,0-1 1,0 22-4,22 0 8,-22 1-5,0-23 1,22 0-1,-22 0 1,0 0-16</inkml:trace>
    </iact:actionData>
  </iact:action>
  <iact:action type="add" startTime="111128">
    <iact:property name="dataType"/>
    <iact:actionData xml:id="d6">
      <inkml:trace xmlns:inkml="http://www.w3.org/2003/InkML" xml:id="stk6" contextRef="#ctx0" brushRef="#br0">14815 16370 0,'44'0'135,"-22"0"-119,0 0-8,0 0 0,1 0 8,-1 0-1,22-22 2,0-22 0,-22 21-1,1-21 1,-23 22 0,0 0-1,0 0 1,0-1 3,0 1-4,0 0-2,-23 0 3,1-22-1,0 44 1,0 0 7,-44 0-8,43 0 0,1 22-5,-44 22 5,44-22 1,0 0 0,-1 1-1,1 43 1,0-22 0,0 1-1,22-23 1,0 22 0,0-22-1,0 0 1,0 23 0,22-23 20,0-22-21,-22 44-3,22-22 6,1 0 13,21-22-15,0 0-1,0 0 1,1 0-1,-23 0 6,-22 23-11,22-23 6,0 0 19,0 0-22,-22-23 3,0 1-1,22 0 1,-22 0-16,23 0 30</inkml:trace>
    </iact:actionData>
  </iact:action>
  <iact:action type="add" startTime="112792">
    <iact:property name="dataType"/>
    <iact:actionData xml:id="d7">
      <inkml:trace xmlns:inkml="http://www.w3.org/2003/InkML" xml:id="stk7" contextRef="#ctx0" brushRef="#br0">15258 16193 0,'0'22'79,"0"0"-70,0 22 4,0 23 4,22-1 0,-22-44-16,0 1 16,0-1-2,22 0 2,-22 0-1,0 0 1,0-44 148,0 0-157,0 0 8,0-23-8,0 1 12,44-22-4,-22 21 1,23 23-1,-45 0 1,22 22 0,0 0 8,0 0-9,0 0 8,0 0-8,1 0 0,-23 22 88,22-22-72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6586">
    <iact:property name="dataType"/>
    <iact:actionData xml:id="d0">
      <inkml:trace xmlns:inkml="http://www.w3.org/2003/InkML" xml:id="stk0" contextRef="#ctx0" brushRef="#br0">10120 8484 0,'0'0'1,"-22"22"118,0-22-111,0 0 0,-45 0 14,23 0-6,-67 0 1,23 0-1,43 0-2,1 0-13,-111 0 18,66 0-3,23 0 1,0 0 0,-23 0-1,45 0 1,-23 0 0,23-22-1,22 22 1,-22-22 0,21 22-1,1-22 1,0 22-17,-22-22 17,22 0-1,-23-23 1,1 23 0,-22-22-1,21-23 1,-21 23 0,0-22-1,21-1 1,1 23 0,0 0-1,44 21 1,-45-21-17,23 0 17,-22-1-1,44 1 1,-22 22 0,0-44-1,22 21 1,-23 1 0,23 0-1,0 21 1,-22-21 0,22 0-1,0 22 1,-22 22 0,22-45-16,0 1 14,0 22 2,22-22 0,0-1-1,-22 1 1,45 22 0,-23 0-3,0 0 5,0-1-2,45 1-1,-45 22 1,44-44-17,1 22 17,21 0-1,1 0 2,22-1-2,-23 23 0,23-44 1,-23 44 0,23-22-1,-67 22 1,23-22 0,-23 22-1,0 0 1,23 0-17,-1 0 17,23 0-1,-1 0 1,23 0 0,-22-22-1,-1 22 1,23 0 0,0 0-1,-23 0 1,45 0 0,-22 0-1,-45 22 1,67 0-17,-22 0 17,0 0-1,-23 23 1,-21-45 0,-45 22-1,0-22 1,0 0 0,22 44-1,1 0 1,21 23 0,23-45-1,-67 0 1,44 22-17,-21 23 17,-23-45-1,-22 0 1,22 0 0,-22 0 17,22 23-17,-22-23-2,0 0 2,0 22 0,0-22-1,0 1 1,0-1-17,0 0 17,0 22-1,0-22 1,0 1 0,0 43-1,-22-22 1,0 1 0,22-1-1,-45 22 1,45-43 0,-22 43-1,0-66 1,0 44-17,0 1 17,0-1-1,0-22 2,-1 22-2,1-22 0,-22 1 1,0-1 0,-1 22-1,-21-44 1,0 67 0,-1-67-1,-21 22 1,43 0-17,23 0 17,-44-22-1,21 0 1,1 0 0,22 22-1,-44-22 1,21 22 0,1-22-1,22 0 1,-45 0 0,45 0-1,0 0 1,-44 0-17,44 0 17,-1 0-1,-65 0 1,44 0 0,21 0-1,-21 0 1,0 0 0,22 0-1,-45 0 1,45 0 0,0 0-1,0 0 1,-23 0 0,23 0-1,0 0 18,-22 0-5,22 0 139</inkml:trace>
    </iact:actionData>
  </iact:action>
  <iact:action type="add" startTime="119690">
    <iact:property name="dataType"/>
    <iact:actionData xml:id="d1">
      <inkml:trace xmlns:inkml="http://www.w3.org/2003/InkML" xml:id="stk1" contextRef="#ctx0" brushRef="#br0">7086 4763 0,'-22'0'8,"0"0"8,0 0-6,0 22 9,0-22-5,-1 22 6,1-22-7,-22 0 8,44 22 10,-22-22 81,22-22-88,0 0-16,0 0 0,0 0 16,0-1 8,-22 23-22,22-44 6,0 22 1,0-22 0,0-1-1,0 1 1,0 0 0,0-1-1,0 23 1,0 0 8,0 0-9,0 0 8,0 0-8,22 22-8,0 0 16,0 0-8,0-22-8,0 22 8,1 0-2,-1-23 2,0 23 1,0 0 0,0 0-17,0 0 56,-22 23-24,22-23-20,-22 22 8,23-22-7,-1 22 4,-22 0-1,0 0 1,0 0 0,22 23-1,-22-23 1,0 22 0,0-22-1,0 23 1,0-23 0,0 0-1,0 0 4,0 0 4,0 0-8,-22 0 16,0-22 24,22 23 8,0-1-56,-23-22 5</inkml:trace>
    </iact:actionData>
  </iact:action>
  <iact:action type="add" startTime="121594">
    <iact:property name="dataType"/>
    <iact:actionData xml:id="d2">
      <inkml:trace xmlns:inkml="http://www.w3.org/2003/InkML" xml:id="stk2" contextRef="#ctx0" brushRef="#br0">6710 7066 0,'-22'0'112,"-1"0"-96,1 0-8,0-22 24,0 22-8,22-22-16,-22 22 8,22-22 0,0 0 1,0 0 0,0 0 5,-22 22-10,22-23 6,0-21-3,0 22 1,0 0 3,0 0-3,0 0 0,0-1 0,0 1 0,44 0 1,-44 0 0,22 22-1,-22-22 1,22 22 0,0 0-1,1 0 1,-1 0 0,44 0-1,-21 0 1,-23 0 0,0 0-1,0 0 1,0 0 22,0 22 1,-22 0-32,0 0 8,22 0 0,1 1 0,-23-1 8,0 0-16,0 0 8,22 0 1,-22 0-2,0 0 4,0 23-3,0-1 1,0-22-1,0 0 1,0 0 0,-22 1-1,-1-23 1,1 0 8,22 22-16,-22-22 7,0 22 1,0-22-1,0 22 1,0-22 0</inkml:trace>
    </iact:actionData>
  </iact:action>
  <iact:action type="add" startTime="129530">
    <iact:property name="dataType"/>
    <iact:actionData xml:id="d3">
      <inkml:trace xmlns:inkml="http://www.w3.org/2003/InkML" xml:id="stk3" contextRef="#ctx0" brushRef="#br0">7064 10123 0,'-22'0'24,"0"0"16,-22 0-8,21 0-16,1 0-8,-22 0 8,22-22-6,-45 22 7,45 0 0,0 0-4,22-22 8,-22 22-5,22-22 0,-22 0 1,22 0 8,0-1 15,-22 23-16,22-22-8,0 0 16,0 0-19,0 0 4,-23 0-1,23-23 1,0 23 0,0 0-17,0-22 16,0 22 1,0-23 0,0 23-1,0 0 1,0 0 0,0 0-1,23 22 1,-1-45 0,0 23-1,0 0 10,0 22-10,0 0-8,1 0 16,-1 0-8,0 0 0,0 0 0,0 0 0,22 0 8,-21 0-8,-1 0 8,0 0 0,-22 22-16,22-22 8,0 22 1,-22 1 0,44-23-1,-44 22 1,23 0 0,-23 0-1,22 0 1,-22 0 0,22 0-1,-22 1 2,22-1-2,-22 0 8,0 0 0,0 0 0,0 0-13,0 1 6,0-1-1,22 22 1,-22-22-3,0 0 6,0 0-3,-22 1-1,22-1 0,-22-22 1,22 22 0,-22 0-1,0-22 2,-1 22-1,1 0-4,0-22 9,0 0-6,0 22 0,0-22 0,0 0 0,-1 23 32</inkml:trace>
    </iact:actionData>
  </iact:action>
  <iact:action type="add" startTime="132450">
    <iact:property name="dataType"/>
    <iact:actionData xml:id="d4">
      <inkml:trace xmlns:inkml="http://www.w3.org/2003/InkML" xml:id="stk4" contextRef="#ctx0" brushRef="#br0">6887 7044 0,'22'0'80,"-22"45"-56,44-23-16,-44 22 7,23 0 1,-1 23 1,22-45-17,0 89 17,1-1-1,21 23 1,-22-44 0,1 0-1,21 21 1,-22-43-1,23 44 1,-45-45 0,0 0 0,22-21-1,-44 21 1,22-66-1,-22 45-15,45 21 15,-23-22 1,0 23 0,-22-45-4,22 0 7,22 22-20,-44-21 16,0-1 1,23 0 0,-23 0 25,0 0 126,0 0-160,0 0 7,-23 1 2,23-1-17,-22 44 16,0 1 1,-44-1 0,21 23-1,23-23 1,-22 1 0,0-1-1,-1 0 1,23 1 0,-44-23-1,44 1 1,0-23 0,22 0-1,-45 0-15,23 0 15,22 0 1,-22 0-1,0 23 1,22-67 284</inkml:trace>
    </iact:actionData>
  </iact:action>
  <iact:action type="add" startTime="181091">
    <iact:property name="dataType"/>
    <iact:actionData xml:id="d5">
      <inkml:trace xmlns:inkml="http://www.w3.org/2003/InkML" xml:id="stk5" contextRef="#ctx0" brushRef="#br0">6400 16569 0,'0'22'135,"0"1"-119,0-1 0,0 0 24,0 0 0,0 0-32,22-22 0,0 22 8,0-22 0,0 23-8,-22-1 8,45-22 0,-23 0-15,22 22 15,0-22 1,-22 0-1,1 0 30,-1 0-38,-22-22 32,0 0-24,0-1 8,0 1 0,0-22 0,0 22 0,-22 0 0,22-1-16,0 1 16,-23 22 0,1 0 168,0 0-152,-22 0-8,22 0-16,0 0 0,-1 0-8,1 0 8,0 0 8,0 0-8,0 22 24</inkml:trace>
    </iact:actionData>
  </iact:action>
  <iact:action type="add" startTime="183010">
    <iact:property name="dataType"/>
    <iact:actionData xml:id="d6">
      <inkml:trace xmlns:inkml="http://www.w3.org/2003/InkML" xml:id="stk6" contextRef="#ctx0" brushRef="#br0">6998 16924 0,'-22'22'56,"-1"22"-48,1 0 0,-22-21 4,22 43 4,0-44 0</inkml:trace>
    </iact:actionData>
  </iact:action>
  <iact:action type="add" startTime="183882">
    <iact:property name="dataType"/>
    <iact:actionData xml:id="d7">
      <inkml:trace xmlns:inkml="http://www.w3.org/2003/InkML" xml:id="stk7" contextRef="#ctx0" brushRef="#br0">7441 16591 0,'0'45'72,"0"-1"-64,-23 23 7,1 110-2,-22 44 7,22-154-20,22 43 16,-22-65 2,22-67 196,0-1-182,0 1-8,0 0 16,22 22-32,-22-22 8,0 0 16,22 0-8,-22 0-15,22-1 5,-22 1 6,0-22-4,0 22 5,22 22-9</inkml:trace>
    </iact:actionData>
  </iact:action>
  <iact:action type="add" startTime="218538">
    <iact:property name="dataType"/>
    <iact:actionData xml:id="d8">
      <inkml:trace xmlns:inkml="http://www.w3.org/2003/InkML" xml:id="stk8" contextRef="#ctx0" brushRef="#br0">15856 15639 0,'22'0'176,"22"0"-160,0 0 0,1-22-8,-1 22 0,22-22 4,45 22 7,22-22-6,66 22 8,-88 0-5,0 0 1,-1 0-1,1 0 2,0 0-1,22 0-2,0 0 2,-1 0 0,1 0-1,0 0 1,0 0-1,22 0 1,-89 0-16,67 0 15,-22 0 1,-22 0-1,-1 0 1,-21-23 0,21 23-1,-43 0 1,21 0-1,0 0 1,1 0 0,44 0-1,-1-22 1,-43 22-16,88 0 15,0 0 0,22-22 1,-22 22 0,-44 0 0,-1 0-1,-65-22 1,21 22 0,0 0-1,45 0 1,22 0-1,-22 0 1,-67 0-16,67 0 15,-45 0 0,1 0 1,-23 0 0,0 0-1,-22 0 1,23 0 0,-23 0 0,0 0 1,0 0-2</inkml:trace>
    </iact:actionData>
  </iact:action>
  <iact:action type="add" startTime="264211">
    <iact:property name="dataType"/>
    <iact:actionData xml:id="d9">
      <inkml:trace xmlns:inkml="http://www.w3.org/2003/InkML" xml:id="stk9" contextRef="#ctx0" brushRef="#br0">15944 10589 0,'0'44'119,"0"0"-111,-22-22 0,0 23 3,-22 43 9,-1 1-4,23-23 0,-22 1 1,44-45-17,-44 44 17,21 1 0,1-45-1,22 22 1,-44-22-1,22 45 1,0-23 0,0-22 0,22 0-1,0 1 2,-45-23 14,45 22-15,0 0-1,-22-22 1,22 22 5,22-22 202,0 22-216,23 0 5,21-22 3,1 45 1,21-23 0,1 0-1,-45-22 1,-22 0-17,0 0 17,0 0 6,1 0 9,-1 0-16,0 0-4,0 0 5,22 0-1,-22 0 3,1 0-4,-1 0 1,0 0 1,0 0 0,22 0-1</inkml:trace>
    </iact:actionData>
  </iact:action>
  <iact:action type="add" startTime="293306">
    <iact:property name="dataType"/>
    <iact:actionData xml:id="d10">
      <inkml:trace xmlns:inkml="http://www.w3.org/2003/InkML" xml:id="stk10" contextRef="#ctx0" brushRef="#br0">16431 11674 0,'-44'0'120,"0"22"-104,-1-22-8,23 0 1,-22 22 8,-22 23 0,43-23 0,1 0-1,0-22 1,22 22-1,0 0 1,0 0 1,0 0 22,0 1-8,22-23-8,-22 22 0,0 0 24,22-22-34,1 0 12,-1 0-18,0 0 8,0 0 0,22 0-15,-44-22 214,-22 22-191,22-22-8,-22 22-5,0-23 6,0 1 3,0 22-6,-1 0 4,1 0 55,0 0-34,0 0-31,0 0 33,0 0 6,0 0-31,-1 22-8,23 1 33,-22-23-33,22 44 15,-22-22 1,22 0-8,0 0 32,0 0-16,22-22 56,0 0-72,1 0-8,21 0 4,22-22 5,-44 0-1,1 22 1,-23-22 17,-45 0 150,1 22-160,44-22-16,-22 22 9,0 0-1,0 0 23,-1 0-28,1 0 18,0 0 11,0 0-16,22 22 0,-22-22 0,22 22-8,0 0 8,0 0-16,-22 0 8,22 1 0,0-1-3,-22 0 3,22 0 1,-23 22 0,23-21 0,23-23 191,-1 0-192,0 0 0,0 0 0,0-23 16,0 1 0,-22 0 8,0 0 8,0 0 1,0 0 6,-22 22 1,0 0-32,0 0 16,-22 0-8,44 22 0,-23-22-24,23 22 16,-44-22 0,44 22 0,-22-22-8,0 0-8,22 22 8,-22 0 1,0-22-1,22 23 1,0-1 13,-23 0-6,23 0-11,0 0 22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2125">
    <iact:property name="dataType"/>
    <iact:actionData xml:id="d0">
      <inkml:trace xmlns:inkml="http://www.w3.org/2003/InkML" xml:id="stk0" contextRef="#ctx0" brushRef="#br0">16564 7332 0,'0'45'56,"0"-23"-48,0 0 0,0 0 0,0 22 0,0 1 8,0-23 0,0 44-15,0 23 15,0-23 0,0-21 1,0-23 0,22-22-1,-22-22 149</inkml:trace>
    </iact:actionData>
  </iact:action>
  <iact:action type="add" startTime="202925">
    <iact:property name="dataType"/>
    <iact:actionData xml:id="d1">
      <inkml:trace xmlns:inkml="http://www.w3.org/2003/InkML" xml:id="stk1" contextRef="#ctx0" brushRef="#br0">16830 7421 0,'0'22'64,"0"0"-48,0 22-8,0 1 7,0-1 2,0 67-16,0-23 15,0-65 0,0-1 1,0 0 0,0 0 60,0 0-69,0 0 8,0-44 56,0 0-56,0 0-8,0 0 0,22 22 3,0-45 6,-22 23-1</inkml:trace>
    </iact:actionData>
  </iact:action>
  <iact:action type="add" startTime="203781">
    <iact:property name="dataType"/>
    <iact:actionData xml:id="d2">
      <inkml:trace xmlns:inkml="http://www.w3.org/2003/InkML" xml:id="stk2" contextRef="#ctx0" brushRef="#br0">17096 7465 0,'0'22'32,"-22"-22"-24,22 22 0,-23-22 8,23 23-15,0 21 15,0-22 1,-22 22-1,0-21 1,0 21-1,22-22 1,0 0 0,-22 0 17,0-22-18,22-22 185,0 0-193,-22 22 0,22 44 416,22-44-415,0 22-2,0 1 2,22-1 8,-22-22 0,1 0 4,-1 0-5</inkml:trace>
    </iact:actionData>
  </iact:action>
  <iact:action type="add" startTime="205565">
    <iact:property name="dataType"/>
    <iact:actionData xml:id="d3">
      <inkml:trace xmlns:inkml="http://www.w3.org/2003/InkML" xml:id="stk3" contextRef="#ctx0" brushRef="#br0">17760 7576 0,'-22'0'64,"-22"44"-48,21-44-8,-21 45 1,0-1 8,0-22-1,-1 22 1,1-22-1,44 1 1,-44-23 0,22 0 2,-1 0-3,1 22-1,-22 0 1,44 0 1,-22 0-17</inkml:trace>
    </iact:actionData>
  </iact:action>
  <iact:action type="add" startTime="206445">
    <iact:property name="dataType"/>
    <iact:actionData xml:id="d4">
      <inkml:trace xmlns:inkml="http://www.w3.org/2003/InkML" xml:id="stk4" contextRef="#ctx0" brushRef="#br0">17339 7642 0,'22'0'48,"1"0"-32,-1 0-8,0 23 3,0-1 6,0 22 0,0-44 0,-22 22 1,22-22-3,-22 22 2,23-22-1,-1 22-15,0 1 15,0-1 1,0-22-1,0 0 1</inkml:trace>
    </iact:actionData>
  </iact:action>
  <iact:action type="add" startTime="207341">
    <iact:property name="dataType"/>
    <iact:actionData xml:id="d5">
      <inkml:trace xmlns:inkml="http://www.w3.org/2003/InkML" xml:id="stk5" contextRef="#ctx0" brushRef="#br0">18491 7820 0,'-22'-23'16,"22"1"0,0 0 0,0 0-8,0-44 11,0 43-6,0-21 7,0 0-19,-23-23 11,23 23 5,0 0 0,-22-1-1,0 23 1,22 0 11,-22 22-20,0 0 24,0 0 8,0 22-24,-1 0 0,1 1 0,22-1-6,0 22 7,0-22 4,0 0 3,0 0-16,0 1 8,22-1-1,-22 66 5,23-65-7,-23 21-13,22 22 17,0 23 0,0-45-1,-22-22 0,0 1 1,0-1 4,0 0 11,-22-22-8,0 22-16,-23 0 11,23-22-6,0 0 27,-22-22-26,0 0-2,21-22 6,23 21-1,0 1-1,0 0 1,-22 0 0,22 0 8,0 0 7,22-1-16,-22 1-7,23 22 9,-23-22-2,22 22 4,0 0-7,44 0 7,-44 0-7,45 0 4,21 0 0,-21-44 3,-45 44-7</inkml:trace>
    </iact:actionData>
  </iact:action>
  <iact:action type="add" startTime="232893">
    <iact:property name="dataType"/>
    <iact:actionData xml:id="d6">
      <inkml:trace xmlns:inkml="http://www.w3.org/2003/InkML" xml:id="stk6" contextRef="#ctx0" brushRef="#br0">21259 9437 0,'22'0'168,"22"0"-160,1 0 0,-1 0 0,0 0 7,67 0 2,-67 0-17,0 0 16,23 0 0,21 0-15,-43 0 12,132 0 7,-66 0-3,88 22-1,-66 22 1,-67-22-1,-44-22-2,1 0 24,-1 0-6,0 0 32,0 0-32,0 0 17,0 0-26,0 0-15,23 0 0,43 0 8,67 0 0,155-22-15,-199 0 11,110 22 4,-132 0 1,-22 0 0,-67-22-1,22 22 57</inkml:trace>
    </iact:actionData>
  </iact:action>
  <iact:action type="add" startTime="241262">
    <iact:property name="dataType"/>
    <iact:actionData xml:id="d7">
      <inkml:trace xmlns:inkml="http://www.w3.org/2003/InkML" xml:id="stk7" contextRef="#ctx0" brushRef="#br0">18668 2193 0,'0'22'167,"0"1"-151,0 43-8,0-22 5,0 45 4,22 22-1,0-1 1,-22-21 0,0-45-1,0 45-15,22 22 15,-22-67 1,0 45-1,0-23 1,0 0 0,0 1-1,23-1 1,-1-21-3,-22-1 5,0 0-2,0 1 0,0-1-1,0-22 1,0 22-16,0 23 15,0-45-3,0 44 7,0-43-3,0-1-1,0 0 1,0 0 0,0 0-1,0 22 1,0-21 0,0-1-1,0 0-15,0 0 15,0 0 1,0 0-1,22 23 1,-22-23 0,0 0-1,0 0 1,0 0 50</inkml:trace>
    </iact:actionData>
  </iact:action>
  <iact:action type="add" startTime="242918">
    <iact:property name="dataType"/>
    <iact:actionData xml:id="d8">
      <inkml:trace xmlns:inkml="http://www.w3.org/2003/InkML" xml:id="stk8" contextRef="#ctx0" brushRef="#br0">24470 2193 0,'0'22'127,"0"1"-119,0 21 8,0 0-2,22 45 0,-22-1 6,0-21-5,22-1-14,-22 1 15,22 21-15,-22 23 15,0 0 1,0-23 0,0 1-1,0 0 1,0-23-1,0 23 1,0-45 0,0 22-1,0 1 1,0 21 0,0-65-1,0 43-15,0-22 15,0 1 1,0-23-1,0 0 1,0 22 0,0-22-1,0 23 1,0-23 0,0 0 9,0 0 6,0 0-16,0 1 0,0-1 16,22 0-21,-22 0 18,0 0-21</inkml:trace>
    </iact:actionData>
  </iact:action>
  <iact:action type="add" startTime="244893">
    <iact:property name="dataType"/>
    <iact:actionData xml:id="d9">
      <inkml:trace xmlns:inkml="http://www.w3.org/2003/InkML" xml:id="stk9" contextRef="#ctx0" brushRef="#br0">18557 1484 0,'0'45'72,"0"-23"-64,-44 0 2,22 22 3,-67 89 7,23-89-3,21 1-1,45-23 12</inkml:trace>
    </iact:actionData>
  </iact:action>
  <iact:action type="add" startTime="245542">
    <iact:property name="dataType"/>
    <iact:actionData xml:id="d10">
      <inkml:trace xmlns:inkml="http://www.w3.org/2003/InkML" xml:id="stk10" contextRef="#ctx0" brushRef="#br0">18579 1529 0,'23'0'23,"-1"0"9,0 0-24,0 0 8,0 0 0,0 22-7,23 0 11,21 0-3,45 22-4,-45-21 7,-44-23-3</inkml:trace>
    </iact:actionData>
  </iact:action>
  <iact:action type="add" startTime="246205">
    <iact:property name="dataType"/>
    <iact:actionData xml:id="d11">
      <inkml:trace xmlns:inkml="http://www.w3.org/2003/InkML" xml:id="stk11" contextRef="#ctx0" brushRef="#br0">18646 1750 0,'0'22'56,"0"0"-40,0 1 0,0-1 88,0 0-87,0 0 6</inkml:trace>
    </iact:actionData>
  </iact:action>
  <iact:action type="add" startTime="246966">
    <iact:property name="dataType"/>
    <iact:actionData xml:id="d12">
      <inkml:trace xmlns:inkml="http://www.w3.org/2003/InkML" xml:id="stk12" contextRef="#ctx0" brushRef="#br0">18291 2038 0,'0'0'1,"45"0"15,21-22 0,-22 0 1,45 22 0,-22-22-1,-1 0 1,0 22 0,-43 0-1,-1 0 1,22 0 0,-22 0-1,0 0-15,0 0 12,67 0 7,0 0-4,-67 0 1,0 0 0,0 0 43</inkml:trace>
    </iact:actionData>
  </iact:action>
  <iact:action type="add" startTime="247790">
    <iact:property name="dataType"/>
    <iact:actionData xml:id="d13">
      <inkml:trace xmlns:inkml="http://www.w3.org/2003/InkML" xml:id="stk13" contextRef="#ctx0" brushRef="#br0">18734 2215 0,'-44'0'7,"22"0"17,0 0-8,0 0 24,-23-22-16,45 0-7,0 0-5,0 0 8,0 0 27,0-1-31,23 1 8,-1 22-8,0 0 8,0 0 56,0 0-64,0 0 56,-22 22-56,0 1 0,0-1 0,22 0 0,-22 0 8,0 0-12,23-22 5,-1 0-1,-22 22 11,0 1 13</inkml:trace>
    </iact:actionData>
  </iact:action>
  <iact:action type="add" startTime="249525">
    <iact:property name="dataType"/>
    <iact:actionData xml:id="d14">
      <inkml:trace xmlns:inkml="http://www.w3.org/2003/InkML" xml:id="stk14" contextRef="#ctx0" brushRef="#br0">24116 1219 0,'0'22'64,"-23"0"-56,-21 0 0,44 0 0,-22 0 0,0 23 0,0-45 8,22 22-16,-22 22 17,-1-22-1,23 0 1,-22 1 0,22-1-1,0-44 85</inkml:trace>
    </iact:actionData>
  </iact:action>
  <iact:action type="add" startTime="250085">
    <iact:property name="dataType"/>
    <iact:actionData xml:id="d15">
      <inkml:trace xmlns:inkml="http://www.w3.org/2003/InkML" xml:id="stk15" contextRef="#ctx0" brushRef="#br0">24049 1307 0,'22'0'48,"23"0"-32,-23 22-8,0-22 0,22 22 5,23 23 4,-45-23 0</inkml:trace>
    </iact:actionData>
  </iact:action>
  <iact:action type="add" startTime="250774">
    <iact:property name="dataType"/>
    <iact:actionData xml:id="d16">
      <inkml:trace xmlns:inkml="http://www.w3.org/2003/InkML" xml:id="stk16" contextRef="#ctx0" brushRef="#br0">24271 1595 0,'0'0'1,"44"-22"11,0 22-4,0 0 9,-21 0-1,-1 0 1</inkml:trace>
    </iact:actionData>
  </iact:action>
  <iact:action type="add" startTime="251421">
    <iact:property name="dataType"/>
    <iact:actionData xml:id="d17">
      <inkml:trace xmlns:inkml="http://www.w3.org/2003/InkML" xml:id="stk17" contextRef="#ctx0" brushRef="#br0">23828 1639 0,'44'0'72,"-22"0"-64,0-22 0,23 22 0,43 0 4,1-22 4,-23 0 1,23 0 0,-45 0-1,0 0 1,1 22 0,-1 0-1,0 0 1,-22 0 22</inkml:trace>
    </iact:actionData>
  </iact:action>
  <iact:action type="add" startTime="252278">
    <iact:property name="dataType"/>
    <iact:actionData xml:id="d18">
      <inkml:trace xmlns:inkml="http://www.w3.org/2003/InkML" xml:id="stk18" contextRef="#ctx0" brushRef="#br0">24337 1595 0,'0'22'63,"0"0"-55,0 23 0,0-1 0,0 0 7,0 45 1,0-23 0,0-43 4,22-23 209</inkml:trace>
    </iact:actionData>
  </iact:action>
  <iact:action type="add" startTime="254246">
    <iact:property name="dataType"/>
    <iact:actionData xml:id="d19">
      <inkml:trace xmlns:inkml="http://www.w3.org/2003/InkML" xml:id="stk19" contextRef="#ctx0" brushRef="#br0">18734 2525 0,'23'0'287,"-1"0"-247,0 0-24,0 0-8,0 0 11,22 0-2,67 0-1,-44 0 2,43 23-2,1-1 0,22-22-3,0 44 3,-23-22 1,-21 23 0,-45-23-1,23-22 1,-1 22 0,1 0-1,21-22 1,-44 22-17,45 0 17,0 0-1,-1 1 1,1-1 0,22 0-1,44 0 1,22 0 0,22-22-1,0 0 1,-44 0 0,0 22-1,-44-22 1,-45 0-1,1 0-15,-1 0 15,23 0 1,0 0 0,21 23-1,23-1 1,44 0 0,-22-22-1,0 0 1,-22 0 0,-66 0-1,-1 0 1,-44 0-1,45 22-15,-23-22 15,67 22 1,44 0 0,0-22-1,-22 22 1,-67-22 0,-22 0-1,-22 0 1,1 0 0,-1 0-1,0 0 1,0 0-1,22 0-15,1 23 15,-1-23 1,-22 0 0,0 0-1,0 0 1,0 0 27,1 0-28,-1 0-8,0 0 7,0 22 2,0-22-17,0 0 160,0 0 0</inkml:trace>
    </iact:actionData>
  </iact:action>
  <iact:action type="add" startTime="257262">
    <iact:property name="dataType"/>
    <iact:actionData xml:id="d20">
      <inkml:trace xmlns:inkml="http://www.w3.org/2003/InkML" xml:id="stk20" contextRef="#ctx0" brushRef="#br0">18867 3124 0,'45'0'119,"-1"0"-111,22 0 0,-21 0 7,110 0 1,0 0 1,-67 0-17,156 0 17,66 0-1,22 0 1,-22 22 0,-44-22-1,-23 22 1,-21 0 0,-45-22-1,44 0 1,-44 22 0,1-22-1,-1 22 1,-89-22-1,90 22-15,-23-22 15,-23 23 1,1-1 0,-22-22-1,22 22 1,-22-22 0,-1 22-1,-21-22 1,22 22 0,-45 0-1,23-22 1,-67 0-1,44 23-15,-21-23 15,-23 22 1,0-22 37,-22 22-30,22-22 0,0 0-8,-22 22-1,0 0 2,22-22-17,0 0 17,23 22-1,-23-22 7,0 0 1,-22 22-8,22-22-8,0 0 8,0 0 16,1 0-17,-1 0 1,0 0 1,0 0 0</inkml:trace>
    </iact:actionData>
  </iact:action>
  <iact:action type="add" startTime="258941">
    <iact:property name="dataType"/>
    <iact:actionData xml:id="d21">
      <inkml:trace xmlns:inkml="http://www.w3.org/2003/InkML" xml:id="stk21" contextRef="#ctx0" brushRef="#br0">23938 2946 0,'23'0'48,"-23"23"-40,44-1 0,-44 22 0,44 0 12,-22-44-8,-22 45-11,45-45 19,-1 44-8,22 0 9,-21-22-8,-1-22 7,-44 22-7,44 1 8,-44-1-9,44 22 9,-21-44-8,-1 22 8,0-22-1,-22 22 12,22-22 168,0 0-160,0 0-24,-22 23 208,-22-1-208,0-22-8,0 22 0,0-22 7,-23 66 2,1-66-16,0 67 15,0-45 0,21 0 1,-21 22 0,22-44-1,0 22 5,0-22-9,0 23 9,-1-23-9</inkml:trace>
    </iact:actionData>
  </iact:action>
  <iact:action type="add" startTime="262189">
    <iact:property name="dataType"/>
    <iact:actionData xml:id="d22">
      <inkml:trace xmlns:inkml="http://www.w3.org/2003/InkML" xml:id="stk22" contextRef="#ctx0" brushRef="#br0">18801 4120 0,'22'0'113,"-22"23"-106,0-1 1,0 22 3,44 67 6,-22-1 0,1 1-1,21-22 1,-44-1 0,0 1-1,22-67 1,-22 23-17,0-23 56,0 22-40,0-22 8,0 0-16,0 0 8,0 1-3,0-1 4,0 0 9</inkml:trace>
    </iact:actionData>
  </iact:action>
  <iact:action type="add" startTime="264398">
    <iact:property name="dataType"/>
    <iact:actionData xml:id="d23">
      <inkml:trace xmlns:inkml="http://www.w3.org/2003/InkML" xml:id="stk23" contextRef="#ctx0" brushRef="#br0">24558 4165 0,'0'22'95,"0"0"-87,0 0 0,0 0 0,0 0 4,0 111 8,0-111-19,0 45 11,0 132 8,0-154-7,0 88 5,-22-67-2,22 23-15,0-45 15,-22 0 1,22-22 2,0 0-6,0 1 33,-22-23 90,22-23-128,-22 1 3,0-111 5</inkml:trace>
    </iact:actionData>
  </iact:action>
  <iact:action type="add" startTime="265678">
    <iact:property name="dataType"/>
    <iact:actionData xml:id="d24">
      <inkml:trace xmlns:inkml="http://www.w3.org/2003/InkML" xml:id="stk24" contextRef="#ctx0" brushRef="#br0">24536 3722 0,'-22'0'95,"0"0"-70,0 0-18,0 22 1,-23-22 8,-43 0 1,21 22-1,-21 0 5,-23-22-8,23 22 7,21-22-7,-44 45 4,-22-23 3,89 0-7,-67 0 7,67-22-7,-89 22 8,89-22-9,0 0-11,-45 0 16,23 22 3,-45-22-8,22 22 5,-21-22 0,-1 45 0,22-23 0,23 0-1,-67-22 4,89 22-7,-67-22 4,67 0-1,-23 22-15,-43 23 15,43-45 5,-21 44-9,21-44 5,-21 22 0,-45-22 0,-67 0 3,112 22-7,-89 23 4,44-45 0,44 0 2,-44 22-18,89 0 11,0-22 6,-45 22-17,-21 0 18,21-22-7,22 0 9,-21 0-8,-1 22 4,-66 0 3,89-22-7,-45 0 4,0 0-1,67 0 1,-44 0-16,21 23 18,23-23-6,22 0 8,0 0-9,-1 0 9,1 0-8,0 0 4,-44 22 3,44-22-7,-1 22 4,1-22 0,0 0 31,0 0-32,0 0 7,22 22-11,-22-22 6,22 22-2,-22-22 4,-1 0 11,-21 0 1,22 0 0,0 0-8,0 0-8,0 0-5,22 22 50,22-22 51</inkml:trace>
    </iact:actionData>
  </iact:action>
  <iact:action type="add" startTime="267717">
    <iact:property name="dataType"/>
    <iact:actionData xml:id="d25">
      <inkml:trace xmlns:inkml="http://www.w3.org/2003/InkML" xml:id="stk25" contextRef="#ctx0" brushRef="#br0">19377 4253 0,'-23'0'16,"1"22"8,0-22-8,22 23-8,-44-23 10,44 22-5,-44-22 8,44 44-9,-23-44-11,1 22 33,0-22-18,22 44 0,-22-21 2,0-1 2,0-22 3,22 22-15,0 0 10,-45-22-5,45 22 8,23 0 359,-1 1-372,0-23 0,66 0 9,23 22-1,0-22 2,-23 0-2,1 0 0,-45 0 4,1 0-7,-23 22 8,0-22 2</inkml:trace>
    </iact:actionData>
  </iact:action>
  <iact:action type="add" startTime="272918">
    <iact:property name="dataType"/>
    <iact:actionData xml:id="d26">
      <inkml:trace xmlns:inkml="http://www.w3.org/2003/InkML" xml:id="stk26" contextRef="#ctx0" brushRef="#br0">18668 2614 0,'22'0'151,"0"0"-134,0 0-10,1 0 1,21-22 7,-22 0 2,0 22-1</inkml:trace>
    </iact:actionData>
  </iact:action>
  <iact:action type="add" startTime="273854">
    <iact:property name="dataType"/>
    <iact:actionData xml:id="d27">
      <inkml:trace xmlns:inkml="http://www.w3.org/2003/InkML" xml:id="stk27" contextRef="#ctx0" brushRef="#br0">18712 2703 0,'22'0'167,"1"0"-151,-1 0-8,0 0 8</inkml:trace>
    </iact:actionData>
  </iact:action>
  <iact:action type="add" startTime="274941">
    <iact:property name="dataType"/>
    <iact:actionData xml:id="d28">
      <inkml:trace xmlns:inkml="http://www.w3.org/2003/InkML" xml:id="stk28" contextRef="#ctx0" brushRef="#br0">18646 2747 0,'22'0'56,"0"0"-40,22 0 0,1 0 8,-23 0-8,0 0 16</inkml:trace>
    </iact:actionData>
  </iact:action>
  <iact:action type="add" startTime="277565">
    <iact:property name="dataType"/>
    <iact:actionData xml:id="d29">
      <inkml:trace xmlns:inkml="http://www.w3.org/2003/InkML" xml:id="stk29" contextRef="#ctx0" brushRef="#br0">18690 3079 0,'22'0'120,"0"0"-96,1 0-16,-1 0 4,22 0 9,-22 0-9,22 0 9,-21 0 17,-1 0-14,0 0-8,0 0 0</inkml:trace>
    </iact:actionData>
  </iact:action>
  <iact:action type="add" startTime="281190">
    <iact:property name="dataType"/>
    <iact:actionData xml:id="d30">
      <inkml:trace xmlns:inkml="http://www.w3.org/2003/InkML" xml:id="stk30" contextRef="#ctx0" brushRef="#br0">17959 2592 0,'22'0'79,"1"0"-62,43 0-10,-44 0 1,0 0 7,23 0 2,-23 0-1,22 0-15,0 0 15,1 0 1,-23 0-1,0 0 1,22 0 0,-22 0-1,0 0 1</inkml:trace>
    </iact:actionData>
  </iact:action>
  <iact:action type="add" startTime="281989">
    <iact:property name="dataType"/>
    <iact:actionData xml:id="d31">
      <inkml:trace xmlns:inkml="http://www.w3.org/2003/InkML" xml:id="stk31" contextRef="#ctx0" brushRef="#br0">18314 2614 0,'0'22'64,"0"23"-56,0-23 0,0 0 6,0 0 2,0 22 1,22-22-3,-22 45 6,0-45-4,0 0-2,0 23 6,0-23-4,0 0-2,22 0 5,-22 0 33,0 0-4</inkml:trace>
    </iact:actionData>
  </iact:action>
  <iact:action type="add" startTime="282997">
    <iact:property name="dataType"/>
    <iact:actionData xml:id="d32">
      <inkml:trace xmlns:inkml="http://www.w3.org/2003/InkML" xml:id="stk32" contextRef="#ctx0" brushRef="#br0">18092 3190 0,'22'0'88,"0"-22"-72,1 22-8,-1 0 0,0 0 8,44 0 0,-44 0-15,67 0 15,-67 0-2,111 0 5,-66 0-2,-1 0 0,0 0-1,-21 0 1,-23 0 0,0 0 1</inkml:trace>
    </iact:actionData>
  </iact:action>
  <iact:action type="add" startTime="284462">
    <iact:property name="dataType"/>
    <iact:actionData xml:id="d33">
      <inkml:trace xmlns:inkml="http://www.w3.org/2003/InkML" xml:id="stk33" contextRef="#ctx0" brushRef="#br0">18269 2658 0,'-44'23'95,"22"-23"-87,0 22 0,22 0 0,-22 0 11,-1-22-3,23 22 1,-22 0-1</inkml:trace>
    </iact:actionData>
  </iact:action>
  <iact:action type="add" startTime="285334">
    <iact:property name="dataType"/>
    <iact:actionData xml:id="d34">
      <inkml:trace xmlns:inkml="http://www.w3.org/2003/InkML" xml:id="stk34" contextRef="#ctx0" brushRef="#br0">18358 2636 0,'22'0'103,"0"0"-87,-22 22-8,44-22 0,-44 23 6,45-1-1,-23 0 7</inkml:trace>
    </iact:actionData>
  </iact:action>
  <iact:action type="add" startTime="286533">
    <iact:property name="dataType"/>
    <iact:actionData xml:id="d35">
      <inkml:trace xmlns:inkml="http://www.w3.org/2003/InkML" xml:id="stk35" contextRef="#ctx0" brushRef="#br0">18181 3035 0,'22'0'96,"0"0"-72,0 22-16,0-22 0,0 22 8,1-22-2,-1 22 3,22-22 0,-44 23 0,22-23-1,0 0 39,0 0 105,1 0-144,-23-23 0,0 1 8,22 22-16,-22-22 16,22 22-10,-22-22 2,0 0 1,44 22 0,-44-22-1,22 0 1</inkml:trace>
    </iact:actionData>
  </iact:action>
  <iact:action type="add" startTime="291557">
    <iact:property name="dataType"/>
    <iact:actionData xml:id="d36">
      <inkml:trace xmlns:inkml="http://www.w3.org/2003/InkML" xml:id="stk36" contextRef="#ctx0" brushRef="#br0">17494 2991 0,'22'0'32,"-22"-22"-15,23 22 6,-23-45-15,22 45 0,0-44 9,-22 0 0,22-23-1,-22 1 1,0 21 0,0 23-1,0 0 4,-22 22 68,22 22-32,0 0-40,-22 1-7,22-1 19,0 0-11,0 0 0,0 0-1,0 22 5,0 1-9,22-23 5,0 22 0,-22-22 0,0 1 0,0-1 0,0 0 2,22-22-19,-22 22 13,0 0 4,0 0 0,0 0-1,0 1 4,0-1 1,-22-22-12,0 44 8,0-44 0,-23 0-1,-21 0 1,-23 0 0,-66-44 3,133 44 11,22-22 1,0-1-24,0 1 16,-22-22-8,22 22 16,22 0 0,23 0-16,-23-1 0,0 23-8,0-22 7,0 0 2,0 22-17,0-22 19,1 22-6,-1 0 8,0 0-8,0 0 4,0 0 0,-22-22-1,22 22 1,0 0 35,-22-22-45,23 22 9,-1-23 0,0 23 25,-22-22-34,22 22 41,0-22-32,0 0-3,-22 0 23,22 22 99,-22-22-111,23 22 9,-23-22-25,0-1 23,0 1-15,22 22-8,-22-22 1,22 22 8,-22-22 0,0 0 60,-22 22 155,0 0-200,-1 0-16,1 0 40,22 22-24,-22-22 8,22 22 66</inkml:trace>
    </iact:actionData>
  </iact:action>
  <iact:action type="add" startTime="294573">
    <iact:property name="dataType"/>
    <iact:actionData xml:id="d37">
      <inkml:trace xmlns:inkml="http://www.w3.org/2003/InkML" xml:id="stk37" contextRef="#ctx0" brushRef="#br0">17716 3279 0,'0'-23'9,"0"1"14,0 0 9,0 0 0,22 0-16,-22 0 0,0-23 0,22 23 0,-22 0 0,22 0-15,-22-22 15,22-1 0,-22 1 1,22 44 0,-22 22 213,0 0-223,0 1 2,0-1-2,0 0 7,0 22-1,0-22 7,23-22 77,-1-22-33,0 0-48,0 0-8,-22-22 7,44-23 2,-44 45-1,0-22 1,22 44 6,-22 22 137,0 0-144,0 22-8,0-22 2,0 1 3,0 21 7,0-22-3,0 0-1</inkml:trace>
    </iact:actionData>
  </iact:action>
  <iact:action type="add" startTime="303357">
    <iact:property name="dataType"/>
    <iact:actionData xml:id="d38">
      <inkml:trace xmlns:inkml="http://www.w3.org/2003/InkML" xml:id="stk38" contextRef="#ctx0" brushRef="#br0">10386 6690 0,'22'0'112,"22"0"-104,23-22 8,-45 22-8,44-22 3,45-1 5,66 1 1,-44 22 0,-22-22-1,22 0 1,-45 22 0,23 0-1,-45 0 1,-44 0-1,45 0-15,-1 0 15,23 0 1,-23 0 0,23 0-1,22 0 1,-45 0 0,1 0-1,21 0 1,1 0 0,44 0-1,-45 0 1,-21 0-1,-23 0-15,22 0 15,-21 22 1,21-22 0,0 22-1,1-22 1,44 22-1,-23-22 1,-21 0 0,21 23 0,1-23-1,-23 0 1,-21 0-1,-1 0-15,0 0 15,-22 0 1,0 0 0,1 0 52</inkml:trace>
    </iact:actionData>
  </iact:action>
  <iact:action type="add" startTime="307502">
    <iact:property name="dataType"/>
    <iact:actionData xml:id="d39">
      <inkml:trace xmlns:inkml="http://www.w3.org/2003/InkML" xml:id="stk39" contextRef="#ctx0" brushRef="#br0">18402 3234 0,'0'22'183,"0"1"-175,0 21 0,0 0 3,0 23 6,0 21-1,0-21 1,22 21-1,-22-66 1,0 23 0,22-1 0,-22-22 0,0 23 0,0-1 2,0 0-6,0-22 4,0 23 0,0-23 0,0 44-1,0-21 2,0-1 2,0-22-8,0 0 5,0 0-17,0 0 21,0 23-9,0-23 9,0 22-9,0-22 5,23 23 0,-1-23 0,-22 0 0,0 0-1,0 0 4,0 0-6,0 1 90,0-1-72,22 0 145,-22-44 78,0 0-247,0-45 0,0 23 7,0-23 2</inkml:trace>
    </iact:actionData>
  </iact:action>
  <iact:action type="add" startTime="309670">
    <iact:property name="dataType"/>
    <iact:actionData xml:id="d40">
      <inkml:trace xmlns:inkml="http://www.w3.org/2003/InkML" xml:id="stk40" contextRef="#ctx0" brushRef="#br0">18380 3234 0,'0'22'151,"-22"1"-135,22 21-7,-44 0 12,44 1-5,0-23 1,0 0 0,0 0-1,-45-22 0,45 22 2,0 0 4,0 0-6</inkml:trace>
    </iact:actionData>
  </iact:action>
  <iact:action type="add" startTime="310862">
    <iact:property name="dataType"/>
    <iact:actionData xml:id="d41">
      <inkml:trace xmlns:inkml="http://www.w3.org/2003/InkML" xml:id="stk41" contextRef="#ctx0" brushRef="#br0">18380 3279 0,'22'0'111,"0"0"-71,0 22-24,-22 0-8,23 0 8,-1 22 0,0-21 0,0-1-2,-22 0 3,22 0 0</inkml:trace>
    </iact:actionData>
  </iact:action>
  <iact:action type="add" startTime="312110">
    <iact:property name="dataType"/>
    <iact:actionData xml:id="d42">
      <inkml:trace xmlns:inkml="http://www.w3.org/2003/InkML" xml:id="stk42" contextRef="#ctx0" brushRef="#br0">18291 4608 0,'45'0'191,"-23"0"-175,0 0 0,0 0 9,0 0 14,0 0-15,1 0-8,-1 0-4,0 0 1,0 0 8,0 0 93,0-22 94,-22-1-200,23-21 0,-23 22 1,22-22 10,0 44-7,-22-45-11,22 23 15,-22 0 55</inkml:trace>
    </iact:actionData>
  </iact:action>
  <iact:action type="add" startTime="320134">
    <iact:property name="dataType"/>
    <iact:actionData xml:id="d43">
      <inkml:trace xmlns:inkml="http://www.w3.org/2003/InkML" xml:id="stk43" contextRef="#ctx0" brushRef="#br0">21347 4652 0,'0'-22'7,"0"-45"9,0 45 0,0 0 0,0 0 0,-22 22 8,22-22-8,-22 22 1,0 0 4,-22 0-5,-1 0 1,23 0-1,0 0 1,0 22-17,22 44 17,-66 23-1,66 0 1,0-1 0,0-43-1,0-1-2,22-44 18,-22 22-25,22-22 7,0 0 4,-22-22-3,44 0 2,-22 22-16,1-45 15,43 23 0,-66-22 1,22 22 1,-22 0-3,22 22 2,0 44 155,1-44-164,-23 22 8,22-22-8,-22 22 96,22-22-95,0 0 142</inkml:trace>
    </iact:actionData>
  </iact:action>
  <iact:action type="add" startTime="321693">
    <iact:property name="dataType"/>
    <iact:actionData xml:id="d44">
      <inkml:trace xmlns:inkml="http://www.w3.org/2003/InkML" xml:id="stk44" contextRef="#ctx0" brushRef="#br0">21591 4586 0,'0'-23'104,"-22"23"-22,22 23-44,0-1 2,0 0-24,0 0 40,0 0 16,0 0-32,22 0-24,0-22 8,0 23 32,0-23-24,1 0 8,-1 22 16,0-22 32</inkml:trace>
    </iact:actionData>
  </iact:action>
  <iact:action type="add" startTime="323334">
    <iact:property name="dataType"/>
    <iact:actionData xml:id="d45">
      <inkml:trace xmlns:inkml="http://www.w3.org/2003/InkML" xml:id="stk45" contextRef="#ctx0" brushRef="#br0">21812 4320 0,'0'22'103,"0"22"-95,0-22 0,0 23 1,0 65 12,0 1-9,23-44 5,-23-1-1,22-66 149,0-22-149,-22 0-7</inkml:trace>
    </iact:actionData>
  </iact:action>
  <iact:action type="add" startTime="324061">
    <iact:property name="dataType"/>
    <iact:actionData xml:id="d46">
      <inkml:trace xmlns:inkml="http://www.w3.org/2003/InkML" xml:id="stk46" contextRef="#ctx0" brushRef="#br0">22034 4541 0,'-22'0'56,"0"22"-48,-1 1 24,23-1-16,-22-22 32,22 22-40,-22-22 8,0 0 0,0 22-15,-22 0 15,44 0 1,22-22 293,0 0-286,-22 22-8,22-22-8,0 0 16,0 0-16,0 23 8,1-23 232,-1 0-216,-22 22-8,22-22 0,-22 22 16,22-22-31,0 0 15,0 0-15,-22 22 21,23-22-6</inkml:trace>
    </iact:actionData>
  </iact:action>
  <iact:action type="add" startTime="331518">
    <iact:property name="dataType"/>
    <iact:actionData xml:id="d47">
      <inkml:trace xmlns:inkml="http://www.w3.org/2003/InkML" xml:id="stk47" contextRef="#ctx0" brushRef="#br0">16653 3855 0,'22'0'87,"0"0"-71,0 0 0,0 0 16,-22 22-16,22 0 0,-22 0 8,23-22-16,-23 22 25,0 0-17,0 0 15,-23 1-15,1-23-8,0 0 8,0 22-3,-22 0 4,22-22 0,-1 0-1,90 0 161,-23 0-169,-22 0 0,0 22 0,1-22 7,-1 0 2,0 0-16,0 44 15,0-44-3,0 23 7,-22-1-3,0 0 12,0 0-21,23-22 5,-23 22 62,-45 0-59,23 0 8,0-22-16,0 0 8,0 0 33,-1 0-25,1 0-9,0 0-7,0 23 8</inkml:trace>
    </iact:actionData>
  </iact:action>
  <iact:action type="add" startTime="333294">
    <iact:property name="dataType"/>
    <iact:actionData xml:id="d48">
      <inkml:trace xmlns:inkml="http://www.w3.org/2003/InkML" xml:id="stk48" contextRef="#ctx0" brushRef="#br0">17074 3987 0,'-45'0'87,"45"23"-23,0-1-40,0 0-8,0 0-1,0 0 1,-22-22 0,22 45 2,0-23 13,0 0 9,0 0 0,0 0-23,22-22 6,0 0-8,1 22 1,-1-22 1,22 0 0,-44 22-1,22-22 2,0 0 3,0 0-5,1 0 0,-23-22 104,0 0-96,0 0-16,0 0 24,0-22-16,0-1 0,0 23 8,-23 22-8,23-22 0,0 0 24,-44 22 96,22 0-104,22-22-24,-22 22 8,0 0 16,0 0-16</inkml:trace>
    </iact:actionData>
  </iact:action>
  <iact:action type="add" startTime="335206">
    <iact:property name="dataType"/>
    <iact:actionData xml:id="d49">
      <inkml:trace xmlns:inkml="http://www.w3.org/2003/InkML" xml:id="stk49" contextRef="#ctx0" brushRef="#br0">17361 3987 0,'0'23'159,"0"-1"-143,0 0-8,0 0 33,0 0-9,0 0-9,0 1-7,0-1 24,0-44 144,0-1-176,0 1 0,0 0 8,0 0 0,23 22 72,-1 0-64,0 0 8,-22-22-16,0 44 152,0 0-160,22-22 8,-22 22 8,0 0 16,0 1-24,0-1-8,0 0 16,22-66 217,-22-1-226,44 23-7,-44 0 2,23 0 7,-23 0 0,22-1 0,-22 46 162,0-1-171,0 0 8,22-22-8,-22 22 0,0 0 6,0 0 3</inkml:trace>
    </iact:actionData>
  </iact:action>
  <iact:action type="add" startTime="337693">
    <iact:property name="dataType"/>
    <iact:actionData xml:id="d50">
      <inkml:trace xmlns:inkml="http://www.w3.org/2003/InkML" xml:id="stk50" contextRef="#ctx0" brushRef="#br0">17804 3965 0,'-22'0'24,"0"0"112,22 22-104,-22-22-24,22 23 0,0-1 40,22 0-16,0 0-8,-22 0-16,22 0 8,-22 1 0,22-1 1,1 0-1,-23 0 15,0 0 9,0 0 40,-23-22-64,1 0-8,-22 0 8,22 0 0,0 0 24,22-22 32,0 0-40,22 22 136,0 0-151</inkml:trace>
    </iact:actionData>
  </iact:action>
  <iact:action type="add" startTime="448070">
    <iact:property name="dataType"/>
    <iact:actionData xml:id="d51">
      <inkml:trace xmlns:inkml="http://www.w3.org/2003/InkML" xml:id="stk51" contextRef="#ctx0" brushRef="#br0">4274 12183 0,'22'0'160,"22"0"-152,45 0 3,132 0 2,1 0 8,21 0-5,-21 0 1,-45 0-1,-44 0 1,-45 0-3,23 0 6,-67 0-7,45 0 7,-23 0-4,-43 0 1,21 0-1,22 0 1,-21 0 0,-23 0-3,22 0 6,-22 0-4,22 0 0,1-22 1,-23 22 6</inkml:trace>
    </iact:actionData>
  </iact:action>
  <iact:action type="add" startTime="450286">
    <iact:property name="dataType"/>
    <iact:actionData xml:id="d52">
      <inkml:trace xmlns:inkml="http://www.w3.org/2003/InkML" xml:id="stk52" contextRef="#ctx0" brushRef="#br0">7551 12449 0,'45'0'223,"-23"0"-215,0 0 0,22 0 0,0 0 8,1 0 0,21 0-15,45 0 15,0 0 1,44 0-1,-23 0 1,1 0 0,0 0 0,-22 0-1,0 0 1,-1 0-1,-21 0 1,22 0 0,-67 0-1,22 0-15,45 0 15,-44 0 1,-1 0-1,45 0 1,-23 0 0,23 0 0,0 0-1,22 0 1,0 0-1,-23 0 1,1 0 0,-67 0-4,1 0-13,132 0 20,-89 0-3,45 0-1,-22-22 1,-23 0 0,1 22-1,22-22 1,-45 22 0,23 0-1,-45 0 1,22 0 0,-43-22-1,21 22-15,0 0 15,-22 0 1,23 0-1,-23 0 1,0 0 20</inkml:trace>
    </iact:actionData>
  </iact:action>
  <iact:action type="add" startTime="475278">
    <iact:property name="dataType"/>
    <iact:actionData xml:id="d53">
      <inkml:trace xmlns:inkml="http://www.w3.org/2003/InkML" xml:id="stk53" contextRef="#ctx0" brushRef="#br0">12844 12139 0,'22'-22'183,"0"22"-174,0 0-2,45 0 2,-1 0 4,89 0 4,22-22-1,-44 0 1,-22-1-1,22 1-15,22 22 15,-22-22 1,0 22-1,-23 0 1,-21 0 0,-1 0-1,23 0 1,-67 0 0,23 0-1,-45 0 1,22 0 0,-22 0-1,1 0 1,43 0-16,-22 0 15,45 0 0,-45 0 1,23 0 0,-45 0-1,22 0 1,-22 0 0,0 0 17</inkml:trace>
    </iact:actionData>
  </iact:action>
  <iact:action type="add" startTime="491158">
    <iact:property name="dataType"/>
    <iact:actionData xml:id="d54">
      <inkml:trace xmlns:inkml="http://www.w3.org/2003/InkML" xml:id="stk54" contextRef="#ctx0" brushRef="#br0">17007 11652 0,'22'0'191,"0"0"-182,1 0 7,-1 0-8,22 44 9,22-44-1,1 22 1,-1 0 0,23-22 0,-23 0-5,1 0 9,-1 0-5,1 0 1,-1 0 0,0 0 0,1 0-17,21 23 16,-21-23 1,21 0-1,-65 0 1,-1 0 5,0 0-11,0 0 3,44 0 6,45 0-4,0 0 1,-67 0 0,-22 0-1,-22-23 9,23 23-16,-1 0 22,0 0 9,0 0 0,0 0-8,0 0-16,0 0-8,-22-22 8,23 22 1,-1 0-2,22-22 3,133-44-1,45 21-1,-67 1 1,-23 0 0,-65 22-1,-45 22 1,0-23 0,0 23-1</inkml:trace>
    </iact:actionData>
  </iact:action>
  <iact:action type="add" startTime="589886">
    <iact:property name="dataType"/>
    <iact:actionData xml:id="d55">
      <inkml:trace xmlns:inkml="http://www.w3.org/2003/InkML" xml:id="stk55" contextRef="#ctx0" brushRef="#br0">12512 15417 0,'22'0'160,"22"0"-144,-22 0-8,0 0 5,67 0-1,0 0 9,21 0-8,-21 0 7,-23 0-4,1 0-15,-23 0-1,0 0 16,1 0-16,43 0 16,1 0 1,-1 0 0,1 0-1,0 0 1,-1 0 0,1 0-1,-1 0 1,23 0 0,-45 0-1,1 0 1,-1 0-1,23 0-15,-23 0 15,1 0 1,-23 0 0,22 0 0,-21 0-1,21 0 1,23 0-1,-45 0-2,67 23 6,-23-23-3,-43 0-1,-1 0 0,22 0-15,1 0 15,21 0 1,1 0 0,0 0-1,-1 0 1,1 0 0,-1 0-1,23 0 1,0 0 0,-1 0-1,1 22 1,-67-22-1,45 0-15,44 0 15,-67 0 1,1 0 0,-1 0-1,1 0 1,21 0 0,-21 0-1,21 0 1,23 0 0,-45 0-1,45 22 1,-22-22 0,-23 0-17,45 0 16,0 22 1,21-22 0,46 0-1,-1 0 1,-44 0 0,-23 0-1,-43 0 1,-45 0-4,0 0 33,0 0-22,0 0 0,-22 22 0,23-22-5,-1 0 10,0 0-5,22 0-8,0 22-2,67 1 3,0-23-1,177 0-15,-23 0 15,-110 0 1,-66 0 0,-23 0-1,-21 0 1,-1 0 0,22 0-1,-43 0 1,65 0 0,-21 0-1,43-23 1,68 1 0,-90 0-17,89 0 16,45-45 1,-23 23 0,0 44-1,-44-44 1,-44 44 0,-22 0-1,-45-22 1,0 22 0,0 0-1,45 0-2,133-22 6,-45 22-3,0 0-1,-44-23 1,-45 1-1,1 0 1,-45 22 0,0 0-1,-21 0 1,-1 0 0,0 0-1,22 0 1,0 0-1,45 0-15,0 0 15,43 0 1,-65 0 0,21 0-1,-43 0 1,-23 0 0,22 0-1,-22 22 1,0-22 0,1 0-1,-1 0 1,0 0 0,0 0-17,22 0 16,-21 22 1,-1 1 0,0-23 17,0 0 2,-22 22-4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206">
    <iact:property name="dataType"/>
    <iact:actionData xml:id="d0">
      <inkml:trace xmlns:inkml="http://www.w3.org/2003/InkML" xml:id="stk0" contextRef="#ctx0" brushRef="#br0">2148 11364 0,'22'0'200,"0"0"-192,0 0 0,1 0 3,-1 0 5,0 0 1,44 0 0,-44 0 0,23 0-1,-1 0 1,-22 0-1,0 0-15,23 0 15,-1 0 1,-22 0-1,44 0 1,-21 0 0,-23 0-1,22 0 1,0 0 0,-21 0-1,-1 0 1,0 0 0,0 0-1,0 0 1,0 0 15,0 0 0,1 0 8,-1 0-8</inkml:trace>
    </iact:actionData>
  </iact:action>
  <iact:action type="add" startTime="21790">
    <iact:property name="dataType"/>
    <iact:actionData xml:id="d1">
      <inkml:trace xmlns:inkml="http://www.w3.org/2003/InkML" xml:id="stk1" contextRef="#ctx0" brushRef="#br0">2879 11297 0,'22'0'144,"22"0"-136,-22 0 8,0 22-8,23-22 9,-1 45-1,0-23 1,1 0 0,-23-22-1,-44 0 373,-1 0-373,-21 0-8,44 22 0,-22-22 5,-22 0 4,-1 0-1,1 0 1,0 45-1,22-23 1,-45-22 0,67 22-1,-22-22 1</inkml:trace>
    </iact:actionData>
  </iact:action>
  <iact:action type="add" startTime="26350">
    <iact:property name="dataType"/>
    <iact:actionData xml:id="d2">
      <inkml:trace xmlns:inkml="http://www.w3.org/2003/InkML" xml:id="stk2" contextRef="#ctx0" brushRef="#br0">4584 9149 0,'0'22'680,"0"0"-672,0 0 4,22 22 4,-22 1-2,0-23 8,0 0-6,0 0 8,0 0-16,0 0 9,0 1-1,0-1-2,0 22 6,0-22-4,0 23 0,0-23 1,0 0 0,0 0-1,0 0 1,0 0 0,0 0-1,0 1 1,0-1-16,0 22 16,0-22-2,0 23 2,0-23 1,0 0-3,0 22 3,0-22-2,0 23 1,0-23-1,0 0 1,0 22-1,0-22 1,0 23 0,0-23-16,0 22 14,0 0 2,0 1 0,0-1-1,0-22 1,0 0 0,0 23-1,0-23 1,0 22 0,0-22-1,0 0 1,0 1-16,0-1 15,0 0 1,0 22 0,0-22-1,0 0 13,0 1 3,0-1-16,0 0 16,0 0 16,0 0 8,22-22 168,-22 22-208,44-22-8,-21 0 16,-1 0-16,0 0 8,0 0-8,22 0 8,1 22 1,21-22-1,-22 0 1,1 0 0,-1 0 0,0 0-1,1 0 1,-1 0-1,22 0 1,1 0 0,-23 0-1,-22 0 1,45 0-17,-23 0 17,44 0-1,-65 0 1,21 0 0,0 0-1,0 0 1,1 0 0,21 0-1,-22 0-3,23 0 4,-1 0-1,23 0 1,-1 0 0,23 0-1,-22 0 1,-1 0 0,1 0-1,-45 0 1,67 0-16,-22 0 15,-23 0 0,23 0 1,-45 0 0,22 0-1,-21 0 1,21 0 0,23 0-1,-23 0 1,-22 0 0,23 0-1,-45 0 1,44 0-16,1 0 15,21 0 0,23 0 1,-22 0 0,-1 0-1,45 0 1,22 0 0,-22 0-1,0 0 1,22 0 0,-44 0-1,-45 0 1,45 0-16,-1 0 15,1 0 0,0 0 1,-23 0 0,23 0-1,-22 0 1,21 0 0,1 0-1,0 0 1,-23 0 0,45 0 0,-66 0-1,44 0-15,-1 0 15,-21 23 0,-45-23 1,0 0 0,1 0-1,-23 0 1,0 0 0,0 22-1,0-22 1,23 0 0,-23 0 0,0 0 16</inkml:trace>
    </iact:actionData>
  </iact:action>
  <iact:action type="add" startTime="31014">
    <iact:property name="dataType"/>
    <iact:actionData xml:id="d3">
      <inkml:trace xmlns:inkml="http://www.w3.org/2003/InkML" xml:id="stk3" contextRef="#ctx0" brushRef="#br0">4584 9149 0,'0'0'1,"22"0"134,0 0-119,0 0-8,0 0 0,23 0 5,65 0 4,90 0 0,66 0-1,-156 0 1,200 44-16,45-44 15,-112 0 0,-88 0 1,-44 0 0,-23 0-1,-43 0 1,21 0 0,-21 0-1,43 0 1,-21 0 0,21 0-1,-44 0 1,23 22-16,21-22 15,-43 0 0,43 0 1,-43 0 0,21 22-1,23 0 1,-1-22 0,23 0 0,0 0-1,-1 0 1,45 0-1,-110 0 1,65 0-16,1-22 15,0 22 0,-23 0 1,23 0 0,-22 0-1,-1 0 1,-21 0 0,43-22-1,-21 22 1,-23-22 0,23 22 0,-45-22-1,45 0-16,-23 0 17,23-1-1,44 23 1,22 0 0,22 0 0,-44 0-1,0 0 1,-45 0-1,-21 0 1,-23 0 0,-22 0-1,0 0 1,0 0 319,1 0-320,-23 23-8,0-1 8,0 0 0,22-22-8,-22 22 9,0 22-1,22 1 1,-22-1 0,0 0-1,0-22 1,0 0 0,0 1-1,0-1 1,0 0 0,0 22 0,0-22-17,0 23 24,0-23 0,0 0-8,0 0 0,0 0-8,0 0 4,0 23 4,0-23 1,0 22 0,0 1-1,0 21 1,0-44 0,0 0-17,0 23 16,0-23 1,0 22 0,0-22-1,0 0 1,0 23 0,0-23-1,-22 22 1,22-22 0,0 23-1,0-23 1,0 22 0,0-22-1,0 45-15,0-45 15,-22 22 1,22-22-1,0 0 1,0 1-1,0-1 19,0 0-20,0 0 2,0 0 0,0 0-1,0 0 1,0 1 0,0-1 0,0 0-1,0 0 1,0 0 4,0 0-5,0 0 8,0 1 56</inkml:trace>
    </iact:actionData>
  </iact:action>
  <iact:action type="add" startTime="64622">
    <iact:property name="dataType"/>
    <iact:actionData xml:id="d4">
      <inkml:trace xmlns:inkml="http://www.w3.org/2003/InkML" xml:id="stk4" contextRef="#ctx0" brushRef="#br0">15169 11009 0,'22'0'200,"0"0"-192,23 0 8,-23 0-8,0 0 4,44 0 5,-21 23 1,-1-23-3,-22 0 2,0 0 0,0 0-17,1 0 16,21 0 1,-22 0 0,44 0-1,1 0 1,21 0-1,1 0-2,0 0 6,-1 0-4,-44 0 1,23 0 0,-1 0-1,-44 0 1,67 0-16,-23 0 15,45 0 0,-67-23 1,45 23 0,-23-22-1,23 22 1,-22-22 0,-1 22-1,-22 0-2,45 0 6,-45 0-4,0 0 1,45 0-16,-23-22 15,45 22 0,-89 0-2,89 0 6,0 0-6,-45 0 5,23 0-2,-45 0-1,22 0 1,-21 0 0,-1 0-1,-22 0 1,45 0-17,-1 0 17,45 0-1,-23 0 1,23 0 0,-22 0-1,21 0-2,-43 0 6,-1 0-4,-44 0-2,45 0 6,-23 0-4,-22 0 1,23 0-16,-1 0 15,-22 0 0,0 0-1,0 0 9,-22-22 248</inkml:trace>
    </iact:actionData>
  </iact:action>
  <iact:action type="add" startTime="156463">
    <iact:property name="dataType"/>
    <iact:actionData xml:id="d5">
      <inkml:trace xmlns:inkml="http://www.w3.org/2003/InkML" xml:id="stk5" contextRef="#ctx0" brushRef="#br0">15811 12804 0,'0'22'111,"0"0"-103,0 0 0,0 0 0,0 23 10,0-23-4,0 22-14,0-22 20,0 22-7,0 23 7,0-23-4,0 0 1,0-21-1,0 21 1,-22 0 0,22-22-1,0 23-15,0-1 15,0 0 1,-22-22 5,22 1-11,0-1 6,0 0 0,0 22-1,0-22 1,0 1 1,0-1 14,0 0-16,0 0 8,0 0 0,0 22 0,0-21 0,22-23 0,-22 22-8,22-22 32,-22 22-32,22-22 1,1 0-4,21 22 8,0-22-5,-22 22 1,45 0 0,-23-22-1,22 22 1,1 1-1,66-23 1,-23 0 0,-43 0-17,44 0 16,-1 0 1,1 0 0,0 0-1,44 0 1,-22 0 0,0 0-1,-1 0 1,-21 0 0,44 0-1,-22 22 1,0-22 0,-67 0-1,23 22-15,-1-22 15,-65 22 1,21-22-1,-22 0 1,22 0 0,1 0 0,-23 0-4,44 0 7,-44-22-3,23 22-1,-23 0 1,0 0-1</inkml:trace>
    </iact:actionData>
  </iact:action>
  <iact:action type="add" startTime="158950">
    <iact:property name="dataType"/>
    <iact:actionData xml:id="d6">
      <inkml:trace xmlns:inkml="http://www.w3.org/2003/InkML" xml:id="stk6" contextRef="#ctx0" brushRef="#br0">15789 12737 0,'22'0'96,"0"0"-88,45 0 0,-1 0 0,1 0 5,154 22 3,23-22 1,21 0 0,-21 0-4,66 0 7,-155 0-4,-22 0 1,44 22 0,-22-22-1,44 0 1,1 23 0,-67-23-1,-67 0 1,-44 0 0,0 0 41,1 0-34,-1 22 8,0-22-16,22 0-8,0 22 0,178-22 13,44 22-5,-89-22 1,-67 0 0,-87 0-1,-23 44 281,0-21-289,0-1 0,0 44 0,0-22 1,0 156 12,0-23-5,0-44 1,0-22-1,0-45 1,0-22-17,0-21 16,0 21 1,0-22 0,0 0-1,-23 0 1,23 0 0,0 1 3,0-1-4,0 22-2,0 0 2,-22-21 1,22 21 0,-44-44 223,44-22-232,-22 22 0,0 0 2,-67-45 7,1 23 0,-23-22-1,44 22 1,-43 0 0,21-1-1,23 23 1,44-22 0,-23 22-17,1 0 16,0 0 1,-1 0 0,23 0-1,0 0 1,0 0 0,0 0-1,0 0 4,-1 0 4,1 0-16,0 0 24,0 0-8,0 0-8,0 0-6,0 0 6,-1 0 1,1 0 4,0 0-8,0 0 6,0 0 5,0 0 16,0 0 24,22 22 96,-23 1-152,1-23 8,0 22 3,0-22 2,0 22 3,0-22 0,0 0-14,-1 0 6,1 0 6</inkml:trace>
    </iact:actionData>
  </iact:action>
  <iact:action type="add" startTime="213911">
    <iact:property name="dataType"/>
    <iact:actionData xml:id="d7">
      <inkml:trace xmlns:inkml="http://www.w3.org/2003/InkML" xml:id="stk7" contextRef="#ctx0" brushRef="#br0">4827 10943 0,'0'22'207,"-22"-22"-191,22 44-8,-22-44 8,22 23-8,0-1 8,-22 0 1,22 0 0,0 22-1,-22-22 1,22 23 0,0-23-4,-22 22 7,0 0-7,22 1 3,-23-1 1,23-22-1,0 23 1,0-1 0,-22-22-1,22 0 1,0 22 0,0 1-1,0-23 1,-22 0-16,22 22 15,0-21 1,0 21-1,0-22 1,0 22-1,-22 1 1,22-23 0,0 0-1,0 0 1,0 0 0,0 0 0,0 0-1,0 1 8,0-1-8,0 0 16,0-44 160</inkml:trace>
    </iact:actionData>
  </iact:action>
  <iact:action type="add" startTime="216078">
    <iact:property name="dataType"/>
    <iact:actionData xml:id="d8">
      <inkml:trace xmlns:inkml="http://www.w3.org/2003/InkML" xml:id="stk8" contextRef="#ctx0" brushRef="#br0">4850 10943 0,'-23'0'152,"1"0"-144,0 22 0,-22-22 7,22 22 2,0 0-16,-1 1 15,1-1 0,0-22 1,0 22 5,22 0 42,-22 0-48,22 0 16,-22-22 0</inkml:trace>
    </iact:actionData>
  </iact:action>
  <iact:action type="add" startTime="217670">
    <iact:property name="dataType"/>
    <iact:actionData xml:id="d9">
      <inkml:trace xmlns:inkml="http://www.w3.org/2003/InkML" xml:id="stk9" contextRef="#ctx0" brushRef="#br0">4872 10943 0,'0'22'168,"0"22"-159,0-21 6,0 21 1,22 0 1,-22 0 0,0-21-1,22 21 1,-22-22 0,22 0-1</inkml:trace>
    </iact:actionData>
  </iact:action>
  <iact:action type="add" startTime="226558">
    <iact:property name="dataType"/>
    <iact:actionData xml:id="d10">
      <inkml:trace xmlns:inkml="http://www.w3.org/2003/InkML" xml:id="stk10" contextRef="#ctx0" brushRef="#br0">4761 10854 0,'-22'22'160,"0"1"-152,0-1 0,-1 0 0,1-22 0,0 22 8,22 22 1,-22-44-1,22 23 7,0-1 1,-22 0 9,22 0-2,-22-22-15,22 22 0,0 0 8</inkml:trace>
    </iact:actionData>
  </iact:action>
  <iact:action type="add" startTime="227486">
    <iact:property name="dataType"/>
    <iact:actionData xml:id="d11">
      <inkml:trace xmlns:inkml="http://www.w3.org/2003/InkML" xml:id="stk11" contextRef="#ctx0" brushRef="#br0">4805 10854 0,'0'22'120,"0"23"-104,0-23-8,0 0 0,22 0 3,-22 23 3,0-23 6,0 0-4,23 0 1,-23 0-1,0 0 1,0 0 24,0 1 7,22-23 168</inkml:trace>
    </iact:actionData>
  </iact:action>
  <iact:action type="add" startTime="265726">
    <iact:property name="dataType"/>
    <iact:actionData xml:id="d12">
      <inkml:trace xmlns:inkml="http://www.w3.org/2003/InkML" xml:id="stk12" contextRef="#ctx0" brushRef="#br0">2347 15240 0,'22'0'176,"1"0"-160,21 0-8,-22 0 0,22 0 7,23 0-1,66 0 6,-23 0-4,23 0 0,-44 0 1,44 0 0,-45 0 0,23 22-1,0-22 1,-23 0 0,23 0-1,-22 23 1,-1-23 0,-44 0-1,45 0-15,-23 0 15,23 0 0,-23 0 1,1 0 0,-1 0 0,23 0-1,-23-23-2,1 23 6,21 0-4,-21-44 1,-1 44-1,-22-22 1,23 0-16,-1 0 15,1-1 1,-23 1-1,0 22 1,23-22 0,-23 22-1,23 0 2,-1-22-2,-22 0 0,1 22 1,-1-22 0,-22 22-1,0 0-15,22 0 15,1-22 0,-23 22 1,22 0 0,-22 0 4,0 0-5,1 0 0,-1 0-3,0 0 4,0 0 1,-22-23 238,0 1-248,0 0 0,0 0 0,0 0 0,0-22 3,-22-45 5,22 45 1,-22-23 0,0 23-1,22 0 1,-23-1 0,23 23-1,0-44 1,-44 44-16,22-23 15,22-43 0,0 43 1,-22 23 0,22 0 4,-22 22-9,22-22 5,0 0-1,-22 0 1,22-1 0,0 1-1,-23 0 1,23 0-17,0 0 17,-22 22-1,22-22 1,0-1 0,-22 23 244,0 0-237,-44 0-8,21 0-8,1 0 0,0 0 8,-1 0-16,-87 0 17,21 0-1,22 0 1,-22 0 0,23 0-1,-1 0 1,23 0 0,-23 0-1,23 0 1,22 0 0,-45 0-1,45 0 1,22 0-16,-67 0 15,23 0 0,-23 0 1,0 0 0,45 0-1,0 0 1,-23 0 0,23 0-1,0 0 1,0 0 0,-1 0-1,1 0 1,22 0-16,-45 0 15,23 0 0,-22 0 1,21 0 0,23 0-1,-22-22 1,22 22 0,0 0-1,-23 0 1,-21 0-3,22 0 6,21 0-4,-21 0-15,-22 0 15,-1 0 0,45 0 1,-44 0 0,21 0-1,1 0 1,0 0 0,0 0-1,21 0 1,-21 0 0,0 0-1,22 0 1,0 0-16,-23 0 15,1 0 0,22 0 1,22 22 245,0 1-254,0-1 8,0 22 0,0-22 0,0 23-1,0-1 2,-22 0-17,22 0 17,0 23-1,0-1 1,0-21 0,0-1 0,0 0-1,0-22 1,0 45-1,0-23 1,0-22 0,0 0-1,0 23 1,0-23-16,0 0 16,0 22-2,0 1 2,0-1 0,0 0 0,0-22-1,0 23 1,0-23-1,0 0 1,0 0 0,0 0 96,0 0-89,0 1 40,0-1-48,0 0 16,0 0-8,0 0 8,0 0-21,22-22 10,0 0 227,0 0-224,0 0 0,0 0-16,1 0 2,21 0 5,22 0 2,1 0 0,21 0-1,-21 0 1,21 0 0,-21 23-1,-1-23 1,-22 0 0,45 0-1,-23 0 1,-21 0-17,21 0 17,1 0-1,21 0 1,-43 0 0,21 0-1,-22 0 1,45 0 0,-1 0-1,45 0 1,-22 22 0,0-22-1,-1 0 1,-65 0-16,65 0 15,-21 0 0,44 0 1,-22 0 0,21 0-1,-21 0 1,0 0 0,-45 0-1,-21 0 1,-1 0 0,0 0 0,1 0-1,-23 0-15,44 0 15,-22 0 0,1 0 1,-23 0 0,22 0-1,-22 0 1,0 0 0,23 0-1,-23 0 11,0-22 5,0 22-16,0-23 0,0 23-7,1 0 8,-1-22 0,0 22-1,0-22 197,-22-22-157,0 22-32,0-1-8,0 1 8,0 0 0,0 0-8,-22 0 0,22 0-5</inkml:trace>
    </iact:actionData>
  </iact:action>
  <iact:action type="add" startTime="286590">
    <iact:property name="dataType"/>
    <iact:actionData xml:id="d13">
      <inkml:trace xmlns:inkml="http://www.w3.org/2003/InkML" xml:id="stk13" contextRef="#ctx0" brushRef="#br0">6821 16193 0,'0'0'1,"22"0"22,0 0-15,-22-22 0,44 22 0,-22 0 0,45-23 12,21 23-4,-21-22 1,21 22-1,1 0 2,-1-22-2,1 22 0,88-22 2,0 22-2,45 0 0,21-22 1,-132 22-3,44 0-14,89 0 20,-67 0-3,22 0-1,0 0 0,-44 0 1,0 0 0,0 0-1,0 0 1,-88 0-16,110 0 15,-22 0 0,44 0 1,-132 0-3,44 0 5,21 0-18,1 0 12,-88 22 7,-23-22-4,22 0 1,-22 0 0,67 22-1,243-22 1,-88 0 0,-23 0-1,-22 0 1,1 22 0,-23-22-1,22 0 1,0 0 0,23 0-1,-1 0 1,-21 0 0,65 0-1,-43-22 1,-134 22-1,45-22-15,0 0 15,-44 22 1,-23-22 0,-44 22-1,0 0 19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7157">
    <iact:property name="dataType"/>
    <iact:actionData xml:id="d0">
      <inkml:trace xmlns:inkml="http://www.w3.org/2003/InkML" xml:id="stk0" contextRef="#ctx0" brushRef="#br0">7795 5959 0,'22'0'199,"22"0"-191,1 0 0,21 0 4,23 0 4,43-22 1,23 22 0,23 0-1,-1 0 1,22 0 0,-110 0-1,66 0-15,0 0 15,0 0 1,-89 0-4,178 0 7,-111 22-3,-1-22-1,24 0 1,-1 22 0,44 0-1,0-22 1,0 0 0,-110 0-1,88 0-15,-44 0 15,0 0 1,0 0-1,0 0 1,0 0 0,-1 0-1,1 22 1,22-22 0,-22 0-4,0 0 7,22 0-3,-66 0-1,21 0-15,23 0 15,0 0 1,-89 0-4,133 0 7,-66 0-3,22 0-1,-22-22 1,0 22 0,-1 0-1,1 0 1,0 0 0,-67 0-1,67 0-15,-1 0 15,23-22 1,0 0-1,-22 22 1,0-22 0,-1 22-1,23 0 1,-22-22 0,0 22-1,22-23 1,-23 23 0,-43-22-1,43 22-15,-21 0 15,44-66 1,-89 66-1,-22 0-3,23-22 8,-23 22-5,-22-22 284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595">
    <iact:property name="dataType"/>
    <iact:actionData xml:id="d0">
      <inkml:trace xmlns:inkml="http://www.w3.org/2003/InkML" xml:id="stk0" contextRef="#ctx0" brushRef="#br0">15324 10566 0</inkml:trace>
    </iact:actionData>
  </iact:action>
  <iact:action type="add" startTime="101147">
    <iact:property name="dataType"/>
    <iact:actionData xml:id="d1">
      <inkml:trace xmlns:inkml="http://www.w3.org/2003/InkML" xml:id="stk1" contextRef="#ctx0" brushRef="#br0">18181 8750 0,'44'0'184,"0"0"-176,1 0 0,-1 0 0,0 0 7,67 0 2,-45 0-17,23 0 17,22 0-1,-1 22 1,1-22 0,0 0-1,0 0 1,21 22 0,-43-22-1,22 0 1,-1 0-1,-21 0 1,-23 0 0,-43 0-1,65 0-15,-44 0 15,23 0 1,21 0 0,-43 0-1,21 0 1,-22 0 0,23 0-1,-23 0 1,1 0 0,-1 0-1,-22 0 1,0 0-1</inkml:trace>
    </iact:actionData>
  </iact:action>
  <iact:action type="add" startTime="107116">
    <iact:property name="dataType"/>
    <iact:actionData xml:id="d2">
      <inkml:trace xmlns:inkml="http://www.w3.org/2003/InkML" xml:id="stk2" contextRef="#ctx0" brushRef="#br0">16719 5405 0,'22'22'87,"0"-22"-79,23 0 8,21 0-2,23 22 3,44-22-3,132 45 5,-21-45-2,0 0 0,-112 0-1,-43 0 1,-23 0-1,-43 0 1,-1 0-3,22 0 6,0 0-4,1 0 1,-1 0-1,-22 0 1,0 0-17,0 0 17,0 0 0,23 0-1,-23 0 1,0 0-1,0 0 1,0 0 0,1 0 0,-1 0 1</inkml:trace>
    </iact:actionData>
  </iact:action>
  <iact:action type="add" startTime="108540">
    <iact:property name="dataType"/>
    <iact:actionData xml:id="d3">
      <inkml:trace xmlns:inkml="http://www.w3.org/2003/InkML" xml:id="stk3" contextRef="#ctx0" brushRef="#br0">16786 6956 0,'22'0'56,"0"0"-49,22 0 1,23 0 0,-23 0 0,22-22 6,112-1 3,21 1-1,-22 0 1,-88 22-17,110 0 17,-44 0-1,-22 0 1,-23 0 0,-21 0-1,0 0 1,-45 0 0,0 0-1,-22-22 1,45 22 0,-45 0-1,22 0 1,-22-22-1,23 22-15</inkml:trace>
    </iact:actionData>
  </iact:action>
  <iact:action type="add" startTime="136324">
    <iact:property name="dataType"/>
    <iact:actionData xml:id="d4">
      <inkml:trace xmlns:inkml="http://www.w3.org/2003/InkML" xml:id="stk4" contextRef="#ctx0" brushRef="#br0">16166 11873 0,'22'0'175,"22"0"-166,22-22-2,-21 22 2,65-22 8,-65 0-3,-1 22-14,67 0 20,-45 0-4,1 0 1,-1 0-1,1 0 1,-23 0 0,22 0 0,-44 0-1,23 0-16,-23 0 0,22-22 17,45 22-1,-45 0 1,22 0 0,1 0-1,-23 0 1,-22 0 0,0 0-1</inkml:trace>
    </iact:actionData>
  </iact:action>
  <iact:action type="add" startTime="138123">
    <iact:property name="dataType"/>
    <iact:actionData xml:id="d5">
      <inkml:trace xmlns:inkml="http://www.w3.org/2003/InkML" xml:id="stk5" contextRef="#ctx0" brushRef="#br0">16188 13269 0,'44'0'96,"-22"0"-88,0 0 0,23 0 0,-23 0 4,66-22 7,1 22-2,-23 0-17,23 0 17,-23 0-1,23 0 1,0 0 0,-1 0-1,23 0 1,-23 0 0,-43 0-1,43 0 1,-43 0 0,-23 0-1,22 0 1,-22 0-4,0 0-13,0 0 20,1 0-3,-1 0 5,0 0 2,0 0 0,0 0-11,0 0 14</inkml:trace>
    </iact:actionData>
  </iact:action>
  <iact:action type="add" startTime="197148">
    <iact:property name="dataType"/>
    <iact:actionData xml:id="d6">
      <inkml:trace xmlns:inkml="http://www.w3.org/2003/InkML" xml:id="stk6" contextRef="#ctx0" brushRef="#br0">16941 9525 0,'66'0'183,"-44"0"-174,23 0-2,-1 0 1,22 0 0,-21 0 0,87 0 12,23 0-4,23 0 1,21 0 0,-44 0 0,-44 0-1,-1 0 1,45 0 0,-133 0-1,23 0 1,-23 0 5,0 0 10,0 0-20,0 0 8,1 0 12</inkml:trace>
    </iact:actionData>
  </iact:action>
  <iact:action type="add" startTime="199100">
    <iact:property name="dataType"/>
    <iact:actionData xml:id="d7">
      <inkml:trace xmlns:inkml="http://www.w3.org/2003/InkML" xml:id="stk7" contextRef="#ctx0" brushRef="#br0">17029 12494 0,'67'0'159,"-23"0"-151,45-23 0,-23 23 8,266 0 1,-88-22-1,-1-22 1,-66 22-1,-22-23-1,-110 23 4,-1 22-3,0 0 1,1 0 0,-23 0-1,0 0 1,0 0 8,0 0-1,23 0-6,21 0-2,-44 0 1</inkml:trace>
    </iact:actionData>
  </iact:action>
  <iact:action type="add" startTime="200476">
    <iact:property name="dataType"/>
    <iact:actionData xml:id="d8">
      <inkml:trace xmlns:inkml="http://www.w3.org/2003/InkML" xml:id="stk8" contextRef="#ctx0" brushRef="#br0">17051 13889 0,'45'0'87,"43"0"-79,1 0 0,-1 0 4,134 0 4,-1 0 1,-44 0 0,-44 0-1,-22 0 1,-22 0 0,21 44-1,-88-44 1</inkml:trace>
    </iact:actionData>
  </iact:action>
  <iact:action type="add" startTime="225220">
    <iact:property name="dataType"/>
    <iact:actionData xml:id="d9">
      <inkml:trace xmlns:inkml="http://www.w3.org/2003/InkML" xml:id="stk9" contextRef="#ctx0" brushRef="#br0">4141 13933 0,'22'0'143,"0"0"-127,0 0-7,1 0-2,43 22 2,89 1 11,44 21-3,23-44-3,-23 0 6,-22 0-8,-44 0 9,-66 0-5,-23 0 1,22 0 0,1 0-1,21 0 1,1 0-1,-1 0 1,1-22 0,0 22 0,-1-22-1,1 22 1,44 0-1,-67-23 1,0 23 0,1 0 0,-1 0-1,-21-22 1,21 22 0,1 0-1,-1 0 1,-22 0 0,1 0-1,-1 0 1,-22 0-16,0 0 16,22-22-2,1 22 2,-23 0 0,22 0-1,0 0 1,45 0-4,-45 0 7,45-22-3,-23 22-1,-21 0 1,21 0 0,-44 0 0,22 0-17,1 0 16,43 0 1,45 0-1,-44 0 1,-45 0-3,-22-22 6,0 22-4,0 0 1,1 0-1,-1 0 2,0 0 6,0 0-8,0 0 0,0 0 0,-22-22-6,22 22 7,1 0 0,-1 0-1,-22-22 1</inkml:trace>
    </iact:actionData>
  </iact:action>
  <iact:action type="add" startTime="238740">
    <iact:property name="dataType"/>
    <iact:actionData xml:id="d10">
      <inkml:trace xmlns:inkml="http://www.w3.org/2003/InkML" xml:id="stk10" contextRef="#ctx0" brushRef="#br0">9721 13889 0,'0'22'87,"-22"0"-70,22 0-9,-22 1 0,0 21 6,0 22 3,-22 45 0,21-67-17,-21 45 16,22 22 1,0-23-1,0-43-3,-23 132 8,23-111-5,0 45 1,0 22 0,22-44-1,-22 44 1,22-23 0,0 1 0,0-67-17,0 67 16,0-44 1,0 21-1,0-44 1,0 1 0,0-1-1,0 0 1,0-21 0,0 21-1,0 0 1,0-22 0,22 0 0,-22 1-17,0-1 16,22 0 1,0 0-1,0 0 1,-22 0 0,45-22-1,-1 0 19,0 0-19,1 0 0,21 0 1,-22 0 0,-22 0-17,23 0 16,-23 0 1,0-22-1,0 22 1,0-22 0,0 22-1,-22-22 1,23-22 0,-1 21-1,-22-21 1,22 0 0,-22-23 0,0 45-17,22-44 16,0-1 1,0-21-1,-22 66 1,22-45 0,-22 23-1,0 0 1,0-1 0,0-21-1,23 21 1,-23-43 0,0 44 0,0-1-1,0 1-15,0-45 15,0 67-3,0-89 7,0 89-3,-23-66-1,23 43 1,0-21 0,0-1-1,0 1 1,0 0 0,0 43-3,-22-43 5,22 22-2,0-1-1,-44-43 1,44 66 0,0-23-1,-22 1 1,0-22 0,0 21-1,22 23 1,0 0 0,-23 0 0,-21 0 215,22-1-201,0 23 49,22-22-47,-22 0-26,0 22 10,22-22-17,-23 22 32,1 0 95</inkml:trace>
    </iact:actionData>
  </iact:action>
  <iact:action type="add" startTime="261948">
    <iact:property name="dataType"/>
    <iact:actionData xml:id="d11">
      <inkml:trace xmlns:inkml="http://www.w3.org/2003/InkML" xml:id="stk11" contextRef="#ctx0" brushRef="#br0">16365 15196 0,'22'0'95,"0"0"-78,0 0-9,0 0 16,23 0-9,43 0 2,45 0 0,-22 0 0,22 0-1,-67 0-3,-21 0-12,21 0 19,23 0-4,-45 0 1,44-22 0,-65 22-1,21 0 1,22 0-1,-44 0 1,23 0-17,-23-22 17,0 22-1,22 0 1,-22 0 13,1 0-14</inkml:trace>
    </iact:actionData>
  </iact:action>
  <iact:action type="add" startTime="264164">
    <iact:property name="dataType"/>
    <iact:actionData xml:id="d12">
      <inkml:trace xmlns:inkml="http://www.w3.org/2003/InkML" xml:id="stk12" contextRef="#ctx0" brushRef="#br0">15324 15816 0,'22'-22'95,"23"22"-87,-1-22 1,0 22-1,23 0 0,-1 0 8,23-22-16,110 22 16,0 0 1,23 0-1,-45-22 1,44 22 0,-44 0-1,-44 0 1,-22 0 0,-22 0-1,21 0 1,-21 0 0,22 0-1,-67 0 1,67 0-17,21 0 17,-65 0-1,-1 0 1,1 0 0,-23 0-1,0 0 1,23 0 0,-1 0-1,45 0 1,-45 0 0,1 0 0,-1 0-17,1 0 16,-45 0 1,22 0-1,0 0 1,-21 0 0,-1 0-1,22 0 1,-22 0 0,22 0-1,-21 0 1,21 0 0,-22 0 0,0 0-1,0 0 1</inkml:trace>
    </iact:actionData>
  </iact:action>
  <iact:action type="add" startTime="266508">
    <iact:property name="dataType"/>
    <iact:actionData xml:id="d13">
      <inkml:trace xmlns:inkml="http://www.w3.org/2003/InkML" xml:id="stk13" contextRef="#ctx0" brushRef="#br0">14859 16569 0,'22'0'88,"22"0"-80,-21 0 0,43 0 4,67 0 5,-44 0-1,331 0 1,-154 0 0,44 0-1,-177 0-15,199 0 15,-88 0 1,-45-22-1,-22 0 1,-44 22 0,0 0-1,-45 0 1,23 0 0,-44-22-1,21 0 1,-44 22 0,-21 0-1,21 0-15,0 0 15,23-22 1,-1-1 0,0 23-1,-21-22 1,-1 22-1,22-22 1,1 22 0,-23-22-1,23 22 1,21 0 0,1 0-1,-67 0 1,67 0-17,-1 0 17,-44 0-1,1 0 1,-23 0 1,0-22-2,0 22 18</inkml:trace>
    </iact:actionData>
  </iact:action>
  <iact:action type="add" startTime="268148">
    <iact:property name="dataType"/>
    <iact:actionData xml:id="d14">
      <inkml:trace xmlns:inkml="http://www.w3.org/2003/InkML" xml:id="stk14" contextRef="#ctx0" brushRef="#br0">15391 17057 0,'0'0'0,"22"0"8,-22-23-1,22 23 4,22-22 6,45 22-1,21-22 1,23 0-3,22 0 6,22 22-4,67-22 1,44 0-1,-177 22-15,132 0 15,1-23 1,-23 23-1,-88-22 1,0 22 0,0-22 0,-22 22-1,-1-22 1,1 22-1,-22 0 1,-45-22 0,44 22-1,-65 0 1,65 0-17,1 0 17,-23 0-1,-21 0 1,21 22 0,-44-22 3,0 0-7,0 0 4,1 0 1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560">
    <iact:property name="dataType"/>
    <iact:actionData xml:id="d0">
      <inkml:trace xmlns:inkml="http://www.w3.org/2003/InkML" xml:id="stk0" contextRef="#ctx0" brushRef="#br0">3875 5317 0,'0'22'239,"0"0"-231,0 0 0,0 22 8,0-22-5,0 23 5,0-1 2,0 0-1,0 1-2,22-1 2,-22-22 0,0 22-1,0-21 1,0 21-17,23 0 17,-23 0-1,0 23 1,0-45 0,0 45-1,0-23 1,22 0 0,-22-22-1,0 23 1,0-23 0,0 44-1,0-44 1,0 0-1,0 23-15,0 21 15,0-21 1,0-1 0,0 0-1,0-22 1,0 0 0,0 1-1,0-1 1,0 0 0,0 0-1,0 22 1,0-21-1,0 43 2,0-44-2,22 0 1,-22 23-1,0-23 1,0 22 0,0 0-1,0 1 1,0-23 0,0 0-1,22 0 1,-22 0 0,22-22 302,0 0-311,0 0 0,1 0 7,21 0 1,0-22 1,-22 22-17,23 0 17,-23 0-1,22 0 1,-22-22 0,0 22-1,23 0-3,-23 0 8,0 0-8,0 0 7,0 0-3,0 0-1,0 0 1,1 0-16,-1 0 15,0 0-4,22 0 9,23 22-4,-23-22-5,111 0 10,-67 0-5,23 0-1,0 0 0,-22 0 1,-1 0-1,45 0 2,-22 0-2,-23 0 0,45 0 1,-22 0 0,0 0 0,-23 0-1,1 0-3,21 0 8,-21 0-5,22 0 1,-23 0-1,23 0 1,-44 0-17,65 0 17,1 0-1,-66 0 1,66 0 0,-23 0 0,1 0-1,22 0 1,-45 0 0,23 0-1,0 22 1,-23-22 0,-43 0-1,65 0-16,1 0 17,0 0-1,-22 0 1,21 0 0,1 0 0,-45 0-1,-21 0 1,-1 0-1,22 0 2,-21 0-2,65 0 1,-65-22 0,43 22-17,1 0 16,-23 0 1,1 0-1,21-22 1,-21 22 0,-1 0-1,1 0 1,-45 0-1,22 0 1,-22 0 0,0 0-1,0 0-15,1 0 15,-1 0-15,22 0 15,-22 0 18,0 0-5</inkml:trace>
    </iact:actionData>
  </iact:action>
  <iact:action type="add" startTime="13503">
    <iact:property name="dataType"/>
    <iact:actionData xml:id="d1">
      <inkml:trace xmlns:inkml="http://www.w3.org/2003/InkML" xml:id="stk1" contextRef="#ctx0" brushRef="#br0">3897 5361 0,'23'0'48,"-1"0"-8,0 0-24,0 0-8,0 0 2,0 0 4,23 0 5,65 0-18,1 0 15,0 0 1,-1 0 0,-21 0-1,22 22 1,-1 0-1,1-22 1,-22 0 0,44 0-17,-23 0 16,1 0 1,0 0 0,0 0-1,21 22 1,-21-22 0,0 0-1,0 0 1,-45 0 0,45 0-1,-45 0 1,-22 0-1,45 0-15,-23 0 15,1 0 1,21 0 0,-65 0-4,43 0 7,45 0-19,-23 0 15,23 0 0,0 0 1,-23 0 0,23 0-1,-22 0 1,-45 0-1,45 0-15,21 0 15,-21 0 1,22-22 0,-23 22-1,23 0 1,22 0 0,-45 0-1,1 0 1,22 0 0,-1 0-1,-21-22 1,-45 22-1,23 0-15,21-22 15,-21 22 1,-45 0 0,22 0-1,-22-22 1,23 22 0,-23 0-1,44 0 1,-44 0 0,45 0-1,21 0 1,-43 0-1,21 0-15,45 0 15,-45 0 1,23 0 0,-45 0-1,0 0 1,-22 0 17,-22 22 240,0 0-266,0 0 0,0 0 8,0 0-6,23 1 7,-23 43-1,0 0 1,0 1 0,0-23-1,0 45 1,0-23 0,0 23-1,0-23 1,0 1-17,0-1 17,0-21-1,0-1 1,0 22 0,0-44-1,0 45 1,0-23 0,0 1-1,0-1 1,0-22 0,0 22-1,0-22 1,0 23 0,0 21-1,0-21 1,0-23 0,0 0-1,0 22 1,0-22 0,0 0-1,0 1 19,0-1 13,0 0-8,0 0-8,0 0-24,0 0 8,0 0-8,0 1 8,-23-1 0,1-22 184,0-22-192,0-23 1</inkml:trace>
    </iact:actionData>
  </iact:action>
  <iact:action type="add" startTime="17263">
    <iact:property name="dataType"/>
    <iact:actionData xml:id="d2">
      <inkml:trace xmlns:inkml="http://www.w3.org/2003/InkML" xml:id="stk2" contextRef="#ctx0" brushRef="#br0">5558 12560 0,'0'22'104,"0"0"-96,0 0 0,0 1 0,0 43 10,0-22-2,45 23 1,-45-1-1,0 1 1,0-1 0,22 1-1,-22-1 1,0-22 0,0 45-1,22-45 1,-22 1-17,0 43 17,0-44-1,22 1 1,-22-23 0,0 22-1,22-22 1,-22 1 0,0-1-1,0 22 1,0-22 1,0 0 6,0 0-8,0 1-8,0 21 9,0 0 0,0-22 0,0 23-1,0-23 2,0 0 1,0 0 133,0 0-144,0 0 8,0 1 0,0-1-8,0 0 5,22-22 230,23 0-227,-1 0-8,0 0 0,23 0 1,-23 0 4,89 0 7,-23 0-3,-21 0-1,-23 0 1,23 0 0,-23 0-1,45 0 1,-44 0 0,-1 0-4,23 0 7,-67 0-19,44 0 15,-44 0-1,23 0 3,-1 0-1,0 0-1,1 0 1,-1 0 0,44 0-1,-21 0 1,-1 0 0,1 0-1,-1 0 1,-22 0-17,23 0 17,21 0-1,23 0 1,0 0 0,22 0-1,-23 0 1,23 0 0,22 0-1,23 0 1,-23 0 0,22 0-1,-44 0 1,-45 0-1,23 0-15,22 0 15,-23 22 1,45 0 0,0 0-1,0-22 1,-44 0 0,22 0-1,-22 22 1,-23-22 0,-21 0-1,-1 0 1,-21 0-1,21 0-15,-22 23 15,23-23 1,-23 0 0,0 0-1,1 0 1,21 0 0,-22-23-1,23 23 1,-45 0 0,0 0-1,0-22 1,0 22-1,0 0-15,1 0 12,43 0 7,-22 0-6,-22 0 5,23 0-18,21 0 15,1 0 1,-45 0-1,22 0 1,-44-22 161</inkml:trace>
    </iact:actionData>
  </iact:action>
  <iact:action type="add" startTime="20976">
    <iact:property name="dataType"/>
    <iact:actionData xml:id="d3">
      <inkml:trace xmlns:inkml="http://www.w3.org/2003/InkML" xml:id="stk3" contextRef="#ctx0" brushRef="#br0">5492 12538 0,'22'0'79,"0"0"-70,0-22 14,0 22-15,1-22 5,21 22 4,44 0-3,23-23 6,-22 23-20,-1-22 12,178-22 9,-200 44-8,156-22 7,-156 0-3,-21 22-5,88-23 10,-45 1-6,23 0 0,-23 22 1,23 0 0,0 0 0,-67 0-1,111 0-15,-22 0 15,0 0 1,0 0-1,-23 0 1,-43 0 0,21 0-1,23 0 1,-22 0-1,-1 0-2,23 0 6,-44 0-3,-23 0-1,44 0-16,1 0 17,22 0-1,66 0 1,0 0 0,22-22 0,-66 22-1,0 0 1,-22 0-1,-45 0 1,23 0 0,-23-22-1,23 22 1,-67 0-16,22 0 15,23 0 0,-1 0 1,23 0 0,-1 0-1,1 0 1,-45 0 0,0 0-1,1 0 1,-23 0 0,0 22-1,0-22 1,0 22 0,23-22 0,-1 22 0,-22 0-1,22-22 1,23 45-1,21-23 1,1 22 0,-23-22 0,-44-22-1,23 23 369,-23-23-377,0 0 0,0 22 0,0-22 0,-22 22 240,0 0-232,0 0 0,0 0 0,0 0 5,0 23-4,0-23-2,0 22-1,0-22 6,0 0-4,0 1 2,0 21-2,0 0 1,0 1-1,0-1 1,22-22-1,-22 0 1,0 22-3,0 1 6,23-1-4,-23 0-3,22 1 8,-22-23-5,0 0-16,0 0 16,0 0-15,0 23 15,0-23 1,0 0-4,0 44 8,0-21-5,0 21 1,0-22-1,0 1 1,0-23-4,0 22 8,0 0-8,0-21 7,0 21-4,0-22 1,0 0 13,0 0-6,0 0 0,0 1-8,0-1 0,0 0-8,0 0 8,0 0 0,0 0 1,0 1-4,0 21 7,0-22-4,0 22 1,0 1 0,0-23-4,0 0 8,0 0-5,0-44 202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11-03T09:52:40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1263">
    <iact:property name="dataType"/>
    <iact:actionData xml:id="d0">
      <inkml:trace xmlns:inkml="http://www.w3.org/2003/InkML" xml:id="stk0" contextRef="#ctx0" brushRef="#br0">797 2215 0,'0'23'120,"0"-1"-104,0 0-8,-22 22 0,0-22 2,-22 45 6,21-23 1,1 0 1,0-22-2</inkml:trace>
    </iact:actionData>
  </iact:action>
  <iact:action type="add" startTime="32159">
    <iact:property name="dataType"/>
    <iact:actionData xml:id="d1">
      <inkml:trace xmlns:inkml="http://www.w3.org/2003/InkML" xml:id="stk1" contextRef="#ctx0" brushRef="#br0">797 2193 0,'22'0'192,"-22"22"-184,0 1 0,22-1 0,1 0 9,-1 22-1,0-22 1,-22 0-1,22-22 1,-22 23 4,22-1 11,-22 0-16,0 0 8,22-22-16,-22 22 8,0 0 0,22-22 16,-22 22 40,23-22-56,-23 23 0,22-23 112,-22-23-120,0 1 17,22 0-18,22-22 9,-44 22-2,0-23 2,44 1 1,-21 22 0,-23 0-1,0 0 1,22 0 0,-22-1-1,22-21 1,0 22 0,-22 0-1,0 0 164</inkml:trace>
    </iact:actionData>
  </iact:action>
  <iact:action type="add" startTime="34239">
    <iact:property name="dataType"/>
    <iact:actionData xml:id="d2">
      <inkml:trace xmlns:inkml="http://www.w3.org/2003/InkML" xml:id="stk2" contextRef="#ctx0" brushRef="#br0">1373 2282 0,'22'0'112,"22"0"-96,-22 0 0,23 0-8,-23 0 10,0 0-2,-22-22 38</inkml:trace>
    </iact:actionData>
  </iact:action>
  <iact:action type="add" startTime="35207">
    <iact:property name="dataType"/>
    <iact:actionData xml:id="d3">
      <inkml:trace xmlns:inkml="http://www.w3.org/2003/InkML" xml:id="stk3" contextRef="#ctx0" brushRef="#br0">1395 2370 0,'22'0'48,"0"0"-32,23 0 0,-23 0 8,0 0-15,-22 23 8,22-23 0,0 0 4</inkml:trace>
    </iact:actionData>
  </iact:action>
  <iact:action type="add" startTime="36015">
    <iact:property name="dataType"/>
    <iact:actionData xml:id="d4">
      <inkml:trace xmlns:inkml="http://www.w3.org/2003/InkML" xml:id="stk4" contextRef="#ctx0" brushRef="#br0">2082 2105 0,'-23'22'72,"23"0"-64,-44 0 1,0 22 7,0 23 1,44-45 0,-23 22 0,1-22-1,0 1 1,22-1 2,-22 0-3,22 0 24,-22-22-8,44 0 128,22 0-152,-22 0 0,45 0 9,44 0-1,-45 0 1,-22 0 0,-22 0-1,1 0 1</inkml:trace>
    </iact:actionData>
  </iact:action>
  <iact:action type="add" startTime="37215">
    <iact:property name="dataType"/>
    <iact:actionData xml:id="d5">
      <inkml:trace xmlns:inkml="http://www.w3.org/2003/InkML" xml:id="stk5" contextRef="#ctx0" brushRef="#br0">2104 2238 0,'0'22'80,"-22"44"-72,22-44 0,-23 45 1,-21 21 8,22 23 0,-22-44-1,44-1 1,-22-66 3</inkml:trace>
    </iact:actionData>
  </iact:action>
  <iact:action type="add" startTime="83407">
    <iact:property name="dataType"/>
    <iact:actionData xml:id="d6">
      <inkml:trace xmlns:inkml="http://www.w3.org/2003/InkML" xml:id="stk6" contextRef="#ctx0" brushRef="#br0">13796 4320 0,'22'0'176,"0"22"-160,1-22-8,-1 0 0,0 0 0,0 0 11,22 0-3,-22 0 1,23-22-1,-23 22 1,22 0 0,23 0-1,-23 0-3,22 0 8,-44 0-5,1 0-3,21 0 3,22 0 1,1 0 0,-23 0-1,0 0 2,-22 0-18,23-22 16,-1 22 0,0 0 1,1 0 0,-1 0-1,-22 0 1,0 0 0,22 0-1,-21-23 1,21 23 0,-22 0-1,22 0 1,23 0 0,-23 0-1,0 0 1,-21 0 0,21 0-1,22 0 1,-44 0 0,23-22-1,-1 22 1,0 0 0,-22 0-1,23 0 1,-1 0 0,0 0-1,1 0 1,-23 0 5</inkml:trace>
    </iact:actionData>
  </iact:action>
  <iact:action type="add" startTime="86631">
    <iact:property name="dataType"/>
    <iact:actionData xml:id="d7">
      <inkml:trace xmlns:inkml="http://www.w3.org/2003/InkML" xml:id="stk7" contextRef="#ctx0" brushRef="#br0">13265 5029 0,'44'0'112,"-22"0"-104,22 0 0,1 0 3,65 0 6,23 0 0,0 0-1,0-23 1,-67 23 0,-43-22-1,-1 22 1,0 0 15,22 0-8,-22 0-8,0 0 0,1 0-4</inkml:trace>
    </iact:actionData>
  </iact:action>
  <iact:action type="add" startTime="87775">
    <iact:property name="dataType"/>
    <iact:actionData xml:id="d8">
      <inkml:trace xmlns:inkml="http://www.w3.org/2003/InkML" xml:id="stk8" contextRef="#ctx0" brushRef="#br0">14239 5582 0,'0'22'136,"22"-22"-128,0 0 0,0 0 2,67 0 7,0 0 0,-1 0-1,23 0 1,-23 0 0,1 0-1,0 0 1,-45 0 0,-22 0-1,0 0-15,22 0 15,-21 0 1,-1 0-1,22 0 1,-22 0 0,23 0-1,-23 0 1,22 0 0,-22 0-1,22 0 1,-21 0 0,-1 0-1,0-22-15,22 22 19,-22 0-7,0 0 4,1 0-1,-1 0 2,0-22 1,0 22-6,22 0 7,1 0-5,-23 0 1,22 0 0,0 0 1,23-22 3,-23 22-7,0-22 4,1 22-1,-45-22 1,44 22 3,-22 0 4,0 0 8,0 0-16,0 0 16,1 0 48</inkml:trace>
    </iact:actionData>
  </iact:action>
  <iact:action type="add" startTime="102519">
    <iact:property name="dataType"/>
    <iact:actionData xml:id="d9">
      <inkml:trace xmlns:inkml="http://www.w3.org/2003/InkML" xml:id="stk9" contextRef="#ctx0" brushRef="#br0">15036 8307 0,'0'22'24,"-22"-22"0,0 0 8,0 0-23,0 0 14,-1 0 9,1 0-8,0 0-8,0 0 16,0 0 8,0 0 8,0 0-40,-1-22 16,23 0 9,-22 0-10,22-1 1,-22 23-16,22-22 8,0 0 0,-22 22 0,22-22 1,0 0 6,0 0 9,0 0-16,0-1-4,0 1 1,0-22 8,0 22-3,0 0 6,0-23 0,22 45-7,-22-22 6,22 22 25,-22-22-24,22 22-8,-22-22 8,23 22-8,-1 0 8,0 0-8,0-22 8,0 22-16,0 0 8,0 0 16,1 0 8,-1 0-32,0 0 32,0 0-8,0 0 0,0 0 0,-22 22-20,22 0 1,1-22 7,-23 22-3,22 0-4,-22 1 8,0-1-6,22-22 2,0 0-16,-22 22 11,0 0 9,0 0-5,22 0 1,-22 0 4,0 1-5,0-1 0,0 0 0,0 0 8,0 0-8,0 0 0,0 0 16,0 1 40,0-1-40,0 0-8,-22 0 128,0-22-136,0 0 48,0 22-24,-23-22-16,23 0 0,-22 0 0,22 0 8,0 0 40</inkml:trace>
    </iact:actionData>
  </iact:action>
  <iact:action type="add" startTime="118447">
    <iact:property name="dataType"/>
    <iact:actionData xml:id="d10">
      <inkml:trace xmlns:inkml="http://www.w3.org/2003/InkML" xml:id="stk10" contextRef="#ctx0" brushRef="#br0">18557 3744 0,'22'0'160,"23"0"-144,-23-22-8,22 22 2,-22 0 3,89 0 3,0 0 1,-67 0-17,45 0 17,-1-23-1,-21 23 1,21 0 0,-66-22-1,45 22 1,-23 0 0,0 0-1,-22 0 1,23 0 0,-23 0-1,0 0 1,22 0-17,-22 0 17,23 0-1,-23 0 1,0 0 0,22 0-1,-22 22 1,1-22 0,-1 0-1,22 0 1,-22 0 0,22 0-1,1 0 1,-23 0-17,0 0 17,44 0-1,-21 0 1,-1 0 0,0 0-1,23 0 1,-1 0 0,1 0-1,-23 23 1,0-23 0,1 0-1,-23 0 1,0 0-1,22 0-15,-22 0 15,-22 22 1</inkml:trace>
    </iact:actionData>
  </iact:action>
  <iact:action type="add" startTime="122159">
    <iact:property name="dataType"/>
    <iact:actionData xml:id="d11">
      <inkml:trace xmlns:inkml="http://www.w3.org/2003/InkML" xml:id="stk11" contextRef="#ctx0" brushRef="#br0">18579 5051 0,'23'0'160,"-1"0"-152,22 0 0,0 0 0,1 0 3,65-22 5,1 22 1,0 0 0,-23 0-1,-21-23 1,21 23 0,-21 0-1,-23 0 1,0 0-16,23-22 15,-45 22 0,0-22 1,22 22 0,-22 0-1,23 0 1,-23 0 0,0 0-1,0 0 1,0 0 0,23 0 0,-23 0-1,0 0-16,22 0 17,-22 0-1,23 0 1,-1 0 0,-22 0 0,22 0-1,-22 0 1,1 0 0,-1 0-1,0 22 1,0-22 3,0 0-7,0 0 4,0 0 1,23 0 15,-23 0-17,0 0 4,0 0 4,0 0-14,1 0 4,-1 0 10,0 0 0,0 0-16,0 0 8,0 0 0,-22 22-5,22-22 5,23 0 1,-23 0 3,0 0 12,0 0 64</inkml:trace>
    </iact:actionData>
  </iact:action>
  <iact:action type="add" startTime="126183">
    <iact:property name="dataType"/>
    <iact:actionData xml:id="d12">
      <inkml:trace xmlns:inkml="http://www.w3.org/2003/InkML" xml:id="stk12" contextRef="#ctx0" brushRef="#br0">13442 7731 0,'44'0'160,"0"0"-144,-21 0-8,21 0 0,-22 0 5,67 0 7,-67 0-6,88 0 6,-43 0-4,-23 0-3,-22 0-13,45 0 21,-23 0-5,0-22 1,1 22 0,-1 0-5,-22 0 9,0 0-20,22 0 14,-21 0 2,-1 0 6</inkml:trace>
    </iact:actionData>
  </iact:action>
  <iact:action type="add" startTime="131047">
    <iact:property name="dataType"/>
    <iact:actionData xml:id="d13">
      <inkml:trace xmlns:inkml="http://www.w3.org/2003/InkML" xml:id="stk13" contextRef="#ctx0" brushRef="#br0">18225 7864 0,'44'0'272,"1"0"-264,-1 0 6,67 0 0,22 0 6,-45 0-4,-21 0 1,-1 0-1,23 0 1,-45 0 0,-22 0 0,22 0-1,-22 22 1,1-22-1,-1 0 1,0 0 0,0 0 0,0 0-1,0 0-15,0 0 15,1 0 0,-1 0 1,0 0 5,0 0 2,0 0 8,0 0-16,23 0-8,-23 0 7,22 0 2,-22 0-17,0 0 16,23 0-15,-23 0 15,0 0-2,44 0 5,-44 0-2,23 0-1,-1 0 1,-22 0 0,22 0-1,1 0 1,21 0 0,-22 0-1,-21 0 1,43 0-16,-22 0 15,1 0 1,21 0-1,-22 0 1,45 0-1,-45 0 1,23-22 0,-1 22-1,-44 0 1,23 0 0,-23 0-1,0 0 1,0 0 0,0 0-1,0 0-1,0 0 18</inkml:trace>
    </iact:actionData>
  </iact:action>
  <iact:action type="add" startTime="160744">
    <iact:property name="dataType"/>
    <iact:actionData xml:id="d14">
      <inkml:trace xmlns:inkml="http://www.w3.org/2003/InkML" xml:id="stk14" contextRef="#ctx0" brushRef="#br0">3499 10301 0,'44'0'168,"0"0"-161,-21 0 1,-1 0 3,66 0 9,-43 22-3,-1-22-16,0 0 14,45 22 2,-45-22-1,0 0 1,23 0 0,-23 0 0,0 0-1,-22 0 1,23 0-1,-1 0 1,0 0 0,-22 0 0,23 0-1,-23 0-15,22 0 15,-22 0 0,23 0 1,21 0 0,-44 0-4,22 0 8,1 0-8,21 0 7,1 0-4,-1 22 1,23-22 0,-67 0-16,66 0 14,-21 0 2,-45 0-4,22 0 8,-22 0-5,1 0 0,-1 0 1,0 0 3,0 22 4,0-22 0</inkml:trace>
    </iact:actionData>
  </iact:action>
  <iact:action type="add" startTime="162407">
    <iact:property name="dataType"/>
    <iact:actionData xml:id="d15">
      <inkml:trace xmlns:inkml="http://www.w3.org/2003/InkML" xml:id="stk15" contextRef="#ctx0" brushRef="#br0">2879 9525 0,'22'0'16,"22"0"-8,-22 0 0,45 0 12,-1 0-4,1 0 0,-23 0-2,22 0 6,1 0-4,-1 0 1,1 22-1,-23-22 1,-22 0-17,0 0 17,45 0-1,-45 0-2,44 0 7,-44 0-6,1 0 2,21 0 0,-22 0-1,-22 23 1,22-23-4,0 0 24,-22 22-24,22-22 14,1 0 69</inkml:trace>
    </iact:actionData>
  </iact:action>
  <iact:action type="add" startTime="164968">
    <iact:property name="dataType"/>
    <iact:actionData xml:id="d16">
      <inkml:trace xmlns:inkml="http://www.w3.org/2003/InkML" xml:id="stk16" contextRef="#ctx0" brushRef="#br0">3078 10965 0,'22'0'55,"22"-22"-39,-21 22-8,43-22 0,0 22 7,67-22 2,-66 22-1,44 0-15,-23 0 15,1 0 1,-45 0-1,-22 0 1,22 0 0,-21 0 3,-1 0 4,0 0-8,0 0-8,0 0 16,0 0-8,0 0 8</inkml:trace>
    </iact:actionData>
  </iact:action>
  <iact:action type="add" startTime="167111">
    <iact:property name="dataType"/>
    <iact:actionData xml:id="d17">
      <inkml:trace xmlns:inkml="http://www.w3.org/2003/InkML" xml:id="stk17" contextRef="#ctx0" brushRef="#br0">4097 11563 0,'22'0'40,"0"0"-32,0 0 0,0 0 0,23 0 4,-1 0 4,44-22 1,-43 0 0,-1 22-1,0 0 1,1 0 0,-23 0-17,22 0 17,22 0-1,-21 0 1,-1 0 0,0 0-1,1 0 1,-1 0-1,22 0 1,1 0 0,-23 0-1,23 0 1,-23 0 0,-22 0-1,22 0-15,-22 0 15,23 0 1,-23 0-1,0 0 1,0 0 0,0 0-1,0 0 1,1 0 0,21 0-1,-22 0 1,0 0 0,0 0-1,0 0-15,23 0 15,-1 0 1,-22 0 0,0 0-1,23 0 1,-23 0-1,0-22 1,0 22 0,0 0 0,0 0-1,0 0 9,1 0 17,-23-22-12</inkml:trace>
    </iact:actionData>
  </iact:action>
  <iact:action type="add" startTime="185664">
    <iact:property name="dataType"/>
    <iact:actionData xml:id="d18">
      <inkml:trace xmlns:inkml="http://www.w3.org/2003/InkML" xml:id="stk18" contextRef="#ctx0" brushRef="#br0">4052 13247 0,'0'-23'135,"45"23"-127,-23 0 0,0 0 0,0 0 0,45 0 3,65 0 5,-43 0 0,-23 0 1,-21 0 1,-1 0-1,-22 0-5,0 0 8,0 0-3,1 0 15,-1 0-8,0 0-14,0 0 7,0 0 4,0 0-5,0 0-3,1 0 3,-1 0 1,22 0 0,0 0-1,-22 0 1,1 0-17,21 0 17,-22 0-1,22 0 1,-21 0 0,21 0-1,-22 0 1,0 0 0,22 0-1,-21 0 1,-1 0 0,22-22-1,-22 22 1,22 0 0,-21 0-1,21 0 1,-22 0 0,0 0-1,0 0 1,23 0 0,-23 0-1,0 0-3,0 0 8,0 0-4,0 0 15,0 0-15,1 0 0,-1 0 0,0 0-1,0 0 1,0 0 0,0 0 10</inkml:trace>
    </iact:actionData>
  </iact:action>
  <iact:action type="add" startTime="187656">
    <iact:property name="dataType"/>
    <iact:actionData xml:id="d19">
      <inkml:trace xmlns:inkml="http://www.w3.org/2003/InkML" xml:id="stk19" contextRef="#ctx0" brushRef="#br0">2790 12582 0,'44'0'95,"-21"0"-79,21 0-8,-22 0 0,22 0 0,67 0 9,0 0 0,-67 0-4,89 0 7,-67 0-4,-43 0 2,-1 0-1,22 0-1,-22 22 0,0-22 1,0 0-1,1 0 1,21 0 0,-22 0-1,0 0 1,22 0 0,-21 0 4,-1 0-5,0 0 8,0 0-16,0 0 8,0 0 8,0 0 16</inkml:trace>
    </iact:actionData>
  </iact:action>
  <iact:action type="add" startTime="220496">
    <iact:property name="dataType"/>
    <iact:actionData xml:id="d20">
      <inkml:trace xmlns:inkml="http://www.w3.org/2003/InkML" xml:id="stk20" contextRef="#ctx0" brushRef="#br0">13198 10456 0,'22'0'119,"0"0"-103,1 0 0,-1 0 0,0 0-4,0 0 4,44 0 1,-21 0 0,-23 0-1,22 0 1,-22 0-1,1 0 1,21 0 0,-22 0 0,0 0-1,0 0 1,0 0-3,1 0 6,-1 0-4,0 0-3,0 0 7,0 0-3,22 0-1,-21 0 1,-1 0 0,0 0-1,0 0 1,0 0-3,0 0 6,0 0-4,1 0-3,-1 0 8,0 0-5,22 0 2,-22 0-2,0 0 0,23 0 1,-23 0-1,0 0 7,0 0-7,0 0 0,0 0 8,-66 0 384,0 0-392,22-23-8,0 23 0,-1 0 7,-87 0 1,21 0 1,45 0-17,-45 0 17,23 0-1,22 0 1,-1 0-1,1 0 1,0 0 0,-1 0-4,23 0 7,0 0 14,0 0-17,0 0-1,0 0 8,-1 0-8,1 0-6,0 0 28</inkml:trace>
    </iact:actionData>
  </iact:action>
  <iact:action type="add" startTime="225752">
    <iact:property name="dataType"/>
    <iact:actionData xml:id="d21">
      <inkml:trace xmlns:inkml="http://www.w3.org/2003/InkML" xml:id="stk21" contextRef="#ctx0" brushRef="#br0">15125 10987 0,'0'0'0,"-22"0"15,-1 22 9,1-22-7,0 0-1,0 0 1,0 0 0,0 0-1,-23 0 2,-21 0-1,22 0-2,22 0-1,-1-22 23,23 0-21,-22 0 1,22-45-1,-22 67 1,22-44 0,0 22-1,0 0 5,0 0-12,0 0 11,22-45-3,23 1 0,-45 21-1,22 23 1,22-22-17,-22 22 17,0 0-1,-22-1 1,22 23 0,1 0 20,-1 0-21,0 0 0,0 0 8,0 0 0,0 0-8,0 0 1,1 0-1,21 45 1,-44-23 0,44 0-1,-22 22 1,1-21-3,-1 21 5,0-22-2,0-22 0,-22 44-1,0-22 1,22 1 0,-22-1-1,0 0 1,0 0 13,0 0 3,0 0-26,0 0 17,-22-22-8,22 23-8,-22-23 8,22 22 0,0 0 0,-22-22-15,0 0 15,-1 22 1,1 0 5,0-22 7,0 45-13,0-45-3,0 22 7,-1-22-3,1 0 8,22 22 0</inkml:trace>
    </iact:actionData>
  </iact:action>
  <iact:action type="add" startTime="227968">
    <iact:property name="dataType"/>
    <iact:actionData xml:id="d22">
      <inkml:trace xmlns:inkml="http://www.w3.org/2003/InkML" xml:id="stk22" contextRef="#ctx0" brushRef="#br0">15634 10943 0,'-22'0'119,"0"0"-87,-22 0-16,-1 0 0,23 0 8,0 0 9,0 0 6,0 0-7,22-22-20,-22 22 24,-1-22-12,23-1 0,0 1-12,-22 22 4,22-22 12,-22 22-20,0-22 8,22-22 0,0 22 0,-22 22 8,22-23-15,0 1 7,0 0 1,0 0 0,0 0 0,0 0-1,0-23 1,0 23 2,0 0-3,0 0 0,22 22-1,0-22 2,0 0 0,0 22-1,23-45 1,-23 45 0,0 0-1,0 0 1,0-22 0,0 22-1,1 0 19,-1 0 5,0 0-31,0 0 22,-22 22-23,22-22 16,-22 45-16,22-45 8,0 22 0,-22 0 16,23 0-17,-23 0 3,22-22-3,-22 22 2,0 1 0,0 21-1,22-22 1,0 0-1,-22 0 1,0 23 0,22-23 0,-22 0-1,0 0 1,0 0 0,0 0-17,0 0 17,0 1 6,0-1 1,0 0 0,0 0 57,0 0-42,-22-22-31,0 0 0,22 22 0,0 1 8,-22-23-8,22 22 2,-22-22 7,22 22 4,-23-22-9,1 0 32,0 0 636,-22 0-656,44-22-15,0 0-2,-22 22 1,22-23 24,-22 23 8,22-22-16</inkml:trace>
    </iact:actionData>
  </iact:action>
  <iact:action type="add" startTime="240607">
    <iact:property name="dataType"/>
    <iact:actionData xml:id="d23">
      <inkml:trace xmlns:inkml="http://www.w3.org/2003/InkML" xml:id="stk23" contextRef="#ctx0" brushRef="#br0">15080 12228 0,'0'0'1,"-22"0"14,-22 0 25,44-22-32,-22 22 8,0-23-8,22 1 5,-45 22 3,45-22 1,-22 0 0,-22 22-1,22-22 1,22 0-1,-22 22-15,0-23 15,22 1-2,-45 22 11,45-22-9,0 0 8,-22 22-8,22-22-8,0 0 8,0 0 0,0-1 8,22 23-15,0-44 7,23 44 1,-23 0-5,44-44 9,-44 44-5,23 0 1,-1 0 3,-22 0 4,0 0-16,0 0 32,1 22-24,-23 0 0,22-22-7,-22 44 8,22 23-1,-22-45 1,0 0 0,0 0 3,0 0 12,0 1-8,0 21 72,-22-44-88,22 22 16,-22-22 48</inkml:trace>
    </iact:actionData>
  </iact:action>
  <iact:action type="add" startTime="242192">
    <iact:property name="dataType"/>
    <iact:actionData xml:id="d24">
      <inkml:trace xmlns:inkml="http://www.w3.org/2003/InkML" xml:id="stk24" contextRef="#ctx0" brushRef="#br0">15501 12250 0,'0'22'63,"-22"-22"-31,0 0 0,0 0 0,0 0 24,0 0-32,22-22 0,-23 0-16,23 0 8,0-1 0,-22 1 0,22-22 0,-22 44 0,22-22-2,-22 22 37,22-22-44,0-1 17,0 1-16,0 0 8,0 0 8,22 22 8,0 0-16,-22-22-8,22 22 8,1 0 0,-1-22 0,22 22 0,0 0 1,-22 0 0,1 0 0,-1 0 36,0 0-29,0 0 32,-22 22-48,22-22 8,-22 22-7,22 22 22,0-22-7,-22 1-8,23 21 9,-23-22-2,0 0 1,0 0-8,0 1 9,0-1-2,-23 0 17,23 0-32,-22-22 8,0 0-7,0 0 12,-22 0-5,22 0 1,-1 22-1,1-22 1,-22 0 55</inkml:trace>
    </iact:actionData>
  </iact:action>
  <iact:action type="add" startTime="244432">
    <iact:property name="dataType"/>
    <iact:actionData xml:id="d25">
      <inkml:trace xmlns:inkml="http://www.w3.org/2003/InkML" xml:id="stk25" contextRef="#ctx0" brushRef="#br0">16099 12316 0,'-44'0'127,"22"0"-119,0 0 8,-23 0-8,23 0 8,0 0 1,0 0 0,0 22 0,0-22-1,-1 0 21,1-22-21,0 0 0,22 0-1,0 0 1,-22 22 1,22-22-1,-22-23 1,22 23 0,0 0-1,0 0 1,0 0 0,0 0-4,0-1 8,44-21-5,0 22 0,-21 0 1,-1 22 0,0 0-1,0-22-15,0 22 15,0 0 1,0 0-1,1 0 1,-1 0 17,22 0-17,-22 22-4,-22 0 7,22 0 13,0 22-16,-22 1-1,23 21 1,-1-21-1,-22-23 1,0 0 0,0 0 19,-22-22-20,22 22-1,-23-22 1,1 22-3,-22-22 8,22 22-5,0-22 1,0 23-1,-1-1 1,1-22-1</inkml:trace>
    </iact:actionData>
  </iact:action>
  <iact:action type="add" startTime="246040">
    <iact:property name="dataType"/>
    <iact:actionData xml:id="d26">
      <inkml:trace xmlns:inkml="http://www.w3.org/2003/InkML" xml:id="stk26" contextRef="#ctx0" brushRef="#br0">13309 11785 0,'22'0'80,"0"0"-65,0 0-7,0 0 6,89-22 3,-44-1 0,-23 23-1,45 0-15,-23 0 15,23 0 1,-23 0-1,0 0 1,1 0 0,21-22 0,1 22-1,0 0 1,-23-22-1,-22 22 1,1 0 0,-23 0-1,22 0-15,-22 0 15,0 0-2,23 0 6,-1 0-4,-22 0 1,22 0-1,-22 0 1,23 0 0,-1 0-1,0 0 1,-22 0 0,1 0-1,-1 0 1,0 0 0,0 0-1,0 0 1,0 0 0,0 0 3,1 0 4,-1 0-8,0 0 8,0 0-8,0 0 0,0 0 1,1 0 0,-1 0-1,0 0 1,0 0 16,0 0-15,0 0-2,0 0 1,1 0 0,-1 0 16,0 0-10,0 0-7,0 0 0,0 0 16,0 0 72</inkml:trace>
    </iact:actionData>
  </iact:action>
  <iact:action type="add" startTime="251824">
    <iact:property name="dataType"/>
    <iact:actionData xml:id="d27">
      <inkml:trace xmlns:inkml="http://www.w3.org/2003/InkML" xml:id="stk27" contextRef="#ctx0" brushRef="#br0">16166 11674 0,'22'0'7,"0"0"9,22 0-5,23 0 5,43 0 1,23 0 0,0 0-1,-22-22 1,-23 0-4,-21 22 7,-23 0-3,0 0-1,1 0-15,-1 0 15,0 0 1,-22 0 17,1 0-17,21 0-5,-22 0 9,0 0-5,0 0-3,0 0 8,1 0-5</inkml:trace>
    </iact:actionData>
  </iact:action>
  <iact:action type="add" startTime="252847">
    <iact:property name="dataType"/>
    <iact:actionData xml:id="d28">
      <inkml:trace xmlns:inkml="http://www.w3.org/2003/InkML" xml:id="stk28" contextRef="#ctx0" brushRef="#br0">16564 10456 0,'22'0'57,"45"0"-50,-23 0 6,67-23 4,22 1-3,0 0 6,-23 22-4,-65 0 0,43-22-15,-44 0 14,1 22 3,-23 0-1,0 0-1,0 0 14,0 0 49</inkml:trace>
    </iact:actionData>
  </iact:action>
  <iact:action type="add" startTime="254128">
    <iact:property name="dataType"/>
    <iact:actionData xml:id="d29">
      <inkml:trace xmlns:inkml="http://www.w3.org/2003/InkML" xml:id="stk29" contextRef="#ctx0" brushRef="#br0">15966 7665 0,'22'0'47,"23"0"-39,-23 0 0,44 0 8,-21 0-15,65 22 15,23 0 1,0-22 0,44 0-1,23 22 1,-68-22-4,-43 0 8,-45 0-5,1 0 1,-23 0-4,22 0 7,-22 22-4,0-22-2,23 0 6,-23 0 2,22 0-6,-22 0-4,0 0 1,23 0 8,-1 0-5,-22 0 1,0 0-4,0 0 7,23 0-4,-23 0 1,0 0 0,0 0 5,0 0 18</inkml:trace>
    </iact:actionData>
  </iact:action>
  <iact:action type="add" startTime="268712">
    <iact:property name="dataType"/>
    <iact:actionData xml:id="d30">
      <inkml:trace xmlns:inkml="http://www.w3.org/2003/InkML" xml:id="stk30" contextRef="#ctx0" brushRef="#br0">13464 13535 0,'22'0'120,"0"0"-113,23 0 9,-23 0-8,22-23 3,22 23 6,67 0 0,0 0-1,-22 0 1,-23 0-1,-21 0 2,-45 0-1,22 0-16,1 0 14,-23 0 2,0 0 5,0 0 2,0 0-16,0 0 33,0 0-10,1 0-7,-1 0-8,0 0 1,0 0 431,-22 23-425,44-23-14,-22 0-2,23 0 2,21 0 11,-44 0-3,45 0-1,-1 0 1,-22-23 0,1 23-1,21 0-15,-44 0 12,45 0 7,-45 0-4,22 0 1,-22 0 0,1 0-1,-1 0-2,0 0 23,0 0-20,0 0-1,0 0 16,0 0 8,1 0 8</inkml:trace>
    </iact:actionData>
  </iact:action>
  <iact:action type="add" startTime="277607">
    <iact:property name="dataType"/>
    <iact:actionData xml:id="d31">
      <inkml:trace xmlns:inkml="http://www.w3.org/2003/InkML" xml:id="stk31" contextRef="#ctx0" brushRef="#br0">14527 14576 0,'-22'0'8,"0"0"96,22-22-80,-23 22-16,23-23 24,0 1-16,-22 0 0,22 0 0,-22 22 0,22-22 24,-22 22-23,22-22-1,0 0 7,0-1-7,-22 1 16,22 0-8,0 0-8,-44 22 120,44-22 112,0-23-232,0 23 0,0 0-8,22 0 8,0-22-1,44-23 2,-21 67-16,-1-44 15,-22 22 1,22 22-1,-22 0 38,1 0-22,-1 22-16,-22 0-1,22 45 2,-22-23-1,0-22-15,0 0 15,0 0 0,0 23 1,0-1 0,-22 0 0,-23 45-1,1-1 1,22-65 0,0-23 1,0 0 6,-23 0-15,23 0 6,0 0-14,-66 0 15,88-23 135,44-21-143</inkml:trace>
    </iact:actionData>
  </iact:action>
  <iact:action type="add" startTime="279432">
    <iact:property name="dataType"/>
    <iact:actionData xml:id="d32">
      <inkml:trace xmlns:inkml="http://www.w3.org/2003/InkML" xml:id="stk32" contextRef="#ctx0" brushRef="#br0">15014 14531 0,'0'0'0,"-22"0"15,0 0-7,0 23 7,-1-23 1,1 0 1,-22 0 0,22 0 0,0 0-1,-45-23 1,67 1-1,-22-22 1,0 22 0,0 22 0,22-22-1,0-23 1,0 23-1,0-22 1,0 0-16,66-23 15,1-21 0,43-1 1,-43 67 0,-23 0-1,-22 22 1,0 0 0,23 44 0,-23 0-1,0 1 1,0-1 0,0 0-1,-22-22 0,0 0-15,0 1 16,0 21-1,0-22 1,0 0 0,-22 0-1,0 1 18,0 21-18,-45 0 1,1 45 0,44-67-1,0 0-15</inkml:trace>
    </iact:actionData>
  </iact:action>
  <iact:action type="add" startTime="280567">
    <iact:property name="dataType"/>
    <iact:actionData xml:id="d33">
      <inkml:trace xmlns:inkml="http://www.w3.org/2003/InkML" xml:id="stk33" contextRef="#ctx0" brushRef="#br0">15391 14598 0,'-23'22'16,"-21"-22"0,22 0 0,-22 0 0,22-22 8,-1 0-8,1 22-1,0-45 2,0 1-16,22 22 22,0 0-7,-22 22-6,22-44 7,0-23-1,44-22 1,23-21 0,-1 43 0,0 23-1,-43 44 1,-23-22-1,22 22 2,0 0-17,0 22 14,22 0 2,-44 22-1,45-44 1,-23 45 0,-22-1-1,0 0 1,0 1 0,0-23 1,0 22-3,-22-22 1,-1 23 1,1-23-16,0 0 15,0 0 0,22 0 1</inkml:trace>
    </iact:actionData>
  </iact:action>
  <iact:action type="add" startTime="281600">
    <iact:property name="dataType"/>
    <iact:actionData xml:id="d34">
      <inkml:trace xmlns:inkml="http://www.w3.org/2003/InkML" xml:id="stk34" contextRef="#ctx0" brushRef="#br0">15878 14509 0,'0'0'0,"0"22"8,0 1 24,0-1-17,-22-22 0,-1 0 3,1 0-3,0 0-14,0 0 15,-44 0 1,43 0-1,1 0 1,22-22 0,-22-1 0,22 1-1,-22 0 1,22-44-1,-22-1 1,22 23 0,0 22-1,0-45-15,22 23 15,0 22 1,0 22-1,0 0 1,23 0 17,-23 0-18,0 0 1,0 22-1,22 0 1,-21 22 0,-1-44-1,-22 23-15,22 21 15,-22-22 1,22 0-1,0 23 1,-22-1 4,0-22-8,0 0 14,-22 0 53,0-22-56,0 0 8,22 22-16,-22-22 97</inkml:trace>
    </iact:actionData>
  </iact:action>
  <iact:action type="add" startTime="283584">
    <iact:property name="dataType"/>
    <iact:actionData xml:id="d35">
      <inkml:trace xmlns:inkml="http://www.w3.org/2003/InkML" xml:id="stk35" contextRef="#ctx0" brushRef="#br0">14394 14797 0,'22'0'103,"0"0"-95,23 0 5,110-22 4,66 0-1,-44 22 0,-44 0 1,-22 0 0,22 0 0,-45 0-1,23 22 1,-67-22-1,23 0 1,-1 22 0,23-22 0,-23 22-1,23-22 1,-1 0 0,-43 0-1,-1 0 1,-22 0-1,0 0-15,0 0 15</inkml:trace>
    </iact:actionData>
  </iact:action>
  <iact:action type="add" startTime="284552">
    <iact:property name="dataType"/>
    <iact:actionData xml:id="d36">
      <inkml:trace xmlns:inkml="http://www.w3.org/2003/InkML" xml:id="stk36" contextRef="#ctx0" brushRef="#br0">16099 14664 0,'22'0'135,"-22"22"-127,22-22 1,1 23-2,-1-23 2,22 22 7,-22 22 1,22-44 0,-44 22 172,0 0-53,-22 1-128,22 21 0,-22-22 1,-22 67 8,0-45-1,44-22 1,0 0-1</inkml:trace>
    </iact:actionData>
  </iact:action>
  <iact:action type="add" startTime="313400">
    <iact:property name="dataType"/>
    <iact:actionData xml:id="d37">
      <inkml:trace xmlns:inkml="http://www.w3.org/2003/InkML" xml:id="stk37" contextRef="#ctx0" brushRef="#br0">4362 15262 0,'-22'0'103,"22"-22"-95,-22 22 9,0 0-4,22-22 3,-44 22 1,44-22 0,-22 22 7,22-22 8,0 0 0,0-1-16,0 1 8,-23 22-8,23-22-7,0 0 6,0 0 9,0 0-8,0 0-8,23-23 9,-1 45 0,-22-22-1,22 0 1,0 22 4,0 0 19,0 0 33,0 0-2,-22 22-55,23 0-8,-23 0 16,22-22-10,-22 23 2,0-1 1,0 0 0,0 0-1,0 0 1,0 0 6,-22 0 2,-1 1-10,1-23-7,22 22 4,-22-22 8,22 22-6</inkml:trace>
    </iact:actionData>
  </iact:action>
  <iact:action type="add" startTime="314880">
    <iact:property name="dataType"/>
    <iact:actionData xml:id="d38">
      <inkml:trace xmlns:inkml="http://www.w3.org/2003/InkML" xml:id="stk38" contextRef="#ctx0" brushRef="#br0">4938 15152 0,'0'0'0,"-44"22"32,22-22-8,0 0-1,22 22-12,-23-22 5,1 0 1,-22 0 0,22 0-1,0 0 1,0 0 26,22-22-28,-23 22-6,23-45 7,-22 23 1,0-22 0,22 22-1,0-22 1,0 21 0,0 1-1,0-44 1,22 66 0,0-22-1,23-23 1,-1 45-16,0 0 15,-22-22 1,1 0-1,-1 22 22,-22 22-26,22 0 5,0 1-1,-22 21 1,0 0 0,22-22-1,-22 0 1,0 23-16,0-23 15,0 0 15,0 0 10,0 0-26,0 0 9</inkml:trace>
    </iact:actionData>
  </iact:action>
  <iact:action type="add" startTime="315952">
    <iact:property name="dataType"/>
    <iact:actionData xml:id="d39">
      <inkml:trace xmlns:inkml="http://www.w3.org/2003/InkML" xml:id="stk39" contextRef="#ctx0" brushRef="#br0">5359 15152 0,'0'22'48,"-22"-22"39,-22 0-70,44-22 6,0-1-14,-23 1 8,1 0 0,22 0-1,0 0 1,-22 0 0,22 0 2,0-1 5,22 1-16,-22-22 7,22 22 2,-22 0-17,23 0 17,-1 22-17,-22-23 17,22 23 5,0 0 27,0 0-34,0 0 1,-22 23-2,22-23 12,-22 22-18,0 0 8,0 0 1,23 22-1,-23-22 1,0 23 0,0-1-1,-45-22 1,45 0 0,-22 0-1,0 23 1,0 43 0,0-88 0,0 0-1,22 23 24</inkml:trace>
    </iact:actionData>
  </iact:action>
  <iact:action type="add" startTime="317192">
    <iact:property name="dataType"/>
    <iact:actionData xml:id="d40">
      <inkml:trace xmlns:inkml="http://www.w3.org/2003/InkML" xml:id="stk40" contextRef="#ctx0" brushRef="#br0">5713 15240 0,'-22'0'127,"0"0"-111,22-22 8,0 0 32,0 0-48,0 0 8,0-1 0,0 1-1,0-22 2,0 0-1,0-1-15,22 45 15,-22-44-16,0 0 17,22 0-1,0-1 1,1 23 0,-1 22 11,0 0-19,-22-22 3,66 22 5,-44 0 0,1 0 9,-1 0-11,-22 22 33,22-22-37,-22 22 5,0 0 1,0 23 0,0 21-1,0-22 1,0 23 0,-22-1-1,22-44 2,-45 23-18,45-1 16,-66 0 1,44 1-1,-45-45 1,45 22 0,0-22-1,0 0 4,0 0 12</inkml:trace>
    </iact:actionData>
  </iact:action>
  <iact:action type="add" startTime="320952">
    <iact:property name="dataType"/>
    <iact:actionData xml:id="d41">
      <inkml:trace xmlns:inkml="http://www.w3.org/2003/InkML" xml:id="stk41" contextRef="#ctx0" brushRef="#br0">11427 15528 0,'0'22'31,"0"1"-6,-23-1-2,1-22-7,0 0 0,0 0-5,-67 0 6,45 0-1,22 0 1,0 0 0,0-22 73,22-1-74,0 1 8,22 22 0,0-22-8,0 22-3,22-22 1,-21 22 6,-1 0-4,0 0 1,0 0 16,0 0-2,-22 22-15,0 0 4,22-22-7,-22 22 7,22-22-3,-22 23 10,0-1-20,0 0 17,0 0 8,0 0 8,0 0 1,0 0 6</inkml:trace>
    </iact:actionData>
  </iact:action>
  <iact:action type="add" startTime="323776">
    <iact:property name="dataType"/>
    <iact:actionData xml:id="d42">
      <inkml:trace xmlns:inkml="http://www.w3.org/2003/InkML" xml:id="stk42" contextRef="#ctx0" brushRef="#br0">5425 15617 0,'0'22'63,"0"44"-55,0 1 0,0-1 0,23 23 3,-23 177 6,0 44 1,0-66-2,0-67 0,0-44 0,0-45 1,0 23 0,0-89-1,22 22-15,-22 1 12,0-23 7,0 0-4,0 0 1,0 0 5,0 23-7,0-23 1,0 0 0,0-44 136,-22 0-143,-1 0-2,-21-23 10</inkml:trace>
    </iact:actionData>
  </iact:action>
  <iact:action type="add" startTime="324608">
    <iact:property name="dataType"/>
    <iact:actionData xml:id="d43">
      <inkml:trace xmlns:inkml="http://www.w3.org/2003/InkML" xml:id="stk43" contextRef="#ctx0" brushRef="#br0">5248 17145 0,'0'45'112,"0"-23"-105,45 22 7,-45 45-2,44-1 10,-22-43-6,0-23-4,-22 0-11,0 0 20,22-22 29,0-22-13,23 0-21,-45-23-3,66-43-1,1-1 10,-23 45-21,-44 0 14,44-1-3,-22 1-11,23-23 20,-23 45-5,-22 0-3,22 22 8,-22-22-5,22 22-3,0-22 7</inkml:trace>
    </iact:actionData>
  </iact:action>
  <iact:action type="add" startTime="326280">
    <iact:property name="dataType"/>
    <iact:actionData xml:id="d44">
      <inkml:trace xmlns:inkml="http://www.w3.org/2003/InkML" xml:id="stk44" contextRef="#ctx0" brushRef="#br0">6245 17190 0,'22'0'104,"0"0"-96,0 0 0,45 0 0,243 0 9,66 22-1,-154 0-3,331-22 8,-354 0-5,-154 0-3,-23 0 42,0 0-38,0 0-10,0 0 1,23 0 8,-23 0-16,0 0 13,22 0 9,-22 0-10,89 0 9,-67 0-5,-21 0-2,-23 44 232,0-22-230,0 23-8,0-1 8,0-22-15,0 0 11,0 67 9,0-67-5,0 0-3,0 0 8,0 0 55,-23-22 20,1 0-87,0 0-2,0-22 1,0 0 12</inkml:trace>
    </iact:actionData>
  </iact:action>
  <iact:action type="add" startTime="327880">
    <iact:property name="dataType"/>
    <iact:actionData xml:id="d45">
      <inkml:trace xmlns:inkml="http://www.w3.org/2003/InkML" xml:id="stk45" contextRef="#ctx0" brushRef="#br0">6245 17278 0,'0'22'64,"0"23"-57,22-23 1,0 22 7,0 67 2,-22-67-1,22 0-15,-22-21 15,0-1 16,0 0-17,0 0 34,0 0-34,22-22-7,1 0 185,-1 0-178,22 0-7,0 0 7,111 22 2,0-22-1,-66 0-15,0 0 12,88 0 7,-89 0-4,1 22 1,-23 1 0,1-23-1,21 0 1,45 0 0,0 0-1,22 0 1,-66 0 0,-23 0-1,-44 0 1,0 0-17,0 0 17,1 0-1,-1 0 1,0 0 4,0 0 3,0 0-16,0 0 16,0 0 8,1 0-16,-1 0-7,0-23 7,0 23 7,-22-22 2,22 22-18,0 0 5,1 0 24,-1 0-20,-22-22-1,22 22 2,-22-22 63,22 22-72,-22-22 1,0 0 14,22 22-11,-22-22 5,0-1 2,0 1-5,22 0 3,0-22 0,-22 22-1,23-23-15</inkml:trace>
    </iact:actionData>
  </iact:action>
  <iact:action type="add" startTime="330288">
    <iact:property name="dataType"/>
    <iact:actionData xml:id="d46">
      <inkml:trace xmlns:inkml="http://www.w3.org/2003/InkML" xml:id="stk46" contextRef="#ctx0" brushRef="#br0">10629 12206 0,'0'0'0,"0"44"7,0 44 6,0 134 3,0 44 1,45 66-1,-23-22 1,-22-44 0,0-22-1,22-89-15,-22 177 15,0-22 1,0-88-1,0-90 1,22-21 0,-22 0-1,22 22 1,-22-44 0,0-23-1,0-22 1,0 1 0,0-23 7,0-44 64,0-1-72,0-21 0,-22 22-8,22 0 6,-22-45 3,-22-21-1</inkml:trace>
    </iact:actionData>
  </iact:action>
  <iact:action type="add" startTime="331056">
    <iact:property name="dataType"/>
    <iact:actionData xml:id="d47">
      <inkml:trace xmlns:inkml="http://www.w3.org/2003/InkML" xml:id="stk47" contextRef="#ctx0" brushRef="#br0">10541 15285 0,'0'22'23,"22"0"-14,-22 44-2,22-21 9,0-1-3,-22 22 4,22 1-1,1-45 1,-23 22 0,0-22-1,22 1 1,-22-1 6,0 0-13,0 0 7,22-22 132,0-22-141,0 0 8,0 0 0,-22-1-5,67-65 6,-1-23-1,1-22 1,-1 0 0,-44 45-1,-22 65 26</inkml:trace>
    </iact:actionData>
  </iact:action>
  <iact:action type="add" startTime="343088">
    <iact:property name="dataType"/>
    <iact:actionData xml:id="d48">
      <inkml:trace xmlns:inkml="http://www.w3.org/2003/InkML" xml:id="stk48" contextRef="#ctx0" brushRef="#br0">8791 15107 0,'-22'-22'239,"22"0"-231,0 0 8,-22 22-7,22-22 6,0 0 1,0-1 0,-22 23-15,0-22 31,0 22-1,0 0-7,-1 45-8,1-23-3,-22 44 4,0 1 0,22-23-1,22-22 1,0 22-1,0-21-15,0 21 15,0-22 1,0 22-1,22 1 1,0-23 0,22 0-4,0-22 7,-21 0-3,43-89 0,-44 23-1,0-1 1,0 23-1,-22 22 17,23 22 15,-23-22-41,0 44 138,22-22-137,-22 44 1,22-22 8,0 45 0,0-45-1,0-22 76,-22-22 45</inkml:trace>
    </iact:actionData>
  </iact:action>
  <iact:action type="add" startTime="344656">
    <iact:property name="dataType"/>
    <iact:actionData xml:id="d49">
      <inkml:trace xmlns:inkml="http://www.w3.org/2003/InkML" xml:id="stk49" contextRef="#ctx0" brushRef="#br0">9013 14731 0,'-22'0'167,"22"22"-159,-22 22 2,-1 1 6,-21-1 1,44 0 0,0-22 3,0 0 4,0 1-8,0-1-8,0 0 7,0 0 10,0 0-17,0 0 16,22-22-8,-22 22-6,22-22 7,23 0 0,-1 0-1,45-44 1,-23 0 0,-44 44-1,0-22 1,0 22 0,1 0-1,-46-22 129</inkml:trace>
    </iact:actionData>
  </iact:action>
  <iact:action type="add" startTime="345792">
    <iact:property name="dataType"/>
    <iact:actionData xml:id="d50">
      <inkml:trace xmlns:inkml="http://www.w3.org/2003/InkML" xml:id="stk50" contextRef="#ctx0" brushRef="#br0">8991 14399 0,'0'0'0,"22"44"15,0 0 2,22 111 0,1-88-1,-23-1 1,0-44 0,-22 0-1,0 1 44,44-1-51,-44 0-2,0 0 1,22 0 9,-22 0-16,0 0 16,0 1-2,22-23 7,-22-23 2,23 1-7,-23 0-10,22 0 3,0-44 10,0 43-4</inkml:trace>
    </iact:actionData>
  </iact:action>
  <iact:action type="add" startTime="346912">
    <iact:property name="dataType"/>
    <iact:actionData xml:id="d51">
      <inkml:trace xmlns:inkml="http://www.w3.org/2003/InkML" xml:id="stk51" contextRef="#ctx0" brushRef="#br0">9389 14376 0,'-22'23'48,"0"21"-32,0 22 0,22-44 0,-22-22-3,22 45 7,-22-45-4,22 22 1,-23 0 4,23 0-9,-22 0 5,22 23 0,-22-23-1,44-22 242,0 0-242,1 0-7,21 0-2,-22 22 3,22-22 7,-44 22 12,22-22-21</inkml:trace>
    </iact:actionData>
  </iact:action>
  <iact:action type="add" startTime="348024">
    <iact:property name="dataType"/>
    <iact:actionData xml:id="d52">
      <inkml:trace xmlns:inkml="http://www.w3.org/2003/InkML" xml:id="stk52" contextRef="#ctx0" brushRef="#br0">9544 14111 0,'0'22'7,"0"0"2,0 0-2,0 0 2,0 22 5,0 1 2,0 21 1,0-44-1,0 1-15,0 21 15,0-22 31,-22 22-23,22-22-8,22-22 64,23 0-72,-1 0 1,0 0-2,0 0 2,45-44 8,-45 44 0,-22 0 12,-22 22 92,0-44-73,-22 22-40</inkml:trace>
    </iact:actionData>
  </iact:action>
  <iact:action type="add" startTime="348808">
    <iact:property name="dataType"/>
    <iact:actionData xml:id="d53">
      <inkml:trace xmlns:inkml="http://www.w3.org/2003/InkML" xml:id="stk53" contextRef="#ctx0" brushRef="#br0">9744 14199 0,'0'22'47,"0"23"-30,0-1-1,0 0-9,-23 1 1,1 21 9,22 23 0,-22-45-1,0 0 1,22-22 0</inkml:trace>
    </iact:actionData>
  </iact:action>
  <iact:action type="add" startTime="349760">
    <iact:property name="dataType"/>
    <iact:actionData xml:id="d54">
      <inkml:trace xmlns:inkml="http://www.w3.org/2003/InkML" xml:id="stk54" contextRef="#ctx0" brushRef="#br0">8570 12826 0,'0'-22'16,"0"-1"-9,0 1 9,22 0 0,-22 0 0,0 66 136,0-22-143,0 23-2,-22-23 1,22 22 5,0 45 3,-22-45 1,22 0 0,0-21-1,22-23 145,-22-23-152,0 1-2,0 0 41,0 0-32,0-22 1,0 22 23,0-1 7,0 1-6,0 0-33,-22 0 15,22 0-6,0 0 14,0-1-23,0 1 9,-22 22-7,0 0 123,-23 0-93,45 22-32,-22 1 1,0 21 7,22-22-1,0 0-2,-22 0 3,22 23 1,0-1 0,0-22 0,0 0-16,0 0 14,0 1 2,0-1 14,22-22 57,0 0-64,0 0-15,0 0-2,1 0 1,-23-22 8,88-89 1,-66 22-1,0 67 1,-22 44 157,23 0-165,-23 23 7,22-45-1,-22 22-7,0 0 8,0 0 8,0 0 8,22-22-24,-22 22 8,0 1 8,22-23-16,-22-23 136,0 1-135,0 0-1</inkml:trace>
    </iact:actionData>
  </iact:action>
  <iact:action type="add" startTime="352224">
    <iact:property name="dataType"/>
    <iact:actionData xml:id="d55">
      <inkml:trace xmlns:inkml="http://www.w3.org/2003/InkML" xml:id="stk55" contextRef="#ctx0" brushRef="#br0">8858 12516 0,'0'0'0,"0"-22"16,-22 22 16,0 0 8,-1 0-8,1 0-9,0 0-15,0 22 8,0 0 0,22 0-3,-22 0 4,22 0 0,0 0 3,0 1 1,0-1 11,0 0-18,0 0 4,22-22-7,-22 22 7,22-22-2,-22 44 1,22-44-1,0 0 1,67 0 0,-23 0-16,1-44 17,-23 22-5,0 0 4,-22 22-16,1 0 21,-23-22 51</inkml:trace>
    </iact:actionData>
  </iact:action>
  <iact:action type="add" startTime="353144">
    <iact:property name="dataType"/>
    <iact:actionData xml:id="d56">
      <inkml:trace xmlns:inkml="http://www.w3.org/2003/InkML" xml:id="stk56" contextRef="#ctx0" brushRef="#br0">8924 11940 0,'0'22'47,"0"22"-39,0-22 1,0 45 3,22 88 9,-22-89-8,23 45 4,-23-22 3,0-67-8,0 0 20,0 0-24,0 0 16,0 0-8,0 1 0,0-1-8,22-22 56,-22-22-56,22-23 8,-22 23-7,22 0 7</inkml:trace>
    </iact:actionData>
  </iact:action>
  <iact:action type="add" startTime="353784">
    <iact:property name="dataType"/>
    <iact:actionData xml:id="d57">
      <inkml:trace xmlns:inkml="http://www.w3.org/2003/InkML" xml:id="stk57" contextRef="#ctx0" brushRef="#br0">9256 12228 0,'-22'0'40,"0"0"-33,22 22 2,-22 22 5,-44-22 3,43 23-17,1-23 17,-44 0-1,44 0 4,0-22-7,-1 0 21,23 22-18,0 0 220,23 1-228,-23-1 1,22 0 5,0 0 3,0 22-17,0-22 17,0 1-1,0-1 7,-22 0-7,23-22 0,-23-22 144,0 0-151</inkml:trace>
    </iact:actionData>
  </iact:action>
  <iact:action type="add" startTime="354888">
    <iact:property name="dataType"/>
    <iact:actionData xml:id="d58">
      <inkml:trace xmlns:inkml="http://www.w3.org/2003/InkML" xml:id="stk58" contextRef="#ctx0" brushRef="#br0">9323 12006 0,'22'0'16,"0"0"0,0 0-9,0 0 9,1 0-5,-1 0 10,0 0-5,-22 22 0,0 23 1,0-1-4,0 0 4,0-22 0,0 1-16,-44-1 15,21-22 0,1 0 1,22 22 93,45-22-102,-1 0 1,22 22-2,-21-22 8,43 44 5,-88-22-7,22-22 5,-22 23-2,0-1 1,0 0 3,-22 0-7,-66 22 4,21 1-1,45-23 1,0 22 0</inkml:trace>
    </iact:actionData>
  </iact:action>
  <iact:action type="add" startTime="359128">
    <iact:property name="dataType"/>
    <iact:actionData xml:id="d59">
      <inkml:trace xmlns:inkml="http://www.w3.org/2003/InkML" xml:id="stk59" contextRef="#ctx0" brushRef="#br0">8946 16215 0,'0'-22'23,"45"0"-7,-45-1 8,0 1 0,0-22-15,0 0 8,-22-23-1,-1 45 1,1 22 4,0 0-5,-22 0-3,-23 22 4,-21 45-1,44-23 1,-1 45-1,-21 21 1,66-87-16,0 43 15,0-22 1,0-22-1,22-44 46,22 0-54,-22-22 0,23 0 0,-1-23 6,22-22 3,-43 45-1,-1 44 73,-22 22-73,0 0-8,22 1 0,0-1 5,-22 0 3,22 0 1,0-22 50,0 0-60,1 0 2,-1 0 6,-22 22-7,22-22 64,0 0-56,-22-22-7,0 0 31</inkml:trace>
    </iact:actionData>
  </iact:action>
  <iact:action type="add" startTime="360344">
    <iact:property name="dataType"/>
    <iact:actionData xml:id="d60">
      <inkml:trace xmlns:inkml="http://www.w3.org/2003/InkML" xml:id="stk60" contextRef="#ctx0" brushRef="#br0">9168 15927 0,'-22'0'24,"0"22"0,-1 22-16,23-21-1,0 21 10,0 0-4,0 0 8,45-21 72,-23-23-84,0 0-2,0 0 2,0 0 6,23 0 1,-23 0-15,0-45 15,22-43 0,-44 43-2,44-21 6,-44 44-3</inkml:trace>
    </iact:actionData>
  </iact:action>
  <iact:action type="add" startTime="361096">
    <iact:property name="dataType"/>
    <iact:actionData xml:id="d61">
      <inkml:trace xmlns:inkml="http://www.w3.org/2003/InkML" xml:id="stk61" contextRef="#ctx0" brushRef="#br0">9345 15639 0,'0'22'48,"0"22"-41,0-21 2,0-1 1,22 66 6,0-21 1,-22-1 0,22-21-1,-22 21 1,0-22 0,0 1-1,0-68 58,0 1-58,0 0-9,0 0 1,23-22 4,-23-1 4</inkml:trace>
    </iact:actionData>
  </iact:action>
  <iact:action type="add" startTime="361592">
    <iact:property name="dataType"/>
    <iact:actionData xml:id="d62">
      <inkml:trace xmlns:inkml="http://www.w3.org/2003/InkML" xml:id="stk62" contextRef="#ctx0" brushRef="#br0">9699 15462 0,'0'0'0,"0"22"15,-22 0-2,0 0 3,0 45 1,-22 21 0,21-43-1,1-1 1,22-22-16,-22 0 79,0 0-64,22 0-8,-22-22 8,22 23 151,22-1-151,0-22-7,0 22-1,0-22 4,1 22 5,21-22 0,-22 0 9</inkml:trace>
    </iact:actionData>
  </iact:action>
  <iact:action type="add" startTime="362496">
    <iact:property name="dataType"/>
    <iact:actionData xml:id="d63">
      <inkml:trace xmlns:inkml="http://www.w3.org/2003/InkML" xml:id="stk63" contextRef="#ctx0" brushRef="#br0">9677 15196 0,'22'0'8,"-22"22"23,0 22-23,0 1 2,0 21 7,0-22-1,0 1 1,22-45 0,1 22 26,-1-22-19,-22 22-8,22 0 0,22 23-15,-22-23 15,0 0 1,-22 0 53,0 0-62,0 0 8,0 0-8,-22-22 24,-22 0-16,44 23 1,-22-23-1,0 0 39,0 0-23,-1 0-16</inkml:trace>
    </iact:actionData>
  </iact:action>
  <iact:action type="add" startTime="363368">
    <iact:property name="dataType"/>
    <iact:actionData xml:id="d64">
      <inkml:trace xmlns:inkml="http://www.w3.org/2003/InkML" xml:id="stk64" contextRef="#ctx0" brushRef="#br0">9721 15373 0,'23'0'48,"-1"0"-24,0 0-8,0 0 0,0 0 0,0 0 8,0 22-1,1-22-7,-23 22 1,22-22-9</inkml:trace>
    </iact:actionData>
  </iact:action>
  <iact:action type="add" startTime="365424">
    <iact:property name="dataType"/>
    <iact:actionData xml:id="d65">
      <inkml:trace xmlns:inkml="http://www.w3.org/2003/InkML" xml:id="stk65" contextRef="#ctx0" brushRef="#br0">9744 17566 0,'0'-22'8,"22"0"0,-22 0 8,0 0-1,22-1 1,0-43 5,-22-1-9,22 1 9,-22 44-9,0 0 5,0 0 0,0 44 36,-22-22-46,22 44 2,-22-44 5,0 66 3,22 1 0,-22-23-1,-1 1 5,23-23-9,0 0 5,0 0 4,0 0-4,45-22 71,-45-22-80,44-22-1,-22-1 2,0 1 12,0 0-9,1 22 5,-23-1 116,0 1-116,0 0-1,22 0-9,-22 0 1,0 0 1,0 0 1,0-1 7,22 23 252,0 0-253,0 0 7,-22 23-15,22-1 10,0 44 1,23-44-6,-23 23 8,-22-23-8,22-22 48,-22-22 90,0-1-135,0 1-8,22 0 1</inkml:trace>
    </iact:actionData>
  </iact:action>
  <iact:action type="add" startTime="367136">
    <iact:property name="dataType"/>
    <iact:actionData xml:id="d66">
      <inkml:trace xmlns:inkml="http://www.w3.org/2003/InkML" xml:id="stk66" contextRef="#ctx0" brushRef="#br0">10231 16924 0,'-22'0'16,"22"22"-8,-22 0 2,-1 0 7,1 0 0,0 45 3,22-45-8,-22 22 10,22-22-8,0 1 4,22-23-5,-22 22 5,44 22 1,1-44-6,-1 22 5,0-22 1,1 0-6,-1 0 8,-22-22-8,0-22 8,-22 22-9,0-45 5,0 45-16,0-67 15,0 23 0</inkml:trace>
    </iact:actionData>
  </iact:action>
  <iact:action type="add" startTime="367760">
    <iact:property name="dataType"/>
    <iact:actionData xml:id="d67">
      <inkml:trace xmlns:inkml="http://www.w3.org/2003/InkML" xml:id="stk67" contextRef="#ctx0" brushRef="#br0">10430 16813 0,'22'44'47,"-22"1"-39,0-1 1,0 0-2,22 23 2,23 66 8,-23-67-4,-22 0 8,0-43-9,0-46 53,0 1-57,0 0 7,0-22-3,0 0 8</inkml:trace>
    </iact:actionData>
  </iact:action>
  <iact:action type="add" startTime="368224">
    <iact:property name="dataType"/>
    <iact:actionData xml:id="d68">
      <inkml:trace xmlns:inkml="http://www.w3.org/2003/InkML" xml:id="stk68" contextRef="#ctx0" brushRef="#br0">10696 16902 0,'0'44'15,"-22"-22"2,0 22-2,-1-22 4,1 1-6,-22-1 8,44 22-8,0-22 98,22-22-8,-22 22-95,44-22 8,-21 0 1,-1 0-2,0 45-2,22-45-12,0 0 15,1 22 4,-23 0-7,0-22 5,-44 0 125,0-22-134</inkml:trace>
    </iact:actionData>
  </iact:action>
  <iact:action type="add" startTime="369032">
    <iact:property name="dataType"/>
    <iact:actionData xml:id="d69">
      <inkml:trace xmlns:inkml="http://www.w3.org/2003/InkML" xml:id="stk69" contextRef="#ctx0" brushRef="#br0">10917 16857 0,'0'0'1,"22"-22"13,23 22-6,-23-22 6,44 22 3,-44 0 25,-22 22-26,0 0-7,0 45 7,-22 21 1,-22-21 0,22-1 0,0-44-1,44-22 124,0 0-132,22 0 0,23 0 3,132-66 6,45-23-1,-178 67 1,-44 22 0,-22-22 97</inkml:trace>
    </iact:actionData>
  </iact:action>
  <iact:action type="add" startTime="371432">
    <iact:property name="dataType"/>
    <iact:actionData xml:id="d70">
      <inkml:trace xmlns:inkml="http://www.w3.org/2003/InkML" xml:id="stk70" contextRef="#ctx0" brushRef="#br0">4318 18031 0,'0'0'0,"-22"0"8,0 22-1,0-22 1,-23 0 8,23 0-1,-22 0 2,22 0-1,-67-22-15,1 0 15,-1-22 1,23 44 0,-1-22-1,67 0 1,-22-23 0,-44-88-1,66 23 1,-22 87 0,22 1 0,22 22 16,-22 22-2,0 1-15,0-1-8,22 0 3,0 66 6,-22-65 0,0-1-1,0 0 44,0 0-52,0 0 8,0 0 0,-22-22 1,44 0 38,0 0-40,0 0-2,0 0 4,-44 0 209</inkml:trace>
    </iact:actionData>
  </iact:action>
  <iact:action type="add" startTime="372648">
    <iact:property name="dataType"/>
    <iact:actionData xml:id="d71">
      <inkml:trace xmlns:inkml="http://www.w3.org/2003/InkML" xml:id="stk71" contextRef="#ctx0" brushRef="#br0">3742 17810 0,'0'0'1,"23"-22"5,-1 22 9,0 0 1,0 0 1,0 0 15,22 0-15,-21 22-1,21-22-8,-22 22 3,67 0 5,-67-22 1,0 22 19,-22 0-22,22 1 3,-22-1-16,0 0 15,0 0 0,0 22 1,-22-22 0,22 1-1,-22-1 1,0-22 28,22 22-38,-23 0 17,23 0 1,-22-22-6,44 0 50,23-44-53</inkml:trace>
    </iact:actionData>
  </iact:action>
  <iact:action type="add" startTime="373392">
    <iact:property name="dataType"/>
    <iact:actionData xml:id="d72">
      <inkml:trace xmlns:inkml="http://www.w3.org/2003/InkML" xml:id="stk72" contextRef="#ctx0" brushRef="#br0">4451 17965 0,'0'22'24,"0"0"-16,-22-22 79,0 0-70,0 0-9,22-22 0,-23 22 24,23-22-21,0 0 10,0 0-9,0-45 8,23 45-7,21-22 8,-22 44-8,67 0 7,-67-23-7,44 23 5,-22 0-2,-44 23 29,0-1-36,0 0 3,0 67 9,0-67-9,0 22 9,0-22-8,-22 22 7,0-44-7,0 0 5,-22 0 12,44 23-23,-22-23 17,-1 0 25,46 0 31,-1 0-72,0 0-1,0 0 3</inkml:trace>
    </iact:actionData>
  </iact:action>
  <iact:action type="add" startTime="374384">
    <iact:property name="dataType"/>
    <iact:actionData xml:id="d73">
      <inkml:trace xmlns:inkml="http://www.w3.org/2003/InkML" xml:id="stk73" contextRef="#ctx0" brushRef="#br0">5270 18076 0,'-44'0'72,"22"0"-56,0 0-1,0 0 1,0 0 1,-1 0 4,-21-23-9,22 1 9,0-22-9,22 0 6,0-1 2,-22 23-8,22-22 9,0 22 10,44 22-15,0-22 4,23 22-8,-23-23 6,0 23 3,-22 0-10,1 0 7,-1 0 9,-22 23-18,0-1 14,22 22-15,-22-22 9,0 23-1,-22-1 0,0-22 2,-1 0-2,-21-22 1,22 44 0,-22-21-1,44 21 5,-22-44-10,-1 44 10,46-44 66</inkml:trace>
    </iact:actionData>
  </iact:action>
  <iact:action type="add" startTime="375304">
    <iact:property name="dataType"/>
    <iact:actionData xml:id="d74">
      <inkml:trace xmlns:inkml="http://www.w3.org/2003/InkML" xml:id="stk74" contextRef="#ctx0" brushRef="#br0">5625 18120 0,'0'22'96,"-22"-22"-80,-1 0-9,1 0 10,0 0 14,0 0-15,0-44 5,-22-23-9,44-21 9,0 43-9,0 1 5,0 22 4,44 0-9,22 0 5,1-23 3,-23 45-7,0-22 4,45 0 4,-67 22-9,0 0-11,0 0 15,-22 22 15,22-22-22,-22 22 1,0 23 11,0-1-9,0 45 9,0-67-9,0 22 10,-22-44-10,0 44 10,0-44-11,-22 22 10,22-22-1,-1 0-4,1 0-6,0 0 11,22-22 68</inkml:trace>
    </iact:actionData>
  </iact:action>
  <iact:action type="add" startTime="376632">
    <iact:property name="dataType"/>
    <iact:actionData xml:id="d75">
      <inkml:trace xmlns:inkml="http://www.w3.org/2003/InkML" xml:id="stk75" contextRef="#ctx0" brushRef="#br0">5957 17699 0,'22'0'256,"0"-22"-248,45 22 0,-1-44 9,-22 44 3,-22-23-8,-44 23 187</inkml:trace>
    </iact:actionData>
  </iact:action>
  <iact:action type="add" startTime="377312">
    <iact:property name="dataType"/>
    <iact:actionData xml:id="d76">
      <inkml:trace xmlns:inkml="http://www.w3.org/2003/InkML" xml:id="stk76" contextRef="#ctx0" brushRef="#br0">6156 17544 0,'22'0'159,"-22"22"-151,0 0 17,0 0-1,0 1 31,0-1-39,-22-22-7,22 44 7,-22-22 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8B51605-6010-48DC-B779-8CE33636DF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62595B3-ABC9-49C1-A129-96312C7E3A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1D84896-B2D7-494A-9232-5B79FF372F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82342507-88F8-460A-A8C3-8C71C1518B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9F24B5C1-D6A4-4AB3-B384-759DBC17E7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5FE408CC-3D17-4213-B14E-5522E7705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5521CEAF-B281-4197-A80D-219B8BD993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FC5F6B8-231E-411C-A814-E99F87AAF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753E47-87D0-4508-8EA7-04D370A761B1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63B335A-6BB1-410C-93B5-413104DFE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EA7CC2F-AF8D-44BA-8114-3C1D24DE2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910BAE4-41E2-492F-9242-E52DE8CB53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7C2E399-1511-4B72-9043-4670615160BD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5FDC9B8-8C3A-41F1-9A95-00D2C980B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1158290-3B52-4035-9013-502A24C7C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A0CDC12-21FC-429A-B6C0-37F55BBAD2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407DCC7-C8AD-4E99-B72C-40335B968CC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A7E16D9-0F48-465A-A249-FC8A7712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DFF3781-2A36-4608-B32A-F4857B06A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C2271AE-C9D6-4380-AA9F-18C3A7F8B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BD64628-4FB5-4B6D-973E-28597B272B5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B144C9B-43CA-4F71-9DE0-4FE50591A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A34E51D-AB84-42CA-84C9-573EA1589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655DBBD-AA53-4C0A-A858-D40C1AC01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747A6C5-F7CA-4A53-9ECF-56D92B7AF85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ACA14F8-48CD-4DC8-A037-CB229FDB0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1120DA7-ED0A-4EE5-ABFD-065933E31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3DB3921-D8D6-481C-BFB9-0051533EB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D39190-929B-4FA6-84EB-696145B9C958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94DBB-1A5A-4B2D-844B-6A0448E9D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0BC0550-F24C-4447-B3A9-C448318D7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36C47AB-3930-4A46-87E8-5E744376C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BBC72E4-E30B-4072-A3C7-CE868B0FDD6A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B233353-6B02-40EB-B391-4A4272077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352637B-F53A-4458-B3DF-F75A96216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72F1F59-5659-4622-8A79-38338ABF3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FFF5D2C-936B-4CE6-948E-C1192B1517B2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3F9921F-544F-4959-BF12-90DC53D19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8FD63B6-FC68-4F92-9733-7D2DE6556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E2FC64A-7C92-44B6-9FA1-81F80E17D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4A56CD8-BBB7-4D5F-B1C9-FAC10E7E3BFE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9FE1B6C-7AEA-45EB-AA48-F33DFE091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F51FA1D-B083-4ECA-B4FC-A9F3ED7B0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CC6BEE3-1237-4B2F-A99F-337D906A8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1856D0A-48FE-4F24-BD50-061A6D41348A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DBD71F3-45A2-4721-ACA2-1E8FCD5210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7D66245-FDD6-4E21-ACBD-607688FE7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E7BFD46-6B4A-4A94-ADC3-DF6FC534E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84D8CED-F9F4-452C-86EC-D0CE16A62145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F024BC9-B512-41F9-9E0F-779DE0900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7F5AF01-F322-4CC8-A3A0-7448258B9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2DF27F3-424C-427A-96E5-9A0E44612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E283594-8D6F-42A8-A6A2-278C5AEA806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12C63DD-8AE4-4280-B1BB-8A83AD5BB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D64D395-2A8C-4E38-B789-7312CA2A8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08FEEED-3B57-4BCD-9CE3-BA73235FB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127FBD4-0793-4C9D-9336-74661D8D8F62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6AA2A7F-6156-4EF7-9FC1-C1D8368D0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645BB4B-EFCE-48DF-B075-057582B3E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5109"/>
            <a:ext cx="4984750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1763ED9-5AB7-4343-8049-E27A92E4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A9988FB-D2CD-4AB8-82B6-49B372F95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23F99-8674-489A-84BF-A1EF52283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F7BC5-5994-4198-A3EF-D9B181C45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3DAD12E9-EA58-42C1-ADCC-21A88BDE8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437343D-F322-4483-8C5D-E9DB1E539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0A7CB23D-5006-4BDF-B7BE-3E9647B10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42300739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83951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922250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96375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848125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0971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5977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8201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289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860903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3471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D4C47D3-5455-4D60-AFA9-3B18FD9FE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83FE05-E7E5-4904-B01C-ECAB9717F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8FF571-3FA5-46B0-9DCA-6F029C52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DBF739C-8297-4873-A3DE-E8980E99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5837F-E1E3-4CB8-8A3B-B7DC8D8CD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979C8B7-DBB9-469E-83B1-3E726F5D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ACCC2DB-786D-4942-A204-F1EE22AF298D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2674275D-B16F-4B2B-B41B-FD680B35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4871CFE-1472-4D5E-9F1F-43D03183D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98B6AB20-9153-4DBC-8E4D-714818454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microsoft.com/office/2011/relationships/inkAction" Target="../ink/inkAction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microsoft.com/office/2011/relationships/inkAction" Target="../ink/inkAction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11/relationships/inkAction" Target="../ink/inkAction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11/relationships/inkAction" Target="../ink/inkAction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microsoft.com/office/2011/relationships/inkAction" Target="../ink/inkAction4.xml"/><Relationship Id="rId4" Type="http://schemas.openxmlformats.org/officeDocument/2006/relationships/image" Target="../media/image5.wm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microsoft.com/office/2011/relationships/inkAction" Target="../ink/inkAction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04D8FE0-471A-4774-B30C-E56390243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F82E253D-BC8B-43D4-B0C2-36FAA96B0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3.  Transport Layer(2)</a:t>
            </a:r>
          </a:p>
        </p:txBody>
      </p:sp>
    </p:spTree>
  </p:cSld>
  <p:clrMapOvr>
    <a:masterClrMapping/>
  </p:clrMapOvr>
  <p:transition advTm="21728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>
            <a:extLst>
              <a:ext uri="{FF2B5EF4-FFF2-40B4-BE49-F238E27FC236}">
                <a16:creationId xmlns:a16="http://schemas.microsoft.com/office/drawing/2014/main" id="{41680D53-CD5D-4C06-857D-09EFB6FA3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/>
              <a:t>Selective Repeat</a:t>
            </a: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1524BEC-7F6A-4061-836B-1CEA859854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920750"/>
            <a:ext cx="7562850" cy="4648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송신자 윈도우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en-US" altLang="ko-KR" sz="1800" dirty="0"/>
              <a:t>N</a:t>
            </a:r>
            <a:r>
              <a:rPr lang="ko-KR" altLang="en-US" sz="1800" dirty="0"/>
              <a:t>개의 연속적인 순서번호를 가짐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송신되고 </a:t>
            </a:r>
            <a:r>
              <a:rPr lang="en-US" altLang="ko-KR" sz="1800" dirty="0" err="1"/>
              <a:t>unAck</a:t>
            </a:r>
            <a:r>
              <a:rPr lang="ko-KR" altLang="en-US" sz="1800" dirty="0"/>
              <a:t>된 </a:t>
            </a:r>
            <a:r>
              <a:rPr lang="ko-KR" altLang="en-US" sz="1800" dirty="0" err="1"/>
              <a:t>패킷</a:t>
            </a:r>
            <a:r>
              <a:rPr lang="ko-KR" altLang="en-US" sz="1800" dirty="0"/>
              <a:t> 수에 제한</a:t>
            </a:r>
            <a:endParaRPr lang="en-US" altLang="ko-KR" sz="1800" dirty="0"/>
          </a:p>
          <a:p>
            <a:pPr eaLnBrk="1" hangingPunct="1">
              <a:defRPr/>
            </a:pPr>
            <a:r>
              <a:rPr lang="ko-KR" altLang="en-US" sz="2000" dirty="0"/>
              <a:t>송신자는 </a:t>
            </a:r>
            <a:r>
              <a:rPr lang="en-US" altLang="ko-KR" sz="2000" dirty="0" err="1"/>
              <a:t>Ack</a:t>
            </a:r>
            <a:r>
              <a:rPr lang="ko-KR" altLang="en-US" sz="2000" dirty="0"/>
              <a:t>를 수신하지 못한 </a:t>
            </a:r>
            <a:r>
              <a:rPr lang="ko-KR" altLang="en-US" sz="2000" dirty="0" err="1"/>
              <a:t>패킷에</a:t>
            </a:r>
            <a:r>
              <a:rPr lang="ko-KR" altLang="en-US" sz="2000" dirty="0"/>
              <a:t> 대해서 재전송</a:t>
            </a:r>
            <a:r>
              <a:rPr lang="en-US" altLang="ko-KR" sz="2000" dirty="0"/>
              <a:t> </a:t>
            </a:r>
          </a:p>
          <a:p>
            <a:pPr lvl="1" eaLnBrk="1" hangingPunct="1">
              <a:defRPr/>
            </a:pPr>
            <a:r>
              <a:rPr lang="ko-KR" altLang="en-US" sz="1800" dirty="0"/>
              <a:t>각 </a:t>
            </a:r>
            <a:r>
              <a:rPr lang="ko-KR" altLang="en-US" sz="1800" dirty="0" err="1"/>
              <a:t>패킷에</a:t>
            </a:r>
            <a:r>
              <a:rPr lang="ko-KR" altLang="en-US" sz="1800" dirty="0"/>
              <a:t> 대해 송신 타이머 관리 </a:t>
            </a:r>
            <a:r>
              <a:rPr lang="en-US" altLang="ko-KR" sz="1800" dirty="0"/>
              <a:t>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ko-KR" altLang="en-US" sz="2000" dirty="0"/>
              <a:t>수신자는 정상적으로 수신된 </a:t>
            </a:r>
            <a:r>
              <a:rPr lang="ko-KR" altLang="en-US" sz="2000" dirty="0" err="1"/>
              <a:t>패킷에</a:t>
            </a:r>
            <a:r>
              <a:rPr lang="ko-KR" altLang="en-US" sz="2000" dirty="0"/>
              <a:t> 대해 </a:t>
            </a:r>
            <a:r>
              <a:rPr lang="ko-KR" altLang="en-US" sz="2000" dirty="0">
                <a:solidFill>
                  <a:srgbClr val="FF0000"/>
                </a:solidFill>
              </a:rPr>
              <a:t>개별 </a:t>
            </a:r>
            <a:r>
              <a:rPr lang="en-US" altLang="ko-KR" sz="2000" dirty="0" err="1">
                <a:solidFill>
                  <a:srgbClr val="FF0000"/>
                </a:solidFill>
              </a:rPr>
              <a:t>Ack</a:t>
            </a:r>
            <a:r>
              <a:rPr lang="ko-KR" altLang="en-US" sz="2000" dirty="0"/>
              <a:t>를 보냄 </a:t>
            </a:r>
            <a:r>
              <a:rPr lang="en-US" altLang="ko-KR" sz="2000" dirty="0"/>
              <a:t> </a:t>
            </a:r>
          </a:p>
          <a:p>
            <a:pPr lvl="1" eaLnBrk="1" hangingPunct="1">
              <a:defRPr/>
            </a:pPr>
            <a:r>
              <a:rPr lang="ko-KR" altLang="en-US" sz="1800" dirty="0"/>
              <a:t>상위계층에 순차적으로 보내기 위해 </a:t>
            </a:r>
            <a:r>
              <a:rPr lang="ko-KR" altLang="en-US" sz="1800" dirty="0" err="1"/>
              <a:t>버퍼링이</a:t>
            </a:r>
            <a:r>
              <a:rPr lang="ko-KR" altLang="en-US" sz="1800" dirty="0"/>
              <a:t> 필요 </a:t>
            </a:r>
            <a:r>
              <a:rPr lang="en-US" altLang="ko-KR" sz="1800" dirty="0"/>
              <a:t> </a:t>
            </a:r>
          </a:p>
          <a:p>
            <a:pPr lvl="1" eaLnBrk="1" hangingPunct="1">
              <a:defRPr/>
            </a:pPr>
            <a:endParaRPr lang="en-US" altLang="ko-KR" sz="1800" dirty="0"/>
          </a:p>
        </p:txBody>
      </p:sp>
    </p:spTree>
  </p:cSld>
  <p:clrMapOvr>
    <a:masterClrMapping/>
  </p:clrMapOvr>
  <p:transition advTm="21350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>
            <a:extLst>
              <a:ext uri="{FF2B5EF4-FFF2-40B4-BE49-F238E27FC236}">
                <a16:creationId xmlns:a16="http://schemas.microsoft.com/office/drawing/2014/main" id="{9537CA71-2314-45AA-A035-93D6BCA8D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163513"/>
            <a:ext cx="8486775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/>
              <a:t>Selective repeat: sender, receiver windows</a:t>
            </a:r>
            <a:endParaRPr lang="en-US" altLang="ko-KR"/>
          </a:p>
        </p:txBody>
      </p:sp>
      <p:pic>
        <p:nvPicPr>
          <p:cNvPr id="35843" name="Picture 3" descr="sr_seqnum">
            <a:extLst>
              <a:ext uri="{FF2B5EF4-FFF2-40B4-BE49-F238E27FC236}">
                <a16:creationId xmlns:a16="http://schemas.microsoft.com/office/drawing/2014/main" id="{F1923931-509F-4726-8DD5-6F9F780CB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2038EF1-FA86-462D-B40B-4B61C59CD81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95000" y="1914120"/>
              <a:ext cx="2798640" cy="3245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2038EF1-FA86-462D-B40B-4B61C59CD8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5640" y="1904760"/>
                <a:ext cx="2817360" cy="326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539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>
            <a:extLst>
              <a:ext uri="{FF2B5EF4-FFF2-40B4-BE49-F238E27FC236}">
                <a16:creationId xmlns:a16="http://schemas.microsoft.com/office/drawing/2014/main" id="{63C98A59-4828-45B5-AF91-4D7F04FEE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125" y="177800"/>
            <a:ext cx="7772400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/>
              <a:t>Selective repeat in action</a:t>
            </a:r>
          </a:p>
        </p:txBody>
      </p:sp>
      <p:pic>
        <p:nvPicPr>
          <p:cNvPr id="37891" name="Picture 3" descr="03-25">
            <a:extLst>
              <a:ext uri="{FF2B5EF4-FFF2-40B4-BE49-F238E27FC236}">
                <a16:creationId xmlns:a16="http://schemas.microsoft.com/office/drawing/2014/main" id="{E6EDA983-179E-4606-9576-C1D2D867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838200"/>
            <a:ext cx="6856412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62ACD71-8ACD-4319-B6DF-1F348D3BA23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1120" y="757800"/>
              <a:ext cx="7230960" cy="5781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62ACD71-8ACD-4319-B6DF-1F348D3BA2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760" y="748440"/>
                <a:ext cx="7249680" cy="580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630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>
            <a:extLst>
              <a:ext uri="{FF2B5EF4-FFF2-40B4-BE49-F238E27FC236}">
                <a16:creationId xmlns:a16="http://schemas.microsoft.com/office/drawing/2014/main" id="{190AD721-5639-4640-8620-8800D94F7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123825"/>
            <a:ext cx="8064500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/>
              <a:t>Selective repeat: dilemma</a:t>
            </a:r>
            <a:endParaRPr lang="en-US" altLang="ko-KR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9EED63E-034C-4F52-A292-A92E3D3512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57225" y="876300"/>
            <a:ext cx="32766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Example: </a:t>
            </a:r>
          </a:p>
          <a:p>
            <a:pPr eaLnBrk="1" hangingPunct="1"/>
            <a:r>
              <a:rPr lang="ko-KR" altLang="en-US" sz="1800"/>
              <a:t>순서번호</a:t>
            </a:r>
            <a:r>
              <a:rPr lang="en-US" altLang="ko-KR" sz="1800"/>
              <a:t>: 0, 1, 2, 3</a:t>
            </a:r>
          </a:p>
          <a:p>
            <a:pPr eaLnBrk="1" hangingPunct="1"/>
            <a:r>
              <a:rPr lang="ko-KR" altLang="en-US" sz="1800"/>
              <a:t>윈도우크기 </a:t>
            </a:r>
            <a:r>
              <a:rPr lang="en-US" altLang="ko-KR" sz="1800"/>
              <a:t>= 3</a:t>
            </a:r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ko-KR" altLang="en-US" sz="1800"/>
              <a:t>수신자는  </a:t>
            </a:r>
            <a:r>
              <a:rPr lang="en-US" altLang="ko-KR" sz="1800"/>
              <a:t>2</a:t>
            </a:r>
            <a:r>
              <a:rPr lang="ko-KR" altLang="en-US" sz="1800"/>
              <a:t>시나리오</a:t>
            </a:r>
            <a:r>
              <a:rPr lang="en-US" altLang="ko-KR" sz="1800"/>
              <a:t>(a,b)</a:t>
            </a:r>
            <a:r>
              <a:rPr lang="ko-KR" altLang="en-US" sz="1800"/>
              <a:t>를 구분하지 못함</a:t>
            </a:r>
            <a:endParaRPr lang="en-US" altLang="ko-KR" sz="1800"/>
          </a:p>
          <a:p>
            <a:pPr eaLnBrk="1" hangingPunct="1"/>
            <a:r>
              <a:rPr lang="en-US" altLang="ko-KR" sz="1800"/>
              <a:t>(a)</a:t>
            </a:r>
            <a:r>
              <a:rPr lang="ko-KR" altLang="en-US" sz="1800"/>
              <a:t>에서 송신자는 첫번째 </a:t>
            </a:r>
            <a:r>
              <a:rPr lang="en-US" altLang="ko-KR" sz="1800"/>
              <a:t>0</a:t>
            </a:r>
            <a:r>
              <a:rPr lang="ko-KR" altLang="en-US" sz="1800"/>
              <a:t>으로 수신자는 두번째 </a:t>
            </a:r>
            <a:r>
              <a:rPr lang="en-US" altLang="ko-KR" sz="1800"/>
              <a:t>0</a:t>
            </a:r>
            <a:r>
              <a:rPr lang="ko-KR" altLang="en-US" sz="1800"/>
              <a:t>으로</a:t>
            </a:r>
            <a:r>
              <a:rPr lang="en-US" altLang="ko-KR" sz="1800"/>
              <a:t> </a:t>
            </a:r>
            <a:r>
              <a:rPr lang="ko-KR" altLang="en-US" sz="1800"/>
              <a:t>혼동</a:t>
            </a:r>
            <a:r>
              <a:rPr lang="en-US" altLang="ko-KR" sz="1800"/>
              <a:t> </a:t>
            </a:r>
          </a:p>
          <a:p>
            <a:pPr eaLnBrk="1" hangingPunct="1"/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FF0000"/>
                </a:solidFill>
              </a:rPr>
              <a:t>Q:</a:t>
            </a:r>
            <a:r>
              <a:rPr lang="en-US" altLang="ko-KR" sz="1800"/>
              <a:t> </a:t>
            </a:r>
            <a:r>
              <a:rPr lang="ko-KR" altLang="en-US" sz="1800"/>
              <a:t>순서번호와 윈도우 크기의 관계는 </a:t>
            </a:r>
            <a:r>
              <a:rPr lang="en-US" altLang="ko-KR" sz="1800"/>
              <a:t>?</a:t>
            </a:r>
          </a:p>
        </p:txBody>
      </p:sp>
      <p:pic>
        <p:nvPicPr>
          <p:cNvPr id="39940" name="Picture 4" descr="sr_dilemma">
            <a:extLst>
              <a:ext uri="{FF2B5EF4-FFF2-40B4-BE49-F238E27FC236}">
                <a16:creationId xmlns:a16="http://schemas.microsoft.com/office/drawing/2014/main" id="{744051A9-0CD4-49C9-9F13-CA1E816BC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768350"/>
            <a:ext cx="4503737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CE802D0-89F7-46D6-9EAC-8E3EDCC04F7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95920" y="662040"/>
              <a:ext cx="7238880" cy="5742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CE802D0-89F7-46D6-9EAC-8E3EDCC04F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560" y="652680"/>
                <a:ext cx="7257600" cy="576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932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C8C9CECA-CFE8-40D4-812A-2C44FC9A1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1913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3.4 </a:t>
            </a:r>
            <a:r>
              <a:rPr lang="ko-KR" altLang="en-US" sz="2400" dirty="0"/>
              <a:t>신뢰성 있는 데이터 전송의 원리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A5E04C3-46E9-4423-B1AB-0AEA719544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89000"/>
            <a:ext cx="7658100" cy="838200"/>
          </a:xfrm>
        </p:spPr>
        <p:txBody>
          <a:bodyPr/>
          <a:lstStyle/>
          <a:p>
            <a:pPr eaLnBrk="1" hangingPunct="1"/>
            <a:r>
              <a:rPr lang="ko-KR" altLang="en-US" sz="1800"/>
              <a:t>신뢰성 있는 데이터 전송 </a:t>
            </a:r>
            <a:r>
              <a:rPr lang="en-US" altLang="ko-KR" sz="1800"/>
              <a:t>: </a:t>
            </a:r>
            <a:r>
              <a:rPr lang="ko-KR" altLang="en-US" sz="1800"/>
              <a:t>트랜스포트 </a:t>
            </a:r>
            <a:r>
              <a:rPr lang="en-US" altLang="ko-KR" sz="1800"/>
              <a:t>, </a:t>
            </a:r>
            <a:r>
              <a:rPr lang="ko-KR" altLang="en-US" sz="1800"/>
              <a:t>링크계층에서 중요</a:t>
            </a:r>
            <a:endParaRPr lang="en-US" altLang="ko-KR" sz="1800"/>
          </a:p>
          <a:p>
            <a:pPr eaLnBrk="1" hangingPunct="1"/>
            <a:r>
              <a:rPr lang="ko-KR" altLang="en-US" sz="1800"/>
              <a:t>중요한 네트워크 문제 </a:t>
            </a:r>
            <a:r>
              <a:rPr lang="en-US" altLang="ko-KR" sz="2000"/>
              <a:t>top-10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CA1B01AA-C841-4B28-A6E3-361FBAF191B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 eaLnBrk="1" hangingPunct="1"/>
            <a:r>
              <a:rPr lang="ko-KR" altLang="en-US" sz="1800"/>
              <a:t>비신뢰적인 채널 특성 </a:t>
            </a:r>
            <a:r>
              <a:rPr lang="en-US" altLang="ko-KR" sz="1800"/>
              <a:t>-&gt; </a:t>
            </a:r>
            <a:r>
              <a:rPr lang="ko-KR" altLang="en-US" sz="1800"/>
              <a:t> 신뢰성 데이터 전송 프로토콜이 복잡해짐</a:t>
            </a:r>
            <a:r>
              <a:rPr lang="en-US" altLang="ko-KR" sz="1800"/>
              <a:t> </a:t>
            </a:r>
            <a:endParaRPr lang="en-US" altLang="ko-KR" sz="2000"/>
          </a:p>
        </p:txBody>
      </p:sp>
      <p:pic>
        <p:nvPicPr>
          <p:cNvPr id="17413" name="Picture 5" descr="rdt_service">
            <a:extLst>
              <a:ext uri="{FF2B5EF4-FFF2-40B4-BE49-F238E27FC236}">
                <a16:creationId xmlns:a16="http://schemas.microsoft.com/office/drawing/2014/main" id="{525CB8E0-9AA2-4ECC-92D2-84055AB3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5AC1C09-0E1B-4FE0-9381-A97664B744A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81840" y="2934720"/>
              <a:ext cx="1818000" cy="18504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5AC1C09-0E1B-4FE0-9381-A97664B744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2480" y="2925360"/>
                <a:ext cx="1836720" cy="186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455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>
            <a:extLst>
              <a:ext uri="{FF2B5EF4-FFF2-40B4-BE49-F238E27FC236}">
                <a16:creationId xmlns:a16="http://schemas.microsoft.com/office/drawing/2014/main" id="{60261FC0-87E9-40FC-B3C6-D265BF831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1913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Reliable data transfer in action</a:t>
            </a:r>
            <a:endParaRPr lang="en-US" altLang="ko-KR" dirty="0"/>
          </a:p>
        </p:txBody>
      </p:sp>
      <p:sp>
        <p:nvSpPr>
          <p:cNvPr id="19459" name="TextBox 1">
            <a:extLst>
              <a:ext uri="{FF2B5EF4-FFF2-40B4-BE49-F238E27FC236}">
                <a16:creationId xmlns:a16="http://schemas.microsoft.com/office/drawing/2014/main" id="{B30C30D7-2975-4D5C-BC2F-7509AB0BF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6100763"/>
            <a:ext cx="467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순서번호</a:t>
            </a:r>
            <a:r>
              <a:rPr lang="en-US" altLang="ko-KR" sz="1800">
                <a:solidFill>
                  <a:srgbClr val="FF0000"/>
                </a:solidFill>
                <a:latin typeface="Tahoma" panose="020B0604030504040204" pitchFamily="34" charset="0"/>
              </a:rPr>
              <a:t>(0,1)</a:t>
            </a:r>
            <a:r>
              <a:rPr lang="ko-KR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가  왜 필요한가 </a:t>
            </a:r>
            <a:r>
              <a:rPr lang="en-US" altLang="ko-KR" sz="1800">
                <a:solidFill>
                  <a:srgbClr val="FF0000"/>
                </a:solidFill>
                <a:latin typeface="Tahoma" panose="020B0604030504040204" pitchFamily="34" charset="0"/>
              </a:rPr>
              <a:t>?</a:t>
            </a:r>
            <a:endParaRPr lang="ko-KR" altLang="en-US" sz="18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19460" name="Picture 3" descr="rdt30_examplesa">
            <a:extLst>
              <a:ext uri="{FF2B5EF4-FFF2-40B4-BE49-F238E27FC236}">
                <a16:creationId xmlns:a16="http://schemas.microsoft.com/office/drawing/2014/main" id="{129DD996-4A09-4777-9ECF-33EADFB5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A51F7D6-3283-4189-BB7A-82B1A3937DF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663800" y="3046320"/>
              <a:ext cx="3093480" cy="2935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A51F7D6-3283-4189-BB7A-82B1A3937D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4440" y="3036960"/>
                <a:ext cx="3112200" cy="295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553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>
            <a:extLst>
              <a:ext uri="{FF2B5EF4-FFF2-40B4-BE49-F238E27FC236}">
                <a16:creationId xmlns:a16="http://schemas.microsoft.com/office/drawing/2014/main" id="{763B2448-8C18-435B-9460-EBE0EF1AF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1913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Reliable data transfer(RDT) in action</a:t>
            </a:r>
            <a:endParaRPr lang="en-US" altLang="ko-KR" dirty="0"/>
          </a:p>
        </p:txBody>
      </p:sp>
      <p:pic>
        <p:nvPicPr>
          <p:cNvPr id="21507" name="Picture 3" descr="rdt30_examplesb">
            <a:extLst>
              <a:ext uri="{FF2B5EF4-FFF2-40B4-BE49-F238E27FC236}">
                <a16:creationId xmlns:a16="http://schemas.microsoft.com/office/drawing/2014/main" id="{E77D1FD0-BA31-490F-8691-DD9F2DD2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244600"/>
            <a:ext cx="82184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B5DC40C-81DC-488B-A653-EC06AFE567C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04000" y="1539000"/>
              <a:ext cx="5309640" cy="47134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B5DC40C-81DC-488B-A653-EC06AFE567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4640" y="1529640"/>
                <a:ext cx="5328360" cy="473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53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>
            <a:extLst>
              <a:ext uri="{FF2B5EF4-FFF2-40B4-BE49-F238E27FC236}">
                <a16:creationId xmlns:a16="http://schemas.microsoft.com/office/drawing/2014/main" id="{AE6F7BE2-F8AD-47AD-A39F-2EFF94821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1913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Performance of Reliable data transfer(RDT)</a:t>
            </a:r>
            <a:endParaRPr lang="en-US" altLang="ko-KR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DB5D25E-66E1-4EED-B1CE-D52C4DBD0E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72475" cy="990600"/>
          </a:xfrm>
        </p:spPr>
        <p:txBody>
          <a:bodyPr/>
          <a:lstStyle/>
          <a:p>
            <a:pPr eaLnBrk="1" hangingPunct="1"/>
            <a:r>
              <a:rPr lang="en-US" altLang="ko-KR" sz="2000"/>
              <a:t>Reliable data transfer(RDT)</a:t>
            </a:r>
            <a:r>
              <a:rPr lang="ko-KR" altLang="en-US" sz="2000"/>
              <a:t>는 동작하나 성능은 미지수</a:t>
            </a:r>
            <a:endParaRPr lang="en-US" altLang="ko-KR" sz="2000"/>
          </a:p>
          <a:p>
            <a:pPr eaLnBrk="1" hangingPunct="1"/>
            <a:r>
              <a:rPr lang="en-US" altLang="ko-KR" sz="2000"/>
              <a:t>example: 1 Gbps link, 15 ms </a:t>
            </a:r>
            <a:r>
              <a:rPr lang="ko-KR" altLang="en-US" sz="2000"/>
              <a:t>종단간 지연</a:t>
            </a:r>
            <a:r>
              <a:rPr lang="en-US" altLang="ko-KR" sz="2000"/>
              <a:t>, 1KByte packet:</a:t>
            </a:r>
          </a:p>
          <a:p>
            <a:pPr eaLnBrk="1" hangingPunct="1"/>
            <a:endParaRPr lang="en-US" altLang="ko-KR" sz="200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9EF2A64E-7F22-4EA6-AFD8-F779536E4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881313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72021376-359E-45AC-8C41-A17160C8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30289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transmit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45E67382-67D7-4963-B686-07CAE2072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2900363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=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75D37BFA-4686-461F-A34D-09A28C029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789238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8K</a:t>
            </a:r>
            <a:r>
              <a:rPr kumimoji="0" lang="ko-KR" altLang="en-US" sz="2000" b="0">
                <a:latin typeface="Comic Sans MS" panose="030F0702030302020204" pitchFamily="66" charset="0"/>
              </a:rPr>
              <a:t>비트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1A9496F9-5132-4288-8F9A-D5B27521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121025"/>
            <a:ext cx="96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1 Gbps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BD8D9FFE-35AF-41AC-BB57-2CA331CB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3" y="295910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= 8 </a:t>
            </a:r>
            <a:r>
              <a:rPr kumimoji="0" lang="el-GR" altLang="ko-KR" sz="2000" b="0">
                <a:latin typeface="Comic Sans MS" panose="030F0702030302020204" pitchFamily="66" charset="0"/>
              </a:rPr>
              <a:t>μ</a:t>
            </a:r>
            <a:r>
              <a:rPr kumimoji="0" lang="en-US" altLang="ko-KR" sz="2000" b="0">
                <a:latin typeface="Comic Sans MS" panose="030F0702030302020204" pitchFamily="66" charset="0"/>
              </a:rPr>
              <a:t>sec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BD61A3F9-FEED-418A-9072-E924E9C5E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950" y="314166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E6B8E896-F350-4525-AE97-46AC3CE3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4786313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/>
            <a:r>
              <a:rPr lang="en-US" altLang="ko-KR" sz="1800" b="0"/>
              <a:t>U </a:t>
            </a:r>
            <a:r>
              <a:rPr lang="en-US" altLang="ko-KR" sz="1800" b="0" baseline="-25000"/>
              <a:t>sender</a:t>
            </a:r>
            <a:r>
              <a:rPr lang="en-US" altLang="ko-KR" sz="1800" b="0"/>
              <a:t>: </a:t>
            </a:r>
            <a:r>
              <a:rPr lang="en-US" altLang="ko-KR" sz="1800" b="0">
                <a:solidFill>
                  <a:srgbClr val="FF0000"/>
                </a:solidFill>
              </a:rPr>
              <a:t>utilization</a:t>
            </a:r>
            <a:r>
              <a:rPr lang="en-US" altLang="ko-KR" sz="1800" b="0"/>
              <a:t> </a:t>
            </a:r>
            <a:r>
              <a:rPr lang="en-US" altLang="ko-KR" sz="1800" b="0">
                <a:latin typeface="Comic Sans MS" panose="030F0702030302020204" pitchFamily="66" charset="0"/>
              </a:rPr>
              <a:t>–</a:t>
            </a:r>
            <a:r>
              <a:rPr lang="en-US" altLang="ko-KR" sz="1800" b="0"/>
              <a:t> </a:t>
            </a:r>
            <a:r>
              <a:rPr lang="ko-KR" altLang="en-US" sz="1800" b="0"/>
              <a:t>전체시간에서 패킷 전송시간 비율</a:t>
            </a:r>
            <a:endParaRPr lang="en-US" altLang="ko-KR" sz="1800" b="0"/>
          </a:p>
          <a:p>
            <a:pPr lvl="1" eaLnBrk="1" hangingPunct="1"/>
            <a:r>
              <a:rPr lang="en-US" altLang="ko-KR" sz="1800" b="0"/>
              <a:t>1KByte pkt every 30 msec -&gt; 33kByte/sec </a:t>
            </a:r>
            <a:r>
              <a:rPr lang="ko-KR" altLang="en-US" sz="1800" b="0"/>
              <a:t>전송률</a:t>
            </a:r>
            <a:r>
              <a:rPr lang="en-US" altLang="ko-KR" sz="1800" b="0"/>
              <a:t> over 1 Gbps link</a:t>
            </a:r>
          </a:p>
          <a:p>
            <a:pPr lvl="1" eaLnBrk="1" hangingPunct="1"/>
            <a:r>
              <a:rPr lang="ko-KR" altLang="en-US" sz="1800" b="0"/>
              <a:t>트랜스포트 프로토콜로 인해 물리적인 자원사용에 한계</a:t>
            </a:r>
            <a:r>
              <a:rPr lang="en-US" altLang="ko-KR" sz="1800" b="0"/>
              <a:t> </a:t>
            </a:r>
          </a:p>
        </p:txBody>
      </p:sp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1F6913F2-2C99-4AAE-AF9A-E9011E5D6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3597275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177616" imgH="498211" progId="Word.Picture.8">
                  <p:embed/>
                </p:oleObj>
              </mc:Choice>
              <mc:Fallback>
                <p:oleObj name="Picture" r:id="rId3" imgW="3177616" imgH="498211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597275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>
            <a:extLst>
              <a:ext uri="{FF2B5EF4-FFF2-40B4-BE49-F238E27FC236}">
                <a16:creationId xmlns:a16="http://schemas.microsoft.com/office/drawing/2014/main" id="{AB3A98A9-7DD0-491F-8C9E-647406564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2774950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L (packet length in bits)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31A3264C-6A18-4306-94C6-D3C310B1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3098800"/>
            <a:ext cx="323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R (transmission rate, bps)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6F15831B-23AC-40A6-9D3A-E6C809E9C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3141663"/>
            <a:ext cx="2938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B72BF197-3679-4834-AAA2-5768ECE7C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29273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mic Sans MS" panose="030F0702030302020204" pitchFamily="66" charset="0"/>
              </a:rPr>
              <a:t>=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D19A854-4235-496A-B56A-30A732EDCE9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38640" y="438840"/>
              <a:ext cx="7302600" cy="51678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D19A854-4235-496A-B56A-30A732EDCE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280" y="429480"/>
                <a:ext cx="7321320" cy="518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6524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>
            <a:extLst>
              <a:ext uri="{FF2B5EF4-FFF2-40B4-BE49-F238E27FC236}">
                <a16:creationId xmlns:a16="http://schemas.microsoft.com/office/drawing/2014/main" id="{DD05921E-F93A-4DF9-957A-F2DC8F084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Pipelined protocols</a:t>
            </a:r>
            <a:endParaRPr lang="en-US" altLang="ko-KR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46769F6-3C10-489F-97C3-FCEC62F690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50875" y="911225"/>
            <a:ext cx="7591425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Pipelining:</a:t>
            </a:r>
            <a:r>
              <a:rPr lang="en-US" altLang="ko-KR" sz="2000"/>
              <a:t> </a:t>
            </a:r>
            <a:r>
              <a:rPr lang="ko-KR" altLang="en-US" sz="2000"/>
              <a:t>송신자가 </a:t>
            </a:r>
            <a:r>
              <a:rPr lang="en-US" altLang="ko-KR" sz="2000"/>
              <a:t>Ack </a:t>
            </a:r>
            <a:r>
              <a:rPr lang="ko-KR" altLang="en-US" sz="2000"/>
              <a:t>패킷을 수신하지 않고도 다수의 패킷전송을 허가 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ko-KR" altLang="en-US" sz="1800"/>
              <a:t>순서번호의 범위가 증가함 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ko-KR" altLang="en-US" sz="1800"/>
              <a:t>송신자와 수신자에 버퍼가 필요</a:t>
            </a:r>
            <a:r>
              <a:rPr lang="en-US" altLang="ko-KR" sz="1800"/>
              <a:t> 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76A05EF6-4E92-4E3A-A00A-7676C7A907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 eaLnBrk="1" hangingPunct="1"/>
            <a:r>
              <a:rPr lang="en-US" altLang="ko-KR" sz="2000"/>
              <a:t>pipelined protocols</a:t>
            </a:r>
            <a:r>
              <a:rPr lang="ko-KR" altLang="en-US" sz="2000"/>
              <a:t>의 </a:t>
            </a:r>
            <a:r>
              <a:rPr lang="en-US" altLang="ko-KR" sz="2000"/>
              <a:t>2</a:t>
            </a:r>
            <a:r>
              <a:rPr lang="ko-KR" altLang="en-US" sz="2000"/>
              <a:t>가지 일반적인 형태</a:t>
            </a:r>
            <a:r>
              <a:rPr lang="en-US" altLang="ko-KR" sz="2000"/>
              <a:t>: </a:t>
            </a:r>
            <a:r>
              <a:rPr lang="en-US" altLang="ko-KR" sz="2000" i="1">
                <a:solidFill>
                  <a:srgbClr val="FF0000"/>
                </a:solidFill>
              </a:rPr>
              <a:t>go-Back-N, selective repeat</a:t>
            </a:r>
          </a:p>
        </p:txBody>
      </p:sp>
      <p:pic>
        <p:nvPicPr>
          <p:cNvPr id="25605" name="Picture 5" descr="rdt_pipelined1">
            <a:extLst>
              <a:ext uri="{FF2B5EF4-FFF2-40B4-BE49-F238E27FC236}">
                <a16:creationId xmlns:a16="http://schemas.microsoft.com/office/drawing/2014/main" id="{F0319B86-BB1A-44F1-80C5-8C0B7DE8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2497138"/>
            <a:ext cx="61055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1693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>
            <a:extLst>
              <a:ext uri="{FF2B5EF4-FFF2-40B4-BE49-F238E27FC236}">
                <a16:creationId xmlns:a16="http://schemas.microsoft.com/office/drawing/2014/main" id="{E81BC989-CBC6-42E4-8701-8CE466CDA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Go-Back-N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CF20C42-3BA1-48A6-B230-F279AD8954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958850"/>
            <a:ext cx="8324850" cy="121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Sender:  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1800" dirty="0" err="1"/>
              <a:t>패킷헤더에</a:t>
            </a:r>
            <a:r>
              <a:rPr lang="ko-KR" altLang="en-US" sz="1800" dirty="0"/>
              <a:t>  </a:t>
            </a:r>
            <a:r>
              <a:rPr lang="en-US" altLang="ko-KR" sz="1800" dirty="0"/>
              <a:t>k-bit </a:t>
            </a:r>
            <a:r>
              <a:rPr lang="en-US" altLang="ko-KR" sz="1800" dirty="0" err="1"/>
              <a:t>seq</a:t>
            </a:r>
            <a:r>
              <a:rPr lang="en-US" altLang="ko-KR" sz="1800" dirty="0"/>
              <a:t> #  </a:t>
            </a:r>
          </a:p>
          <a:p>
            <a:pPr eaLnBrk="1" hangingPunct="1">
              <a:defRPr/>
            </a:pPr>
            <a:r>
              <a:rPr lang="ko-KR" altLang="en-US" sz="1800" dirty="0">
                <a:latin typeface="Comic Sans MS" pitchFamily="66" charset="0"/>
              </a:rPr>
              <a:t>크기가 </a:t>
            </a:r>
            <a:r>
              <a:rPr lang="en-US" altLang="ko-KR" sz="1800" dirty="0">
                <a:latin typeface="Comic Sans MS" pitchFamily="66" charset="0"/>
              </a:rPr>
              <a:t>N</a:t>
            </a:r>
            <a:r>
              <a:rPr lang="ko-KR" altLang="en-US" sz="1800" dirty="0">
                <a:latin typeface="Comic Sans MS" pitchFamily="66" charset="0"/>
              </a:rPr>
              <a:t>인</a:t>
            </a:r>
            <a:r>
              <a:rPr lang="en-US" altLang="ko-KR" sz="1800" dirty="0">
                <a:latin typeface="Comic Sans MS" pitchFamily="66" charset="0"/>
              </a:rPr>
              <a:t> </a:t>
            </a:r>
            <a:r>
              <a:rPr lang="ko-KR" altLang="en-US" sz="1800" dirty="0">
                <a:latin typeface="Comic Sans MS" pitchFamily="66" charset="0"/>
              </a:rPr>
              <a:t>윈도우 </a:t>
            </a:r>
            <a:r>
              <a:rPr lang="ko-KR" altLang="en-US" sz="1800" dirty="0" err="1">
                <a:latin typeface="Comic Sans MS" pitchFamily="66" charset="0"/>
              </a:rPr>
              <a:t>범위내에</a:t>
            </a:r>
            <a:r>
              <a:rPr lang="ko-KR" altLang="en-US" sz="1800" dirty="0">
                <a:latin typeface="Comic Sans MS" pitchFamily="66" charset="0"/>
              </a:rPr>
              <a:t> </a:t>
            </a:r>
            <a:r>
              <a:rPr lang="en-US" altLang="ko-KR" sz="1800" dirty="0" err="1">
                <a:latin typeface="Comic Sans MS" pitchFamily="66" charset="0"/>
              </a:rPr>
              <a:t>Ack</a:t>
            </a:r>
            <a:r>
              <a:rPr lang="ko-KR" altLang="en-US" sz="1800" dirty="0">
                <a:latin typeface="Comic Sans MS" pitchFamily="66" charset="0"/>
              </a:rPr>
              <a:t>를 </a:t>
            </a:r>
            <a:r>
              <a:rPr lang="ko-KR" altLang="en-US" sz="1800" dirty="0" err="1">
                <a:latin typeface="Comic Sans MS" pitchFamily="66" charset="0"/>
              </a:rPr>
              <a:t>받지않고</a:t>
            </a:r>
            <a:r>
              <a:rPr lang="ko-KR" altLang="en-US" sz="1800" dirty="0">
                <a:latin typeface="Comic Sans MS" pitchFamily="66" charset="0"/>
              </a:rPr>
              <a:t> 연속적인 </a:t>
            </a:r>
            <a:r>
              <a:rPr lang="ko-KR" altLang="en-US" sz="1800" dirty="0" err="1">
                <a:latin typeface="Comic Sans MS" pitchFamily="66" charset="0"/>
              </a:rPr>
              <a:t>패킷</a:t>
            </a:r>
            <a:r>
              <a:rPr lang="ko-KR" altLang="en-US" sz="1800" dirty="0">
                <a:latin typeface="Comic Sans MS" pitchFamily="66" charset="0"/>
              </a:rPr>
              <a:t> 전송이 가능 </a:t>
            </a:r>
            <a:endParaRPr lang="en-US" altLang="ko-KR" sz="1800" dirty="0">
              <a:latin typeface="Comic Sans MS" pitchFamily="66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Comic Sans MS" pitchFamily="66" charset="0"/>
              </a:rPr>
              <a:t>   (</a:t>
            </a:r>
            <a:r>
              <a:rPr lang="ko-KR" altLang="en-US" sz="1800" dirty="0">
                <a:latin typeface="Comic Sans MS" pitchFamily="66" charset="0"/>
              </a:rPr>
              <a:t>슬라이딩 윈도우 프로토콜이라고 함</a:t>
            </a:r>
            <a:r>
              <a:rPr lang="en-US" altLang="ko-KR" sz="1800" dirty="0">
                <a:latin typeface="Comic Sans MS" pitchFamily="66" charset="0"/>
              </a:rPr>
              <a:t>) 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</p:txBody>
      </p:sp>
      <p:pic>
        <p:nvPicPr>
          <p:cNvPr id="27652" name="Picture 4" descr="gbn_seqnum">
            <a:extLst>
              <a:ext uri="{FF2B5EF4-FFF2-40B4-BE49-F238E27FC236}">
                <a16:creationId xmlns:a16="http://schemas.microsoft.com/office/drawing/2014/main" id="{0EF7C9D4-15BD-4364-B580-93DDDFE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75272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5">
            <a:extLst>
              <a:ext uri="{FF2B5EF4-FFF2-40B4-BE49-F238E27FC236}">
                <a16:creationId xmlns:a16="http://schemas.microsoft.com/office/drawing/2014/main" id="{F86584D1-329C-4622-851C-4CB27140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638675"/>
            <a:ext cx="832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ACK: </a:t>
            </a:r>
            <a:r>
              <a:rPr lang="ko-KR" altLang="en-US" sz="1800"/>
              <a:t>순서번호 </a:t>
            </a:r>
            <a:r>
              <a:rPr lang="en-US" altLang="ko-KR" sz="1800"/>
              <a:t>n</a:t>
            </a:r>
            <a:r>
              <a:rPr lang="ko-KR" altLang="en-US" sz="1800"/>
              <a:t>을 가진 패킷에 대한 확인응답</a:t>
            </a:r>
            <a:r>
              <a:rPr lang="en-US" altLang="ko-KR" sz="1800"/>
              <a:t>, </a:t>
            </a:r>
            <a:r>
              <a:rPr lang="en-US" altLang="ko-KR" sz="1800">
                <a:latin typeface="Comic Sans MS" panose="030F0702030302020204" pitchFamily="66" charset="0"/>
              </a:rPr>
              <a:t>“</a:t>
            </a:r>
            <a:r>
              <a:rPr lang="ko-KR" altLang="en-US" sz="1800">
                <a:latin typeface="Comic Sans MS" panose="030F0702030302020204" pitchFamily="66" charset="0"/>
              </a:rPr>
              <a:t>누적</a:t>
            </a:r>
            <a:r>
              <a:rPr lang="en-US" altLang="ko-KR" sz="1800"/>
              <a:t> ACK</a:t>
            </a:r>
            <a:r>
              <a:rPr lang="en-US" altLang="ko-KR" sz="1800">
                <a:latin typeface="Comic Sans MS" panose="030F0702030302020204" pitchFamily="66" charset="0"/>
              </a:rPr>
              <a:t>” </a:t>
            </a:r>
            <a:endParaRPr lang="en-US" altLang="ko-KR" sz="1800"/>
          </a:p>
          <a:p>
            <a:pPr eaLnBrk="1" hangingPunct="1"/>
            <a:r>
              <a:rPr lang="ko-KR" altLang="en-US" sz="1800"/>
              <a:t>단일타이머</a:t>
            </a:r>
            <a:endParaRPr lang="en-US" altLang="ko-KR" sz="1800"/>
          </a:p>
          <a:p>
            <a:pPr eaLnBrk="1" hangingPunct="1"/>
            <a:r>
              <a:rPr lang="en-US" altLang="ko-KR" sz="1800" i="1"/>
              <a:t>timeout(n):</a:t>
            </a:r>
            <a:r>
              <a:rPr lang="en-US" altLang="ko-KR" sz="1800"/>
              <a:t> </a:t>
            </a:r>
            <a:r>
              <a:rPr lang="ko-KR" altLang="en-US" sz="1800"/>
              <a:t>패킷 </a:t>
            </a:r>
            <a:r>
              <a:rPr lang="en-US" altLang="ko-KR" sz="1800"/>
              <a:t>n</a:t>
            </a:r>
            <a:r>
              <a:rPr lang="ko-KR" altLang="en-US" sz="1800"/>
              <a:t>부터 상위 모든 패킷을 재전송 </a:t>
            </a:r>
            <a:r>
              <a:rPr lang="en-US" altLang="ko-KR" sz="1800"/>
              <a:t> </a:t>
            </a:r>
            <a:endParaRPr lang="en-US" altLang="ko-KR" sz="2000"/>
          </a:p>
          <a:p>
            <a:pPr eaLnBrk="1" hangingPunct="1"/>
            <a:endParaRPr lang="en-US" altLang="ko-KR" sz="20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3E221B6-DADF-42DB-8619-58670F9C8D8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3280" y="3277440"/>
              <a:ext cx="6258600" cy="25524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3E221B6-DADF-42DB-8619-58670F9C8D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920" y="3268080"/>
                <a:ext cx="6277320" cy="257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89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>
            <a:extLst>
              <a:ext uri="{FF2B5EF4-FFF2-40B4-BE49-F238E27FC236}">
                <a16:creationId xmlns:a16="http://schemas.microsoft.com/office/drawing/2014/main" id="{F0F13109-7877-453D-BCA0-9729D6AB2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120650"/>
            <a:ext cx="8064500" cy="4016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Go-Back-N</a:t>
            </a:r>
            <a:endParaRPr lang="en-US" altLang="ko-KR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510F4FA-4D08-41CC-B7B8-5F7163C3579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4988" y="1292225"/>
            <a:ext cx="8148637" cy="2854325"/>
          </a:xfrm>
        </p:spPr>
        <p:txBody>
          <a:bodyPr/>
          <a:lstStyle/>
          <a:p>
            <a:pPr eaLnBrk="1" hangingPunct="1"/>
            <a:r>
              <a:rPr lang="ko-KR" altLang="en-US" sz="2000"/>
              <a:t>윈도우크기 </a:t>
            </a:r>
            <a:r>
              <a:rPr lang="en-US" altLang="ko-KR" sz="2000"/>
              <a:t>: 1</a:t>
            </a:r>
          </a:p>
          <a:p>
            <a:pPr eaLnBrk="1" hangingPunct="1"/>
            <a:r>
              <a:rPr lang="ko-KR" altLang="en-US" sz="2000"/>
              <a:t>수신자는 항상 정상적으로 수신된 패킷의 최상위번호에 대한 </a:t>
            </a:r>
            <a:r>
              <a:rPr lang="en-US" altLang="ko-KR" sz="2000"/>
              <a:t>Ack</a:t>
            </a:r>
            <a:r>
              <a:rPr lang="ko-KR" altLang="en-US" sz="2000"/>
              <a:t>를 전송함 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ko-KR" altLang="en-US" sz="1800"/>
              <a:t>중복 </a:t>
            </a:r>
            <a:r>
              <a:rPr lang="en-US" altLang="ko-KR" sz="1800"/>
              <a:t>ACK</a:t>
            </a:r>
            <a:r>
              <a:rPr lang="ko-KR" altLang="en-US" sz="1800"/>
              <a:t>를 받을수도 있슴</a:t>
            </a:r>
            <a:r>
              <a:rPr lang="en-US" altLang="ko-KR" sz="1800"/>
              <a:t>  </a:t>
            </a:r>
          </a:p>
          <a:p>
            <a:pPr eaLnBrk="1" hangingPunct="1"/>
            <a:r>
              <a:rPr lang="ko-KR" altLang="en-US" sz="2000"/>
              <a:t>순서가 잘못된 패킷 수신</a:t>
            </a:r>
            <a:r>
              <a:rPr lang="en-US" altLang="ko-KR" sz="2000"/>
              <a:t>: </a:t>
            </a:r>
          </a:p>
          <a:p>
            <a:pPr lvl="1" eaLnBrk="1" hangingPunct="1"/>
            <a:r>
              <a:rPr lang="ko-KR" altLang="en-US" sz="1800"/>
              <a:t>폐기</a:t>
            </a:r>
            <a:r>
              <a:rPr lang="en-US" altLang="ko-KR" sz="1800"/>
              <a:t>-&gt; </a:t>
            </a:r>
            <a:r>
              <a:rPr lang="ko-KR" altLang="en-US" sz="1800"/>
              <a:t>수신버퍼가 필요없슴</a:t>
            </a:r>
            <a:r>
              <a:rPr lang="en-US" altLang="ko-KR" sz="1800">
                <a:solidFill>
                  <a:srgbClr val="FF0000"/>
                </a:solidFill>
              </a:rPr>
              <a:t> </a:t>
            </a:r>
            <a:r>
              <a:rPr lang="en-US" altLang="ko-KR" sz="1800"/>
              <a:t>!</a:t>
            </a:r>
          </a:p>
          <a:p>
            <a:pPr lvl="1" eaLnBrk="1" hangingPunct="1"/>
            <a:r>
              <a:rPr lang="ko-KR" altLang="en-US" sz="1800"/>
              <a:t>최상위 번호에 대한 </a:t>
            </a:r>
            <a:r>
              <a:rPr lang="en-US" altLang="ko-KR" sz="1800"/>
              <a:t>ACK </a:t>
            </a:r>
            <a:r>
              <a:rPr lang="ko-KR" altLang="en-US" sz="1800"/>
              <a:t>재전송</a:t>
            </a:r>
            <a:endParaRPr lang="en-US" altLang="ko-KR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DE9153-33D2-4484-A402-53664BAEB01C}"/>
              </a:ext>
            </a:extLst>
          </p:cNvPr>
          <p:cNvSpPr/>
          <p:nvPr/>
        </p:nvSpPr>
        <p:spPr>
          <a:xfrm>
            <a:off x="481013" y="815975"/>
            <a:ext cx="15319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45000"/>
              </a:spcBef>
              <a:defRPr/>
            </a:pPr>
            <a:r>
              <a:rPr lang="en-US" altLang="ko-KR" sz="2000" kern="0" dirty="0">
                <a:solidFill>
                  <a:srgbClr val="FF0000"/>
                </a:solidFill>
                <a:latin typeface="굴림"/>
                <a:ea typeface="굴림"/>
              </a:rPr>
              <a:t>Receiver :  </a:t>
            </a:r>
            <a:endParaRPr lang="en-US" altLang="ko-KR" sz="2000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FE2990E-1DCE-4321-952D-0168D55329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06200" y="2073600"/>
              <a:ext cx="3021840" cy="95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FE2990E-1DCE-4321-952D-0168D55329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6840" y="2064240"/>
                <a:ext cx="3040560" cy="11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257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>
            <a:extLst>
              <a:ext uri="{FF2B5EF4-FFF2-40B4-BE49-F238E27FC236}">
                <a16:creationId xmlns:a16="http://schemas.microsoft.com/office/drawing/2014/main" id="{6AEF8306-AF92-40D3-B826-4E209AABE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GBN in action</a:t>
            </a:r>
            <a:endParaRPr lang="en-US" altLang="ko-KR"/>
          </a:p>
        </p:txBody>
      </p:sp>
      <p:pic>
        <p:nvPicPr>
          <p:cNvPr id="4" name="Picture 3" descr="gbn_example">
            <a:extLst>
              <a:ext uri="{FF2B5EF4-FFF2-40B4-BE49-F238E27FC236}">
                <a16:creationId xmlns:a16="http://schemas.microsoft.com/office/drawing/2014/main" id="{5656C44E-4C97-484A-BC78-9BE941C4E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868363"/>
            <a:ext cx="5972175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1">
            <a:extLst>
              <a:ext uri="{FF2B5EF4-FFF2-40B4-BE49-F238E27FC236}">
                <a16:creationId xmlns:a16="http://schemas.microsoft.com/office/drawing/2014/main" id="{B9B4BE1D-B2BB-4FDC-99E9-FC8D776F5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630238"/>
            <a:ext cx="2328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윈도우크기</a:t>
            </a:r>
            <a:r>
              <a:rPr lang="en-US" altLang="ko-KR" sz="1800">
                <a:solidFill>
                  <a:srgbClr val="FF0000"/>
                </a:solidFill>
                <a:latin typeface="Tahoma" panose="020B0604030504040204" pitchFamily="34" charset="0"/>
              </a:rPr>
              <a:t>=4</a:t>
            </a:r>
            <a:r>
              <a:rPr lang="ko-KR" altLang="en-US" sz="1800">
                <a:solidFill>
                  <a:srgbClr val="FF0000"/>
                </a:solidFill>
                <a:latin typeface="Tahoma" panose="020B0604030504040204" pitchFamily="34" charset="0"/>
              </a:rPr>
              <a:t>인경우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3912D1D-8DF1-4687-A7D2-3083F4DAF2C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90760" y="1945800"/>
              <a:ext cx="5899680" cy="4195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3912D1D-8DF1-4687-A7D2-3083F4DAF2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1400" y="1936440"/>
                <a:ext cx="5918400" cy="4213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advTm="3954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389</Words>
  <Application>Microsoft Office PowerPoint</Application>
  <PresentationFormat>화면 슬라이드 쇼(4:3)</PresentationFormat>
  <Paragraphs>82</Paragraphs>
  <Slides>13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굴림</vt:lpstr>
      <vt:lpstr>Comic Sans MS</vt:lpstr>
      <vt:lpstr>Tahoma</vt:lpstr>
      <vt:lpstr>Times New Roman</vt:lpstr>
      <vt:lpstr>Wingdings</vt:lpstr>
      <vt:lpstr>기본 디자인</vt:lpstr>
      <vt:lpstr>Picture</vt:lpstr>
      <vt:lpstr>PowerPoint 프레젠테이션</vt:lpstr>
      <vt:lpstr>3.4 신뢰성 있는 데이터 전송의 원리</vt:lpstr>
      <vt:lpstr>Reliable data transfer in action</vt:lpstr>
      <vt:lpstr>Reliable data transfer(RDT) in action</vt:lpstr>
      <vt:lpstr>Performance of Reliable data transfer(RDT)</vt:lpstr>
      <vt:lpstr>Pipelined protocols</vt:lpstr>
      <vt:lpstr>Go-Back-N</vt:lpstr>
      <vt:lpstr>Go-Back-N</vt:lpstr>
      <vt:lpstr>GBN in action</vt:lpstr>
      <vt:lpstr>Selective Repeat</vt:lpstr>
      <vt:lpstr>Selective repeat: sender, receiver windows</vt:lpstr>
      <vt:lpstr>Selective repeat in action</vt:lpstr>
      <vt:lpstr>Selective repeat: dilemma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321</cp:revision>
  <cp:lastPrinted>2020-11-03T08:58:40Z</cp:lastPrinted>
  <dcterms:created xsi:type="dcterms:W3CDTF">2002-03-23T01:01:44Z</dcterms:created>
  <dcterms:modified xsi:type="dcterms:W3CDTF">2021-03-22T07:19:24Z</dcterms:modified>
</cp:coreProperties>
</file>