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notesSlides/notesSlide2.xml" ContentType="application/vnd.openxmlformats-officedocument.presentationml.notesSlide+xml"/>
  <Override PartName="/ppt/ink/inkAction2.xml" ContentType="application/vnd.ms-office.inkAction+xml"/>
  <Override PartName="/ppt/notesSlides/notesSlide3.xml" ContentType="application/vnd.openxmlformats-officedocument.presentationml.notesSlide+xml"/>
  <Override PartName="/ppt/ink/inkAction3.xml" ContentType="application/vnd.ms-office.inkAction+xml"/>
  <Override PartName="/ppt/notesSlides/notesSlide4.xml" ContentType="application/vnd.openxmlformats-officedocument.presentationml.notesSlide+xml"/>
  <Override PartName="/ppt/ink/inkAction4.xml" ContentType="application/vnd.ms-office.inkAction+xml"/>
  <Override PartName="/ppt/notesSlides/notesSlide5.xml" ContentType="application/vnd.openxmlformats-officedocument.presentationml.notesSlide+xml"/>
  <Override PartName="/ppt/ink/inkAction5.xml" ContentType="application/vnd.ms-office.inkAction+xml"/>
  <Override PartName="/ppt/notesSlides/notesSlide6.xml" ContentType="application/vnd.openxmlformats-officedocument.presentationml.notesSlide+xml"/>
  <Override PartName="/ppt/ink/inkAction6.xml" ContentType="application/vnd.ms-office.inkAction+xml"/>
  <Override PartName="/ppt/notesSlides/notesSlide7.xml" ContentType="application/vnd.openxmlformats-officedocument.presentationml.notesSlide+xml"/>
  <Override PartName="/ppt/ink/inkAction7.xml" ContentType="application/vnd.ms-office.inkAction+xml"/>
  <Override PartName="/ppt/notesSlides/notesSlide8.xml" ContentType="application/vnd.openxmlformats-officedocument.presentationml.notesSlide+xml"/>
  <Override PartName="/ppt/ink/inkAction8.xml" ContentType="application/vnd.ms-office.inkAction+xml"/>
  <Override PartName="/ppt/notesSlides/notesSlide9.xml" ContentType="application/vnd.openxmlformats-officedocument.presentationml.notesSlide+xml"/>
  <Override PartName="/ppt/ink/inkAction9.xml" ContentType="application/vnd.ms-office.inkAction+xml"/>
  <Override PartName="/ppt/notesSlides/notesSlide10.xml" ContentType="application/vnd.openxmlformats-officedocument.presentationml.notesSlide+xml"/>
  <Override PartName="/ppt/ink/inkAction10.xml" ContentType="application/vnd.ms-office.inkAction+xml"/>
  <Override PartName="/ppt/notesSlides/notesSlide11.xml" ContentType="application/vnd.openxmlformats-officedocument.presentationml.notesSlide+xml"/>
  <Override PartName="/ppt/ink/inkAction11.xml" ContentType="application/vnd.ms-office.inkAction+xml"/>
  <Override PartName="/ppt/notesSlides/notesSlide12.xml" ContentType="application/vnd.openxmlformats-officedocument.presentationml.notesSlide+xml"/>
  <Override PartName="/ppt/ink/inkAction12.xml" ContentType="application/vnd.ms-office.inkAction+xml"/>
  <Override PartName="/ppt/notesSlides/notesSlide13.xml" ContentType="application/vnd.openxmlformats-officedocument.presentationml.notesSlide+xml"/>
  <Override PartName="/ppt/ink/inkAction13.xml" ContentType="application/vnd.ms-office.inkAction+xml"/>
  <Override PartName="/ppt/notesSlides/notesSlide14.xml" ContentType="application/vnd.openxmlformats-officedocument.presentationml.notesSlide+xml"/>
  <Override PartName="/ppt/ink/inkAction14.xml" ContentType="application/vnd.ms-office.inkAction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304" r:id="rId2"/>
    <p:sldId id="381" r:id="rId3"/>
    <p:sldId id="357" r:id="rId4"/>
    <p:sldId id="358" r:id="rId5"/>
    <p:sldId id="363" r:id="rId6"/>
    <p:sldId id="366" r:id="rId7"/>
    <p:sldId id="367" r:id="rId8"/>
    <p:sldId id="369" r:id="rId9"/>
    <p:sldId id="379" r:id="rId10"/>
    <p:sldId id="371" r:id="rId11"/>
    <p:sldId id="372" r:id="rId12"/>
    <p:sldId id="374" r:id="rId13"/>
    <p:sldId id="378" r:id="rId14"/>
    <p:sldId id="375" r:id="rId15"/>
    <p:sldId id="376" r:id="rId16"/>
    <p:sldId id="380" r:id="rId17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4734E0D-243B-42B7-877C-5288E3B2C5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C8B0E37-4DC1-4C9E-955D-D937B43564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096EE8A7-4252-4B08-A654-1D750D86FB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AC30B5DE-3865-4192-BD30-C7C3F085B1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 b="0"/>
            </a:lvl1pPr>
          </a:lstStyle>
          <a:p>
            <a:pPr>
              <a:defRPr/>
            </a:pPr>
            <a:fld id="{D31D68E1-A25C-464B-B106-5B24E3F749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99590">
    <iact:property name="dataType"/>
    <iact:actionData xml:id="d0">
      <inkml:trace xmlns:inkml="http://www.w3.org/2003/InkML" xml:id="stk0" contextRef="#ctx0" brushRef="#br0">10364 5671 0,'0'22'120,"0"0"-112,0 45-1,0-1 2,0-22 6,0 1-3,0-1-11,0 89 19,0-67-3,0-43-1,0 43 1,0-44-3,0 22 6,0-21-8,0 21 9,0 0-5,0 1-2,0-23 6,0 22-7,0 22 7,22-66-7,-22 23 8</inkml:trace>
    </iact:actionData>
  </iact:action>
  <iact:action type="add" startTime="201414">
    <iact:property name="dataType"/>
    <iact:actionData xml:id="d1">
      <inkml:trace xmlns:inkml="http://www.w3.org/2003/InkML" xml:id="stk1" contextRef="#ctx0" brushRef="#br0">10474 5560 0,'23'0'152,"21"0"-144,0 0 0,133-22 9,-88 22-4,154-22 7,-176 22-7,44 0 7,-67 0-7,-44 22 11,22-22-15,22 0 12,-22 0-8,89 0 7,-44 0-19,21 0 15,-21 0 1,-23 0 0,-22 0 5,0 0 18,0 0-17,1 0-7,-1 0 1,0 0-1,-22 22 8,22-22-8,0 0 31,0 0-30,0 0-6,23 0 6,-23 0-4,0 0 130,-22 22-135,22 0 48,-22 1-40,22-1-1,-22 0 1,0 0 0,0 0-15,0 0 11,0 67 9,22-67-9,1 67 5,-23-23-1,0 23 1,0-23 0,0-44-1,22 23-15,-22-1 15,0 0 1,0-22-1,0 1 1,0-1 0,0 0-1,0 44 1,0-21 0,0-1-1,0-22 1,0 0 0,0 0 31,0 1-41,0-1 10,0 0-6,0 22 6,0-22 3,-22-22 164,-23 0-176,23 0 0,-22 0 5,-89 0 4,0-22-1,22 22 1,-22 0 0,67 0-17,0 0 16,-45 0 1,22 0-1,1 0 1,21 0 0,23 0 0,-22 0-1,43 0 1,-21 0 0,22 0-1,-89 22 1,89-22-1,-22 0-15,0 23 15,21-23 1,1 0-1,0 0 1,0 0 13,0 0 65</inkml:trace>
    </iact:actionData>
  </iact:action>
  <iact:action type="add" startTime="204286">
    <iact:property name="dataType"/>
    <iact:actionData xml:id="d2">
      <inkml:trace xmlns:inkml="http://www.w3.org/2003/InkML" xml:id="stk2" contextRef="#ctx0" brushRef="#br0">11227 6756 0,'-22'0'128,"0"0"-121,0 0 2,0 23 5,-45 21 3,45-22 0,0 0-17,0 0 16,22 0 8,-22-22-15,22 23 8,0-1 5,0 0 106,66 0-113,1-22-6,21 44 1,23-22 6,-45-22 1,1 0-1,-45 0 1,0 0 27,0 0-20,0 0-17,0 0 2,1-22 7,-1 22 1,-22-22 14,22 22 1,-22-22 128,-22 0-136,22 0-16,0 0 8,0-1-4,0 1 5,-22-22-1,22 22 1,-23-22 0,1 21-1,22 1-15,0-22 15,-22 44 1,22-22 0</inkml:trace>
    </iact:actionData>
  </iact:action>
  <iact:action type="add" startTime="206566">
    <iact:property name="dataType"/>
    <iact:actionData xml:id="d3">
      <inkml:trace xmlns:inkml="http://www.w3.org/2003/InkML" xml:id="stk3" contextRef="#ctx0" brushRef="#br0">21525 5361 0,'0'44'119,"-23"0"-110,23 23-2,-22 44 3,-22 154 7,-22 1 4,43-66-9,23-90 6,-22 1 2,22-89-8,0 23 5,0-23 1,0 0 22,0 0-24,0 0 0,0 23 0,0-23 0,0-67 159,0 23-166,0-22 7,0 22-5,0-45 10</inkml:trace>
    </iact:actionData>
  </iact:action>
  <iact:action type="add" startTime="207782">
    <iact:property name="dataType"/>
    <iact:actionData xml:id="d4">
      <inkml:trace xmlns:inkml="http://www.w3.org/2003/InkML" xml:id="stk4" contextRef="#ctx0" brushRef="#br0">21458 5383 0,'44'0'159,"23"-22"-150,44 0-2,-1 0 2,45-23 3,222-21 5,21-23 3,-331 89-7,21-44 4,-65 44 4,-1 0 7,0 0-21,0 0 9,0 0 0,0 0 1,0 0-6,-22 22 6,23-22 0,-1 22 3,-22 0 26,22 0-22,-22 23 0,0-23-16,22-22 17,-22 22-17,0 0 15,0 0 2,0 1-8,0-1-2,0 22 4,0 0-7,22 111 9,-22-66-9,0 22 6,22-23-2,-22-21 5,0-45-9,0 44 9,0-43 2,0-1 2,0 0-10,0 0 2,0 22-17,0-22 20,0 23-8,0-23 12,0 0 31,0 0-14,0 0-17,0 0 7,0 1-14,0-1-8,-22 0 7,22 22 5,0-22-9,-22 1 9,22-1-20,0 0 11,-22 0 5,0 0 0,0-22 73,-1 0-74,-21 0 0,22 0-5,-44-22 9,-1 22-7,23-22-13,-133 22 17,-244-22 3,266 22-7,-111-22 4,89 22 0,111 0-17,-45 0 20,89 0-8,-23 0 9,23 0-8,-22 0 4,22 0 3,0 0-7,0 0 4,-23 0 0,1 0-1,22 0 1,0 0 0,22 22 3</inkml:trace>
    </iact:actionData>
  </iact:action>
  <iact:action type="add" startTime="210070">
    <iact:property name="dataType"/>
    <iact:actionData xml:id="d5">
      <inkml:trace xmlns:inkml="http://www.w3.org/2003/InkML" xml:id="stk5" contextRef="#ctx0" brushRef="#br0">22211 6513 0,'-22'0'87,"0"0"-70,-22 0-9,-1 44 0,1-22 0,-23-22 6,-21 44 3,21 1-1,23-23 1,22 0 3,0-22 0,22 22 4,-22-22-1,22 22 10,-22-22-17,22 23 72,22-23-80,0 0 9,44 22 0,-21 0 0,65-22 3,-88 0-19,1 0 11,43 0 6,-44 0-2,23 0 4,-23 0 10,22 0-10,-22-22-8,0 22 5,-22-22 46,0-1-31,0 1-24,0 0 10,0 0-6,0-22 9,0 21 112,0 1-117,0 0-8,0 0 7</inkml:trace>
    </iact:actionData>
  </iact:action>
  <iact:action type="add" startTime="211726">
    <iact:property name="dataType"/>
    <iact:actionData xml:id="d6">
      <inkml:trace xmlns:inkml="http://www.w3.org/2003/InkML" xml:id="stk6" contextRef="#ctx0" brushRef="#br0">21702 5760 0,'66'0'199,"1"0"-191,-1 0 1,0 0-1,23 0 8,0 0-16,-1 0 12,156 0 9,-178 0-9,45 0 6,-45 0 2,-43 0-7,-1 0 11,-22 22 271,22 0-287,-22 22 1,0-22 4,0 67 8,22-45-9,-22-22 6,0 1 62,0-1-64,0 0-8,0 0 8,0 0-4,0 0 5,0 0 0</inkml:trace>
    </iact:actionData>
  </iact:action>
  <iact:action type="add" startTime="213262">
    <iact:property name="dataType"/>
    <iact:actionData xml:id="d7">
      <inkml:trace xmlns:inkml="http://www.w3.org/2003/InkML" xml:id="stk7" contextRef="#ctx0" brushRef="#br0">21812 6225 0,'23'0'239,"21"0"-231,-22 0 1,22 0 1,23 0 11,44 0-9,21 0 9,-109 0-9,65 0 6,-44 0-2,23 0 5,-45 0-9,44 0 5,-43 0 7,-1 0 112,0 0-88,0 0-24,0 0 32,0 0 0,0-22-40,-22-1 15,23 23 82</inkml:trace>
    </iact:actionData>
  </iact:action>
  <iact:action type="add" startTime="215526">
    <iact:property name="dataType"/>
    <iact:actionData xml:id="d8">
      <inkml:trace xmlns:inkml="http://www.w3.org/2003/InkML" xml:id="stk8" contextRef="#ctx0" brushRef="#br0">22300 5782 0,'0'22'168,"0"0"-161,0 0 2,0 0-1,0 0 2,0 23 11,0-1-4,0-22-17,0 0 16,0 1 1,0-1-1,0 0-2,0 0 36,22-22-27,-22 22-14,0 0 22,0 0-7,0 1 0</inkml:trace>
    </iact:actionData>
  </iact:action>
  <iact:action type="add" startTime="218182">
    <iact:property name="dataType"/>
    <iact:actionData xml:id="d9">
      <inkml:trace xmlns:inkml="http://www.w3.org/2003/InkML" xml:id="stk9" contextRef="#ctx0" brushRef="#br0">15346 7332 0,'0'0'0,"-22"0"16,0 22-8,0-22 1,-45 0 4,-110 0 8,66 0-5,23 0-3,21-22 8,1-22-5,-23 0-3,-21-23 8,65 1-4,1 44-17,22-1 16,0 1 1,22 0-1,0 0-2,-22 22 6,22-22-4,0-45-2,44 23 6,22 0-4,23 22-2,0 0 6,21 22-3,-65 0-1,110 0-16,22 0 17,-22 0-1,0 0 1,-89 0-4,89 0 7,-133 0-7,23 0 8,-45 22-2,22-22-9,22 44 11,-44-22-9,22 22 9,23-21-4,-45-1 6,0 0-16,0 0 17,0 0-7,0 22-5,-45 23 5,-21-23-4,22 1 7,-1-23-3,1-22-1,0 0 1,-1 0 0,23 0 0,-22 0-4,0 0 7,22 0-8,-1 0 12,-21 0 48,22 0-55,-22 0-9,-1 0 8</inkml:trace>
    </iact:actionData>
  </iact:action>
  <iact:action type="add" startTime="219854">
    <iact:property name="dataType"/>
    <iact:actionData xml:id="d10">
      <inkml:trace xmlns:inkml="http://www.w3.org/2003/InkML" xml:id="stk10" contextRef="#ctx0" brushRef="#br0">14593 7000 0,'22'0'88,"1"0"-80,-1 0 6,88 44 4,1 1-1,44 21-1,-111-22-3,112 23 8,-134-67-5,0 0 1,0 0 2,-22 22-5,44-22 0,-22 0 6</inkml:trace>
    </iact:actionData>
  </iact:action>
  <iact:action type="add" startTime="220614">
    <iact:property name="dataType"/>
    <iact:actionData xml:id="d11">
      <inkml:trace xmlns:inkml="http://www.w3.org/2003/InkML" xml:id="stk11" contextRef="#ctx0" brushRef="#br0">15523 6734 0,'-22'0'48,"0"22"-40,0 1 4,-44 43 5,-1 23-1,1-1 1,-1-21 0,45-23-1,22-22-15,-22-22 15,22 22 1,0 0-1,0 1-3,-22-1 8,0 22-5,-1-22 18</inkml:trace>
    </iact:actionData>
  </iact:action>
  <iact:action type="add" startTime="221494">
    <iact:property name="dataType"/>
    <iact:actionData xml:id="d12">
      <inkml:trace xmlns:inkml="http://www.w3.org/2003/InkML" xml:id="stk12" contextRef="#ctx0" brushRef="#br0">19222 7066 0,'0'0'1,"0"23"14,-23-23-7,1 0 7,0 22 1,-22-22 0,22 0-15,-45 0 15,-21 0 1,-1 0-1,-44-22 2,23-1-2,-23-43 0,44 22 1,45 44 0,-1-22 0,23-1-1,22 1 25,-22 0-32,22 0 8,0-22-1,22-1 1,23 1 0,43 22-1,23-45 1,22 45 0,-45 0 1,1 22-3,-45 0 2,-22 0 0,1 0-1,21 0 1,0 22-1,-22 23-2,45-23 6,-23 0-4,-22 0 1,0 0 0,0 0-1,1-22 1,-23 23 0,0-1-1,22 0 1,-22 0 0,0 0-1,22-22-1,-22 22 4,0 23-3,0-23 1,-22 0 0,0 0-1,-23 0 1,1 0 0,22-22-1,0 0 1,0 22 0,-1-22-1,1 0 1,0 0 0,0 0-1,22 23 1,-22-23 0,-22 0 58</inkml:trace>
    </iact:actionData>
  </iact:action>
  <iact:action type="add" startTime="223014">
    <iact:property name="dataType"/>
    <iact:actionData xml:id="d13">
      <inkml:trace xmlns:inkml="http://www.w3.org/2003/InkML" xml:id="stk13" contextRef="#ctx0" brushRef="#br0">18181 6867 0,'0'0'0,"44"0"32,-22 0-9,-22-22-10,67 22 1,-23-22 6,44 22-4,23-22 1,22 22-1,-66 0-15,88 0 15,0 0 1,-45 22-1,-21 22 1,-45-22 0,0 0 0,-21-22-1,-1 0 1,-22 23-1,22-23 2,0 0-2,-22 22 1,0 0-17,22-22 23</inkml:trace>
    </iact:actionData>
  </iact:action>
  <iact:action type="add" startTime="223878">
    <iact:property name="dataType"/>
    <iact:actionData xml:id="d14">
      <inkml:trace xmlns:inkml="http://www.w3.org/2003/InkML" xml:id="stk14" contextRef="#ctx0" brushRef="#br0">18978 6712 0,'0'0'0,"-22"0"56,-22 44-49,-1-21 10,1 21-9,-22 0 8,-1 23 1,23-45-1,-23 0 1,45 22 0,0-22-1</inkml:trace>
    </iact:actionData>
  </iact:action>
  <iact:action type="add" startTime="226782">
    <iact:property name="dataType"/>
    <iact:actionData xml:id="d15">
      <inkml:trace xmlns:inkml="http://www.w3.org/2003/InkML" xml:id="stk15" contextRef="#ctx0" brushRef="#br0">12357 6756 0,'22'0'112,"0"0"-105,0 0 8,22 0 2,45 23-1,-23-23-15,1 0 15,21 0-16,67 0 16,67 0 1,-67 0 0,-22 22 0,-45-22-1,-43 0 0,-1 22 1,45 0 0,-1 0 0,45 0-1,0-22 1,-22 0 0,-45 0-1,0 0-16,1 0 17,21 0-1,45 22 1,-22 1 0,-45-23-1,-21 0 1,-23 22 0,22-22-1,-22 0 27</inkml:trace>
    </iact:actionData>
  </iact:action>
  <iact:action type="add" startTime="228566">
    <iact:property name="dataType"/>
    <iact:actionData xml:id="d16">
      <inkml:trace xmlns:inkml="http://www.w3.org/2003/InkML" xml:id="stk16" contextRef="#ctx0" brushRef="#br0">16011 6889 0,'22'0'87,"22"0"-79,45 0 1,21 0 3,599 0 8,-510-22-11,178 0 12,-67 0-8,66 22 8,-243 0-5,-89-22-3,67 22 7,-89 0-6,67 0 6,-67 0-3,0 0-1,22 0-3,-21 0 7,-1-22-3,0 22-4,0 0 24</inkml:trace>
    </iact:actionData>
  </iact:action>
  <iact:action type="add" startTime="229694">
    <iact:property name="dataType"/>
    <iact:actionData xml:id="d17">
      <inkml:trace xmlns:inkml="http://www.w3.org/2003/InkML" xml:id="stk17" contextRef="#ctx0" brushRef="#br0">19177 6801 0,'22'0'64,"1"0"-57,-1 0 1,0 0 1,66 0 8,-43-22-5,243-1 9,22 1-4,44-22-4,-155 22 7,-88 0-2,-89-1-6,0 23 8,0 0-3,1 0-4,-1 0 14,-22-22-11,22 22 9,0 0-2,0-22-6,0 0-1,0 22-7,1 0 11,-1-22-3,0 22 1,0 0 30,0-22-25,0 22 17,0 0-15,23 0 15,-45-22-33,22 22 17,0 0-7,0 0 7,0 0 8,0 0 32</inkml:trace>
    </iact:actionData>
  </iact:action>
  <iact:action type="add" startTime="236118">
    <iact:property name="dataType"/>
    <iact:actionData xml:id="d18">
      <inkml:trace xmlns:inkml="http://www.w3.org/2003/InkML" xml:id="stk18" contextRef="#ctx0" brushRef="#br0">3897 7066 0,'23'0'56,"-1"0"-40,0 0-16,22 0 8,23 0-1,-23 0 1,133 0 11,89 0-2,-89 0-5,0 0-11,177 23 19,-66-23-3,-155 0-4,-66 0 7,-1 0-3,0 0-1,-43 0-3,21 0-13,22 0 21,-44 0-9,23 0 9,-23 0-4,0 0-1,0 0 1,0 0 0</inkml:trace>
    </iact:actionData>
  </iact:action>
  <iact:action type="add" startTime="239670">
    <iact:property name="dataType"/>
    <iact:actionData xml:id="d19">
      <inkml:trace xmlns:inkml="http://www.w3.org/2003/InkML" xml:id="stk19" contextRef="#ctx0" brushRef="#br0">12955 6446 0,'22'0'80,"0"-22"-64,44 22-8,-21 0 0,-1-44 5,266 22 7,-89-23-3,23 23 0,-45 0-1,89 0-3,44 22 8,-66-22-8,-22 22 7,-67 0-7,-66-22 7,-45 22-19,-22 0 12,67 0 7,-22 0-4,-1 0 1,23 0 0,0-23-1,21 23-3,-21-22 8,22 22-9,0 0 9,0 0-8,44 0 7,-111 0-3,89 0-16,-88 0 11,154 0 8,-154 0-6,221 0 6,-67 0-4,67 0-3,-22 0 8,-67 0-5,0 0 1,-22 0-4,-44 0 7,-44 0-7,-23 0-12,200-22 19,-89 22-4,-88 0-2,88-22 6,-111 22-4,23 0-3,-67 0 8,45 0-9,-23 0 9,0 0-8,-22-22 7,23 22-7,-23 0 8,0 0-5,0 0-1,22 0 4,23 0-3,-45-22 2,0 22 0</inkml:trace>
    </iact:actionData>
  </iact:action>
  <iact:action type="add" startTime="241262">
    <iact:property name="dataType"/>
    <iact:actionData xml:id="d20">
      <inkml:trace xmlns:inkml="http://www.w3.org/2003/InkML" xml:id="stk20" contextRef="#ctx0" brushRef="#br0">20262 5937 0,'22'0'88,"23"0"-81,-23 0 1,0 0 9,89 0 0,-45 0-5,178 0 9,-133 0-5,-67 0 1,-22 0 0,0 22-1,0-22 59,-22 22 286,-22 22-345,0-44-8,22 23 0,-44-1 8,-23 0 0,23 22 1,22 0-4,-45 23 8,23-67-8,0 22 7,22 0 0,22 0-4</inkml:trace>
    </iact:actionData>
  </iact:action>
  <iact:action type="add" startTime="261150">
    <iact:property name="dataType"/>
    <iact:actionData xml:id="d21">
      <inkml:trace xmlns:inkml="http://www.w3.org/2003/InkML" xml:id="stk21" contextRef="#ctx0" brushRef="#br0">21967 6247 0,'-44'0'72,"22"0"-32,0 0-8,-22 0-8,21 0-17,-21 0 18,22 0-1,0 0-8,0 0 16,22-22 64,-22 22-73,-1 0-14,23-22 7,-22 22 8,22-23 0,-22 1 0,22 0-17,0 0 17,-22 0-7,22 0-1,0 0-1,0-1-5,-22 1 7,22 0 0,0 0-1,0 0 1,0 0 10,0-1-2,22 1-9,0 0 0,0 22 0,0-22 1,1 22-1,21-22 1,-22 22 0,0 0-1,0 0 5,0 0-8,1 0 3,-1 0 1,22 0-1,-22 0 1,0 0 0,0 0-1,1 0 1,-1 0 0,0 0-1,0 22 1,0-22 0,0 0 3,-22 22-7,0 0 6,23-22-3,-1 0 24,-22 22-32,22-22 9,0 23 13,0-23-5,-22 22-9,0 0-3,22 0 3,0-22 1,1 44-1,-23-21 1,22-1 0,-22 0-1,22 0 1,-22 0 0,0 22 0,22-21-1,-22-1 1,0 0-1,0 22 1,0-22 2,0 0 4,-22-22-7,0 0-7,22 23 7,-22-1 1,-1-22 0,1 22-1,-22-22 1,22 0 0,-22 0-1,21 0 1,-21 0 0,22 0 0,0 0 47,0 0-7,-1 0-49,1-22 31,0 22-7,22-22-23,-22 22 15,0-23 7,0 23-22,0-22 63,-1 22-64</inkml:trace>
    </iact:actionData>
  </iact:action>
  <iact:action type="add" startTime="263998">
    <iact:property name="dataType"/>
    <iact:actionData xml:id="d22">
      <inkml:trace xmlns:inkml="http://www.w3.org/2003/InkML" xml:id="stk22" contextRef="#ctx0" brushRef="#br0">21879 5826 0,'0'-22'191,"0"0"-174,0 0-1,-22-23 0,0 23-8,-1 0 8,23-22-1,-22 21-14,0-43 15,0 22 1,-22-1-1,22 1 1,-23 0 0,-21-23-1,22 1 1,-23 22 0,23-23-1,22 23 1,-23 22 0,1 22-1,44-22 1,-66-1-17,21 1 17,-21-22-1,-23 22 1,-21-22 0,-1 21-1,0-21 1,-22 0 0,-44-1-1,44 1 1,-66 0 0,44-23 0,44 67-17,-88-22 16,0-22 1,22 44-1,44-22 1,-67 0 0,45-1 0,-22 23-1,-44 0 1,-23-44-1,67 44 1,-22 0 0,22 0 0,66 0-1,-66 0-16,-23 0 17,23 0-1,22 0 1,0 0 0,0 0-1,0 0 1,0 0 0,22 0-1,23 0 1,-23 0 0,22 0 0,45 0-17,-45 22 16,-22 0 1,22 1 0,0 21-1,-21-44 1,-1 44 0,22-22-1,22 1 1,-21 21-1,21 0 1,-22-22 0,67 0 1,-44 1-17,-45 21 13,-22 0 3,44 1 4,-66 21-9,22-22 9,88-22-9,-21 23-11,-89 21 20,110-66-9,-110 67 9,133-45-9,-23 0 5,45 0 0,-44 22-16,21-44 14,1 45 6,-22-1-8,21-22 4,1 0 0,-22 0 0,21 1-1,1-1 0,0 22 1,0-22 3,21-22-7,23 22 5,-22 0 19,0-22-4,22 23-21,-22-23 9,22 22-6,-22 0 42</inkml:trace>
    </iact:actionData>
  </iact:action>
  <iact:action type="add" startTime="266654">
    <iact:property name="dataType"/>
    <iact:actionData xml:id="d23">
      <inkml:trace xmlns:inkml="http://www.w3.org/2003/InkML" xml:id="stk23" contextRef="#ctx0" brushRef="#br0">12224 5317 0,'0'22'183,"-22"22"-166,0 0-10,-1-22 2,23 23-1,-66-1 13,44 0-4,0-22-6,22 1 10,-22-1-8,-1 0 4,1 0 0,0 0-1,0 0 1,44-22 209,0 0-219,0 0 10,23 0-10,-23 0 2,66 0 12,1 0-9,0 0 9,-45 0-8,0 0 8,-22 0 3</inkml:trace>
    </iact:actionData>
  </iact:action>
  <iact:action type="add" startTime="274006">
    <iact:property name="dataType"/>
    <iact:actionData xml:id="d24">
      <inkml:trace xmlns:inkml="http://www.w3.org/2003/InkML" xml:id="stk24" contextRef="#ctx0" brushRef="#br0">11537 7687 0,'-22'0'72,"-22"-22"-48,22 22-8,0 0 0,-1 0-1,1 0 1,-22 0 1,22 22 47,22 0-9,22-22-22,-22 22-26,22-22 1,0 44 9,0-22-1,45 45 1,-23-45 0,-22 22-1,0-21 1,1-1 0,-23 0-1,22 0 1,-22 0 25,0 0-2,-22-22-32,-1 0 17,1 0-17,0 0 7,0 0 2,0 0 14,0 0 2,0 0-19,-1-22 2,-65 0 1,66 22 0,0 0 0,-1 0-1,1 0 1,22-22 221</inkml:trace>
    </iact:actionData>
  </iact:action>
  <iact:action type="add" startTime="276646">
    <iact:property name="dataType"/>
    <iact:actionData xml:id="d25">
      <inkml:trace xmlns:inkml="http://www.w3.org/2003/InkML" xml:id="stk25" contextRef="#ctx0" brushRef="#br0">21990 7465 0,'0'22'119,"0"0"-111,0 1 1,0 21 4,0 45 7,0-67-6,0 0 5,0 22-2,-23 0 0,1 1 0,22-23-1,0 0-3,0 0 8,0 0-9,-22-44 193,22 0-190</inkml:trace>
    </iact:actionData>
  </iact:action>
  <iact:action type="add" startTime="277942">
    <iact:property name="dataType"/>
    <iact:actionData xml:id="d26">
      <inkml:trace xmlns:inkml="http://www.w3.org/2003/InkML" xml:id="stk26" contextRef="#ctx0" brushRef="#br0">22056 7532 0,'22'0'127,"0"0"-110,1 0-2,-1 0-1,0 0 4,0 0 55,0 0-65,-22 22-1,0 0 18,0 0 87,-22-22-104,22 22-1,0 0 9,-22-22 0,22 23 9,-44-23-1,21 0-8,1 22-4,0-22 4,0 22 1,-22-22 0,-1 0-1,23 0 1,-22 0 0,22 0 7,44 0 215,0 0-223,0 0 0,0 0 1,0 0-2,1 0-6,-1 0 15,0 0-9,0 22-6,0-22 7,0 0 7,1 0 26,-23 22 86,44-22-110,-44 22-1,22-22-16,-22 22 0,0 1-1,44-1 14,-22 22-5,-22-22-3,45 0 8,-45 1 13,0-1-18</inkml:trace>
    </iact:actionData>
  </iact:action>
  <iact:action type="add" startTime="295398">
    <iact:property name="dataType"/>
    <iact:actionData xml:id="d27">
      <inkml:trace xmlns:inkml="http://www.w3.org/2003/InkML" xml:id="stk27" contextRef="#ctx0" brushRef="#br0">10607 6114 0,'67'0'143,"-45"0"-134,22 0 6,-22 0 1,111 0-15,66 0 15,-110 0-3,132 0 8,-154 0-5,-45 0-3,0 0 8,0 0 7,0 0-12,1 0 7,-1 0-6,0 0 6,0 0-14,0 0 6,45 0 4,-1 0-3,-44 0-3,0 0 12,1 0 23,-1 0-25,0 0 26</inkml:trace>
    </iact:actionData>
  </iact:action>
  <iact:action type="add" startTime="296782">
    <iact:property name="dataType"/>
    <iact:actionData xml:id="d28">
      <inkml:trace xmlns:inkml="http://www.w3.org/2003/InkML" xml:id="stk28" contextRef="#ctx0" brushRef="#br0">10607 6557 0,'45'0'7,"-23"0"3,0 0 6,22 0 1,0-22-1,1 22 1,21 0 0,-22 0 1,1 0-3,43 0 2,1 0-1,-1 0 1,23 0 0,-67 0-1,-21 0 1,43 0 0,-22 0-1,45 0 1,-23 0 0,23 0-1,-23 0 1,23 0 0,-45 0-1,23 0 1,-45 0 0,-22-22-1</inkml:trace>
    </iact:actionData>
  </iact:action>
  <iact:action type="add" startTime="298182">
    <iact:property name="dataType"/>
    <iact:actionData xml:id="d29">
      <inkml:trace xmlns:inkml="http://www.w3.org/2003/InkML" xml:id="stk29" contextRef="#ctx0" brushRef="#br0">10851 6003 0,'0'22'104,"22"1"-96,-22 21 0,0 0 8,0-22-2,22 23 2,0 21 1,-22-44-1,22 45-15,-22-23 15,0-22 1,23 0 0,-23 23-1,0-23 6,22 0-10,-22 0 0,44-22 435,-22 0-431,0 0-7,23 0 4,87 0 6,-87 0-6,21 0 8,-44 0-8,-22 22 7,22-22-3,23 0-5,-23 0 51,0 22-38,0-22-9,22 0 1,-21 0-4,43 0 7,-44 0-3,0 0 3,0 0-4,1 0-2,-1 0 3,-22 22 16</inkml:trace>
    </iact:actionData>
  </iact:action>
  <iact:action type="add" startTime="300246">
    <iact:property name="dataType"/>
    <iact:actionData xml:id="d30">
      <inkml:trace xmlns:inkml="http://www.w3.org/2003/InkML" xml:id="stk30" contextRef="#ctx0" brushRef="#br0">10807 6025 0,'22'0'16,"0"0"7,0 0-10,0 0 6,0 0-3,23 0 0,-23-22 0,66 22 1,-21 0-1,-23 0 1,22 0 0,-21 0-1,-23 0-3,44 0 7,-21 0-19,43 0 11,-44 0 9,23 0-4,-23 0-1,0 0 1,23 0 0,-45 0-1,0 0-2,45 22 6,-1 1-4,-44-23-3,0 44 7,23-44-19,-23 0 11,-44 0 308,0 0-288,-23 0 8,23 0-24,0 0 0,-22 0 8,44 22 392,0 0-408,0 0-1,0 23 2,0-1 7,0 44 1,0-43 0,0-1-1,0-22 1,0 0 0,0 1-1,0-1 1,0 0 0,0 22-1,0-22 25,22-22-16,-22 22-9,-22-22 416,0 0-321,-1 0-30,-21 0-57,44 23-17,-22-23 17,0 0 16</inkml:trace>
    </iact:actionData>
  </iact:action>
  <iact:action type="add" startTime="323950">
    <iact:property name="dataType"/>
    <iact:actionData xml:id="d31">
      <inkml:trace xmlns:inkml="http://www.w3.org/2003/InkML" xml:id="stk31" contextRef="#ctx0" brushRef="#br0">6378 6734 0,'44'0'176,"0"0"-160,0 0-9,1 0 5,154 0 9,-132 0-8,176-22 7,-110 0-4,-22 22 1,-1 0 0,1-22-1,-22 22-2,44 0 6,22 0-4,22 0 1,-22 0 0,-45-22-4,-21 22 7,-45 0-3,-21 0-1</inkml:trace>
    </iact:actionData>
  </iact:action>
  <iact:action type="add" startTime="325038">
    <iact:property name="dataType"/>
    <iact:actionData xml:id="d32">
      <inkml:trace xmlns:inkml="http://www.w3.org/2003/InkML" xml:id="stk32" contextRef="#ctx0" brushRef="#br0">8282 6535 0,'22'0'103,"0"0"-95,0 0 8,23 0 1,-1 0-5,-22 22 9,-44 0 338,22 0-352,-44 0 2,22 23-1,-1-23-1,-21 0 3,22 22 3,-22 23 7,22-45-6</inkml:trace>
    </iact:actionData>
  </iact:action>
  <iact:action type="add" startTime="327614">
    <iact:property name="dataType"/>
    <iact:actionData xml:id="d33">
      <inkml:trace xmlns:inkml="http://www.w3.org/2003/InkML" xml:id="stk33" contextRef="#ctx0" brushRef="#br0">3499 8396 0,'44'0'96,"0"0"-88,1 0 0,-1 0 0,22 0 2,67 0 11,-66 0-9,21 0-11,112-23 19,-45 23-3,-23 0-1,-21 0 1,-22 0-4,-23 0 7,89 0-19,-22 0 11,-22 0 9,0 0-4,-45 0-5,0 0 9,-43 0-8,43 0 7,-44-22-3,45 22-1,-45 0 1,0 0 0,22 0 0,-22 0 13,0 0 0</inkml:trace>
    </iact:actionData>
  </iact:action>
  <iact:action type="add" startTime="332862">
    <iact:property name="dataType"/>
    <iact:actionData xml:id="d34">
      <inkml:trace xmlns:inkml="http://www.w3.org/2003/InkML" xml:id="stk34" contextRef="#ctx0" brushRef="#br0">18912 7244 0,'0'22'256,"0"0"-249,0 22 9,0-22 1,0 1-1,0 21-1,0-22 1,0 0 1,0 22-8,0-21 22,0-1 25,0 0-33,0 0-15,22-22 4,-22 44 9,0 1 2,0-23 1,0 0 8,0 0-16,0 0-7,0 0 6,22 1-4,-22 21 9,22 0-4,-22-22 1,0 23 0,0-23-1,0 0-3,0 44 7,0-21-3,0-1 0,0 0-1,0 1 1,0-1-3,0-22 6,22 0-4,-22 0 41,0 1-24,0-1 758,0 0-783,0 0 3,0 44 6,0-21-4,0 21 7,0-21-1,0-23 6,0 0-2,0 0-11,0 0 5,0 0-1,0 0 1,0 1-1,0-1 2,0 0 15,0 0-9,0 0-8,0 0 23,0 0 1,0 1 24,-22-23 537,-22 0-569,-1 0-17,23 0 1,-22 0 0,22 0-7,-22 0 7,-1 0-5,1 0 6,-22 0 0,-1 0-1,1 0 1,-1 0 0,23 0-16,22 0 15,-23 0-16,-21 0 16,22 0 1,-23 0-1,45 0 1,-44 0 0,21 0-1,-21 0 1,0 0 0,-23 0 0,-22 0-1,1 22 1,65-22-16,-21 0 15,-23 22-16,-44-22 16,1 0 1,-46 0-1,45 22 1,1 0 0,21-22-1,-22 0 1,22 0 0,1 22-1,21-22 1,-22 0 0,45 23 0,22-23-17,-45 0 17,0 0-1,1 0 1,-45 22-1,22-22 1,-22 0-1,0 0 1,1 0 0,-1 0 0,44 0-1,1 0 1,43 0-1,-21 0-15,-1 0 15,-21-22 1,44 22 0,-1 0-1,-43 0 1,43 0-1,-43 0 1,44 0 0,-45 0 0,45 0-1,-45 0 1,45 0 0,0 0-17,-45 0 16,23 0 1,-1 0-1,1 0 1,-1 0 0,23 0 0,-45 0-1,23 0 1,-23 0 0,23 0-1,-1 0 1,23 0-1,-22 0-15,-1 0 15,-43 0 1,-1 0 0,22 0-1,23 0 1,-1 0-1,1-23 1,22 23 0,-1 0 0,1 0-1,22 0 1,0 0-1,0 0-15,-23 0 15,23 0 1,-44 0 0,22 0-1,-67-22 1,66 22-1,1 0 1,0 0 0,22 0 17,0 0-9,-1 0-1,1 0-9,0 0 2,0 0-2,-22 0 10,44-22 22,-22 0 377,22 0-416,0-23 8,-23 45 1,23-22-17,-22-22 16,22 22 1,0-22 0,0 21-1,0-21 5,-22 44-4,22-22-5,0 0 5,0 0-1,-22 0 1,22-1 0,0 1-1,-22 0-15,22 0 15,0 0 1,0 0 13,0-1-6,0 1-12,0 0 16,0 0-3,0 0 7,0 0-16,0 0 7,0-1-6,0 1 6,0 0-14,0 0 6,0 0 34,0 0 31,0-1-40,0 1 119,0 0-126,0 0-9,0 0 0,0 0 0,-22 44 432,0 0-441,-1 0 10,1-22-10,22 22-6,-22 0 1,0 1 19,0-23-21,22 22 9,-22 0-1,0 0 8,-1 0 7,1 0 10</inkml:trace>
    </iact:actionData>
  </iact:action>
  <iact:action type="add" startTime="340518">
    <iact:property name="dataType"/>
    <iact:actionData xml:id="d35">
      <inkml:trace xmlns:inkml="http://www.w3.org/2003/InkML" xml:id="stk35" contextRef="#ctx0" brushRef="#br0">11294 8085 0,'0'23'231,"0"-1"-206,22-22-10,-22 22-6,0 0 5,44 22 5,-44-22-6,22 1 7,0-23-7,-22 22 8,23-22-9,-23 22 9,22-22-8,-22 22 8,22-22-9,0 22 16,-22 0 5,22-22 223,0 0-240,0 0 1</inkml:trace>
    </iact:actionData>
  </iact:action>
  <iact:action type="add" startTime="388230">
    <iact:property name="dataType"/>
    <iact:actionData xml:id="d36">
      <inkml:trace xmlns:inkml="http://www.w3.org/2003/InkML" xml:id="stk36" contextRef="#ctx0" brushRef="#br0">3587 9481 0,'45'0'167,"-23"0"-150,22 0-9,0 0 1,45 0 8,0 0-1,43 0 1,-21 0 0,44 0-1,-44 0 1,0 0-4,-23-22 8,1 22-5,-45 0-15,45 0 15,21 0 1,-21 0-1,44 0 1,-22 0 0,-45 0-1,0 0 1,-43 0 0,43 0-1,-22 0 1,1 0 0,-23 0-1,0 0 0,22 0-15,0 0 16,23 0-1,-1 0 1,45 0 0,0 0-1,-23 0 1,1 0 0,-1 0-1,-43 0 1,21-22 0,-22-1 0,-21 23-2,43 0-14,-44 0 16,22 0-1,-21 0 1,-1 0 17,-22-22 74,22 22-5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835">
    <iact:property name="dataType"/>
    <iact:actionData xml:id="d0">
      <inkml:trace xmlns:inkml="http://www.w3.org/2003/InkML" xml:id="stk0" contextRef="#ctx0" brushRef="#br0">17140 12471 0,'44'0'160,"1"0"-152,21 0 0,23 0 2,43 0 2,289 0 9,-155-22-5,0 0-3,-67 22 8,-22-22-4,-22 22-1,0 0-2,22 0 6,-66 0-20,133 0 16,-156 0-2,200 0 6,-89 0-4,-44 0 1,-44 0-1,-44 0-3,21-22 8,-44 22-4,-21 0-1,-1 0-2,0 0 6,0 0-4,0 0 216,-22 22-24,0 0-200,0 0 0,0 23 8,0 21 13,0-22-12,0 1-2,0 21 2,0-22 0,0 1-1,0-23-2,0 0-14,0 44 20,0-43-8,0 21 5,0-22-1,0 22 1,0 1 0,0-23-1,0 22-15,22-22 15,-22 0 1,0 23-1,0-23 1,0 22 4,0-22 3,0 0-8,0 1 0,0-1-8,0 0 7,0 22 2,0-22-17,0 0 24,0 1-8,0-1 0,0 0 16,0 0-8,0 0-16,0 0 5,0 1 14,0-1 21,0 0-32</inkml:trace>
    </iact:actionData>
  </iact:action>
  <iact:action type="add" startTime="17643">
    <iact:property name="dataType"/>
    <iact:actionData xml:id="d1">
      <inkml:trace xmlns:inkml="http://www.w3.org/2003/InkML" xml:id="stk1" contextRef="#ctx0" brushRef="#br0">17516 13889 0,'-22'0'56,"44"0"120,23 0-168,21 0 0,-22 0 0,156 0 9,21-22 0,-44-22-1,0 21 1,-21 1 0,-46 22-1,45 0 1,0-22-1,22 22 1,-44 0 0,67 0 0,-112 0-17,111 0 16,1 0 1,-67-22 0,-45 22-1,1 0 1,-23 0 0,1 0-1,-23 0 1,0 0 0,-22 0-1,1 0 1,21 0 0,-22 0-1,22 0-15,-22 0 15,23 0 1,-23 0 29,0 0-14,0 0-24,0 0 8,0 0 8,23 0 192</inkml:trace>
    </iact:actionData>
  </iact:action>
  <iact:action type="add" startTime="19491">
    <iact:property name="dataType"/>
    <iact:actionData xml:id="d2">
      <inkml:trace xmlns:inkml="http://www.w3.org/2003/InkML" xml:id="stk2" contextRef="#ctx0" brushRef="#br0">20860 13136 0,'22'0'96,"1"0"-88,21 0 0,0 0 5,67 0 3,-23 0 1,1 0 0,-23 0 0,-43 0-17,-1 0 16,0 0 96</inkml:trace>
    </iact:actionData>
  </iact:action>
  <iact:action type="add" startTime="20347">
    <iact:property name="dataType"/>
    <iact:actionData xml:id="d3">
      <inkml:trace xmlns:inkml="http://www.w3.org/2003/InkML" xml:id="stk3" contextRef="#ctx0" brushRef="#br0">21945 13402 0,'0'0'0,"-22"0"16,0 0-8,0 0 4,0 0 4,0 0 4,-1 0 4,1 0-16,0 0 16,-22-22-8,0 22 0,21 0 0,23-23-2,0 1 12,-22 22-18,0-22 16,0 22-16,22-44 9,-44 44-2,44-22 0,0-1 10,-22 23-17,22-22 16,0 0-8,-23 22 0,1-44-4,22 22 7,0 0 14,0-1-1,0 1 16,0 0-24,0 0 0,0 0 8,22 22-24,1 0 16,-23-22-16,22 22 8,22 0 2,-22 0-6,22-22 10,-21 22-10,21 0 9,-22 0-2,0 0 13,0 0-8,0 0 0,1 0-8,-23 22 8,22-22 0,0 0-8,-22 22 5,0 0-2,22-22-3,-22 22 0,0 0 0,22 0 8,-22 1 0,22-1 0,-22 0 0,0 0-8,0 0 8,22-22 16,-22 22-32,0 0 8,0 1 0,23-23 0,-23 22 8,0 0 8,0 0-8,0 0-8,0 0 8,-23-22-8,23 23 8,-22-23 24,0 22 24,0-22 0,22 22 48</inkml:trace>
    </iact:actionData>
  </iact:action>
  <iact:action type="add" startTime="23859">
    <iact:property name="dataType"/>
    <iact:actionData xml:id="d4">
      <inkml:trace xmlns:inkml="http://www.w3.org/2003/InkML" xml:id="stk4" contextRef="#ctx0" brushRef="#br0">18934 12538 0,'0'22'168,"0"0"-160,0 0 0,0 0 3,0 23 2,0-1-13,22 22 20,-22 23-3,0-45-1,22 45 1,0-45 0,-22-22-4,0 45 7,0-23-3,0-22 0,0 0-1,0 23 1,22-23-4,-22 22 7,0-22-4,22 23-2,-22-1 6,0-22-3,0 0-1,23 0 0,-23 1 2,0-1-1,0 0 5,0 0 2,0 0 8,0 0-16,22-22-8,-22 23 6,0-1 12,0 0 14,0 0 8,0-66 192</inkml:trace>
    </iact:actionData>
  </iact:action>
  <iact:action type="add" startTime="25764">
    <iact:property name="dataType"/>
    <iact:actionData xml:id="d5">
      <inkml:trace xmlns:inkml="http://www.w3.org/2003/InkML" xml:id="stk5" contextRef="#ctx0" brushRef="#br0">18934 12471 0,'0'23'183,"0"-1"-175,22 22 8,-22-22 0,0 0 1,0 0-1,0 1-3,22-1 8</inkml:trace>
    </iact:actionData>
  </iact:action>
  <iact:action type="add" startTime="34987">
    <iact:property name="dataType"/>
    <iact:actionData xml:id="d6">
      <inkml:trace xmlns:inkml="http://www.w3.org/2003/InkML" xml:id="stk6" contextRef="#ctx0" brushRef="#br0">17826 13845 0,'-22'0'120,"-22"0"-80,22 0-24,0 0 0,-23 0 0,23 0 8,0 0 0,0 0 16,0 0 40,0-22-72,0 22 40,-1 0-24,1-23-8,0 23-8,0-22 8,-22 0 0,22 22 1,-23-22 0,23-22-1,0 22 1,-22-1 0,-1 1-1,23-22 1,-22 0-1,0-1 1,-1 1 0,45 22-1,-22 0-15,-22-23 15,22 23 1,0-44 0,0 66-1,22-45 1,-23 1 0,1 0-1,22 22 1,-44-45-1,44 23 1,0 0 0,0-1 0,-22 23-1,22-22-15,0 22 15,0-23 0,0 1 1,44 0 0,-44 22 0,44-23-1,-21 1 1,21 0 0,0 22-1,0 0 1,-21-1 0,21 23-17,-22 0 16,22-22 1,-22 0 0,45 0-1,-45 22 1,67 0-1,-23-22 1,45 22 0,-45-22 0,23 22-1,-45 0 1,-22 0-1,22 0 1,-21 0-16,21-23 15,0 23 0,0 0 1,1 0 0,-1 0-1,22 0 1,23 0 0,22 0-1,-23 0 1,-43 0 0,-23 0 0,0 0-1,0 0 1,0 0 0,0 0-1,1 23 18,-1-23-14,0 0-7,-22 22 3,0 0 1,44-22 0,-44 22-1,22-22-15,0 0 15,1 22 1,-1 0 0,0 1-1,22-1 1,-22 22 0,45-22-1,-45 0 1,-22 0 0,22-22-1,-22 23 1,22-1 0,-22 0-1,22-22 1,0 22-1,-22 0 31,0 0-31,0 0 8,23-22-11,-23 23 4,0-1 1,0 0-3,0 0 2,22 0 0,0 23-1,-22-1 1,0-22 0,0 22 0,0-22 3,0 1-4,0-1 0,0 0 16,0 0 0,0 0 0,0 0-24,0 0 16,0 1-8,0 21 8,0-22-8,0 0 0,0 0-2,-22 1 3,22 21-1,-22 0 1,-1-22 0,1 23-1,22-23 1,-22 22 0,0-22 0,22 0-1,-22 23 1,22-23 0,-22 0-1,0 0 1,-1 45 0,-21-45-1,22 0 1,0-22-1,22 22 1,-44 0 0,21 0-1,1-22 1,-22 22 0,0 1-1,-1-1 1,1-22 0,-22 22 0,21-22-1,1 0 1,22 0-1,-22 0 1,-1 0 0,23 0 0,-22 0-1,22 0 1,0 0-1,-1 0 1,-21 0 0,0 0-1,0 0 1,21 0 0,1 0-1,0 0 7,0 0-12,0 0 10,22-22-9,-22 0 5,-23 22 2,23 0-3,22-23-1,-22 23 2,0 0 7,22-22 0,-22 22-8,22-22 136,22 0-144</inkml:trace>
    </iact:actionData>
  </iact:action>
  <iact:action type="add" startTime="40227">
    <iact:property name="dataType"/>
    <iact:actionData xml:id="d7">
      <inkml:trace xmlns:inkml="http://www.w3.org/2003/InkML" xml:id="stk7" contextRef="#ctx0" brushRef="#br0">18380 14066 0,'0'22'168,"0"1"-160,0-1 0,0 22 0,0-22 6,0 45 3,0-23 0,0 0-17,0 1 16,0 21 1,0-22 3,0 1-7,0-23 4,0 0 0,0 22 3,0-22 4,0 0 56,-44-22 112,-1 0-184,23 0 5,-88 0-1,-68 0 9,-21 0-9,-44 0 5,43 0 1,-132-22 1,199 0-6,-44 22 4,-22 0 0,110-22-1,1 22-15,-23 0-1,-133 0 17,-44-22 0,23 22 2,88 0-6,21 0 4,1-22 3,89 22-8,22 0-11,-156 0 19,134 0-7,-67 0 4,-44 0 4,111 0-9,-112 0 9,68 0-9,43 0 6,1 0 2,22-22-8,21 22 6,1 0 2</inkml:trace>
    </iact:actionData>
  </iact:action>
  <iact:action type="add" startTime="42027">
    <iact:property name="dataType"/>
    <iact:actionData xml:id="d8">
      <inkml:trace xmlns:inkml="http://www.w3.org/2003/InkML" xml:id="stk8" contextRef="#ctx0" brushRef="#br0">13929 14310 0,'-22'0'64,"0"0"-40,22 22-16,-45 0 8,23-22-5,-22 45 5,-45-23 5,67 0-21,-22-22 13,0 22 4,-23 0 3,67 0-8,-22-22 6,22 22 286,22 1-272,-22-1-24,22-22 0,45 88 10,-23-43-6,0 21 5,111 23 0,-88-45 0,-23 0 3,0-22-7,-21-22 4,-1 0 12,0 0 243,-22-22-232,0 0 0,0 0-16</inkml:trace>
    </iact:actionData>
  </iact:action>
  <iact:action type="add" startTime="50139">
    <iact:property name="dataType"/>
    <iact:actionData xml:id="d9">
      <inkml:trace xmlns:inkml="http://www.w3.org/2003/InkML" xml:id="stk9" contextRef="#ctx0" brushRef="#br0">10275 9326 0,'22'0'168,"23"0"-152,21 0-8,23 0 0,-1 0 6,134 0-1,43 0 8,-154 0-4,0-22-1,-45 22-2,67 0 6,0 0-4,0 0 1,0-22-1,0 22 2,-67 0-2,0 0-2,23 0 5,-67 0-3,45 0-15,-1 0 12,89 0 8,-44-23-5,-45 23-3,67 0 8,0 0-5,22 0-3,44 0 8,1-22-5,-1 0 1,-22 22-4,0 0 7,-133 0-6,134-22 5,-134 22-5,111 0 6,-22 0-4,0-22 1,22 22 0,-23 0-1,-21 0 1,0-22-1,-67 22 1,45 0 0,-1 0-1,1 0 1,-23 0 0,23 0-1,0 0 1,-23 0-3,0 0 6,23 0-4,0 0 1,-1-22-1,1 22 1,21 0 0,-65 0-17,21 0 16,1 0 1,-1 0 0,-22 0-1,1 0 1,21 0-3,1 0 6,65 0-4,-43 0 1,0 0-1,-1 0 1,23 0 0,-89 0-1,67 22-15,-1-22 15,-44 0 1,1 0-1,-1 0 1,-22 0 0,0 0-1,0 0 1,1 0 0,21 0-1,0 22 1,45-22 0,-45 0-4,22 0-12,112 22 18,-134-22-2,0 22-1</inkml:trace>
    </iact:actionData>
  </iact:action>
  <iact:action type="add" startTime="71372">
    <iact:property name="dataType"/>
    <iact:actionData xml:id="d10">
      <inkml:trace xmlns:inkml="http://www.w3.org/2003/InkML" xml:id="stk10" contextRef="#ctx0" brushRef="#br0">19155 12892 0,'0'0'0,"0"45"19,22-1-7,-22 22 5,0-21 0,0 21 0,0-22-1,0 1 1,0-23-1,0 22 1,-22 23 0,-22-23 0,0 22-1</inkml:trace>
    </iact:actionData>
  </iact:action>
  <iact:action type="add" startTime="72443">
    <iact:property name="dataType"/>
    <iact:actionData xml:id="d11">
      <inkml:trace xmlns:inkml="http://www.w3.org/2003/InkML" xml:id="stk11" contextRef="#ctx0" brushRef="#br0">17760 13911 0,'-44'-22'8,"44"0"0,-22 22 3,-23 0 5,-21-22 1,22 0 0,21-1-1,-43 1 1,-23 0 0,45 0 0,22 22-17,-22-22 16,-1 0 2,1 0-2,-22-23 0,21 45 1,1-66 0,22 66-4,-22-45 7,-1 1-3,23 0-1,-22 0 1,22-45 0,0 67-1,-23-45-15,45 23 16,0 22-1,-22-22 0,22 21 1,0 1 0,0-22 17,0 22-18,0-22 0,22 21-2,23-21 6,-23 0-4,0 22 2,22-1-2,1 1 0,-1-22 1,44 0 0,-43 22-1,21-23 1,-44 45 0,45-22-1,-1 0 1,1 0 0,-45 22-17,88 0 16,-21-44 2,0 44-2,-1 0 0,45-23 1,-67 23 0,1 0 0,-23 0-1,-22 0 1,23 0-1,-1 0 1,22 0 0,-21 23-1,43-1-15,-44 0 12,134 22 7,-134 0-7,89-21 7,-67-1-6,-44-22 6,-22 22-7,23-22 7,-1 0 30,-22 22-42,22-22 8,-22 22-7,22-22 14,-22 22-13,0 0 28,22 1-22,-22-1-3,0 0 3,22 22 1,0 1 0,-22-23 0,23 0-17,-23 22 16,22-22 1,-22 23 0,0-1-1,0-22 1,0 0 0,0 22-1,0-21 1,-22 21 0,22-22-1,0 22 1,-23-21 0,23 21-1,0-22 1,-22 22 0,0 1-1,22-23 1,-44 22 0,22 23-1,22-23 1,-45 0 0,45-22-1,-22 23 1,-22 21 0,22-22-1,0-22 18,0 1-17,-1-1-1,1 0 1,0-22-1,0 22 1,0-22-1,0 0 1,0 22 0,-1-22 0,1 22-1,0-22 1,0 0-1,0 0 1,0 0 0,-1 0-1,-21 0 1,22 0 3,0 0-4,0 0 16,0-22-17,-1 0 42,1 22-1</inkml:trace>
    </iact:actionData>
  </iact:action>
  <iact:action type="add" startTime="76707">
    <iact:property name="dataType"/>
    <iact:actionData xml:id="d12">
      <inkml:trace xmlns:inkml="http://www.w3.org/2003/InkML" xml:id="stk12" contextRef="#ctx0" brushRef="#br0">17450 12494 0,'0'-23'72,"-44"1"-56,44 0 0,0-22-7,-67-23 8,23-66-1,0-22 1,-23 22 1,45-22-3,-44 45 2,21-23 0,1 22 0,-22-22-1,21 0-3,-21-66 8,22 66-5,21 89-3,-43-134 9,22 68-7,22-1 2,-23 0-1,23 22-2,-22-43 6,22 65-4,0 1 1,22 21-3,0-65 5,-23 43-2,1 23-4,-22-111 7,22 44-6,22 67 6,-22-1-4,22 23-2,0 0 6,0 0-4,0 0 2,0 0 6,0 0 0,-22 22 312,22 22-328,0 0 0,0 22 4,-23 0 9,1 23-5,0-23 1,0 0-1,0 1 1,22-23 1,0 0-6,0 0 8,-22-22-3,22 22-1,0 1 1</inkml:trace>
    </iact:actionData>
  </iact:action>
  <iact:action type="add" startTime="79331">
    <iact:property name="dataType"/>
    <iact:actionData xml:id="d13">
      <inkml:trace xmlns:inkml="http://www.w3.org/2003/InkML" xml:id="stk13" contextRef="#ctx0" brushRef="#br0">16321 9237 0,'22'22'152,"0"1"-136,-22-1-8,22 0 8,-22 0 8,22-22 16,-22 22-24,0 0-3,0 0 8,22-22-5,0 0-2,-22 23 6,0-1 0,23 0-7,-1 0 14,0-22 61</inkml:trace>
    </iact:actionData>
  </iact:action>
  <iact:action type="add" startTime="117499">
    <iact:property name="dataType"/>
    <iact:actionData xml:id="d14">
      <inkml:trace xmlns:inkml="http://www.w3.org/2003/InkML" xml:id="stk14" contextRef="#ctx0" brushRef="#br0">6510 11452 0,'-22'0'56,"44"0"120,1 0-168,-1 0 0,0 0 8,22 0-8,-22 0 7,23 0-2,-1 0-12,89 0 19,-67 0-8,23 0 5,-23 0 0,1 0-1,-1 0 1,-22 0-1,23 0-15,21 0 15,-21 0 1,-1 0-1,-21 0 1,21 0 0,-22 0-1,45 0 1,-45 0 0,45 0-1,-23 0 1,23 0 0,-45 0-1,22 0-15,1 0 15,44 0 1,22 0 0,-1 0-1,1 23 1,0-23-1,-22 0 1,0 0 0,-45 0 0,23 0-1,-1 0 1,-21 0-1,21 0-15,23 0 15,22 0 1,0 0-1,-23 0 1,1 0 0,-44 0-1,-1 0 1,-44 0 0,22 0-1,-21 0 1,-1 0 0,0 0 0,0 0-1,0 0 23,0 0 73,0 0-32,1 0 24,-23-23-96,22 23 288,0 0-280</inkml:trace>
    </iact:actionData>
  </iact:action>
  <iact:action type="add" startTime="150283">
    <iact:property name="dataType"/>
    <iact:actionData xml:id="d15">
      <inkml:trace xmlns:inkml="http://www.w3.org/2003/InkML" xml:id="stk15" contextRef="#ctx0" brushRef="#br0">3299 15019 0,'45'0'152,"-23"0"-144,22 0 0,-22-22 0,45 22 0,66 0 12,88 0-4,23 0 1,-23 0-1,-22 0 1,-21 0 0,-46 0 0,-65 0-17,-1 0 13,89 0 7,-44 22-4,-44-22 1,-45 0-4,44 0 8,1 0-5,-23 0 1,22 0-1,23 0 1,-23 0 0,1 0-1,-45 0 1,44 0-17,1 0 17,-23 0-1,-22 0 7,0 0 17,0 0-16,1 0-10,-1-22 92</inkml:trace>
    </iact:actionData>
  </iact:action>
  <iact:action type="add" startTime="156491">
    <iact:property name="dataType"/>
    <iact:actionData xml:id="d16">
      <inkml:trace xmlns:inkml="http://www.w3.org/2003/InkML" xml:id="stk16" contextRef="#ctx0" brushRef="#br0">10164 7133 0,'23'0'56,"21"0"-40,0 0-8,0 0 8,-21 22-3,154 0 7,88 0-4,90 45 1,21-1-1,67-44 2,22 23-2,-111-45 1,-154 0 0,-90 0-1,-87 0 0,-1 0 2,-44 0 774,22-22-768,0-1-16,-23-21 0,1 22 0,0 0 0,-22-111 10,0 66-5,-23-110 7,45 111-3,22 44-1,-22 0 124,22-1-132,0 1 0,-44-44 21,-1 44-12,45-1-5,-22 23 8,22-44 54,-22 22-66,0 22 0,0-22 0,22 0 11,-22 22 98,-1 0-45,23-22-64,-22 22 16,0 0-16,-22 0 8,-23 0-8,23 0 2,-89-23 10,-22 23-8,22 0 5,1 0 0,-24 0-1,24 0 1,21 0 0,0 0-1,23 0 1,-1 0-1,45 0-15,-23 0 15,1 0 1,22 0 0,-67-22-1,22 0 1,-21 22 0,21 0-1,0-22 1,1 22 0,21 0-1,23 0 1,0 0 0,22 0-1,0 0 1,-1 0 6,23 44 225,0-22-240,0 23 0,0-1 0,0 0 0,0 1 6,0-1 2,0 0 1,0 1 0,0 43-1,0-44 1,-22 23 0,22-23-1,0-22 1,0 0 20</inkml:trace>
    </iact:actionData>
  </iact:action>
  <iact:action type="add" startTime="164739">
    <iact:property name="dataType"/>
    <iact:actionData xml:id="d17">
      <inkml:trace xmlns:inkml="http://www.w3.org/2003/InkML" xml:id="stk17" contextRef="#ctx0" brushRef="#br0">9522 2902 0,'-44'0'32,"22"0"-8,0 0-16,-45 0 9,1 0-1,21 0-2,-132-22 6,133 22-8,-45-22-11,23 22 15,0 0 0,-89 0-15,44 0 15,44-22 1,1-1-1,22-21 1,-1 22 0,1-22-1,0-1 1,-1 23 0,1-22-1,44 0 1,-44-1 0,44 1-1,-44-45-15,44 1 15,0-1 1,0 45-1,0 0 1,0-1 0,66 1-1,0-22 1,45 21 0,-22-21-1,44 21 1,-45 1 0,1 0-17,22 22 16,-1-23 1,-43 45 0,-1 0 0,1 0-1,-23 0 1,67 23-1,-1-1 1,112 22 0,21 0-1,-21 23 1,-45-67 0,-111 22-1,23 22-15,-45-44 15,23 22 1,-1-22-1,1 67 1,43-45 0,-21 22-1,-1 1 1,1-1 0,0 0-1,-23-22 1,-44 1 0,0-23-17,0 0 32,-22 22-24,23 0 8,-23 0 0,0 0 0,0 0 0,0 0-4,22 1 5,-22 21 0,-22-22-1,-1 22 2,1 1-17,0-45 14,22 22 1,-44 22-15,22-44 15,-45 44 1,23-21-1,0 21 1,-23-22 0,1 22-1,-45 1 1,45-45 0,-45 22-1,45 0 1,-67 0 0,66-22-1,-43 0-15,21 0 15,0 0 1,23 0-1,-1 0 1,1 0 0,0 0-1,-23 0 1,0 0 0,23 0-1,44 0 1,-22 0 0</inkml:trace>
    </iact:actionData>
  </iact:action>
  <iact:action type="add" startTime="167395">
    <iact:property name="dataType"/>
    <iact:actionData xml:id="d18">
      <inkml:trace xmlns:inkml="http://www.w3.org/2003/InkML" xml:id="stk18" contextRef="#ctx0" brushRef="#br0">11205 7354 0</inkml:trace>
    </iact:actionData>
  </iact:action>
  <iact:action type="add" startTime="174243">
    <iact:property name="dataType"/>
    <iact:actionData xml:id="d19">
      <inkml:trace xmlns:inkml="http://www.w3.org/2003/InkML" xml:id="stk19" contextRef="#ctx0" brushRef="#br0">3499 15993 0,'22'0'64,"0"0"-56,22 0 0,1-22 5,43 22 1,23-22 6,-89 22-4,0 0-15,45-22 14,21 22-14,-21 0 15,21 0 1,23 0 0,-45 0-4,134 0 7,-156 0-3,22 0-3,-21 0 6,43 0-4,1 0 0,-23 0-2,67-22 6,-88 22-6,87 0 6,-43 0-4,-45 0-2,-22 0 5,23 0-18,-1 0 15,-22 0-3,0 0 8,0 0-5,1 0 0,21 0 1,22 0 0,-44 0-1,156 0-15,-46 0 15,-43 0 1,-67 0-1,0 0 30,0 0 162,-22-22-200,23 22 0</inkml:trace>
    </iact:actionData>
  </iact:action>
  <iact:action type="add" startTime="176155">
    <iact:property name="dataType"/>
    <iact:actionData xml:id="d20">
      <inkml:trace xmlns:inkml="http://www.w3.org/2003/InkML" xml:id="stk20" contextRef="#ctx0" brushRef="#br0">13464 5383 0,'0'22'8,"-22"-22"16,0 0 8,-45 0-16,45-22-8,-22-22 2,-23 22 3,-66-67 7,45 22-3,-23 1-1,0-45 2,1-44-2,-1 22 0,89-44-3,-45 22 8,67 66-5,0 23 1,23 0 0,21 21-3,22 23 5,67-44-5,22 66 6,-44 0-7,0 0 7,-67 0-4,44 22-2,1 22 6,-67-22-7,67 0 7,-67 1-3,0-1-3,0 44-14,0 1 19,23 21-2,-23-21-1,0 21-2,-22 1 6,22-1-4,-22-21 1,0-45-1,-44 111-15,-23-44 15,23-23 1,0-22 0,-1-22-1,-21 23 1,0-45 0,43 22-1,-65 0 1,88 0 0,-22 0-1</inkml:trace>
    </iact:actionData>
  </iact:action>
  <iact:action type="add" startTime="177907">
    <iact:property name="dataType"/>
    <iact:actionData xml:id="d21">
      <inkml:trace xmlns:inkml="http://www.w3.org/2003/InkML" xml:id="stk21" contextRef="#ctx0" brushRef="#br0">13154 5228 0,'0'22'192,"0"22"-184,0 1 4,0 88 2,-67 22 7,45 66-5,-44-21-3,-1 43 7,45-154-3,-22 44-1,0 22 1,-1-22-1,1 44 2,0-44-2,0 22 0,-67 44 1,22 1 0,-21 88-1,-156 265 2,67-154-2,-1-67 1,89-22-1,-44-44 1,45 22-1,-1-66 2,0-23-2,45-22 0,-1-66-2,1 111 6,0 21-4,-112 200 2,23-88-2,23-45 1,65-67-1,45 1 1,0 0-1,-45-1 2,-21 23-2,21-89 0,45-88-2,0 22 6,0-23-4,0-21 1,0 44 0,22-67-1,-23-22 1,23 22 0,0-21-1,0-1 6,0 0-9,0 0 2,-22 44 2,22-43 0,0-1 49,0 0-58,0 0 1,-22 22 8,22-22-1,0 1 62,0-1-54,0 0-16,0 0 64,0 0-56,0 0 0,0 1 56,0-1-56,0 0 8,0 0 24,0 0-40,0 0 0,0 0 8,-22-22-5,22 23 6,0-1-1,0 0 12,0 0-20,0 0 6,0 22 4,0-21-2,0-46 200,0 1-192,0 0-16,0 0 0</inkml:trace>
    </iact:actionData>
  </iact:action>
  <iact:action type="add" startTime="180243">
    <iact:property name="dataType"/>
    <iact:actionData xml:id="d22">
      <inkml:trace xmlns:inkml="http://www.w3.org/2003/InkML" xml:id="stk22" contextRef="#ctx0" brushRef="#br0">9589 14819 0,'-23'0'64,"23"23"0,0-1-48,23-22-8,-23 22 24,0 0-16,22-22-6,-22 44 6,22-22-2,-22 23-14,22-45 64,0 0-32,0 22 16,0-22 24,1 0-48,-1 0-16,0 0 8,22-22 0,-22 0-8,0 22 7,23-23 2,-23 23-17,-22-22 16,22 0 1,0 0 0,0 0-1,0 0 1,1-23 0,-1 23-1,0 0 2,0 22-2,0-22 0,0 0 1,-22 0-1,23 22 65,-1 0-1</inkml:trace>
    </iact:actionData>
  </iact:action>
  <iact:action type="add" startTime="182323">
    <iact:property name="dataType"/>
    <iact:actionData xml:id="d23">
      <inkml:trace xmlns:inkml="http://www.w3.org/2003/InkML" xml:id="stk23" contextRef="#ctx0" brushRef="#br0">7241 15329 0,'22'0'128,"23"0"-112,-23 0-8,0 0 3,67 0 6,21 0-1,45 22-2,89-22 6,-1 0-3,-21 0-1,-45 0 1,-110 0-17,21 0 16,1 0 1,-1 0 0,23 0-1,-22 0 1,-45 0 0,0 0-1,0-22-2,-21 22 7,21 0-6,-22 0 2,0-22-1,22 22-15,-21 0 15,43 0 1,-22-22 0,45 22-1,-1 0 1,23 0 0,22 0-1,66 0 1,23-23 0,-1 23-1,-44-22 1,-22 22 0,-88 0-1,21 0-15,23 0 15,-67 0 1,23-22-1,21 22 1,23-22 0,22 0 0,0 22-1,22 0 1,22-22-4,45 22 7,-112-23-4,134 23-15,22 0 15,-45-22 1,23 22 0,-1-44-1,-21 44 1,-67 0 0,-45-22-1,23 22 1,0 0 0,-44 0-1,-1 0 1,23 0 0,-45-22-17,67 22 16,22 0 1,-22 0 0,22 0-1,22 0 1,1 0 0,-23 0 0,-23-22-1,1 22 1,-22 0-1,44 0 1,66 0 0,-88 22-17,111 0 17,22-22-1,-23 44 1,-21-44-1,-112 0 1,-65 0 0,-1 0-1,-22 0 44,0 22-52,0-22 0,23 22 0,21 23 9,1-23-5,198 22 9,-65-22-5,-134 1 1,-44-23 0,-22 22 179,0 0-188,0 0 8,-22-22-7,22 44 12,-22 23-5,22 66-2,-44 88 6,22-154-7,22 110 7,0-133-6,0 67 5,-23-22-2,23-45-3,0-22 6,-22-22 103,0 0-43,0-22-72,-22 22 0,-23-22 2,-110 0 11,-133 22-5,-133 0-3,-133 0 7,399 0-7,-133 0 3,67 0 1,65 0 0,1 22 0,67-22-17,-68 22 16,1-22 1,-44 22-1,-23-22 1,-44 0 0,45 0-1,21 0 1,23 0 0,-89 0 0,44 0-1,-132 0 1,-45 0 0,222 0-1,-155 0-15,-1 0 15,45 0 0,0 0 1,0 0 0,-22 0 0,-22-22-1,22 22 1,66 0 0,0 0-1,89 0 1,44 0 0,67 0-1,-89 0-15,-22-22 15,21 22 0,-43 0 1,0 0 0,-23-45-1,1 1 1,-23 22 0,134 22 0,21 0-1,45 0 1,44-22 0,-22 22-1,0 0-15,-45 0 15,45-22 0,0 22 1,-22-23 0,-1 23 0,45-22-1,-22 22 1,22-22 74,0 0-67,0 0-8,0-22 8,22 21 0,-22 1-8,22 22-8,1-22 5,21-22 4,-22 22 0,-22-1 0,22 23-17,0-22 16,0 22 1,1-22 0,-1 22 5,0 0 34,0 0-48,-22-22 8,0 0 0,22 22 0,-22-22 0,22 22-15,0-45 15,-22 23 0,23 0 0,-23 0 1,0 0 0,0 0 0,22 0 3,-22-1-7,0 1 4,44 0-1,-44-22 1,22 22 0,0-23-1,-22 23 1,45 0-1,-45-22 1,22 44 5,-22-22-11,22 22 10</inkml:trace>
    </iact:actionData>
  </iact:action>
  <iact:action type="add" startTime="193803">
    <iact:property name="dataType"/>
    <iact:actionData xml:id="d24">
      <inkml:trace xmlns:inkml="http://www.w3.org/2003/InkML" xml:id="stk24" contextRef="#ctx0" brushRef="#br0">7795 16148 0,'66'0'160,"1"0"-152,243 0 8,-133 0-3,620 0 7,-332 0-4,-111 0 1,-221 23-3,-44-23-14,22 0 19,-67 0-2,22 0-1,1 0 1,-1 0 0,-21 0-4,-23 0 7,22 0-4,-22 0-15,22 0 15,-21 0-2,43 0 6,-44 0-7,67 0 7,-23 0-3,1 0-1,-1 0-2,-44 0 6</inkml:trace>
    </iact:actionData>
  </iact:action>
  <iact:action type="add" startTime="198187">
    <iact:property name="dataType"/>
    <iact:actionData xml:id="d25">
      <inkml:trace xmlns:inkml="http://www.w3.org/2003/InkML" xml:id="stk25" contextRef="#ctx0" brushRef="#br0">12246 2370 0,'0'23'136,"0"-1"-128,0 0 0,0 0 6,0 0 2,0 22-2,-22 1 6,22-23 4,-22 0-8,22 0 0,-22 0-5,22 1 2,-23-1 7,23 0-4,0 0 1,-22 0-3,0-22 6,22 22-4,-22 0-3,22 1 8,-22-23-8,22 44 7,-22-22-3,0 22-1,22-21 1,-23-1-1,23 0 1,-22-22 50,22 22-51</inkml:trace>
    </iact:actionData>
  </iact:action>
  <iact:action type="add" startTime="200299">
    <iact:property name="dataType"/>
    <iact:actionData xml:id="d26">
      <inkml:trace xmlns:inkml="http://www.w3.org/2003/InkML" xml:id="stk26" contextRef="#ctx0" brushRef="#br0">11958 2747 0,'0'22'72,"0"0"-64,0 0 0,0 1 5,0 21 7,0 22-4,0-21 1,0 21-1,0-22-2,0 1 6,0-67 344,0-1-340,22 23 24,0 0-16,1 0-16,-23-22-8,44 22 0,0-44 8,23 0 1,-23 22-5,0-23 5,0 45 0,-21 0 104</inkml:trace>
    </iact:actionData>
  </iact:action>
  <iact:action type="add" startTime="204891">
    <iact:property name="dataType"/>
    <iact:actionData xml:id="d27">
      <inkml:trace xmlns:inkml="http://www.w3.org/2003/InkML" xml:id="stk27" contextRef="#ctx0" brushRef="#br0">15391 2393 0,'0'22'200,"0"0"-192,0 22 0,-23-22 8,23 0-7,0 23 8,-22-23 0,22 22-1,-44 1 1,44-23-1,-22 22 1,-22-22 0,44 0-1,0 0 2,0 1 2,-23-23-8,23 22 5,0 0 0,-22 0 13,22 0-6,0 0 32,-22-22-32,22 23 16</inkml:trace>
    </iact:actionData>
  </iact:action>
  <iact:action type="add" startTime="206251">
    <iact:property name="dataType"/>
    <iact:actionData xml:id="d28">
      <inkml:trace xmlns:inkml="http://www.w3.org/2003/InkML" xml:id="stk28" contextRef="#ctx0" brushRef="#br0">15125 2791 0,'0'45'112,"0"-23"-104,0 22 0,0 23 0,0-45 4,0 66 5,-22-43-1,44-68 307,-22 1-307,44 22-8,-44-22 0,44 22 5,1-22 3,21 0 4,-44 22-7,0 0 4</inkml:trace>
    </iact:actionData>
  </iact:action>
  <iact:action type="add" startTime="212131">
    <iact:property name="dataType"/>
    <iact:actionData xml:id="d29">
      <inkml:trace xmlns:inkml="http://www.w3.org/2003/InkML" xml:id="stk29" contextRef="#ctx0" brushRef="#br0">13087 5139 0,'0'0'1,"-22"0"6,-22 0 7,0-44 3,-1 44-1,23-22-3,0 22-12,0 0 19,0-22 3,22 0 1,-22 22 0,0-23-15,-1-21 10,1 0-2,-22-23 0,22 23-1,0-22 1,0 21 0,-1 23-1,23-22 2,-22 22-3,22 0 2,0-23 5,-22 45-10,22-22 4,0-22 1,-22-1 0,22 1-1,0 22 1,0-22-4,0 22 7,0-1-6,0 1 6,0 0-4,0-22-3,0 0 8,22 21-5,-22-21 1,22 44-1,0-22 1,1 0 0,21 22-4,-22-22 7,0 22 13,22-23-32,-21 23 15,-1 0-2,0 0 10,0 0-11,0 0 3,22 0 1,-21 0-1,-1 0 1,22 0-4,-22 23 7,0-23-3,0 22-1,1-22 1,-1 22 1,0 22-5,0-44 7,0 22-4,22 1 1,-21-1-1,21 0 1,-22 0 0,0-22-1,0 44 1,0-22 6,1 1 1,-23-1-8,22 0 4,-22 0-6,22 22 6,0-22-4,0 23-2,0-1 6,-22-22-7,23 23 7,-1-23-4,-22 0-1,0 22-15,0-22 19,22 0-6,0 45 8,-22-23-5,0-22 1,0 23-1,0-23 1,22 22-3,-22-22 6,0 0-4,0 1 7,0-1-7,0 0 0,0 0 8,0 0 8,0 0 48</inkml:trace>
    </iact:actionData>
  </iact:action>
  <iact:action type="add" startTime="217099">
    <iact:property name="dataType"/>
    <iact:actionData xml:id="d30">
      <inkml:trace xmlns:inkml="http://www.w3.org/2003/InkML" xml:id="stk30" contextRef="#ctx0" brushRef="#br0">14859 2016 0,'-44'0'72,"44"-22"-64,-22 22 8,-1 0 0,1 0-7,0 0 7,-44 0 1,21 0-4,23 0 8,-66 0-21,-23-22 16,22 22 0,-21 0 1,21 0 0,1 0 0,-1 0-1,45 0-4,-1 0-11,-65 0 19,21 0-3,-22 0 0,89 0-4,-89 0 7,67 0-3,-44 0-1,43 0 1,-21 0 0,22 0-1,-45 0 1,23 0 0,21 0-4,1 0-12,-89 0 18,45 0-2,-1 0-1,45 0 1,-23 0-3,23 0 5,0 0-2,-1 0 0,23 0-1,0 0 1,0 0 0,-22-22 31,22 22-24,-1 0 16,1 0-32,0 0 8,0 0 24,0 0 200,0 0-208,0 0-8,-1 0 0,1 0-8,0 0 24</inkml:trace>
    </iact:actionData>
  </iact:action>
  <iact:action type="add" startTime="219075">
    <iact:property name="dataType"/>
    <iact:actionData xml:id="d31">
      <inkml:trace xmlns:inkml="http://www.w3.org/2003/InkML" xml:id="stk31" contextRef="#ctx0" brushRef="#br0">12091 1839 0,'-44'0'128,"-1"0"-112,23 0-8,0 22 1,0-22 8,0 22-1,0-22-2,0 0 6,22 22-7,-23-22 8,23 22 37,-22-22-10,22 23 160,0-1-160,22-22-32,-22 22 0,23-22-8,-23 22 2,22 0 10,0-22-3,0 22 0,0 0-17,0-22 16,0 0 2,-22 23-2,23-23-2,21 0 10,-22 22 0,0-22-8,0 0 2,0 0-2,-22 22 22,23-22-6</inkml:trace>
    </iact:actionData>
  </iact:action>
  <iact:action type="add" startTime="228203">
    <iact:property name="dataType"/>
    <iact:actionData xml:id="d32">
      <inkml:trace xmlns:inkml="http://www.w3.org/2003/InkML" xml:id="stk32" contextRef="#ctx0" brushRef="#br0">12512 2171 0,'0'44'40,"0"1"-32,0-1 0,0-22 2,0 67 7,0-45 0,0 0 0,0-22-1,0 1 0,44-68 107,-44 1-115,0 22 0</inkml:trace>
    </iact:actionData>
  </iact:action>
  <iact:action type="add" startTime="229539">
    <iact:property name="dataType"/>
    <iact:actionData xml:id="d33">
      <inkml:trace xmlns:inkml="http://www.w3.org/2003/InkML" xml:id="stk33" contextRef="#ctx0" brushRef="#br0">12534 2105 0,'0'22'88,"22"-22"-72,0 0 32,0 0-8,-22 22-8,0 0-24,22-22 0,-22 22 8,0 0 72,0 1-72,0-1 0,-22 0 8,0 0 8,0-22 0,0 22 0,0-22 0,22 22 272,-22 0-288,-1-22 0,46 0 304,-1 0-272,0 0 96,0 0-104,0 23-8,0 21-16,23-22 0,-1 0 1,-22 0-1,0 23 2,0-23-2,0-22 0,-22 22-3,23-22 203</inkml:trace>
    </iact:actionData>
  </iact:action>
  <iact:action type="add" startTime="231803">
    <iact:property name="dataType"/>
    <iact:actionData xml:id="d34">
      <inkml:trace xmlns:inkml="http://www.w3.org/2003/InkML" xml:id="stk34" contextRef="#ctx0" brushRef="#br0">12910 2393 0,'-22'0'65,"0"0"-26,0 0 1,0 0-32,0 0 80,22 22-64,-23 0 0,23 0-16,0 0 104,23-22-104,-1 0 0,0 0 0,0 0 5,-22 22 4,44-22 0,-22 0 80,1 0-65,-1 0-8,0 0-16</inkml:trace>
    </iact:actionData>
  </iact:action>
  <iact:action type="add" startTime="232907">
    <iact:property name="dataType"/>
    <iact:actionData xml:id="d35">
      <inkml:trace xmlns:inkml="http://www.w3.org/2003/InkML" xml:id="stk35" contextRef="#ctx0" brushRef="#br0">13021 2348 0,'0'22'112,"22"-22"-104,-22 23 0,0-1 16,0 0-16,22 0 8,0 0 8,1-22 112,-1 0-96,-22-22-32,22-22 8,0 22-8,0-23 9,0 23-1,0 22 1,-22-22 21</inkml:trace>
    </iact:actionData>
  </iact:action>
  <iact:action type="add" startTime="233803">
    <iact:property name="dataType"/>
    <iact:actionData xml:id="d36">
      <inkml:trace xmlns:inkml="http://www.w3.org/2003/InkML" xml:id="stk36" contextRef="#ctx0" brushRef="#br0">13530 2082 0,'23'45'80,"-23"-23"-72,0 22 0,22 1 8,0 43 1,0-44-1,-22-21 1,0-1 69,0 0-54,0 0-8,0-44 352,-22 22-360,22-22 0,-22 22 1,0-22-1,-1 22 1,1 0 13,0 0-14,22-23 16,-22 23-16,0 0 24,0 0-8,-23 0 24,45 23-32,-22-23 0,22 22-11,0 22 6,0-22 21,0 0 16,0 0-48,0 1 8,0-1 8,0 0-8,22-22-8,0 0 8,1 0-2,21 0 3,-22-22-1,0 22-15,0-22 15,-22-1 1,45 23-1,-45-22 1,22 22 0,0 0 28</inkml:trace>
    </iact:actionData>
  </iact:action>
  <iact:action type="add" startTime="236403">
    <iact:property name="dataType"/>
    <iact:actionData xml:id="d37">
      <inkml:trace xmlns:inkml="http://www.w3.org/2003/InkML" xml:id="stk37" contextRef="#ctx0" brushRef="#br0">15501 1861 0,'0'22'24,"0"0"-16,22 23 10,-22 43-1,23-66-5,-1 67 8,-22-67-7,0 0 5</inkml:trace>
    </iact:actionData>
  </iact:action>
  <iact:action type="add" startTime="237244">
    <iact:property name="dataType"/>
    <iact:actionData xml:id="d38">
      <inkml:trace xmlns:inkml="http://www.w3.org/2003/InkML" xml:id="stk38" contextRef="#ctx0" brushRef="#br0">15656 1817 0,'0'0'0,"22"0"31,1 0-15,-1 0 0,0 0-7,0 0 7,0 0 5,-22 22 21,22 0-34,-22 0 16,0 0-16,0 0 16,0 1 0,0-1 0,-22-22-8,0 0-3,0 22-1,-22-22 6,21 22-1,1-22 115,0 0 44,0 22-144,0 0 0,0-22 48,0 0 40,44 0 24,0 0-96,0 45-32,0-45-8,0 0 3,0 22 6,23 22 0,-1 23 3,-22-67-5,0 0 25</inkml:trace>
    </iact:actionData>
  </iact:action>
  <iact:action type="add" startTime="238923">
    <iact:property name="dataType"/>
    <iact:actionData xml:id="d39">
      <inkml:trace xmlns:inkml="http://www.w3.org/2003/InkML" xml:id="stk39" contextRef="#ctx0" brushRef="#br0">15900 2149 0,'22'0'120,"0"0"-112,0 0 0,23 0 8,-45-22-8,22 22 7,-22-22 2,0-1 135,-22 23-104,-1 0-24,1 0-16,0 0 8,0 0 0,0 0 16,0 23 80,22-1-104,0 0 32,0 0-8,22-22-16,-22 22-4,22 0 5,0-22 0,-22 23-1,22-1 1,0-22 16,1 0-9,-1 0 0,22 0-8,-22 0 0,0 0 0,0 0 8,1 0-10,-23-22 3</inkml:trace>
    </iact:actionData>
  </iact:action>
  <iact:action type="add" startTime="240467">
    <iact:property name="dataType"/>
    <iact:actionData xml:id="d40">
      <inkml:trace xmlns:inkml="http://www.w3.org/2003/InkML" xml:id="stk40" contextRef="#ctx0" brushRef="#br0">16298 2060 0,'0'-22'8,"-22"0"8,0 22 24,0 0 40,22 22-64,-22-22-8,0 0 8,0 22-2,22 0 3,0 1-1,-23-1 0,23 0-15,0 0 23,0 0-8,0 0 16,0 1-8,23-23 8,-1 22-24,0-22 8,0 0 16,0 0-8,-22-22-16,22-23 9,23-21 0,-23 44 0,-22-1-1,0 68 157,22-23-165,-22 0 0,22 22 3,-22 1 6,44-23-1,-44 0 1,0 0 0,22-22 0</inkml:trace>
    </iact:actionData>
  </iact:action>
  <iact:action type="add" startTime="241915">
    <iact:property name="dataType"/>
    <iact:actionData xml:id="d41">
      <inkml:trace xmlns:inkml="http://www.w3.org/2003/InkML" xml:id="stk41" contextRef="#ctx0" brushRef="#br0">16741 1794 0,'0'45'96,"0"-1"-88,0-22 0,0 23 0,22-1 5,-22 44 4,0-21 0,0-45-1,0 0 41,0 0-49,0 1 0,0-1 8,-22-44 104,22-1-104,-22 1-8,22 0 16,-22 22-14,22-22 7,-22 0-1,0 0 1,0 22-1,-1-23 1,-21 1 2,22 22 13,0 0 0,0 0-15,0 0 14,22 45-15,0-23 8,-23-22-12,23 22 5,0 0 0,0 0 0,0 0 0,0 1 23,0-1 40,23-22-72,-1 0 0,0 0 5,0 0 4,0 0 0,0 0 16,0 0-16,1 0 14,-1 0-7,-22-22-13,22 22 10,0 0 187,0 0-176,-22-23-24,22 23 8,23 0 16,-23 0-8,0 0 0</inkml:trace>
    </iact:actionData>
  </iact:action>
  <iact:action type="add" startTime="251035">
    <iact:property name="dataType"/>
    <iact:actionData xml:id="d42">
      <inkml:trace xmlns:inkml="http://www.w3.org/2003/InkML" xml:id="stk42" contextRef="#ctx0" brushRef="#br0">2458 15019 0,'0'0'1,"22"0"14,0 0-7,0 0 2,45 0 7,21 0-4,45 22 8,0-22-5,44 0 1,0 0 0,45 44-1,44-44 0,-156 0-15,134 0 15,-45 22 1,-88-22-3,110 22 5,-66-22-2,-66 0-1,0 0 1,-23 0 0,-22 0-1,23 0-2,-45 0 6,67 0-3,21 0-1,-65 0 1,43 0-1,23-22 1,22 0 0,-45 22-4,23-22 8,22 0-5,22-22 0,22 21 1,-44-21 0,0 22 0,-89 0-1,-44-22 216,0 21-224,0-21 2,-22-67 8,0-110-6,-67-1 9,23-21-5,44 132 0,-23 67 1,23 44 225,-22 0-226,0 0-8,-23 0 0,-21 0 1,-178 0 8,-111 0 0,-110 22-1,66 0 1,23 0 0,66-22-1,0 0 1,88 0 0,-133 0 0,156 22-1,0-22 1,66 0-1,88 0 1,1 0 0,21 0 0,-21 0-1,44 0 1,-22 0-1,-1 0 11,45 44 253,0 1-271,0-1-2,0 0 4,45 45 6,-23 0-5,0-23 9,0 1-5,-22-45 1,22-22 9,-22 22 38,0 0-48,0 0 0,0 0 0,22-22 16,-22 22-8,0 1 16,0-1-32,22-22 0,-22 22 24,0 0 48,23-22-64,-23 22-8,0 0 6,22-22 4,-22 22 22,22 1 8,0-1-40,-22 0 12,22 0-7,0-22 50,0 0-55,-22 22 7,67 0-14,21 1 15,45 21 1,22 0-1,-44-22 1,-22 0 0,-45 1-1,-22-23 1,0 0 0,0 0 10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0549">
    <iact:property name="dataType"/>
    <iact:actionData xml:id="d0">
      <inkml:trace xmlns:inkml="http://www.w3.org/2003/InkML" xml:id="stk0" contextRef="#ctx0" brushRef="#br0">9921 13756 0,'0'22'240,"0"23"-232,0-23 0,0 44 1,0-44 4,0 111 8,0-22-5,0 0-2,0 0 6,0-1-3,0 1-1,0-22-3,0-23 8,0-22-21,0-21 16,0 21-15,0 0 15,0 0 0,22 23 1,-22-23 0,0 23 0,0-23-1,22 22 1,-22 1 0,0-23-1,0 0 0,0 1-2,0-1 6,0-22-7,0 23-12,0 43 18,0-21-2,0-1-1,0-44-2,0 22 6,0 1-3,0-1-5,0 0 9,0-21-5,0 21 1,0-22-3,0 44 6,0 1-4,0-23-1,-22 1 4,22-23-6,0 0-12,0 22 18,0-22-3,0 0 1,0 1 0,0-1 0,0 0-1,0 22 1,0-22 0,-22 0-1,22 1 1,0-1-4,-22 22 7,22-22-7,0 0 7,0 23-19,-23-1 15,23-22 3,-22-22 133,22-44-144</inkml:trace>
    </iact:actionData>
  </iact:action>
  <iact:action type="add" startTime="72869">
    <iact:property name="dataType"/>
    <iact:actionData xml:id="d1">
      <inkml:trace xmlns:inkml="http://www.w3.org/2003/InkML" xml:id="stk1" contextRef="#ctx0" brushRef="#br0">13973 13535 0,'0'44'176,"0"0"-168,0-22 0,0 23 0,0-1 1,0 67 11,0-1-7,0 23 7,0 22-4,0-22 1,0 0 0,0-88-1,0 87-15,0-65 11,0 66 9,0-67-8,0 45 7,0-22-3,22-1-1,-22-21-2,0 21 6,0 1-4,0-23 1,0 1 0,0-45-1,0 67-15,0-45 15,0 22 1,0-21-3,0 21 5,0 1-2,0 21-4,0 1 7,0-1-6,0 1 5,0-23-2,0 1 0,0-23-17,0 23 17,0-23-1,0 0 1,0-22-4,23 23 7,-23-23 1,0 0 3,0 0 0,0 0-8,0 0 8</inkml:trace>
    </iact:actionData>
  </iact:action>
  <iact:action type="add" startTime="75958">
    <iact:property name="dataType"/>
    <iact:actionData xml:id="d2">
      <inkml:trace xmlns:inkml="http://www.w3.org/2003/InkML" xml:id="stk2" contextRef="#ctx0" brushRef="#br0">9810 13003 0,'-22'44'119,"22"-22"-111,-22 23 4,-45 43 5,45-43 0,0-23 0,0 0-1</inkml:trace>
    </iact:actionData>
  </iact:action>
  <iact:action type="add" startTime="76662">
    <iact:property name="dataType"/>
    <iact:actionData xml:id="d3">
      <inkml:trace xmlns:inkml="http://www.w3.org/2003/InkML" xml:id="stk3" contextRef="#ctx0" brushRef="#br0">9744 13092 0,'0'0'0,"22"0"39,-22-23-23,22 23 48,0 0-32,0 23-24,22 21 0,1-44 0,-23 0 0,0 22 11,0-22-6</inkml:trace>
    </iact:actionData>
  </iact:action>
  <iact:action type="add" startTime="77245">
    <iact:property name="dataType"/>
    <iact:actionData xml:id="d4">
      <inkml:trace xmlns:inkml="http://www.w3.org/2003/InkML" xml:id="stk4" contextRef="#ctx0" brushRef="#br0">9876 13224 0,'0'23'64,"0"-1"-56,23 0 16,-23 0-16,0 0 8,0 0 0,22-22 0,-22 23-15,0-1 30,0 0 65,0 0-88,-22 0 8,-1-22-4,23 22 8</inkml:trace>
    </iact:actionData>
  </iact:action>
  <iact:action type="add" startTime="77797">
    <iact:property name="dataType"/>
    <iact:actionData xml:id="d5">
      <inkml:trace xmlns:inkml="http://www.w3.org/2003/InkML" xml:id="stk5" contextRef="#ctx0" brushRef="#br0">9589 13490 0,'22'0'96,"22"0"-88,0 0 5,23 0 4,21 0-1,-66 0 1,45 0 0,-45 0-17,22 0 17,1 0-1,-23 0 1,0 0-1,0 0 22,-44 0 82</inkml:trace>
    </iact:actionData>
  </iact:action>
  <iact:action type="add" startTime="78493">
    <iact:property name="dataType"/>
    <iact:actionData xml:id="d6">
      <inkml:trace xmlns:inkml="http://www.w3.org/2003/InkML" xml:id="stk6" contextRef="#ctx0" brushRef="#br0">9810 13778 0,'-22'0'120,"22"-22"-88,0 0-24,0 0 0,0-22 12,22-23-4,22 23-2,1-1 6,-1 23-8,-44 0 5,22 22-1,0 0 53,0 0-45,-22 22-16,22 0 8,1 1 1,-23-1-1,0 0 1,22 0 5,-22 0-11,0 0 18,0 1 3,0-1-8,0 0-9,-22-22 2,22 22 0,-23-22 22,1 0-7,22 22-16,-22-22 8,0 0 8,22 22-16</inkml:trace>
    </iact:actionData>
  </iact:action>
  <iact:action type="add" startTime="80301">
    <iact:property name="dataType"/>
    <iact:actionData xml:id="d7">
      <inkml:trace xmlns:inkml="http://www.w3.org/2003/InkML" xml:id="stk7" contextRef="#ctx0" brushRef="#br0">13995 12781 0,'-22'0'88,"22"23"-64,-22 21-8,22-22 0,0 0-1,-22 23 1,0-1 1,0 0 0</inkml:trace>
    </iact:actionData>
  </iact:action>
  <iact:action type="add" startTime="80869">
    <iact:property name="dataType"/>
    <iact:actionData xml:id="d8">
      <inkml:trace xmlns:inkml="http://www.w3.org/2003/InkML" xml:id="stk8" contextRef="#ctx0" brushRef="#br0">13973 12892 0,'22'0'144,"1"0"-136,-1 0 0,0 0 8,0 0 0,0 0 0,-22 22 0,22-22 1,-22 23-1,0-1 143,0 0-151,-22 0 8,-66 0 1,21 22-1</inkml:trace>
    </iact:actionData>
  </iact:action>
  <iact:action type="add" startTime="81502">
    <iact:property name="dataType"/>
    <iact:actionData xml:id="d9">
      <inkml:trace xmlns:inkml="http://www.w3.org/2003/InkML" xml:id="stk9" contextRef="#ctx0" brushRef="#br0">13619 13202 0,'22'0'119,"0"0"-111,0 0 0,1 22 0,21-22 7,67 23 1,-1-23 1,-43 0-17,66-23 17,44-21-1,-89 44 1,-21-22 0,-23 22-1,-44-22 69,-22 22-45,-22 22-16,21-22-16,1 0 8</inkml:trace>
    </iact:actionData>
  </iact:action>
  <iact:action type="add" startTime="82533">
    <iact:property name="dataType"/>
    <iact:actionData xml:id="d10">
      <inkml:trace xmlns:inkml="http://www.w3.org/2003/InkML" xml:id="stk10" contextRef="#ctx0" brushRef="#br0">14040 13291 0,'0'22'96,"22"22"-80,0-21 0,-22 21 0,0-22 1,22 22-1,-22 1 5,0-23-9,0 22 9,0-22-9,0-88 113,0 21-117,0-21 0</inkml:trace>
    </iact:actionData>
  </iact:action>
  <iact:action type="add" startTime="83317">
    <iact:property name="dataType"/>
    <iact:actionData xml:id="d11">
      <inkml:trace xmlns:inkml="http://www.w3.org/2003/InkML" xml:id="stk11" contextRef="#ctx0" brushRef="#br0">14106 12671 0,'0'22'128,"0"0"-120,-22 0 0,22 0 8,-22 0-16,22 23 17,-44 43-1,21 1 5,1-45-9,22-22 6,0 1-2,-22-1 28,22 0 84,0-44 40</inkml:trace>
    </iact:actionData>
  </iact:action>
  <iact:action type="add" startTime="84269">
    <iact:property name="dataType"/>
    <iact:actionData xml:id="d12">
      <inkml:trace xmlns:inkml="http://www.w3.org/2003/InkML" xml:id="stk12" contextRef="#ctx0" brushRef="#br0">13995 12937 0,'23'0'160,"-1"0"-136,0 0 8,0 22-16,0-22 0,-22 22-6,22-22 10,0 0-2,1 0 6,-1 0 112,-22 22-128,22-22 64,0 0-40,-22 22-16,22 0-8,0-22 40</inkml:trace>
    </iact:actionData>
  </iact:action>
  <iact:action type="add" startTime="87541">
    <iact:property name="dataType"/>
    <iact:actionData xml:id="d13">
      <inkml:trace xmlns:inkml="http://www.w3.org/2003/InkML" xml:id="stk13" contextRef="#ctx0" brushRef="#br0">10009 14243 0,'22'0'152,"1"0"-144,-1 0 0,22 0 0,23 0 6,88 23 2,0-23-3,44 22 8,-88-22-5,88 0-15,-66 22 15,22 0 1,0-22-1,22 22 1,-44-22 0,44 22-1,-44 1-3,0-23 8,-23 22-5,1-22 1,0 0 0,-67 0-1,67 0-15,0 0 15,-23 0 1,1 0-1,-23 0 1,1 22 0,-23-22-1,-22 0 1,44 0 0,-21 0-1,-1 22 1,-22-22 0,0 0-1,0 0-15,1 0 15,-1 0 18,0 0-17,0 0 3,0 0 36,0 22-40,23-22-8,-1 0 8,0 0 0,1 0 1,-23 0 126,0 0-87,0 0-32,-22 22-16,44-22 0,-22 0 8,1 22-4,-1-22 4,0 0-3,0 0 26,0 0-23,0 0 0,0 0 8</inkml:trace>
    </iact:actionData>
  </iact:action>
  <iact:action type="add" startTime="89613">
    <iact:property name="dataType"/>
    <iact:actionData xml:id="d14">
      <inkml:trace xmlns:inkml="http://www.w3.org/2003/InkML" xml:id="stk14" contextRef="#ctx0" brushRef="#br0">13708 14376 0,'44'0'120,"0"23"-104,-22-1-8,23 0 0,21 0 3,-22 22 6,1-44 0,-45 22 202,-23-22-203,1 0 24,22 23-32,-22-23 0,-22 0 8,44 22-7,-89 0 8,23 0 0,-45 22-1,67-22 1,0-22 0,21 23 2</inkml:trace>
    </iact:actionData>
  </iact:action>
  <iact:action type="add" startTime="91542">
    <iact:property name="dataType"/>
    <iact:actionData xml:id="d15">
      <inkml:trace xmlns:inkml="http://www.w3.org/2003/InkML" xml:id="stk15" contextRef="#ctx0" brushRef="#br0">11404 13734 0,'-22'0'7,"0"0"17,0 0-8,0 0 0,22-22 0,-22 22 8,0 0 0,-23 0 8,23 0-16,0 44-7,22-22 8,-22 0 0,22 1-1,0-1 5,0 0 51,0 0-56,0 0-8,22-22 9,0 22-1,0 23 1,-22-23 0,22-22-1,1 22 1,-1-22 67,-22 22-68,0 0 1,0 0 6,-22-22 17,-1 0-32,1 0 8,0 0 0,22 23 0,-22-23-2,0 0 12,0 0 6</inkml:trace>
    </iact:actionData>
  </iact:action>
  <iact:action type="add" startTime="93453">
    <iact:property name="dataType"/>
    <iact:actionData xml:id="d16">
      <inkml:trace xmlns:inkml="http://www.w3.org/2003/InkML" xml:id="stk16" contextRef="#ctx0" brushRef="#br0">11338 13734 0,'22'0'128,"0"22"-112,0 0-8,1 0 1,21 23 4,44 21 4,45 23 3,-88-67-8,-1 0 5,-22-22 1</inkml:trace>
    </iact:actionData>
  </iact:action>
  <iact:action type="add" startTime="94597">
    <iact:property name="dataType"/>
    <iact:actionData xml:id="d17">
      <inkml:trace xmlns:inkml="http://www.w3.org/2003/InkML" xml:id="stk17" contextRef="#ctx0" brushRef="#br0">11847 13778 0,'-22'0'96,"0"22"-88,0 1 0,22-1 0,-67 22 2,45 22 10,-44-21-3,44-1 0,44-44 287,-22-22-288,22 22-8,-22 22 288,0 0-288,0 0 0,22-22 0,-22 45 10,0-23-4,0 0 6,0 0 0,0 0 84,0 0-80,0 1-16,22-23 152,23-23-152</inkml:trace>
    </iact:actionData>
  </iact:action>
  <iact:action type="add" startTime="96181">
    <iact:property name="dataType"/>
    <iact:actionData xml:id="d18">
      <inkml:trace xmlns:inkml="http://www.w3.org/2003/InkML" xml:id="stk18" contextRef="#ctx0" brushRef="#br0">12025 13845 0,'0'22'136,"0"0"-128,0 22 0,-23-44 3,1 89 9,22-45-6,-22-22 5,22 1 93,0-1-104,-22-22 24,22 22 176,0 0-192,0 0 8,0-44 176</inkml:trace>
    </iact:actionData>
  </iact:action>
  <iact:action type="add" startTime="97581">
    <iact:property name="dataType"/>
    <iact:actionData xml:id="d19">
      <inkml:trace xmlns:inkml="http://www.w3.org/2003/InkML" xml:id="stk19" contextRef="#ctx0" brushRef="#br0">12002 13889 0,'0'-22'48,"23"22"40,-1 22 24,-22 22-88,22-44-16,0 22 8,0 1 0,-22-1-8,22-22 16,-22 22-16,22-22 8,-22 22 0,23-22 16,-23 22-16,22-22-3,-22 22 4,22-22 1,-22 23-2,22-1 136,-22 0-120,0-44 192,0 0-216,0-1 0,0-21 8,22 44 8,-22-22-16,0 0 8,22 22-5,-22-45 6,0 1 0,0 0-1,0 0 1,22 21-1,-22 1 82</inkml:trace>
    </iact:actionData>
  </iact:action>
  <iact:action type="add" startTime="137445">
    <iact:property name="dataType"/>
    <iact:actionData xml:id="d20">
      <inkml:trace xmlns:inkml="http://www.w3.org/2003/InkML" xml:id="stk20" contextRef="#ctx0" brushRef="#br0">13929 14842 0,'0'-23'72,"-22"23"88,0 0-144,-23 0 0,23 0 0,0 23-8,22-1 6,-44-22-1,0 0 7,-1 22-7,1-22 3,0 44 1,-23-44 0,45 22-1,-44 0 1,43-22-16,-21 0 15,22 0 0,-22 23-15,-1-1 15,-21-22 1,0 44-1,21-44 1,1 22 0,0 0-1,-45-22 1,45 22 0,-45 1-1,23-1 1,-23-22 0,45 0-1,-22 22-15,-45-22 15,22 22 1,23-22-1,-1 22 1,1 0 0,44-22-1,-45 0 1,1 23 0,0-1-1,-23 0 1,67 0 0,-23-22-1,-43 0-15,21 0 15,-21 22 1,-23 22-1,45-44 1,-23 45 0,23-45-1,-23 22 1,1 0 0,43-22-1,1 0 1,0 22 0,-23 0-1,1-22 1,-23 0 0,23 0 0,-23 0-1,45 0 1,22 0-1,-22 0 1,21 23 0,1-23 0,0 0 0,0 0-1,0 0 8,0 0 0,0 0 16,-1 0-28,1 0 8,0 0 4,0 0 0,0 0-9,0 22 2,-1-22-1,1 22 1,0-22 0</inkml:trace>
    </iact:actionData>
  </iact:action>
  <iact:action type="add" startTime="139941">
    <iact:property name="dataType"/>
    <iact:actionData xml:id="d21">
      <inkml:trace xmlns:inkml="http://www.w3.org/2003/InkML" xml:id="stk21" contextRef="#ctx0" brushRef="#br0">10319 15351 0,'-22'0'112,"0"0"-104,0 22 0,22 0 0,-22-22 8,0 22 0,-45 23-15,1-1 15,44-22 1,-1 0-1,1 1 1,22-1 0,22-22 363,-22 22-372,23-22 0,21 44 0,-22-44 4,45 44 5,-23-44 0,-22 23-1,0-23 26,22 0 134,-21 0-168,-1-23 0,44-21 8</inkml:trace>
    </iact:actionData>
  </iact:action>
  <iact:action type="add" startTime="141677">
    <iact:property name="dataType"/>
    <iact:actionData xml:id="d22">
      <inkml:trace xmlns:inkml="http://www.w3.org/2003/InkML" xml:id="stk22" contextRef="#ctx0" brushRef="#br0">11958 15174 0,'0'-22'96,"0"-23"-88,0 1 8,0 22-8,0 0 0,0 0 6,0-45 6,0 45 18,0 0 2,22 0-16,-22 0-13,22-1 9,1 1-7,-1 22 135,-22 22-84,0 1-56,22-1 0,-22 0 0,22 22 10,-22 23-5,44 21 4,-44-66-1,0 0-15,0 23 15</inkml:trace>
    </iact:actionData>
  </iact:action>
  <iact:action type="add" startTime="142965">
    <iact:property name="dataType"/>
    <iact:actionData xml:id="d23">
      <inkml:trace xmlns:inkml="http://www.w3.org/2003/InkML" xml:id="stk23" contextRef="#ctx0" brushRef="#br0">12002 15129 0,'23'-22'128,"21"0"-120,0 22 0,45-44 13,-67 44 6</inkml:trace>
    </iact:actionData>
  </iact:action>
  <iact:action type="add" startTime="143925">
    <iact:property name="dataType"/>
    <iact:actionData xml:id="d24">
      <inkml:trace xmlns:inkml="http://www.w3.org/2003/InkML" xml:id="stk24" contextRef="#ctx0" brushRef="#br0">12401 14819 0,'-22'0'56,"0"0"-40,0 0 32,-1 0-8,1 0-32,0 23 24,0-1-8,22 0-9,-22 0 1,22 0 1,0 0 7,0 0 64,0 1-72,0-1 16,22-22 40,-22 22-48,22-22-16,0 0 24,-22 22-24,22-22 32,-22 22 72,23-22-104,-1 22 24,0-22 8</inkml:trace>
    </iact:actionData>
  </iact:action>
  <iact:action type="add" startTime="145734">
    <iact:property name="dataType"/>
    <iact:actionData xml:id="d25">
      <inkml:trace xmlns:inkml="http://www.w3.org/2003/InkML" xml:id="stk25" contextRef="#ctx0" brushRef="#br0">12490 14753 0,'0'22'127,"22"0"-119,-22 23 0,0-23 8,22 22-15,-22-22 14,0 0 2,0 0-17,0 1 17,0-1 13,0 22-14,0-22 0,0 0-8,0 0 8,0 1 0,0-1 0,22-22-1,-22 44 2</inkml:trace>
    </iact:actionData>
  </iact:action>
  <iact:action type="add" startTime="146749">
    <iact:property name="dataType"/>
    <iact:actionData xml:id="d26">
      <inkml:trace xmlns:inkml="http://www.w3.org/2003/InkML" xml:id="stk26" contextRef="#ctx0" brushRef="#br0">12755 14775 0,'-22'0'56,"22"22"-40,-22-22-8,0 0 0,22 22 0,-22-22 6,0 45 3,-23-23 0,23-22-1,22 44-15,-22-44 15,22 22 1,22-22 333,0 0-342,0 22 16,1 1-6,-1-23 28,0 22-14,0-22-8,0 0 0,0 0 0,-22 22-8,22-22 1</inkml:trace>
    </iact:actionData>
  </iact:action>
  <iact:action type="add" startTime="177221">
    <iact:property name="dataType"/>
    <iact:actionData xml:id="d27">
      <inkml:trace xmlns:inkml="http://www.w3.org/2003/InkML" xml:id="stk27" contextRef="#ctx0" brushRef="#br0">14593 12937 0,'0'22'144,"-22"22"-136,22 0 0,0 1 4,-44 87 9,44-87-5,0-1-2,0 0 6,0-21-4,0-1 5,0 0 3,44 0-8,-44 0-8,22 0 8,-22 0 0,22 1-3,1-23 7,-1 22-4,0-22 31</inkml:trace>
    </iact:actionData>
  </iact:action>
  <iact:action type="add" startTime="178510">
    <iact:property name="dataType"/>
    <iact:actionData xml:id="d28">
      <inkml:trace xmlns:inkml="http://www.w3.org/2003/InkML" xml:id="stk28" contextRef="#ctx0" brushRef="#br0">14925 12937 0,'-22'0'79,"22"22"-71,-22-22 8,22 22 0,-22-22 8,0 22-8,0 0-5,-23 22 6,1 1-4,44-23 10</inkml:trace>
    </iact:actionData>
  </iact:action>
  <iact:action type="add" startTime="179197">
    <iact:property name="dataType"/>
    <iact:actionData xml:id="d29">
      <inkml:trace xmlns:inkml="http://www.w3.org/2003/InkML" xml:id="stk29" contextRef="#ctx0" brushRef="#br0">14903 13025 0,'22'0'96,"1"0"-72,-1 0-16,22 0 0,-22 0 8,0 0-1,0 0 1</inkml:trace>
    </iact:actionData>
  </iact:action>
  <iact:action type="add" startTime="180157">
    <iact:property name="dataType"/>
    <iact:actionData xml:id="d30">
      <inkml:trace xmlns:inkml="http://www.w3.org/2003/InkML" xml:id="stk30" contextRef="#ctx0" brushRef="#br0">14925 13114 0,'0'22'104,"0"0"-96,0 0 8,0 0-3,0 0 2,0 1 2</inkml:trace>
    </iact:actionData>
  </iact:action>
  <iact:action type="add" startTime="180870">
    <iact:property name="dataType"/>
    <iact:actionData xml:id="d31">
      <inkml:trace xmlns:inkml="http://www.w3.org/2003/InkML" xml:id="stk31" contextRef="#ctx0" brushRef="#br0">14793 13313 0,'0'0'0,"22"0"111,0 0-103,0 0 8,22 0-7,1-22 7,-1 22 1,-22 0-3,22 0 5,-22 0 2</inkml:trace>
    </iact:actionData>
  </iact:action>
  <iact:action type="add" startTime="181718">
    <iact:property name="dataType"/>
    <iact:actionData xml:id="d32">
      <inkml:trace xmlns:inkml="http://www.w3.org/2003/InkML" xml:id="stk32" contextRef="#ctx0" brushRef="#br0">14903 13446 0,'0'0'1,"0"22"117,0 0-70,0 0-40,0 1 8,0-1-8,22-22 64,-22 22-64,23-22 0,21 0 0,-22 0 10,0 0-2,0 22-3,0-22 7,-22-22 217,0 0-221,-22 22 32,22-22-40,-22 22 72,22-23-8,-22 23-56,0 0 16,22-22-16,-22 22 8,-23 0 16,23 0 32</inkml:trace>
    </iact:actionData>
  </iact:action>
  <iact:action type="add" startTime="183445">
    <iact:property name="dataType"/>
    <iact:actionData xml:id="d33">
      <inkml:trace xmlns:inkml="http://www.w3.org/2003/InkML" xml:id="stk33" contextRef="#ctx0" brushRef="#br0">15236 13247 0,'0'22'216,"0"0"-208,22 0 8,-22 0-4,22 0 1,-22 23 7,0-23-3,22 0 0,-22 0 0,0 0-1,0 0 8,0 1-8,0-1 0,0 0-8,0 0 11,0 0-2,0 0 11,-22-22 4,22 23-24,-22-23 24,0 22-19</inkml:trace>
    </iact:actionData>
  </iact:action>
  <iact:action type="add" startTime="185366">
    <iact:property name="dataType"/>
    <iact:actionData xml:id="d34">
      <inkml:trace xmlns:inkml="http://www.w3.org/2003/InkML" xml:id="stk34" contextRef="#ctx0" brushRef="#br0">10319 13069 0,'-22'0'71,"22"45"-63,-22-23 0,22 0 0,-22 44 11,0 1-5,22-23 6,-22 1-4,22-1 1,0 0-1,0 0 1,0 1 0,0-23-17,22 22 17,0-22 0,0-22-1,0 0-2,0 23 10</inkml:trace>
    </iact:actionData>
  </iact:action>
  <iact:action type="add" startTime="186221">
    <iact:property name="dataType"/>
    <iact:actionData xml:id="d35">
      <inkml:trace xmlns:inkml="http://www.w3.org/2003/InkML" xml:id="stk35" contextRef="#ctx0" brushRef="#br0">10629 13069 0,'-22'0'40,"-22"23"-24,22-1-8,0 0 4,0 0 4,-1 0 1,23 0 0</inkml:trace>
    </iact:actionData>
  </iact:action>
  <iact:action type="add" startTime="186837">
    <iact:property name="dataType"/>
    <iact:actionData xml:id="d36">
      <inkml:trace xmlns:inkml="http://www.w3.org/2003/InkML" xml:id="stk36" contextRef="#ctx0" brushRef="#br0">10607 13180 0,'22'0'80,"1"0"-64,-1 0 0,0 0-2,22 0 3,0 0 0,-21 0-17,-23 22 24,22-22 0,-67 22 128</inkml:trace>
    </iact:actionData>
  </iact:action>
  <iact:action type="add" startTime="187582">
    <iact:property name="dataType"/>
    <iact:actionData xml:id="d37">
      <inkml:trace xmlns:inkml="http://www.w3.org/2003/InkML" xml:id="stk37" contextRef="#ctx0" brushRef="#br0">10342 13490 0,'22'-22'7,"0"22"41,-22-22-16,22 22-24,0 0 32,0 0 0,0 0-24,23-22 0,-1 22-8,22-22 8,1 0-2,110-1 6,-133 1-4,-22 22 19</inkml:trace>
    </iact:actionData>
  </iact:action>
  <iact:action type="add" startTime="188373">
    <iact:property name="dataType"/>
    <iact:actionData xml:id="d38">
      <inkml:trace xmlns:inkml="http://www.w3.org/2003/InkML" xml:id="stk38" contextRef="#ctx0" brushRef="#br0">10629 13402 0,'0'44'56,"0"0"-48,0 1 0,0 21 11,45 23-6,-45-23 7,0-22-8,0-21 9,0-46 150,22-21-163,-22 22 0</inkml:trace>
    </iact:actionData>
  </iact:action>
  <iact:action type="add" startTime="189069">
    <iact:property name="dataType"/>
    <iact:actionData xml:id="d39">
      <inkml:trace xmlns:inkml="http://www.w3.org/2003/InkML" xml:id="stk39" contextRef="#ctx0" brushRef="#br0">10917 13114 0,'0'22'136,"0"0"-120,0 0-8,0 0 0,0 23 2,0-1 6,0 0-2,0 23 6,0-45-8,0 22 5,0-22-1,-22 0 1,22 1 0,-44-1-1,22 0 1,22 0 0</inkml:trace>
    </iact:actionData>
  </iact:action>
  <iact:action type="add" startTime="192413">
    <iact:property name="dataType"/>
    <iact:actionData xml:id="d40">
      <inkml:trace xmlns:inkml="http://www.w3.org/2003/InkML" xml:id="stk40" contextRef="#ctx0" brushRef="#br0">11072 14908 0,'-22'0'16,"-22"0"0,22 0-2,-45 0 3,23 0-1,0 0 1,-1 22 0,23 0-1,22 0 1,-44 23 0,44-23 0,0 0-1,0 0 1,0 0 2,0 0-3,22-22-1,0 23 2,0-23-1,1 44-16,43-22 17,-22 22-1,1-44 1,-1 23 0,-22-23-1,0 0 1,0 0 0,-22 22 58,0 0-67,0 0 8,-44 22 1,0-44 0,22 22 0,-1-22 0,1 0-1,0 0 4,0 0 36,0 0-32</inkml:trace>
    </iact:actionData>
  </iact:action>
  <iact:action type="add" startTime="193725">
    <iact:property name="dataType"/>
    <iact:actionData xml:id="d41">
      <inkml:trace xmlns:inkml="http://www.w3.org/2003/InkML" xml:id="stk41" contextRef="#ctx0" brushRef="#br0">11094 14886 0,'23'22'152,"21"0"-144,-44 0 5,44 45-2,-22-1 6,23-22 0,-45-21 13,22-23 122</inkml:trace>
    </iact:actionData>
  </iact:action>
  <iact:action type="add" startTime="194493">
    <iact:property name="dataType"/>
    <iact:actionData xml:id="d42">
      <inkml:trace xmlns:inkml="http://www.w3.org/2003/InkML" xml:id="stk42" contextRef="#ctx0" brushRef="#br0">11382 14819 0,'-22'45'48,"22"-23"-40,-22 22 2,-22 45 8,44-45 2,-22-44-8,22 22 5,0 0 42,0 0-51,0 1 16,0-1-8,0 0 312,0 0-320,0 0 8,0 0 16,0 1-16,0-1-6,0 22 7,0-22 0,0 22 0,0-21-1,0-1 4,0-44 243</inkml:trace>
    </iact:actionData>
  </iact:action>
  <iact:action type="add" startTime="195917">
    <iact:property name="dataType"/>
    <iact:actionData xml:id="d43">
      <inkml:trace xmlns:inkml="http://www.w3.org/2003/InkML" xml:id="stk43" contextRef="#ctx0" brushRef="#br0">11493 14886 0,'0'44'104,"0"0"-88,-44 1-8,44-23 0,0 0 0,-22 44 11,22-21-6,0-23 8,-23 0-2,23 0 5,0 0-16,0 1 16,0-1-8,0 0-7,0-44 142,-22 0-135,22-23-8,0 23 16,0 0-10</inkml:trace>
    </iact:actionData>
  </iact:action>
  <iact:action type="add" startTime="196845">
    <iact:property name="dataType"/>
    <iact:actionData xml:id="d44">
      <inkml:trace xmlns:inkml="http://www.w3.org/2003/InkML" xml:id="stk44" contextRef="#ctx0" brushRef="#br0">11537 14997 0,'22'0'144,"1"22"-136,-23 0 0,0 22 0,44-22 9,-44 23 0,0-1-4,22-22 7,-22-44 201,0 0-213,0-23 0,0 23 2,0-44 10,-22-45-3,22 23-1,0 21-2,0-22 6</inkml:trace>
    </iact:actionData>
  </iact:action>
  <iact:action type="add" startTime="201246">
    <iact:property name="dataType"/>
    <iact:actionData xml:id="d45">
      <inkml:trace xmlns:inkml="http://www.w3.org/2003/InkML" xml:id="stk45" contextRef="#ctx0" brushRef="#br0">10009 15949 0,'22'0'167,"1"0"-159,43 0 1,89 44 8,89-21-1,-1-1 1,-154 0-4,44 0-12,110 0 19,-110 22-3,-22-44-1,22 23-3,0-1 7,-45-22-4,1 0-15,22 22 15,88-22 1,44 0-16,-21 0 15,-45 0 1,0 0-1,-88 0-3,199 0 8,-89 0-5,-66 0 1,0 22-1,-111-22 1,66 0 0,-43 22 0,21-22-1,23 0 2,21 0-3,-21 0 2,-45 0-4,-22 0-13,1 0 21,-46 0 230,1 0-243,0 0 0,0 0 4,-22 0 9,22 0-5,-1 0-2,1 0 51,0 0-49</inkml:trace>
    </iact:actionData>
  </iact:action>
  <iact:action type="add" startTime="202861">
    <iact:property name="dataType"/>
    <iact:actionData xml:id="d46">
      <inkml:trace xmlns:inkml="http://www.w3.org/2003/InkML" xml:id="stk46" contextRef="#ctx0" brushRef="#br0">13685 16038 0,'23'0'120,"21"22"-112,-22-22 0,0 22 0,22 0 0,1-22 9,-23 44 0,0-44-1,0 0 14,-22 23-22,22-23 8,-22 22 0,22-22-5,1 22 8,-1-22-2,0 22 0,-44 0 207,22 0-216,-22-22 0,-45 23 2,23 21 6,-67 22 1,23-21 0,-1-1-4,45-22 7,22-22 159</inkml:trace>
    </iact:actionData>
  </iact:action>
  <iact:action type="add" startTime="204597">
    <iact:property name="dataType"/>
    <iact:actionData xml:id="d47">
      <inkml:trace xmlns:inkml="http://www.w3.org/2003/InkML" xml:id="stk47" contextRef="#ctx0" brushRef="#br0">11515 16060 0,'0'-22'136,"0"0"-120,0-1 0,0 1-8,0 0 0,22 0 8,-22 0-15,22 0 15,1-23 0,-1 1 1,0 0 0,0 44-1,-22-22 1,22 22 91,0 0-4,-22 22-88,22 22 0,1-22-8,-23 0 6,44 23 3,-44-1 0,22-22 0,-22 0 6,0 0 25,22-22-36,-22 23 4,0-1 1,0 0 0,0 0-1,22-22 1</inkml:trace>
    </iact:actionData>
  </iact:action>
  <iact:action type="add" startTime="205965">
    <iact:property name="dataType"/>
    <iact:actionData xml:id="d48">
      <inkml:trace xmlns:inkml="http://www.w3.org/2003/InkML" xml:id="stk48" contextRef="#ctx0" brushRef="#br0">11604 16016 0,'22'0'128,"0"0"-112,0-23 0,0 23-8,0 0 8,1 0 80,-1 0-72,0 0-8</inkml:trace>
    </iact:actionData>
  </iact:action>
  <iact:action type="add" startTime="207093">
    <iact:property name="dataType"/>
    <iact:actionData xml:id="d49">
      <inkml:trace xmlns:inkml="http://www.w3.org/2003/InkML" xml:id="stk49" contextRef="#ctx0" brushRef="#br0">12157 15794 0,'-44'0'88,"22"0"-64,0 0-16,0 0 8,0 0-8,-1 0 8,1 0-6,0 0 28,0 0 26,22 22-32,0 0-8,0 0-8,0 1-6,0-1 6,0 0 1,0 0 0,0 0 3,22-22 4,-22 22-16,22-22 8,-22 23-1,22-23 2,1 0-1,-1 0 8,0 0 0,0-23 0,0 1 0,0 22 8,-22-22-24,22 22 2</inkml:trace>
    </iact:actionData>
  </iact:action>
  <iact:action type="add" startTime="208245">
    <iact:property name="dataType"/>
    <iact:actionData xml:id="d50">
      <inkml:trace xmlns:inkml="http://www.w3.org/2003/InkML" xml:id="stk50" contextRef="#ctx0" brushRef="#br0">12290 15705 0,'0'23'80,"0"21"-72,0-22 1,0 44 8,22-21 0,1 21-1,-23-44 1,0 1 0,22-23-1</inkml:trace>
    </iact:actionData>
  </iact:action>
  <iact:action type="add" startTime="208989">
    <iact:property name="dataType"/>
    <iact:actionData xml:id="d51">
      <inkml:trace xmlns:inkml="http://www.w3.org/2003/InkML" xml:id="stk51" contextRef="#ctx0" brushRef="#br0">12534 15683 0,'0'22'40,"-22"1"-32,0-1 0,-1 0 6,-21 22 3,44-22-1,-22 0 1,22 1 7,-22-23 0,0 22-16,22 0 8,-22 0-5,22 0 6,-23 23 0,46-45 330,-1 0-323,-22 22-16,22-22 0,0 0 0,0 22 24,0 0-16,0-22 0,1 0-8,-23 22 8,22-22 8,0 0 64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3719">
    <iact:property name="dataType"/>
    <iact:actionData xml:id="d0">
      <inkml:trace xmlns:inkml="http://www.w3.org/2003/InkML" xml:id="stk0" contextRef="#ctx0" brushRef="#br0">10984 6579 0,'22'0'216,"0"0"-208,22 22 0,1-22 7,21 0-3,0 22-11,23 1 15,0-1 0,-45-22 1,-22 0 0</inkml:trace>
    </iact:actionData>
  </iact:action>
  <iact:action type="add" startTime="25335">
    <iact:property name="dataType"/>
    <iact:actionData xml:id="d1">
      <inkml:trace xmlns:inkml="http://www.w3.org/2003/InkML" xml:id="stk1" contextRef="#ctx0" brushRef="#br0">10297 10079 0,'45'0'112,"21"-44"-104,-22 44 0,45-45 7,44-21 2,-89 44-17,0 22 16,-44-22 1</inkml:trace>
    </iact:actionData>
  </iact:action>
  <iact:action type="add" startTime="26327">
    <iact:property name="dataType"/>
    <iact:actionData xml:id="d2">
      <inkml:trace xmlns:inkml="http://www.w3.org/2003/InkML" xml:id="stk2" contextRef="#ctx0" brushRef="#br0">10519 10456 0,'22'0'104,"0"0"-96,0 0 8,0 0-8,0 0 7,1 0 1,109-23-15,1 23 15,-22-44 1,-45 44 0,-43 0 0,-1 0-1,0 0 29,-22-22 147</inkml:trace>
    </iact:actionData>
  </iact:action>
  <iact:action type="add" startTime="33455">
    <iact:property name="dataType"/>
    <iact:actionData xml:id="d3">
      <inkml:trace xmlns:inkml="http://www.w3.org/2003/InkML" xml:id="stk3" contextRef="#ctx0" brushRef="#br0">11714 11541 0</inkml:trace>
    </iact:actionData>
  </iact:action>
  <iact:action type="add" startTime="34135">
    <iact:property name="dataType"/>
    <iact:actionData xml:id="d4">
      <inkml:trace xmlns:inkml="http://www.w3.org/2003/InkML" xml:id="stk4" contextRef="#ctx0" brushRef="#br0">11670 11519 0,'22'0'112,"0"0"-96,1 0-8,-1 0 0,0 0 12,22 22-6,1-22 6,-23 0-3,22 0-1,-22 22 1,0-22-17,0 0 16,1 0 1,21 0 0,-22 0-1,0 22 1,0 0 0,0-22-5,1 0 9,21 0-4,-22 0 0,22 23-5,1-23 9,-23 0-21,0 0 16,0 0 16,0 0-8,0 0-13,0 22 6,23-22-1,-1 0 1,-22 0 0,0 0-1,0 0 18</inkml:trace>
    </iact:actionData>
  </iact:action>
  <iact:action type="add" startTime="61583">
    <iact:property name="dataType"/>
    <iact:actionData xml:id="d5">
      <inkml:trace xmlns:inkml="http://www.w3.org/2003/InkML" xml:id="stk5" contextRef="#ctx0" brushRef="#br0">14173 6468 0,'-23'0'56,"23"23"40,0-1-88,-22-22 8,22 22-8,-22-22 8,22 22-16,0 0 32,-22 0-24,22 0 8,0 1 0,0-1 8,0 0-8,0 0 24,22-22 72,0 0-104,-22 22 0,22-22 7,1 0 2,-1 0-17,0 0 16,0 0 8,0 0 48,-22-22-64,22 22 0,0 0 8,1-22-8,-23 0 6,22 22 3,0 0 16,-22-22-16,0-1 0,0 1 5,0 0-11,0 0 18,-22 0-5,0 22 48,22-22-64,0 0 9,-23 22 0,1 0 13,0 0-22,0 0 16,22-23 0,-22 23-8</inkml:trace>
    </iact:actionData>
  </iact:action>
  <iact:action type="add" startTime="79839">
    <iact:property name="dataType"/>
    <iact:actionData xml:id="d6">
      <inkml:trace xmlns:inkml="http://www.w3.org/2003/InkML" xml:id="stk6" contextRef="#ctx0" brushRef="#br0">10629 10522 0,'23'0'216,"-1"-22"-208,0 0 0,0 22 0,22-22 12,1 22-3,-1-23 0,0 1-1,-22 22-3,23 0 7,-23 0-3,0 0-4,0 0 7,0 0-3,22 0 0,-21 0 4,-23-22 19,22 22-16</inkml:trace>
    </iact:actionData>
  </iact:action>
  <iact:action type="add" startTime="81263">
    <iact:property name="dataType"/>
    <iact:actionData xml:id="d7">
      <inkml:trace xmlns:inkml="http://www.w3.org/2003/InkML" xml:id="stk7" contextRef="#ctx0" brushRef="#br0">10674 10478 0,'22'0'96,"0"0"-88,0 0 8,0 0 0,0 0-2,111-45 5,-22-21-2,22 44 0,-45-22-1,-65 44 1,-1 0 0</inkml:trace>
    </iact:actionData>
  </iact:action>
  <iact:action type="add" startTime="88063">
    <iact:property name="dataType"/>
    <iact:actionData xml:id="d8">
      <inkml:trace xmlns:inkml="http://www.w3.org/2003/InkML" xml:id="stk8" contextRef="#ctx0" brushRef="#br0">13575 9370 0,'22'0'136,"0"0"-128,0 0 1,45 0 8,-45-22-4,88-22 7,-43 22-4,21-1 1,-21 1 0,-45 22-1,22-22 1,-22 22 0,1 0-1,21 0 1,-22 0 0,0 0-1</inkml:trace>
    </iact:actionData>
  </iact:action>
  <iact:action type="add" startTime="91607">
    <iact:property name="dataType"/>
    <iact:actionData xml:id="d9">
      <inkml:trace xmlns:inkml="http://www.w3.org/2003/InkML" xml:id="stk9" contextRef="#ctx0" brushRef="#br0">11537 10123 0,'22'0'24,"1"0"8,-1-22-16,0 22 0,22 0 0,-22 0-8,0 0 5,45 0 0,-1 0 8,45 0-4,-67 0-17,1 0 13,65-22 7,-87 22-5,43-22 3,-22 22-4,45 0 6,-1-22-4,23 22 1,0-22 0,-45 22-5,1 0 9,-23-23-5,0 23-15,1-22 15,21 22 1,-44 0-4,111 0 7,-111-22-7,67 0 8,-45 22-5,22-22-2,-43 0 6,21 0-7,22-23 7,1 23-4,-67 0 1,22 22-17,22-22 17,-22-23-2,1 45 3,-1-44-1,0 22-1,0 0 1,22 0-3,-44 0 5,0-1-5,22 23 7,-22-22 35,23 22-47,-23-22 8,0-22 0,22 22-1,-22-1 61,0 1-45,22 22 8,-22-22-24,0 0 32,22 22-32</inkml:trace>
    </iact:actionData>
  </iact:action>
  <iact:action type="add" startTime="93223">
    <iact:property name="dataType"/>
    <iact:actionData xml:id="d10">
      <inkml:trace xmlns:inkml="http://www.w3.org/2003/InkML" xml:id="stk10" contextRef="#ctx0" brushRef="#br0">13885 9858 0,'0'22'72,"0"22"-56,0-22 0,-22 0-8,22 0 2,-23 45 6,23-1 1,-22-21 0,22-1-1,-22-22 20</inkml:trace>
    </iact:actionData>
  </iact:action>
  <iact:action type="add" startTime="112751">
    <iact:property name="dataType"/>
    <iact:actionData xml:id="d11">
      <inkml:trace xmlns:inkml="http://www.w3.org/2003/InkML" xml:id="stk11" contextRef="#ctx0" brushRef="#br0">13331 8285 0,'22'22'40,"-22"0"-24,22 0 0,-22 0 16,0 1 8,0-1-8,0 0-24,0 0 8,0 0 8</inkml:trace>
    </iact:actionData>
  </iact:action>
  <iact:action type="add" startTime="113519">
    <iact:property name="dataType"/>
    <iact:actionData xml:id="d12">
      <inkml:trace xmlns:inkml="http://www.w3.org/2003/InkML" xml:id="stk12" contextRef="#ctx0" brushRef="#br0">13464 8285 0,'0'22'88,"0"0"-56,22-22-24,-22 22 16,0 0 72,0 1-88,0-1 24</inkml:trace>
    </iact:actionData>
  </iact:action>
  <iact:action type="add" startTime="114439">
    <iact:property name="dataType"/>
    <iact:actionData xml:id="d13">
      <inkml:trace xmlns:inkml="http://www.w3.org/2003/InkML" xml:id="stk13" contextRef="#ctx0" brushRef="#br0">13353 8085 0,'-22'0'40,"22"23"-16,0-1 0,0 0 0,0 0 8,22-22-8,0 22-8,0-22 8,1 0-8,21 0 0,-22 0-8,0 0 4,23-22 5,-1 0-1,-44 0 1,22-23 0,0 23-1,-22 0 1,0 0-17,0 0 88,-22 22-40,-22 0-32,22 0 0,-1 0 0,1 0 0,0 0 1,0 0-2,0 0 57,0 0 24,22 22-40</inkml:trace>
    </iact:actionData>
  </iact:action>
  <iact:action type="add" startTime="127895">
    <iact:property name="dataType"/>
    <iact:actionData xml:id="d14">
      <inkml:trace xmlns:inkml="http://www.w3.org/2003/InkML" xml:id="stk14" contextRef="#ctx0" brushRef="#br0">14682 12516 0,'0'22'80,"0"0"-64,0 0-8,0 0 5,0 45 7,0-1-3,0-44-1,0 0 1,0 1-3,0-46 113,0 1-111,0-22-8</inkml:trace>
    </iact:actionData>
  </iact:action>
  <iact:action type="add" startTime="128919">
    <iact:property name="dataType"/>
    <iact:actionData xml:id="d15">
      <inkml:trace xmlns:inkml="http://www.w3.org/2003/InkML" xml:id="stk15" contextRef="#ctx0" brushRef="#br0">14793 12538 0,'22'0'40,"0"44"-24,-22-22 0,0 23-8,22-1 9,-22-22-1,0 0 1,0 0 5,0 0-11,0 1 58</inkml:trace>
    </iact:actionData>
  </iact:action>
  <iact:action type="add" startTime="129719">
    <iact:property name="dataType"/>
    <iact:actionData xml:id="d16">
      <inkml:trace xmlns:inkml="http://www.w3.org/2003/InkML" xml:id="stk16" contextRef="#ctx0" brushRef="#br0">15103 13025 0,'-23'22'40,"1"0"-32,0 23 4,-22 65 8,22-110-7,-45 89 7,45-89 19,22 22-26</inkml:trace>
    </iact:actionData>
  </iact:action>
  <iact:action type="add" startTime="131023">
    <iact:property name="dataType"/>
    <iact:actionData xml:id="d17">
      <inkml:trace xmlns:inkml="http://www.w3.org/2003/InkML" xml:id="stk17" contextRef="#ctx0" brushRef="#br0">19576 11519 0,'0'22'48,"0"22"-40,22 1 0,-22 21 0,0 133 13,22-21-4,-22-1-5,22 22 9,-22 1-9,22 65 9,-22-176-9,23 44 9,-23-89-4,0-22-4,0 0 7,0 1 1,0-46 99</inkml:trace>
    </iact:actionData>
  </iact:action>
  <iact:action type="add" startTime="131991">
    <iact:property name="dataType"/>
    <iact:actionData xml:id="d18">
      <inkml:trace xmlns:inkml="http://www.w3.org/2003/InkML" xml:id="stk18" contextRef="#ctx0" brushRef="#br0">20528 11475 0,'0'66'56,"0"0"-46,22 23-4,0 88 13,-22 23-2,23-67 0,-23-23-1,44-21-3,-22 44 8,-22 0-5,22-45-15,0-21 11,-22 88 9,0-133-9,0 22 9,22-22-9,-22 1 9,0-1-4,0 0 0,0-44 122,0-45-131</inkml:trace>
    </iact:actionData>
  </iact:action>
  <iact:action type="add" startTime="133447">
    <iact:property name="dataType"/>
    <iact:actionData xml:id="d19">
      <inkml:trace xmlns:inkml="http://www.w3.org/2003/InkML" xml:id="stk19" contextRef="#ctx0" brushRef="#br0">20218 12117 0,'0'0'0,"22"0"8,0 0 8,0 0-8,1 0 12,-1 0-7,0 0 7,44 0-3,-43 0 0,-1-22-1</inkml:trace>
    </iact:actionData>
  </iact:action>
  <iact:action type="add" startTime="134319">
    <iact:property name="dataType"/>
    <iact:actionData xml:id="d20">
      <inkml:trace xmlns:inkml="http://www.w3.org/2003/InkML" xml:id="stk20" contextRef="#ctx0" brushRef="#br0">19532 12161 0,'22'0'48,"0"0"-40,0 0 8,22 0-8,1 0 9,21 0-1,0 0-3,89 0 8,-66-22-8,44 0 7,-89 0-6,-22 0 5,0 22-2,1 0-1,-1 0 2,0 0-2,0 0 8,0 0-15,0 0 22,1 0-7,-1 0-8,0 0-7,22 0 11,-22 0-7</inkml:trace>
    </iact:actionData>
  </iact:action>
  <iact:action type="add" startTime="135479">
    <iact:property name="dataType"/>
    <iact:actionData xml:id="d21">
      <inkml:trace xmlns:inkml="http://www.w3.org/2003/InkML" xml:id="stk21" contextRef="#ctx0" brushRef="#br0">19709 12538 0,'44'0'88,"-22"0"-80,45 0 0,-1 0 5,133 0 7,-132 0-7,66-22 7,-89 22-3,-22 0-1,0 0-3,23-22 8,-1-1-9,22 1 9,-21 22-8,-1-22 7,-22 22-19,0 0 15,0 0 72,0 0 16</inkml:trace>
    </iact:actionData>
  </iact:action>
  <iact:action type="add" startTime="136343">
    <iact:property name="dataType"/>
    <iact:actionData xml:id="d22">
      <inkml:trace xmlns:inkml="http://www.w3.org/2003/InkML" xml:id="stk22" contextRef="#ctx0" brushRef="#br0">21126 12073 0,'-22'0'72,"22"22"-64,-44 22 0,21-22 0,-21 0 0,22 45 10,0-23-1,0 23 0,0-45-1,-1 22 1,23-22-3,0-44 119,0 0-125</inkml:trace>
    </iact:actionData>
  </iact:action>
  <iact:action type="add" startTime="142879">
    <iact:property name="dataType"/>
    <iact:actionData xml:id="d23">
      <inkml:trace xmlns:inkml="http://www.w3.org/2003/InkML" xml:id="stk23" contextRef="#ctx0" brushRef="#br0">5868 4098 0,'0'45'96,"0"-1"-88,0 22 0,0 1 0,0-1 5,22 222 8,-22-133-5,0-44-3,23 110 7,-23-110-3,22-22-4,-22-67 7,0 22-6,22-22 5,-22 1-1</inkml:trace>
    </iact:actionData>
  </iact:action>
  <iact:action type="add" startTime="144007">
    <iact:property name="dataType"/>
    <iact:actionData xml:id="d24">
      <inkml:trace xmlns:inkml="http://www.w3.org/2003/InkML" xml:id="stk24" contextRef="#ctx0" brushRef="#br0">6976 4054 0,'0'22'48,"0"22"-40,0 1 0,0 21 0,0 89 12,0 0-4,0 0-2,0-22 6,-23-22-3,23 0-4,-22-1 7,22-65-7,0 88 7,0-89-3,0-22-3,0 0 26,0 0-16,0 1-8,0-46 72,-44 1-80,44 0 2,0-44 2</inkml:trace>
    </iact:actionData>
  </iact:action>
  <iact:action type="add" startTime="145207">
    <iact:property name="dataType"/>
    <iact:actionData xml:id="d25">
      <inkml:trace xmlns:inkml="http://www.w3.org/2003/InkML" xml:id="stk25" contextRef="#ctx0" brushRef="#br0">5890 4541 0,'23'0'80,"43"0"-72,0 0 0,23 0 1,221 0 11,-22 0-3,-22 0-4,-133 0 7,-111 0-4,0 0-15,22 0 16,-22 0-2,0 0 9,1 0 32</inkml:trace>
    </iact:actionData>
  </iact:action>
  <iact:action type="add" startTime="146567">
    <iact:property name="dataType"/>
    <iact:actionData xml:id="d26">
      <inkml:trace xmlns:inkml="http://www.w3.org/2003/InkML" xml:id="stk26" contextRef="#ctx0" brushRef="#br0">5979 5029 0,'44'0'112,"1"0"-104,21 0 0,0 0 0,23 0 1,44 0 11,0-23-3,-45 23-4,-21 0 7,-23 0-6,-22 0 6,0 0 11,1 0-7,-1 0-16,0 0 12,0 0 272</inkml:trace>
    </iact:actionData>
  </iact:action>
  <iact:action type="add" startTime="147799">
    <iact:property name="dataType"/>
    <iact:actionData xml:id="d27">
      <inkml:trace xmlns:inkml="http://www.w3.org/2003/InkML" xml:id="stk27" contextRef="#ctx0" brushRef="#br0">5536 4718 0,'0'23'80,"0"-1"-72,-22 22 0,0-22 0,22 0 5,-22 45 3,0-1 1,22-44 1</inkml:trace>
    </iact:actionData>
  </iact:action>
  <iact:action type="add" startTime="152399">
    <iact:property name="dataType"/>
    <iact:actionData xml:id="d28">
      <inkml:trace xmlns:inkml="http://www.w3.org/2003/InkML" xml:id="stk28" contextRef="#ctx0" brushRef="#br0">19509 4209 0,'-22'66'112,"22"1"-104,0 21 0,-22 1 0,22 44 6,0 111-1,0-1 8,0-154-21,0 0 16,0-23-16,0 23 16,0-23 1,0-44-2,0 0 4,0 0-3,0 1 13,22-23 3,-22 22-16,22-22 112,1-45-112,-1 45-8</inkml:trace>
    </iact:actionData>
  </iact:action>
  <iact:action type="add" startTime="153311">
    <iact:property name="dataType"/>
    <iact:actionData xml:id="d29">
      <inkml:trace xmlns:inkml="http://www.w3.org/2003/InkML" xml:id="stk29" contextRef="#ctx0" brushRef="#br0">20417 4098 0,'0'45'128,"0"43"-120,0-21 0,-22 21 0,22 112 11,0 43-2,0-66-1,0-44 1,0-22 0,0-67-1,22 1 1,-22 21-3,0 1 5,0-23-2,0 22 0,0-110 117,0 0-126,0 22 0</inkml:trace>
    </iact:actionData>
  </iact:action>
  <iact:action type="add" startTime="154495">
    <iact:property name="dataType"/>
    <iact:actionData xml:id="d30">
      <inkml:trace xmlns:inkml="http://www.w3.org/2003/InkML" xml:id="stk30" contextRef="#ctx0" brushRef="#br0">19465 4807 0,'44'0'112,"1"-22"-104,-23 22 0,44-44 1,1 44 5,132 0 6,-66 0-4,-89 0 1,-22 0-1,0 0 28,1 0-28,-1 0-8,0 0 8,22 0-16,0 0 13,89 0 7,-110 0 59</inkml:trace>
    </iact:actionData>
  </iact:action>
  <iact:action type="add" startTime="155855">
    <iact:property name="dataType"/>
    <iact:actionData xml:id="d31">
      <inkml:trace xmlns:inkml="http://www.w3.org/2003/InkML" xml:id="stk31" contextRef="#ctx0" brushRef="#br0">19532 5206 0,'22'0'160,"22"0"-152,-22 0 1,0 0 8,89 0-1,-67 0-3,1 0 8,43 0-20,-21 0 14,-23 0-2,22 0 8,-44 0-4,1 0 0,-1 0-1,22 0 8,-22 0-8,0 0 0,0 0 8,1 0-4,-1 0 8,0 0-12,0 0 24</inkml:trace>
    </iact:actionData>
  </iact:action>
  <iact:action type="add" startTime="157063">
    <iact:property name="dataType"/>
    <iact:actionData xml:id="d32">
      <inkml:trace xmlns:inkml="http://www.w3.org/2003/InkML" xml:id="stk32" contextRef="#ctx0" brushRef="#br0">20993 4874 0,'-22'0'72,"0"0"-64,0 22 0,0 22 6,-1 0 3,-43 45 0,44-45-1,22-22 16</inkml:trace>
    </iact:actionData>
  </iact:action>
  <iact:action type="add" startTime="167175">
    <iact:property name="dataType"/>
    <iact:actionData xml:id="d33">
      <inkml:trace xmlns:inkml="http://www.w3.org/2003/InkML" xml:id="stk33" contextRef="#ctx0" brushRef="#br0">9146 16569 0,'0'0'0,"22"0"40,0 0 0,0 0-32,0 0 8,0-22-8,23 22 1,43 0 10,23 0-2,110 0-3,45 0 6,66 0-4,-221 0 0,199-22-15,-155 22 12,177-22 7,-177 22-3,-22 0 0,0 0-1,22 0 1,22 0-4,0 0 7,1 0-7,-68 0 8,1 0-4,-45 0-1,45 0-15,0 0 14,-45 22-2,111-22 8,-66 0-4,-22 0-1,-23 0 1,23 0-4,22 0 7,-45-22-6,45 22 6,-45-22-7,89 22 7,-44-22-3,0 22-1,-23 0 1,1 0 0,-23 0-1,-22 0 1,1 0-4,-1 0 7,-22 0-3,0 0 13,0 0-10,1 0 20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7671">
    <iact:property name="dataType"/>
    <iact:actionData xml:id="d0">
      <inkml:trace xmlns:inkml="http://www.w3.org/2003/InkML" xml:id="stk0" contextRef="#ctx0" brushRef="#br0">18624 7487 0,'-22'0'16,"-1"0"8,23-22 40,-22 22-16,-22-22-24,0 22-8,21-22 0,-21 22-1,22-22 1,0 22-8,0-22 12,0-1-7,-1 23 7,1-22 0,22 0 20,-22 0-32,0 22 7,22-22 2,0 0-3,-22 0 5,-22-23-2,44 1-3,0 22 6,-23-23-7,23 23 7,0-22-4,0 22 1,0-22-3,0 21 6,0 1-20,0 0 13,23 0 7,-1-22-7,22 22 7,22 22-3,-21-23 0,-23 1-1,44 22 1,-21-22-4,21 0 7,1 22-7,-23 0 8,-22 0-21,22 0 13,23 0 7,-45 0-4,0 0-3,0 0 8,0 44-7,0-44 5,1 0-2,-1 22 10,0-22 13,-22 23-24,22-23 0,0 22 2,-22 0-5,22 0 7,0-22-6,1 44 5,-1-22-2,0 1-3,0 21 5,0-22-5,0 0 6,-22 0-20,22 23 16,-22-23 1,23 0 13,-23 0-9,0 0-9,0 0 12,0 1-8,0-1 31,-23 0-14,1 0-16,22 0-4,0 0 7,-22 0-6,0-22 6,22 23-4,-22 21 1,0-44-1,0 22-2,22 0 6,-23 0-7,-21 0 7,22-22-3,22 23-4,-44-23 7,-1 22-6,23-22 6,-22 0-8,22 0 9,-22 22-8,21-22 7,1 0-3,0 0-3,0 0 5,0 0 5,0 0-16,0 0 24</inkml:trace>
    </iact:actionData>
  </iact:action>
  <iact:action type="add" startTime="54663">
    <iact:property name="dataType"/>
    <iact:actionData xml:id="d1">
      <inkml:trace xmlns:inkml="http://www.w3.org/2003/InkML" xml:id="stk1" contextRef="#ctx0" brushRef="#br0">18291 9880 0,'-22'0'144,"0"0"-120,0 0-16,0 0 8,-22 0 0,-1 0 1,-21 0 0,-45 22-1,45-22 1,-23 0-1,45 0-3,22 0 8,0 0-3,-1 0-1,1 0 23,22-22-32,-22 22 16,22-22-9,-22-1 10,22 1-9,-22 0 0,0-22 1,-23 22-1,45-23 1,-22 1-1,22 22 1,0-22 0,-22-1 0,22 23-1,-22-44 1,22 21-1,0-21 1,0 44-1,-22-23-15,22 1 15,0 22 1,0-22 0,22 22-1,0-23 1,22-21 0,-21 44-1,21-1 1,22-21 0,-21 22 0,-1 0-1,0 22 0,0-22-15,1 22 16,-1-22-1,22-1 1,23 1-1,-23 22 1,23 0 0,-67 0-1,22 0 1,1 0 0,-1 0-1,0 0 1,1 0-1,-23 22-15,66-22 15,-43 0 1,-1 23 0,-22-1-1,0-22 1,-22 22 0,45-22-1,-23 22 1,0 0 17,0 0-18,0 0 1,-22 1-1,22-1 1,-22 22 0,22-22-1,1 0 1,-23 23 0,22-45-1,-22 44 1,0-22 1,0 0 31,0 0-1,0 1-32,22-23-8,-22 22 16,0 0 24,0 0 0,0 0-32,0 0 24,0 0-8,-22-22-24,0 0 8,22 23-3,0-1 30,-23-22-27,23 22-8,-22-22 8,0 22 0,0 22 1,0-21 0,0 21-1,-23-22 1,23-22 0,22 22 0,-22 0-1,0-22 1,0 22 0,-22-22-1,44 23 1,-23-23-17,23 44 24,-22-44-15,0 0 8,0 22-1,0 0 1,0-22 0,-1 22 0,1-22 0,0 23-1,0-1 1,0-22-1,0 0-15,0 0 15,-1 0 1,23 22-1,-44-22 39,22 0 17</inkml:trace>
    </iact:actionData>
  </iact:action>
  <iact:action type="add" startTime="60447">
    <iact:property name="dataType"/>
    <iact:actionData xml:id="d2">
      <inkml:trace xmlns:inkml="http://www.w3.org/2003/InkML" xml:id="stk2" contextRef="#ctx0" brushRef="#br0">15523 3412 0,'23'0'215,"-1"0"-198,0 0-9,22 0 0,0 0 0,45 22 11,-45-22-7,45 22 9,66-22-21,-67 0 12,45 0 4,111 0-15,-67 0 15,-22 0 1,-44 0-1,22-22 1,-23 22-1,1 0 1,0 0 0,22 0-1,44 0 1,0 0 0,-44 0-16,-45 0 15,1-22-16,132 22 16,1-23 1,-45 1 0,45 22-1,-45 0 1,22-22-1,-22 22 1,0 0 0,-44-22 0,-22 22-1,-23-22 1,-43 22-1,65 0-15,-21 0 15,22 0 1,0-22-1,-23-1 1,1 23 0,21-22 0,-43 22-1,-23 0 1,0 0 0,1 0-1,-1 0 1,-22 0-1,22 0-15,-21 0 15,-1 0 1,22 0 0</inkml:trace>
    </iact:actionData>
  </iact:action>
  <iact:action type="add" startTime="62111">
    <iact:property name="dataType"/>
    <iact:actionData xml:id="d3">
      <inkml:trace xmlns:inkml="http://www.w3.org/2003/InkML" xml:id="stk3" contextRef="#ctx0" brushRef="#br0">21060 3124 0,'22'0'159,"0"0"-150,22 0 15,-22 0-8,-22 22-2,67-22 3,-45 0 0,0 22-17,-22 0 32,22-22-8,0 0 120,-22 22 80,0 0-160,-22-22-57,22 22 2,-22 1 3,0-1 5,0 0 0,0 0-1,-1-22 1,23 22-1,-22-22-15,0 0 33,0 22-18</inkml:trace>
    </iact:actionData>
  </iact:action>
  <iact:action type="add" startTime="68095">
    <iact:property name="dataType"/>
    <iact:actionData xml:id="d4">
      <inkml:trace xmlns:inkml="http://www.w3.org/2003/InkML" xml:id="stk4" contextRef="#ctx0" brushRef="#br0">15701 4032 0,'44'0'167,"-22"0"-158,0 0-2,22 0 2,23 0 8,-23 0-4,155 0 8,-110 0-8,132 0 7,134-22-7,-156 22 8,-44-23-5,0 1 1,-44 22-1,-45-22-15,45 22 15,22 0 1,0-22-1,0 22 1,-23 0-1,-21 0-2,22 0 6,21 0-6,24 0 6,-1 0-4,0 0 1,0 0-1,-67 0 1,67-22-17,22 0 16,-22 22 1,-22 0 0,22 0 0,-22 0-1,0-22 1,22 22-3,-22 0 5,-22 0-2,-23 0-1,-21 0 1,-23 0-3,-22 0-14,44 0 20,1 0-4,-23 0 1,0 0-1,1 0 1,21 0 0,-44 0-3,0 0 5,1 0-2,-1 0-1,0 0 1,0 0 87</inkml:trace>
    </iact:actionData>
  </iact:action>
  <iact:action type="add" startTime="70319">
    <iact:property name="dataType"/>
    <iact:actionData xml:id="d5">
      <inkml:trace xmlns:inkml="http://www.w3.org/2003/InkML" xml:id="stk5" contextRef="#ctx0" brushRef="#br0">16033 3855 0,'-22'0'80,"-23"0"-48,23 0-24,0 0 8,0 0-8,0 0 8,0 22-9,-45 0 11,45-22-5,-44 44 8,43-22-5,23 0 509,0 1-509,45-23-8,-45 22 0,44-22 2,-44 22 3,44 0 7,-22-22 1,1 22-5,-1 0 8,0 1 71,0-23-70,0 0 7</inkml:trace>
    </iact:actionData>
  </iact:action>
  <iact:action type="add" startTime="75911">
    <iact:property name="dataType"/>
    <iact:actionData xml:id="d6">
      <inkml:trace xmlns:inkml="http://www.w3.org/2003/InkML" xml:id="stk6" contextRef="#ctx0" brushRef="#br0">18757 3190 0,'-23'0'159,"1"0"-151,0 22 9,22 0-1,-22-22-5,22 22 1,-44 1 8,22-1-7,-23 22 8,23-22-8,0 0 7,0 1-6,0-1 6,-23-22-4,45 22-1,-22-22 4,0 0 59</inkml:trace>
    </iact:actionData>
  </iact:action>
  <iact:action type="add" startTime="77031">
    <iact:property name="dataType"/>
    <iact:actionData xml:id="d7">
      <inkml:trace xmlns:inkml="http://www.w3.org/2003/InkML" xml:id="stk7" contextRef="#ctx0" brushRef="#br0">18358 3256 0,'0'23'103,"22"-23"-95,0 22 9,0-22-1,0 44-4,1-44 2,-1 44 6,22-44-7,-22 23 7,0-1-19,23 0 15,-23-22 1,-22 22-1,22-22-3,0 0 8,-22 22-8,22-22 7,0 22 32</inkml:trace>
    </iact:actionData>
  </iact:action>
  <iact:action type="add" startTime="84727">
    <iact:property name="dataType"/>
    <iact:actionData xml:id="d8">
      <inkml:trace xmlns:inkml="http://www.w3.org/2003/InkML" xml:id="stk8" contextRef="#ctx0" brushRef="#br0">18114 10987 0,'22'0'119,"-22"-22"-110,45 22-1,-1 0 8,-22-22-7,45 22 5,-1 0 6,23 0-19,-23 0 10,-22 0 9,67 0-19,0 0 11,-23 0 9,-65 0-5,-1 0 3</inkml:trace>
    </iact:actionData>
  </iact:action>
  <iact:action type="add" startTime="85975">
    <iact:property name="dataType"/>
    <iact:actionData xml:id="d9">
      <inkml:trace xmlns:inkml="http://www.w3.org/2003/InkML" xml:id="stk9" contextRef="#ctx0" brushRef="#br0">18269 13158 0,'22'0'104,"1"0"-96,21 0 0,0 0 0,0 0 0,1 0 3,66 0 5,-1 0 0,1 0-3,-45 0 8,-21 0-5,-1 0 1</inkml:trace>
    </iact:actionData>
  </iact:action>
  <iact:action type="add" startTime="88063">
    <iact:property name="dataType"/>
    <iact:actionData xml:id="d10">
      <inkml:trace xmlns:inkml="http://www.w3.org/2003/InkML" xml:id="stk10" contextRef="#ctx0" brushRef="#br0">18690 3788 0,'-22'0'111,"0"22"-94,0-22-9,0 45 7,-1-45-6,1 22 6,-22 0 1,44 0-15,-44 0 15,21 0 0,1 0 7,0 1 1,0-23-16,22 22 4,-22-22 6,22 22-3,-22-22 2</inkml:trace>
    </iact:actionData>
  </iact:action>
  <iact:action type="add" startTime="89079">
    <iact:property name="dataType"/>
    <iact:actionData xml:id="d11">
      <inkml:trace xmlns:inkml="http://www.w3.org/2003/InkML" xml:id="stk11" contextRef="#ctx0" brushRef="#br0">18225 3855 0,'22'0'144,"0"0"-136,0 0 7,23 22 2,-1-22-9,0 44 9,-22-22-1,1 0-3,21 0 8,0 1-8,-44-1 7,45-22-4,-23 22 1,-22 0-3,22-22 6,0 0 21,-22 22-25</inkml:trace>
    </iact:actionData>
  </iact:action>
  <iact:action type="add" startTime="108511">
    <iact:property name="dataType"/>
    <iact:actionData xml:id="d12">
      <inkml:trace xmlns:inkml="http://www.w3.org/2003/InkML" xml:id="stk12" contextRef="#ctx0" brushRef="#br0">18203 10943 0,'0'0'1,"-22"0"13,0 0 19,-1 0-9,1 0 47,0-22-23,0-23-31,0 45-10,22-22 4,0-22 6,-22 44 4,22-22-5,0 0 8,0 0-9,0-1-7,0 1 8,0-22 1,0-22-1,22 21 1,0 1 0,44-23-1,23 1 1,22-23 1,-23 23-3,1-1 2,-23 45 0,1-22-1,-1 44 1,1 0 0,-23-22-1,45 22 1,-45 0-5,44 0 5,-21-22 0,-1 0-1,-44 22-15,1 0 15,-1 0 7,0 22-6,0-22-2,-22 22-3,22 0 4,0 0 1,-22 0 0,0 45-1,22-23 1,-22-22 0,0 45-1,0-45-15,0 44 15,-22-21 1,0-1-1,0-22 1,-22 0 0,22 23-1,-23-1 1,-21 0 0,22-22-1,-1 0 1,-21 23 0,22-45-1,44 22 1,-45-22-17,23 22 17,-22-22-1,44 22 1,-22-22 4,0 0 4</inkml:trace>
    </iact:actionData>
  </iact:action>
  <iact:action type="add" startTime="110535">
    <iact:property name="dataType"/>
    <iact:actionData xml:id="d13">
      <inkml:trace xmlns:inkml="http://www.w3.org/2003/InkML" xml:id="stk13" contextRef="#ctx0" brushRef="#br0">18291 13047 0,'0'22'24,"-44"-22"112,22 0-120,0 0-8,0 0-1,0 0 2,-1 0 6,-21 0 1,0-22 1,22 0 0,0 0-1,-1-22 1,1 22 0,-22-45-1,22 23 1,0-1 0,0 1-1,-1 22 1,1-22 0,0 22-1,22-1-15,-22 1 15,0 0 1,0-22-1,0-23 1,22 45 0,0-22-1,-23 22 1,23-23 0,0 23-1,0 0 1,23 0 0,-1 22-1,0-22-15,22-22 15,23 21 1,21 1-1,45-44 1,22 21 0,-22 1 0,-22 44-1,-23 0 1,-21 0-1,-1 0 1,-22 0 0,-21 0-1,-1 0-15,22 0 15,-22 22 1,22-22-1,-21 45 1,21-23 0,-22 22-1,22-22 1,-22 23 0,23-1-1,-23 22 1,0-21 0,0-45-1,-22 44-15,0 22 15,0-21 1,0-1-1,0-22 1,0 67 0,0-45-1,0 22 1,-22 1 0,-22-45-1,44 22 1,-22-21 0,-1-1-1,23 22 1,-22-44 0,0 0 94</inkml:trace>
    </iact:actionData>
  </iact:action>
  <iact:action type="add" startTime="112831">
    <iact:property name="dataType"/>
    <iact:actionData xml:id="d14">
      <inkml:trace xmlns:inkml="http://www.w3.org/2003/InkML" xml:id="stk14" contextRef="#ctx0" brushRef="#br0">18048 16193 0,'0'0'1,"0"44"5,-44 0 6,-23 67 5,1 22 0,-1-44-1,23-45 1,22 0-1,0-44 1,22 22 0,-22-22-1,-1 23 1,1-1 0,67-22 84,-1 0-93,22 0 1,1 0-2,-1 0 2,1 0 7,-23-22-16,67-1 16,-67 23 1,-22 0 0,0 0 37,0 0-38,0 0-1,23 0 0,-23 0 1,0 0 1,0 0-1</inkml:trace>
    </iact:actionData>
  </iact:action>
  <iact:action type="add" startTime="113831">
    <iact:property name="dataType"/>
    <iact:actionData xml:id="d15">
      <inkml:trace xmlns:inkml="http://www.w3.org/2003/InkML" xml:id="stk15" contextRef="#ctx0" brushRef="#br0">18026 16414 0,'0'22'63,"0"1"-54,22 21-2,-22 22 1,0 45 11,0-67-6,22 23 4,0 44-16,0-45 15,-22-22 0,0-22 1,0-44 164,22 22-164</inkml:trace>
    </iact:actionData>
  </iact:action>
  <iact:action type="add" startTime="158855">
    <iact:property name="dataType"/>
    <iact:actionData xml:id="d16">
      <inkml:trace xmlns:inkml="http://www.w3.org/2003/InkML" xml:id="stk16" contextRef="#ctx0" brushRef="#br0">14793 12361 0,'22'0'95,"-22"22"-86,0 0 7,0 0-4,22 45 5,0-1-1,22 0 1,-22 1 0,23 21-1,-45-65-15,22 21 15,-22 22 1,66 1-1,-66-23 1,22 23 0,1 21-1,-23-21 1,22-1 0,0 1-1,-22-23 1,22 22 0,-22-44-4,0 1-12,22 87 18,-22 1-2,0-67-1,0 23 1,22-23 0,-22 0-1,0 23 1,0-23 0,0 23-1,0-1 1,0 1 0,0-23-4,0-22-12,-44 45 18,44-1-2,0 0 0,-22-21-1,0 21 1,-23 1-1,45-45 1,-22 44 0,0-21 0,0-1-1,0 0 1,0-44-4,22 22-13,-22 0 20,-1 1-7,1 21 8,0-22-5,0 22-2,-22 1 6,22-23-4,-1 0-2,1 0 6,0 0-4,0 0 2,-22-22 22,44 23-30,-22-23 4,22 22 4,-23-22-5,-21 22 8,22 0-5,0-22 1,0 0 0,22 22 8</inkml:trace>
    </iact:actionData>
  </iact:action>
  <iact:action type="add" startTime="174751">
    <iact:property name="dataType"/>
    <iact:actionData xml:id="d17">
      <inkml:trace xmlns:inkml="http://www.w3.org/2003/InkML" xml:id="stk17" contextRef="#ctx0" brushRef="#br0">15302 12383 0</inkml:trace>
    </iact:actionData>
  </iact:action>
  <iact:action type="add" startTime="177159">
    <iact:property name="dataType"/>
    <iact:actionData xml:id="d18">
      <inkml:trace xmlns:inkml="http://www.w3.org/2003/InkML" xml:id="stk18" contextRef="#ctx0" brushRef="#br0">20019 13269 0,'-45'0'40,"23"0"-24,-22 0-9,0 0 8,-111 44 2,110 0-1,-132 45 1,0-23-16,44-21 15,45 21 1,-23-44-1,67 1 1,-1-1-1,23-22 13</inkml:trace>
    </iact:actionData>
  </iact:action>
  <iact:action type="add" startTime="178191">
    <iact:property name="dataType"/>
    <iact:actionData xml:id="d19">
      <inkml:trace xmlns:inkml="http://www.w3.org/2003/InkML" xml:id="stk19" contextRef="#ctx0" brushRef="#br0">19421 13114 0,'22'0'111,"-22"22"-102,0 0 1,22 22 3,0 1-12,45 43 18,-1 23-6,-22-22 7,-21-45-3,-1-22-1</inkml:trace>
    </iact:actionData>
  </iact:action>
  <iact:action type="add" startTime="198903">
    <iact:property name="dataType"/>
    <iact:actionData xml:id="d20">
      <inkml:trace xmlns:inkml="http://www.w3.org/2003/InkML" xml:id="stk20" contextRef="#ctx0" brushRef="#br0">14018 16636 0,'44'0'47,"-22"0"-31,0 0-8,0 0 9,23 0-8,43 0 12,-21 0-8,-1 22 7,-22 0-4,-22-22-15,-22 22 15,0 23 1,0-23 5,0 0-6,0 0-4,0 0 4,-44 0 1,0 0-3,-23 23 6,67-23-4,-44 0 1,88-22 128,1 0-138,21-44 1,23 44 0,-23-22 3,23-1 10,-67 23-5,0 0-15,-22 45 22,0-23-6,0 0-2,0 22 9,0-22-8,0 1-8,-22-23 5,-22 44 4,-1 0-1,1 1-2,0-1 6,22-44-4,-1 22-15,1-22 23</inkml:trace>
    </iact:actionData>
  </iact:action>
  <iact:action type="add" startTime="200223">
    <iact:property name="dataType"/>
    <iact:actionData xml:id="d21">
      <inkml:trace xmlns:inkml="http://www.w3.org/2003/InkML" xml:id="stk21" contextRef="#ctx0" brushRef="#br0">14948 16658 0,'-23'22'16,"1"-22"0,0 44-5,0 1 6,0-23-1,0 22 1,22-22 0,0 0-1,0 45 1,0-45-1,0 22-15,22 1 16,0-23-1,22 0 1,-44 0-1,22-22 1,1 0 0,-1 0-1,0 0 1,-22-22 0,22 0-1,0 0 1,0-23-1,-22 1-15,0 22 15,22-22 1,-22 21-1,0 1 1,0 0 0,0-22 0,-44 22-1,44 0 1,0-1 0,-44 1-1,22-22 1,0 44 0,-1 0-1,1 0 1,0 0 21,22-22-22,-22 22 14</inkml:trace>
    </iact:actionData>
  </iact:action>
  <iact:action type="add" startTime="218735">
    <iact:property name="dataType"/>
    <iact:actionData xml:id="d22">
      <inkml:trace xmlns:inkml="http://www.w3.org/2003/InkML" xml:id="stk22" contextRef="#ctx0" brushRef="#br0">13708 17500 0,'44'0'175,"0"0"-158,0 0-10,23 0 13,66 0-4,22 0 1,-22 0 0,-1 0-1,-21 0 1,-22 0-1,21 0 1,-87 0-16,43 0 15,23 0 0,-45 0 1,22 0 0,1 0-1,-45 0 1,44 0 0,1 0-1,-23 0 1,23 0 0,-45 0-1,0 0 10,0 0 14,0 0-17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516">
    <iact:property name="dataType"/>
    <iact:actionData xml:id="d0">
      <inkml:trace xmlns:inkml="http://www.w3.org/2003/InkML" xml:id="stk0" contextRef="#ctx0" brushRef="#br0">21215 5693 0,'0'22'176,"0"0"-168,0 1 6,-23 87 3,23-21-1,0 22 1,0-67-17,0 111 16,0-44 1,0 0 0,0-1 0,0-21-1,0 0 1,0 21-3,0-43 5,0 43-2,0-21-1,0 22 1,0-45-3,0 89 6,0-110-7,0 88 7,0-45-3,0-44-4,0-21 7,0 43-19,0 23 12,0-1 6,0-21-2,0-23-3,0 22 5,0-43-5,0-1-14,0 44 20,0-44-7,0 23 7,23-23-3,-23 0-1,0 0 1,0 0-1,0-44 68,44 0-76,0-22 1,23 22 7</inkml:trace>
    </iact:actionData>
  </iact:action>
  <iact:action type="add" startTime="20252">
    <iact:property name="dataType"/>
    <iact:actionData xml:id="d1">
      <inkml:trace xmlns:inkml="http://www.w3.org/2003/InkML" xml:id="stk1" contextRef="#ctx0" brushRef="#br0">24182 5671 0,'-22'22'336,"0"22"-328,22 1 0,0-1 0,0 67 11,0-45-6,0 1-13,0 43 21,0 1-5,0 0 0,0 22 1,0 0-1,0-22 1,0-45 0,0 45-17,0-67 13,0 111 7,0-111-7,0 134 8,0-23-5,0-45-2,0 1 6,0 0-4,0-22 1,0-23-4,0 0 7,0-43-3,0 21-17,0-22 17,0 0 46,0 0-47,0 0 8,0 1-11,0-1 4,0 22-1,0 0 1,0 1 0,0 21-1,0-44 1,0 0 0,0-44 45,-22 0-46,-1 22-8</inkml:trace>
    </iact:actionData>
  </iact:action>
  <iact:action type="add" startTime="22372">
    <iact:property name="dataType"/>
    <iact:actionData xml:id="d2">
      <inkml:trace xmlns:inkml="http://www.w3.org/2003/InkML" xml:id="stk2" contextRef="#ctx0" brushRef="#br0">21303 6092 0,'22'0'120,"23"0"-112,-1 0 0,0 0 0,23 0 7,88 22 1,0-22-3,155 22 8,-222-22-8,178 67 7,-89-23-3,-66-22-1,0 22 1,-1-44-1,1 45 1,0-23-3,-23-22 6,1 0-4,-23 22-3,1 0 8,-45-22-8,22 0 7,23 22-4,-23 0 1,22-22 0,-21 23-3,-1-23 5,-22 0 24,0 0-11,0 0 64,-22 22-80,23-22 32,-46-22 32</inkml:trace>
    </iact:actionData>
  </iact:action>
  <iact:action type="add" startTime="23540">
    <iact:property name="dataType"/>
    <iact:actionData xml:id="d3">
      <inkml:trace xmlns:inkml="http://www.w3.org/2003/InkML" xml:id="stk3" contextRef="#ctx0" brushRef="#br0">23850 6402 0,'22'0'128,"-22"22"-120,22 0 0,0 0 8,0-22-2,-22 23 12,23-23-10,-23 22 0,0 0-8,22-22 6,0 44 6,-22-22-4,22-22 14,-44 0 74,0 22-80,0-22-8,-1 0-6,1 23 6,0-23 6,22 22 10,-44-22 0,44 22-16,-22-22-4,22 22 8</inkml:trace>
    </iact:actionData>
  </iact:action>
  <iact:action type="add" startTime="25036">
    <iact:property name="dataType"/>
    <iact:actionData xml:id="d4">
      <inkml:trace xmlns:inkml="http://www.w3.org/2003/InkML" xml:id="stk4" contextRef="#ctx0" brushRef="#br0">24182 6934 0,'-22'0'40,"0"0"-8,-23 0-16,23 0-8,0 22 8,-44 0-16,-89 0 16,0 44 0,-111 1 1,89-45 0,-45 22 0,45 1 0,44-1-1,23-44 0,21 44 1,0-44 0,1 22 0,44-22 0,-1 23-2,-43-23 2,21 22-16,-44-22 15,45 22 1,-67 0-1,0-22 1,0 22 0,23 0-1,43-22 1,45 0 0,0 0 0,0 0-1,22 22 1,0-44 207</inkml:trace>
    </iact:actionData>
  </iact:action>
  <iact:action type="add" startTime="26092">
    <iact:property name="dataType"/>
    <iact:actionData xml:id="d5">
      <inkml:trace xmlns:inkml="http://www.w3.org/2003/InkML" xml:id="stk5" contextRef="#ctx0" brushRef="#br0">21392 7310 0,'-45'0'80,"45"22"-72,0 0 0,0 1 1,-22 21 8,0-22 5,22 0 82,0 0-80,0 0 168,22-22-160,-22 23-24,45-23 0,-23 0 8,0 0-6,22 44 7,0-44 0,-21 22-1,65 0 1,-66 23 0,23-45-1,-23 0 1</inkml:trace>
    </iact:actionData>
  </iact:action>
  <iact:action type="add" startTime="27644">
    <iact:property name="dataType"/>
    <iact:actionData xml:id="d6">
      <inkml:trace xmlns:inkml="http://www.w3.org/2003/InkML" xml:id="stk6" contextRef="#ctx0" brushRef="#br0">21015 8019 0,'0'-22'56,"22"22"-40,1 0 8,-1 0-8,0 0 0,22 0-7,0 0 7,1 0-2,110 0 6,0 0-4,66 44-3,45 0 8,44 1-3,-22 21-6,44-22 8,-111 23-4,1-67 1,-156 44-17,89 1 16,89 21 1,0 45 0,-45-45-1,-22-66 1,-88 22 0,-45-22-1,0 0 1,-22 0 0,0 0 9,-44 0 158,0 0-168,0 0 0,-22 0-8,-23-22 8,-43 0 1,-1 0 0,22 22-1,1-22 1,43 22 0,1-22-1,22 22-2,0-23 6,-22 23-4,21 0 2</inkml:trace>
    </iact:actionData>
  </iact:action>
  <iact:action type="add" startTime="29180">
    <iact:property name="dataType"/>
    <iact:actionData xml:id="d7">
      <inkml:trace xmlns:inkml="http://www.w3.org/2003/InkML" xml:id="stk7" contextRef="#ctx0" brushRef="#br0">24005 8329 0,'22'0'120,"-22"22"-104,44 0-8,-22-22 0,1 23 7,-1 21-2,0-44-12,22 88 19,-22-65-7,0-1 7,-44-22 362,0 0-374,0 0 0,-22 44 0,-1-22 0,-21 0 11,22 23-6,-23-23 8,23 0-4,0-22 1,22 22-2,-1-22 24,1 22-16,0-22-16,22 22 2,-44-22 204,44-22-190</inkml:trace>
    </iact:actionData>
  </iact:action>
  <iact:action type="add" startTime="32164">
    <iact:property name="dataType"/>
    <iact:actionData xml:id="d8">
      <inkml:trace xmlns:inkml="http://www.w3.org/2003/InkML" xml:id="stk8" contextRef="#ctx0" brushRef="#br0">22455 5538 0,'0'-22'8,"0"0"8,-22 22 88,-1 0-80,23 22-8,0 0 16,0 0-8,0 0 16,0 0-8,0 1 0,23-23-24,-23 22 8,22-22-5,-22 22 9,22 0-7,0-22 8,-22 22-5,0 0-1,22-22 3,-22 23-1,22-1-4,-22 0 8,0 0-5,0 22 1,0-22 1,0 23-6,-22-23 8,0-22 20,-22 0-30,22 0 6,-1 0-2,1 0 6,0 0-3,22-22 2,-22 22-3,22-22 0,-22 22-1</inkml:trace>
    </iact:actionData>
  </iact:action>
  <iact:action type="add" startTime="33684">
    <iact:property name="dataType"/>
    <iact:actionData xml:id="d9">
      <inkml:trace xmlns:inkml="http://www.w3.org/2003/InkML" xml:id="stk9" contextRef="#ctx0" brushRef="#br0">22078 7000 0,'0'-22'40,"-44"22"64,22 0-72,22 22-15,-22-22-10,22 22 17,0 0 56,0 0-56,44 1-16,-44-1 0,22-22 0,-22 22 3,0 0 6,22-22-1,-22 22 1,22-22 0,-22 22-1,0 1-2,0-1 6,-22-22 20,22 22-24,-22-22-5,-22 0 2,44 22 7,-22-22-4,-1 0 1,1 0 0,-44-22-1,44 22-2,-23-22 6,45 0-4,-22 22 1,22-23 0,-44 23-1,44-22 6,0 0 50,0 0-32</inkml:trace>
    </iact:actionData>
  </iact:action>
  <iact:action type="add" startTime="35004">
    <iact:property name="dataType"/>
    <iact:actionData xml:id="d10">
      <inkml:trace xmlns:inkml="http://www.w3.org/2003/InkML" xml:id="stk10" contextRef="#ctx0" brushRef="#br0">22123 7089 0,'44'0'128,"-22"0"-120,22 0 0,23 0 0,21 0 0,23 0 8,0 0 1,-111-23 0,22 23 85,-44-22-54,0 22-32</inkml:trace>
    </iact:actionData>
  </iact:action>
  <iact:action type="add" startTime="35620">
    <iact:property name="dataType"/>
    <iact:actionData xml:id="d11">
      <inkml:trace xmlns:inkml="http://www.w3.org/2003/InkML" xml:id="stk11" contextRef="#ctx0" brushRef="#br0">22410 6889 0,'0'22'32,"0"1"-24,0-1 0,0 0 1,0 44 11,0-21-3,0-1-1,23 22-2,-23-21 6,22-23-20,-22 0 16,44-22 160,-44-22-168</inkml:trace>
    </iact:actionData>
  </iact:action>
  <iact:action type="add" startTime="36204">
    <iact:property name="dataType"/>
    <iact:actionData xml:id="d12">
      <inkml:trace xmlns:inkml="http://www.w3.org/2003/InkML" xml:id="stk12" contextRef="#ctx0" brushRef="#br0">22632 7199 0,'22'-22'128,"-22"0"-120,0 0 0,0-22 8,22-1 1,-22 1-1,0-22 1,22 66-4,23-89 7,-1 67-6,-22-22 6,0 21-4,0 1 1,0 22 9,1 22 46,-1 23-56,-22-23-8,0 0 3,44 67 2,-22 21 8,22-43-5,-21-23-3,-23-22 8,-45-22 172</inkml:trace>
    </iact:actionData>
  </iact:action>
  <iact:action type="add" startTime="37236">
    <iact:property name="dataType"/>
    <iact:actionData xml:id="d13">
      <inkml:trace xmlns:inkml="http://www.w3.org/2003/InkML" xml:id="stk13" contextRef="#ctx0" brushRef="#br0">22787 6956 0,'44'0'160,"0"0"-152,-21 0 2,-1 0 4,0-22-14,0 22 24</inkml:trace>
    </iact:actionData>
  </iact:action>
  <iact:action type="add" startTime="38300">
    <iact:property name="dataType"/>
    <iact:actionData xml:id="d14">
      <inkml:trace xmlns:inkml="http://www.w3.org/2003/InkML" xml:id="stk14" contextRef="#ctx0" brushRef="#br0">22654 8174 0,'0'-22'72,"22"0"-56,0 0-8,-22-1 0,22-21 0,1-22 10,21-23-1,-22 23 0,22 21-4,-22 45 10,-22-22 1,23 22 56,-23 22-24,22 0-48,0 1 8,-22-1 0,0 0-2,22 44 2,-22-21 1,22-1 0,-22-22-17,0 0 40,22-22 16,-22 22 24,-22-22-40,0 0-32,0-22 16,0 0-16</inkml:trace>
    </iact:actionData>
  </iact:action>
  <iact:action type="add" startTime="39348">
    <iact:property name="dataType"/>
    <iact:actionData xml:id="d15">
      <inkml:trace xmlns:inkml="http://www.w3.org/2003/InkML" xml:id="stk15" contextRef="#ctx0" brushRef="#br0">22765 7930 0,'22'0'136,"0"0"-120,0 0 0,0 0-8,0 0 8,1 0 24,-1 0-16,0 0-14,0 0 20,-22-22 154</inkml:trace>
    </iact:actionData>
  </iact:action>
  <iact:action type="add" startTime="45908">
    <iact:property name="dataType"/>
    <iact:actionData xml:id="d16">
      <inkml:trace xmlns:inkml="http://www.w3.org/2003/InkML" xml:id="stk16" contextRef="#ctx0" brushRef="#br0">17051 6313 0,'23'0'112,"21"0"-104,-22-22 0,22 22 3,67 0 7,44 0-3,44 0-1,1 0 6,-45 0-3,-23 0-1,-21 0 1,-44 0-17,43 0 16,-43 0 1,-23 0 0,0 0 0,-21 0-1,-1 0 1,0 0 27</inkml:trace>
    </iact:actionData>
  </iact:action>
  <iact:action type="add" startTime="52060">
    <iact:property name="dataType"/>
    <iact:actionData xml:id="d17">
      <inkml:trace xmlns:inkml="http://www.w3.org/2003/InkML" xml:id="stk17" contextRef="#ctx0" brushRef="#br0">20307 6070 0,'22'0'112,"0"0"-104,0 0 0,22 0 8,-21 0-8,21 0 10,0 0-1,-22 0 0,23 0-1,-23 0 1,0 0 0,0 0 49,0 0-42</inkml:trace>
    </iact:actionData>
  </iact:action>
  <iact:action type="add" startTime="53020">
    <iact:property name="dataType"/>
    <iact:actionData xml:id="d18">
      <inkml:trace xmlns:inkml="http://www.w3.org/2003/InkML" xml:id="stk18" contextRef="#ctx0" brushRef="#br0">20595 6136 0,'0'22'72,"0"0"-56,0 23-8,0-23 6,0 44 3,0-21 0,0-1-17,22 67 17,-22-67-4,0 89 7,0-89-7,0 67 7,22-67-3,-22 1-4,0-23 7,22 22-3,-22 0-1,0-22 1,0 45 0,0-45-1,0 0-15,0 23 15,0-23 1,0 22-1,0-22 1,0 22-3,0-21 6,0-1-7,0 22 7,0 0-4,0 1 1,0-1 0,0 0-1,0-22 1,0 1 0,0-1-3,0 0 5,0 0 2,0 0-9,0 0 8</inkml:trace>
    </iact:actionData>
  </iact:action>
  <iact:action type="add" startTime="54268">
    <iact:property name="dataType"/>
    <iact:actionData xml:id="d19">
      <inkml:trace xmlns:inkml="http://www.w3.org/2003/InkML" xml:id="stk19" contextRef="#ctx0" brushRef="#br0">20373 7709 0,'0'44'120,"22"-44"-104,0 0-8,23 22 0,-1-22 2,22 0 7,-21 0 0,-1 0 0,-22 0-1,0 0 3,0 0-3,1 0 0,21 0 0,-22 0 24,0 0 8,0 0-32,0 0 144</inkml:trace>
    </iact:actionData>
  </iact:action>
  <iact:action type="add" startTime="55708">
    <iact:property name="dataType"/>
    <iact:actionData xml:id="d20">
      <inkml:trace xmlns:inkml="http://www.w3.org/2003/InkML" xml:id="stk20" contextRef="#ctx0" brushRef="#br0">20550 6070 0,'0'22'64,"-22"0"-48,22 0-8,0 0 8,-44 45 2,22 43-1,-23-65-4,45 21 8,0-44-3</inkml:trace>
    </iact:actionData>
  </iact:action>
  <iact:action type="add" startTime="56372">
    <iact:property name="dataType"/>
    <iact:actionData xml:id="d21">
      <inkml:trace xmlns:inkml="http://www.w3.org/2003/InkML" xml:id="stk21" contextRef="#ctx0" brushRef="#br0">20550 6180 0,'22'0'120,"1"0"-112,-23 23 6,22 21 2,0-22 1,22 44 0,-44-43-17,22 21 16,0 0 1,1-44 6,-23 22 41</inkml:trace>
    </iact:actionData>
  </iact:action>
  <iact:action type="add" startTime="57556">
    <iact:property name="dataType"/>
    <iact:actionData xml:id="d22">
      <inkml:trace xmlns:inkml="http://www.w3.org/2003/InkML" xml:id="stk22" contextRef="#ctx0" brushRef="#br0">20506 7687 0,'0'22'120,"22"0"-112,0 0 8,-22 0-8,22-22 0,-22 22 3,0 1 9,23-23-3,-1 0 55,-22 22-64,22-22 128,-22-22-112,44 22-8,-44-23-5,22-21 2,0 22 7,1-22-7,-1 22 7,22-1-4,-22 1 2,0 0-2,0 22 25,-22-22-33</inkml:trace>
    </iact:actionData>
  </iact:action>
  <iact:action type="add" startTime="59164">
    <iact:property name="dataType"/>
    <iact:actionData xml:id="d23">
      <inkml:trace xmlns:inkml="http://www.w3.org/2003/InkML" xml:id="stk23" contextRef="#ctx0" brushRef="#br0">19022 7465 0,'22'-22'96,"23"22"-88,-1-22 0,22 0 0,1 0 1,199-23 12,-23-43-4,-21 21-4,-1 1 7,-177 44-7,111-1 7,-88 23-3,-23-22 0,0 22-4,-21 0 7,-1-22-7</inkml:trace>
    </iact:actionData>
  </iact:action>
  <iact:action type="add" startTime="60244">
    <iact:property name="dataType"/>
    <iact:actionData xml:id="d24">
      <inkml:trace xmlns:inkml="http://www.w3.org/2003/InkML" xml:id="stk24" contextRef="#ctx0" brushRef="#br0">20395 6911 0,'0'23'64,"45"-23"-48,-23 22 0,0 0 0,0-22 0,-22 22 0,22-22-7,-22 44 334,-22-22-335,0 23 0,22-23 0,-44 22 9,44-22-1,-23-22 0,23 45-2</inkml:trace>
    </iact:actionData>
  </iact:action>
  <iact:action type="add" startTime="68036">
    <iact:property name="dataType"/>
    <iact:actionData xml:id="d25">
      <inkml:trace xmlns:inkml="http://www.w3.org/2003/InkML" xml:id="stk25" contextRef="#ctx0" brushRef="#br0">18402 10389 0,'22'0'208,"0"0"-200,23 0 4,66 0 4,21 0-3,-21 0 8,22 0-8,-22 0 7,-23 0-7,-21 0 8,-23-22-4,-22 22-3,0 0 18,0 0-8,1 0 0</inkml:trace>
    </iact:actionData>
  </iact:action>
  <iact:action type="add" startTime="70781">
    <iact:property name="dataType"/>
    <iact:actionData xml:id="d26">
      <inkml:trace xmlns:inkml="http://www.w3.org/2003/InkML" xml:id="stk26" contextRef="#ctx0" brushRef="#br0">20506 8019 0</inkml:trace>
    </iact:actionData>
  </iact:action>
  <iact:action type="add" startTime="71757">
    <iact:property name="dataType"/>
    <iact:actionData xml:id="d27">
      <inkml:trace xmlns:inkml="http://www.w3.org/2003/InkML" xml:id="stk27" contextRef="#ctx0" brushRef="#br0">20351 7775 0,'44'0'31,"-22"0"-15,1 0-6,21 22 6,22-22 1,1 0-4,21 23 8,45-23-4,-22 0 0,-45 0-5,-44 0-11,23 0 18,-23 0 62,-22 22 7,-22-22-48,22 22-32,-22-22 8,-1 22 1,1-22-4,0 0 8,0 0 24</inkml:trace>
    </iact:actionData>
  </iact:action>
  <iact:action type="add" startTime="73244">
    <iact:property name="dataType"/>
    <iact:actionData xml:id="d28">
      <inkml:trace xmlns:inkml="http://www.w3.org/2003/InkML" xml:id="stk28" contextRef="#ctx0" brushRef="#br0">20683 7930 0,'0'23'128,"0"-1"-112,0 0 0,0 0-8,0 22 10,0 23-1,0-1-4,22 1 8,-22-23-5,0 22 1,22-21-1,-22 21 1,0 1-1,0-45-15,23 0 12,-23 44 7,0-21-3,0-23-4,0 22 7,0 0-6,0 1 6,0-23-7,0 0 7,0 0-4,0 0 1,0 0 0,0 1-5,0 21 9,0-88 146,0-1-159,0-21 0,0-1 9</inkml:trace>
    </iact:actionData>
  </iact:action>
  <iact:action type="add" startTime="75461">
    <iact:property name="dataType"/>
    <iact:actionData xml:id="d29">
      <inkml:trace xmlns:inkml="http://www.w3.org/2003/InkML" xml:id="stk29" contextRef="#ctx0" brushRef="#br0">20683 7908 0,'-22'0'159,"0"45"-151,0-23 0,-23 0 0,-21 44 12,22-21-7,-1-23 7,45 0-3</inkml:trace>
    </iact:actionData>
  </iact:action>
  <iact:action type="add" startTime="76212">
    <iact:property name="dataType"/>
    <iact:actionData xml:id="d30">
      <inkml:trace xmlns:inkml="http://www.w3.org/2003/InkML" xml:id="stk30" contextRef="#ctx0" brushRef="#br0">20595 7864 0,'22'0'80,"-22"22"-56,22-22-16,-22 22 0,22 23 7,0-1 2,22 0-1,23 23-15,-45-67 16,22 44-1,-22-44 6</inkml:trace>
    </iact:actionData>
  </iact:action>
  <iact:action type="add" startTime="85948">
    <iact:property name="dataType"/>
    <iact:actionData xml:id="d31">
      <inkml:trace xmlns:inkml="http://www.w3.org/2003/InkML" xml:id="stk31" contextRef="#ctx0" brushRef="#br0">21281 10411 0,'0'45'136,"0"-23"-128,0 0 0,0 22 0,-22 23 0,22-1 6,0 45 0,-22 88 6,22-44-4,-22-22 1,22 0-1,0-89-2,-23 111 6,23-44-4,0 0-3,0 0 8,-22-1-8,22-21 7,0-22-6,0 43 6,0-43-4,0-45-3,0 44 8,0-21-7,0-23 5,0 22-2,0 23-1,0-45 1,0 22-4,0 22 7,0-21-6,0 66 6,0-67-20,0 44 16,0-65-3,0 21 8,0-66 137,0 0-150</inkml:trace>
    </iact:actionData>
  </iact:action>
  <iact:action type="add" startTime="87748">
    <iact:property name="dataType"/>
    <iact:actionData xml:id="d32">
      <inkml:trace xmlns:inkml="http://www.w3.org/2003/InkML" xml:id="stk32" contextRef="#ctx0" brushRef="#br0">23983 10522 0,'0'22'88,"0"23"-72,0-23-8,0 88 9,0 23 4,0 0-9,0 22 8,0-22-6,0 67 6,0-134-7,0 67 7,0-44-4,0 21 1,0-21 0,0-1-4,0 23 7,0-22-3,0-23-3,0 23 5,0 22-5,0-67 6,0 0-20,0 1 16,0-1-3,0 44 8,0-21-5,0-1 1,0 23-3,0-23 6,0 67-4,0 0-3,0-22 7,0-22-3,22-45-4</inkml:trace>
    </iact:actionData>
  </iact:action>
  <iact:action type="add" startTime="90972">
    <iact:property name="dataType"/>
    <iact:actionData xml:id="d33">
      <inkml:trace xmlns:inkml="http://www.w3.org/2003/InkML" xml:id="stk33" contextRef="#ctx0" brushRef="#br0">21370 10744 0,'22'0'200,"22"0"-184,-22 0-8,22 0 10,45 0-2,0 22-2,43 0 6,-21 0-4,-44 0 1,-1 0 0,1 0-4,-1 1 7,45-1-3,-45 0-1,-44 0 1,23-22-3,65 22 5,-88-22-6,67 0 8,-23 0-5,-21 22 1,-1 1-1,-22-23 1,0 22 0,45-22-3,-1 0 6,-44 22-4,23-22-2,43 22 5,-66-22-2,0 22-1,23 0-2,-23-22 6,0 22-4,22-22-2,1 23 6,-1-23-6,0 22 5,-22-22-2,0 0-1,1 0-1,21 22 4,-22-22-3,0 0 5,0 0 3,0 0-8,1 22 0,-1-22 16,0 0-8,0 0-8,0 0-8,0 0 8,1 0 8,-1 0-16</inkml:trace>
    </iact:actionData>
  </iact:action>
  <iact:action type="add" startTime="92804">
    <iact:property name="dataType"/>
    <iact:actionData xml:id="d34">
      <inkml:trace xmlns:inkml="http://www.w3.org/2003/InkML" xml:id="stk34" contextRef="#ctx0" brushRef="#br0">23628 11032 0,'0'22'80,"0"0"-56,22-22-16,-22 22 0,23 0 0,-23 0 7,44 0 1,-44 1-2,44 21-13,-22 0 18,1-44-4,-1 22 3,0-22-1,0 22 12,0-22 75,-22 23-80,22-23 104,-44 0 96,-44 0-208,44 22 0,-1-22 0,1 0-8,0 0 10,22 22-6,-44-22 5,22 0 16</inkml:trace>
    </iact:actionData>
  </iact:action>
  <iact:action type="add" startTime="94444">
    <iact:property name="dataType"/>
    <iact:actionData xml:id="d35">
      <inkml:trace xmlns:inkml="http://www.w3.org/2003/InkML" xml:id="stk35" contextRef="#ctx0" brushRef="#br0">23983 11519 0,'-45'22'273,"23"0"-258,0-22-7,0 0 0,0 0 8,0 0-4,-23 22 5,1 0-1,0-22 1,-23 23-1,23-1 1,-22-22 1,-1 44-3,23-44 2,-23 0 0,23 22 0,0-22-1,0 0 1,-23 0-1,1 22 1,-23-22 0,1 0 0,-1 23-1,-44-1 1,45-22-1,-1 0 1,0 0 0,-21 22-1,21 0 1,23 0 0,-23-22 0,23 22-1,-1 0 1,1-22-1,-1 0 1,45 0 0,-22 0-16,0 23 14,-1-23 2,23 0 0,-22 22 0,22-22-1,0 0 1,-1 0 0,-21 0-1,22 0 3,-22 0 13,22 0-16,-1 22 1,1-22-1,0 0 1,0 0-1,0 0 1,-22 0 4</inkml:trace>
    </iact:actionData>
  </iact:action>
  <iact:action type="add" startTime="96204">
    <iact:property name="dataType"/>
    <iact:actionData xml:id="d36">
      <inkml:trace xmlns:inkml="http://www.w3.org/2003/InkML" xml:id="stk36" contextRef="#ctx0" brushRef="#br0">21303 11785 0,'22'0'40,"-22"22"32,0 0-56,0 0-8,0 0 0,-22-22 8,22 45-4,-22-23 4,22 0 4,-22-22-4,22 22-2,0 0 36,0 0 102,22-22 24,0 0-168,0 0 0,-22 22 0,45-22 0,-45 23 0,22-23 8,0 0-16,22 0 24,-44 22-15,44-22 8,-21 0-1,-1 0 1,0 0 132</inkml:trace>
    </iact:actionData>
  </iact:action>
  <iact:action type="add" startTime="98252">
    <iact:property name="dataType"/>
    <iact:actionData xml:id="d37">
      <inkml:trace xmlns:inkml="http://www.w3.org/2003/InkML" xml:id="stk37" contextRef="#ctx0" brushRef="#br0">23938 12206 0,'-22'0'104,"0"0"-80,0 0-16,-22 22 0,22-22 6,-67 66 3,0-66-1,-66 67 5,45-45-9,21 22 9,-22-22-9,23 23 9,21-45-8,1 0 4,-1 0 3,45 22-7,-66 0 4,-89-22 3,132 0-7,-154 22 7,66 0-7,-44-22 8,-22 22-9,66-22 6,22 0-2,22 0 1,-43 0 3,87 22-7,-21-22 4,22 0 0,21 23 3,1-23-7,0 0 51,22-23 192,0 1-248</inkml:trace>
    </iact:actionData>
  </iact:action>
  <iact:action type="add" startTime="99580">
    <iact:property name="dataType"/>
    <iact:actionData xml:id="d38">
      <inkml:trace xmlns:inkml="http://www.w3.org/2003/InkML" xml:id="stk38" contextRef="#ctx0" brushRef="#br0">21370 12427 0,'-23'22'56,"-21"0"-40,44 1 0,-44-23 0,44 22-3,-22 0-1,0 0 9,-1-22-8,1 22 5,22 0 9,-22-22-18,0 0 6,22 22 177,22-22-160,0 0-24,23 0 8,-23 0-8,22 0 8,-22 23-7,0-1 11,23-22-7,-1 0 5,0 22-2,-22-22 1,0 22 10,1-22 93,-23-22-104</inkml:trace>
    </iact:actionData>
  </iact:action>
  <iact:action type="add" startTime="101116">
    <iact:property name="dataType"/>
    <iact:actionData xml:id="d39">
      <inkml:trace xmlns:inkml="http://www.w3.org/2003/InkML" xml:id="stk39" contextRef="#ctx0" brushRef="#br0">21215 13025 0,'22'0'128,"0"0"-120,22 0 0,45 0 13,44 0-5,-23 22 0,-21-22 1,22 0 0,-23 0 0,-21 0-17,66 45 16,22-45 1,0 0-1,-23 0 1,-21 0 0,22 0 0,-44 22-1,-23 0 1,-22-22-1,1 0 1,-1 0 0,-22 0 0,0 0-1,22 0-16,23 0 17,44 22-1,-1-22 1,23 0 0,-44 22-1,-45-22 1,-22 0 0,0 0-1,1 0 3,-1 0-4,0 0 10,0 0-9,0 0 8,0 0-8,-22 22 8,22-22-8,1 0 40,-1 0-16,0 0-32,-22 22 40,22-22-40,-22-22 200</inkml:trace>
    </iact:actionData>
  </iact:action>
  <iact:action type="add" startTime="102564">
    <iact:property name="dataType"/>
    <iact:actionData xml:id="d40">
      <inkml:trace xmlns:inkml="http://www.w3.org/2003/InkML" xml:id="stk40" contextRef="#ctx0" brushRef="#br0">23717 12981 0,'22'0'128,"-22"22"-112,22-22-8,-22 22 8,22 0-1,1 0 1,21 1-2,-44-1-13,22 0 18,0-22 4,-22 22-13,22 0 7,0 0-4,1-22 8,-1 0 78,-22 22 173,-45 1-256,45-1 0,-22-22-8,-44 22 0,22 0 6,-67 67 2,0-23 1,0 1-1,45-45 1,22 22-16,21-44 15,1 22 0</inkml:trace>
    </iact:actionData>
  </iact:action>
  <iact:action type="add" startTime="109188">
    <iact:property name="dataType"/>
    <iact:actionData xml:id="d41">
      <inkml:trace xmlns:inkml="http://www.w3.org/2003/InkML" xml:id="stk41" contextRef="#ctx0" brushRef="#br0">20506 10699 0,'22'0'144,"22"0"-120,1 0-8,-1 0-8,22 0 9,-43 0-4,65 22 8,-44-22-5,-21 0 13,-1 0 43,0 0-56,0 0 32</inkml:trace>
    </iact:actionData>
  </iact:action>
  <iact:action type="add" startTime="111244">
    <iact:property name="dataType"/>
    <iact:actionData xml:id="d42">
      <inkml:trace xmlns:inkml="http://www.w3.org/2003/InkML" xml:id="stk42" contextRef="#ctx0" brushRef="#br0">20772 10766 0,'22'0'96,"-22"22"-80,0 22-8,0-22 8,0 23 1,0-1-1,0-22-2,0 45 6,22 21-7,-22-44 7,0 1-3,22 21-1,-22-22-2,0-21 6,0-1-7,0 44 8,0-21-6,22-1 3,-22-22-2,0 22 1,0-22-4,0 23 7,0-23-3,0 0-1,0 0 3,0 0-8,0 1 10,0-1-21,0 22 16,0-22 1,0 0-3,0 0 5,0 1-2,0-1 84,0 0-77</inkml:trace>
    </iact:actionData>
  </iact:action>
  <iact:action type="add" startTime="112564">
    <iact:property name="dataType"/>
    <iact:actionData xml:id="d43">
      <inkml:trace xmlns:inkml="http://www.w3.org/2003/InkML" xml:id="stk43" contextRef="#ctx0" brushRef="#br0">20462 12050 0,'44'0'168,"0"0"-160,1 0 0,-1 0 7,0 0 2,45 0-17,-23 0 17,-44 0-1,23-22 1,-23 22 0,0 0 28,0 0-29,0 0 0,22 0 0,-21 0-8,-1 0 7,0 0-2,0 0 8</inkml:trace>
    </iact:actionData>
  </iact:action>
  <iact:action type="add" startTime="114004">
    <iact:property name="dataType"/>
    <iact:actionData xml:id="d44">
      <inkml:trace xmlns:inkml="http://www.w3.org/2003/InkML" xml:id="stk44" contextRef="#ctx0" brushRef="#br0">20816 10766 0,'-22'0'80,"0"22"-72,0-22 0,-1 44 5,-21-22 0,0 0 8,44 1-5,-22-23-3,22 22-12</inkml:trace>
    </iact:actionData>
  </iact:action>
  <iact:action type="add" startTime="114764">
    <iact:property name="dataType"/>
    <iact:actionData xml:id="d45">
      <inkml:trace xmlns:inkml="http://www.w3.org/2003/InkML" xml:id="stk45" contextRef="#ctx0" brushRef="#br0">20772 10832 0,'22'0'96,"0"0"-72,0 22-16,0-22 0,0 22 6,23 1 2,-23-1 1,0-22-1,-22 22 1</inkml:trace>
    </iact:actionData>
  </iact:action>
  <iact:action type="add" startTime="115828">
    <iact:property name="dataType"/>
    <iact:actionData xml:id="d46">
      <inkml:trace xmlns:inkml="http://www.w3.org/2003/InkML" xml:id="stk46" contextRef="#ctx0" brushRef="#br0">20705 11851 0,'22'0'128,"1"22"-120,-1 0 0,0 1 0,22-23 9,-22 22-1,0-22 191,1 0-175,-1 0-24,0 0 8,0-22-8,0-1 2,0 1 10,23-22-4,-1 22 1,0-45 0,-44 45-1,22 0 1</inkml:trace>
    </iact:actionData>
  </iact:action>
  <iact:action type="add" startTime="118484">
    <iact:property name="dataType"/>
    <iact:actionData xml:id="d47">
      <inkml:trace xmlns:inkml="http://www.w3.org/2003/InkML" xml:id="stk47" contextRef="#ctx0" brushRef="#br0">15678 15329 0,'45'0'88,"-23"0"-80,22 0 0,0 0 0,23 0 10,-23 0-6,89 0 9,-44 0-8,-23 0 7,23 0-6,-45 0 5,0 0-2,-22 0-4,23-22 8,-23 22-5,0-22 0,0 22 1</inkml:trace>
    </iact:actionData>
  </iact:action>
  <iact:action type="add" startTime="120060">
    <iact:property name="dataType"/>
    <iact:actionData xml:id="d48">
      <inkml:trace xmlns:inkml="http://www.w3.org/2003/InkML" xml:id="stk48" contextRef="#ctx0" brushRef="#br0">22189 10301 0,'44'0'96,"-22"0"-88,1 0 0,-1 0 0,22 0 9,-22 0-1,22 0-3,45 0 8,0 0-5,-89 22 29,22-22-21</inkml:trace>
    </iact:actionData>
  </iact:action>
  <iact:action type="add" startTime="120756">
    <iact:property name="dataType"/>
    <iact:actionData xml:id="d49">
      <inkml:trace xmlns:inkml="http://www.w3.org/2003/InkML" xml:id="stk49" contextRef="#ctx0" brushRef="#br0">22300 10345 0,'0'22'16,"0"22"32,0 1-40,0-1 0,0 22 0,0-21 0,22-1 0,0 22 12,-22-43-3,0-1 1</inkml:trace>
    </iact:actionData>
  </iact:action>
  <iact:action type="add" startTime="121852">
    <iact:property name="dataType"/>
    <iact:actionData xml:id="d50">
      <inkml:trace xmlns:inkml="http://www.w3.org/2003/InkML" xml:id="stk50" contextRef="#ctx0" brushRef="#br0">22322 10566 0,'0'-22'112,"22"22"-80,0 0-16,0 0-8,0 0 8,23 0-5,21-22 5,-44 0-2,0 22 6</inkml:trace>
    </iact:actionData>
  </iact:action>
  <iact:action type="add" startTime="130180">
    <iact:property name="dataType"/>
    <iact:actionData xml:id="d51">
      <inkml:trace xmlns:inkml="http://www.w3.org/2003/InkML" xml:id="stk51" contextRef="#ctx0" brushRef="#br0">12224 14686 0,'22'-22'144,"0"22"-136,0-22 7,89 0 2,-67 0-1,23 0-16,66-23 17,-1 23 0,90-22-1,-67-22 1,0 43-1,22-43 1,-22 22 0,-22 44 0,66-45-4,-44 23 7,22-22-4,23 0-3,265-23 8,-155 23-4,-67 22-1,-43-45 1,-90 23-1,-21 0 1,22-1 0,44-21-1,110-1 1,-43-21 0,-45-23-1,-110 89 1,65-45-17,-87 45 14,110-66 6,-45 21-4,68 1 1,-68-1-1,23-21 1,-44 43 0,-1-21-1,-21 22 1,21-1 0,-43 23-1,-23-22 1,22 0-17,-22-1 17,0 23-3,23-22 5,-23 44-5,0-22-14,22-45 20,23 23-4,21 0 1,1-1-1,-23-21 2,1-1-2,43 1 0,-87 22 1,65-1-1,-44 1-15,1 22 16,-23 22-1,22-44 2,0 44-3,45-45 2,-67 45 0,89-44-1,44 0-2,133-45 6,44-44-4,-177 89 1,0-45-17,-133 89 17</inkml:trace>
    </iact:actionData>
  </iact:action>
  <iact:action type="add" startTime="132108">
    <iact:property name="dataType"/>
    <iact:actionData xml:id="d52">
      <inkml:trace xmlns:inkml="http://www.w3.org/2003/InkML" xml:id="stk52" contextRef="#ctx0" brushRef="#br0">20351 11386 0,'22'0'88,"0"0"-56,0 0-24,1 0 3,-1 0 5,0 0-3,0 0 8,-44 22 174,22 0-179,-22-22-8,22 22 6,0 1 3,-22-1-1,22 0 1,-23 22-1,23-22 1,-44 23 0,22-23-1,0 0 14</inkml:trace>
    </iact:actionData>
  </iact:action>
  <iact:action type="add" startTime="137260">
    <iact:property name="dataType"/>
    <iact:actionData xml:id="d53">
      <inkml:trace xmlns:inkml="http://www.w3.org/2003/InkML" xml:id="stk53" contextRef="#ctx0" brushRef="#br0">22167 11785 0,'0'-22'88,"0"-1"-72,0 1 0,0 0 1,0 0-1,0 0-2,0-23 6,22 23-4,0 0 29,0 22 27,-22-22-24,22 22-32,1 0 32,-1-22-40,-22 0 16,22 22-16,0 0 80,-22 22 192,22-22-272,-22 22 0,0 0 3,22 22 9,-22 1-8,22-23 5</inkml:trace>
    </iact:actionData>
  </iact:action>
  <iact:action type="add" startTime="139628">
    <iact:property name="dataType"/>
    <iact:actionData xml:id="d54">
      <inkml:trace xmlns:inkml="http://www.w3.org/2003/InkML" xml:id="stk54" contextRef="#ctx0" brushRef="#br0">22211 11674 0,'-22'0'56,"44"0"8,0 0-48,23 0 0,-23 0 0,22 0-3,-22 0 4,0 0-1</inkml:trace>
    </iact:actionData>
  </iact:action>
  <iact:action type="add" startTime="145060">
    <iact:property name="dataType"/>
    <iact:actionData xml:id="d55">
      <inkml:trace xmlns:inkml="http://www.w3.org/2003/InkML" xml:id="stk55" contextRef="#ctx0" brushRef="#br0">20860 12028 0,'0'22'72,"0"1"-32,0-1-16,0 0-8,0 0-8,0 0 0,0 0 11,0 1-7,0-1 5,0 0-17,0 0 17,0 0-1,0 22 1,0-21 0,0-1-1,0 22 1,0-22 0,0 0-1,0 23 1,0-23 0,0 0-1,0 0 1,0 0-1,0 0 16,0 1 0,0-1 16,0 0-24,0 0 24,0 0-8,0 0-16,0 0 48,0 1-48,0-1-8,0 0 48</inkml:trace>
    </iact:actionData>
  </iact:action>
  <iact:action type="add" startTime="146892">
    <iact:property name="dataType"/>
    <iact:actionData xml:id="d56">
      <inkml:trace xmlns:inkml="http://www.w3.org/2003/InkML" xml:id="stk56" contextRef="#ctx0" brushRef="#br0">20838 12095 0,'-22'44'112,"0"-44"-104,0 22 8,0 0-8,-1-22 0,23 23 7,-22-1 2,0 0-1</inkml:trace>
    </iact:actionData>
  </iact:action>
  <iact:action type="add" startTime="147596">
    <iact:property name="dataType"/>
    <iact:actionData xml:id="d57">
      <inkml:trace xmlns:inkml="http://www.w3.org/2003/InkML" xml:id="stk57" contextRef="#ctx0" brushRef="#br0">20860 12183 0,'22'0'136,"1"0"-128,-1 23 0,0-23 3,22 22 6,-22 22-1,0-44 1</inkml:trace>
    </iact:actionData>
  </iact:action>
  <iact:action type="add" startTime="148828">
    <iact:property name="dataType"/>
    <iact:actionData xml:id="d58">
      <inkml:trace xmlns:inkml="http://www.w3.org/2003/InkML" xml:id="stk58" contextRef="#ctx0" brushRef="#br0">20417 12959 0,'23'0'112,"-1"0"-104,22 0 0,-22 0 0,22 0 4,23 0 4,21 0 1,-43 0 0,-1 0-1,0 0 1,23 0 0,-23 0-1,-22 0 1,0 0 0,0 0-1,1 0 14,-1 0 10</inkml:trace>
    </iact:actionData>
  </iact:action>
  <iact:action type="add" startTime="149868">
    <iact:property name="dataType"/>
    <iact:actionData xml:id="d59">
      <inkml:trace xmlns:inkml="http://www.w3.org/2003/InkML" xml:id="stk59" contextRef="#ctx0" brushRef="#br0">20595 12626 0,'0'23'48,"0"-1"-40,44-22 0,-44 66 4,66-22 7,-21 23-6,-1-45 5,0 22 1,-22-21-6,0-23 5,1 0 150,-1-23-144,-22 1-16,22 0 8,0 22-16,0-44 17,0-1 0,23 23 2,-45 0-6</inkml:trace>
    </iact:actionData>
  </iact:action>
  <iact:action type="add" startTime="151724">
    <iact:property name="dataType"/>
    <iact:actionData xml:id="d60">
      <inkml:trace xmlns:inkml="http://www.w3.org/2003/InkML" xml:id="stk60" contextRef="#ctx0" brushRef="#br0">6931 12139 0,'0'0'1,"22"0"118,1 0-111,21 0 3,133 0 2,-44 22 8,0 0-5,44-22 1,0 23-1,-22-23 1,-66 0 0,154 22-17,23-22 17,44 22-1,0-22 1,0 0 0,-44 0 0,-45 0-1,-44 22 0,45-22 1,-23 0 0,23 22 0,65-22-1,245 0 1,-156 22 0,-21-22-1,-67 0 1,-23 0-1,-21 0 1,-45 22 0,-88 1-1,0-23 1,22 0 0,22 22-1,66 0 1,-110-22-1,154 0-15,45 0 16,-44 22-1,0-22 1,-22 0 0,-23 0-1,23 0 1,-45 0 0,44 22-1,1-22 1,0 22 0,-1-22-1,-132 0 1,133 0-17,-23 23 16,23-23 1,-45 0 0,0 0 0,-22 0-1,-22 0 1,-22 0-1,67 0 1,-68 0 0,1 0-1,0 0 1,-66 0 0,-23 0-1,-22 0 1,44 0 0,-21 0 0,-23 0-1,22 0 35,-22 0-51,23 0 16,21-23 0,-22 23-2,-22-22 6,-22 0-6,23 22 44,-1 0-34,0 0-8,0 0 0,0 0 8,0 0-10,23 0 3,-23 0 0,0-22-17,22 22 16,-22 0 8,0 0-8,23 0 0,-23 0 0,0 0 0</inkml:trace>
    </iact:actionData>
  </iact:action>
  <iact:action type="add" startTime="153772">
    <iact:property name="dataType"/>
    <iact:actionData xml:id="d61">
      <inkml:trace xmlns:inkml="http://www.w3.org/2003/InkML" xml:id="stk61" contextRef="#ctx0" brushRef="#br0">20152 12250 0,'22'0'128,"0"0"-120,0 22 8,0-22-8,22 22 2,1 0 7,21 0 0,1 1-1,-45-1 1,0-22 0,-22 22 225,-22-22-226,22 22 8,-22-22-16,22 22 24,-22-22-21,-1 22 6,1 1-1,-22-1 20,44 0-20,-22-22 8</inkml:trace>
    </iact:actionData>
  </iact:action>
  <iact:action type="add" startTime="159580">
    <iact:property name="dataType"/>
    <iact:actionData xml:id="d62">
      <inkml:trace xmlns:inkml="http://www.w3.org/2003/InkML" xml:id="stk62" contextRef="#ctx0" brushRef="#br0">20905 13003 0,'0'22'104,"0"0"-88,0 0-8,0 1 0,0-1 6,0 22 2,0 22 2,0-21-2,0 21 0,0 45 1,0-45 0,0 45-1,22-22 1,0-1-4,0 23 8,-22 22-4,22-22-1,0 0 0,0-1-2,-22 45 6,23-44-4,-1-44 1,-22 43 0,22-65-1,-22-1-2,22 22 6,-22-21-4,22-23 1,-22 0 0,22 22-1,-22 1-2,0-1 6,0 0-4,0-22 16,22-22-8,-22 23-13,0-1 2,0 0 8,0 0 6,0-44 117,0 0-136,0-23 0,-22 1 4</inkml:trace>
    </iact:actionData>
  </iact:action>
  <iact:action type="add" startTime="161300">
    <iact:property name="dataType"/>
    <iact:actionData xml:id="d63">
      <inkml:trace xmlns:inkml="http://www.w3.org/2003/InkML" xml:id="stk63" contextRef="#ctx0" brushRef="#br0">20905 12981 0,'-23'0'112,"23"22"-104,-22 0 16,0-22-16,0 44 0,-22-21 12,-1 21-3,23-22-4,0-22 7</inkml:trace>
    </iact:actionData>
  </iact:action>
  <iact:action type="add" startTime="161996">
    <iact:property name="dataType"/>
    <iact:actionData xml:id="d64">
      <inkml:trace xmlns:inkml="http://www.w3.org/2003/InkML" xml:id="stk64" contextRef="#ctx0" brushRef="#br0">20816 13003 0,'22'0'104,"0"22"-88,0 0-8,-22 0 0,45 1 7,-1 43-3,-22-22 4,0 1 1,0-45 0,-22 22-1,0 0 11,23-22 69</inkml:trace>
    </iact:actionData>
  </iact:action>
  <iact:action type="add" startTime="163228">
    <iact:property name="dataType"/>
    <iact:actionData xml:id="d65">
      <inkml:trace xmlns:inkml="http://www.w3.org/2003/InkML" xml:id="stk65" contextRef="#ctx0" brushRef="#br0">20838 15041 0,'0'22'80,"0"0"-64,22-22-8,0 44 2,23-21 7,21 43-1,1 1 1,-23-1 0,-22 0-1,0-66 1,-22 23 0,22-23 16,0 0 23,1 0-40,-23-23 0,22 1-4,22-22 5,22-45-1,-21 1 1,-45 66 0,22-1-1</inkml:trace>
    </iact:actionData>
  </iact:action>
  <iact:action type="add" startTime="164516">
    <iact:property name="dataType"/>
    <iact:actionData xml:id="d66">
      <inkml:trace xmlns:inkml="http://www.w3.org/2003/InkML" xml:id="stk66" contextRef="#ctx0" brushRef="#br0">20661 15573 0,'22'0'88,"0"0"-80,0 0 0,23 0 0,-1 0 6,67 0 3,22 0-1,-67 0 1,67 0-16,-22 0 15,-45 0 0,23 0 1,-67 0 0,22-23 0,-22 23-1,-22-22 1,22 22 0,0 0 57,1 0 14</inkml:trace>
    </iact:actionData>
  </iact:action>
  <iact:action type="add" startTime="178108">
    <iact:property name="dataType"/>
    <iact:actionData xml:id="d67">
      <inkml:trace xmlns:inkml="http://www.w3.org/2003/InkML" xml:id="stk67" contextRef="#ctx0" brushRef="#br0">8659 8152 0,'0'22'72,"0"0"-64,22 22 1,22 1 7,45 21 1,-23 1-1,23 21 1,66 23 0,-23-22-1,46 44 1,21 22 0,0 0-1,23 44 1,66-22 0,-156-88-17,201 88 16,-46-22 1,-21 22 0,22-22-1,22 23 1,0-1 0,0 0-1,22 22 1,-44-44 0,-44-22-1,22 0 1,-45 22 0,-88-88-17,155 66 16,-23 0 1,23-1 0,-22 24-1,88-24 1,-21 24 0,43-1-1,0 0 1,-65 0 0,-46-22-1,23-1 1,-44-21 0,-156-89-17,112 89 16,-23 0 1,-22-45 0,-22 1-1,22 21 1,22 1 0,0-45-1,-44 45 1,22-23 0,-67-21-1,45-1 2,-88-22-18,-1 0 16,-22 0-16,44-22 16,-43 23 1,-1-23-4,22 0 8,-22 0-5,0 0 18,0 0-15,1 22-5,-1 0 2,88-22-3,-43 0 8,-45 22-5,0-22 1,0 0 0,0 0 13,1 0 2,-1 0-16,0 0 0,0 0 8,0 0 16,0 0-32,0 0 9,1 0-2,-1 0 9,0 0-13,0 0 6,0 0-1,0 0-2,23 0 6,-23 0-4,0 0 2,0 0-18,0 0 16,23 0 0,-23 0 0,0 0 2,0 0-2,0 0 1,22 0 0,1 0 0,-23 0-4,0 22 185</inkml:trace>
    </iact:actionData>
  </iact:action>
  <iact:action type="add" startTime="180548">
    <iact:property name="dataType"/>
    <iact:actionData xml:id="d68">
      <inkml:trace xmlns:inkml="http://www.w3.org/2003/InkML" xml:id="stk68" contextRef="#ctx0" brushRef="#br0">20617 14243 0,'22'0'160,"0"0"-152,-22 23 0,44-23 0,-44 22 6,45-22 3,-1 44 0,-22-22 7,0-22-15,-22 22 110,-22-22 1,0 23-112,-22-23 0,-1 22 0,23-22 0,-22 44 4,-89 22 5,22-21 0,23 21-1,21-44 1,23 0 0</inkml:trace>
    </iact:actionData>
  </iact:action>
  <iact:action type="add" startTime="188620">
    <iact:property name="dataType"/>
    <iact:actionData xml:id="d69">
      <inkml:trace xmlns:inkml="http://www.w3.org/2003/InkML" xml:id="stk69" contextRef="#ctx0" brushRef="#br0">11449 4563 0,'44'0'120,"0"0"-112,23 0 0,-1 0 0,23 0 5,110 0 7,-88 0-4,-23 0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7042">
    <iact:property name="dataType"/>
    <iact:actionData xml:id="d0">
      <inkml:trace xmlns:inkml="http://www.w3.org/2003/InkML" xml:id="stk0" contextRef="#ctx0" brushRef="#br0">12600 2725 0,'22'0'152,"23"0"-144,-23 0 0,0 0 0,22 0 7,1 0-14,87 0 15,-21 0 1,44 22-1,-22 0 1,-22-22 0,-45 22-1,23 0 1,-23-22 0,23 0-1,-23 0 1,23 0 0,-45 0-1,23 0-15,-23 0 15,0 23 1,45-23-1,-23 0 1,23 0 0,-23 22-1,1-22 1,-1 0 0,0 0-1,-21 0 1,21 0 0,-22 0-1,-21 0 1,-1 0 0,0 0-1,0 0 1,0 0 0,0 0 11</inkml:trace>
    </iact:actionData>
  </iact:action>
  <iact:action type="add" startTime="49786">
    <iact:property name="dataType"/>
    <iact:actionData xml:id="d1">
      <inkml:trace xmlns:inkml="http://www.w3.org/2003/InkML" xml:id="stk1" contextRef="#ctx0" brushRef="#br0">18867 4054 0,'-44'0'8,"22"0"32,0 0-32,0 0 0,-23 0 9,23 0 17,0 22-18,0-22 21,22-22 43,22 0-72,-22 0 0,22-1 9,0-21 0,0 44 5,-22-22 18,23 22-32,-1 0 24,-22-22-18,22 22 3,0 0 16,-22 22 175,0 0-176,0 0 0,0 0-8,-22-22-8,0 23-8,22-1 8</inkml:trace>
    </iact:actionData>
  </iact:action>
  <iact:action type="add" startTime="51322">
    <iact:property name="dataType"/>
    <iact:actionData xml:id="d2">
      <inkml:trace xmlns:inkml="http://www.w3.org/2003/InkML" xml:id="stk2" contextRef="#ctx0" brushRef="#br0">18358 4918 0,'0'22'7,"0"-44"178,0 0-161,0 0-16,22-1 8,0 23 8,-22-22-9,22 22 82,0 45-73,-22-23-8,0 0 0,0 0 0,0 0-2,-22-22 20,0 22-14,0-22-8,-22 0 6,-1 0-2,23 0 1,0 0-1</inkml:trace>
    </iact:actionData>
  </iact:action>
  <iact:action type="add" startTime="52858">
    <iact:property name="dataType"/>
    <iact:actionData xml:id="d3">
      <inkml:trace xmlns:inkml="http://www.w3.org/2003/InkML" xml:id="stk3" contextRef="#ctx0" brushRef="#br0">18314 6025 0,'-23'0'64,"1"0"-32,22-22 32,0 0-48,0 0-8,0 0 1,0 0 11,0-23-4,0 23-2,45-22 6,-23 44-3,0 0 63,0 0-64,-22 22 0,0 0 5,0 0-4,0 0-1,0 1 1,0-1 0,0 0 7,-22 0 24,22 0-32,-22 0 16</inkml:trace>
    </iact:actionData>
  </iact:action>
  <iact:action type="add" startTime="54130">
    <iact:property name="dataType"/>
    <iact:actionData xml:id="d4">
      <inkml:trace xmlns:inkml="http://www.w3.org/2003/InkML" xml:id="stk4" contextRef="#ctx0" brushRef="#br0">18690 6823 0,'0'22'32,"-22"-22"24,-22 0-40,22 0 32,22-22-16,0 0-24,0 0 8,-23-23 1,23 1-1,0 22 1,23 0-3,-1 22 58,0 22-48,-22 0-8,22-22 0,-22 22 0,0 0 0,22 0-1,-22 1 1,0-1 17</inkml:trace>
    </iact:actionData>
  </iact:action>
  <iact:action type="add" startTime="55706">
    <iact:property name="dataType"/>
    <iact:actionData xml:id="d5">
      <inkml:trace xmlns:inkml="http://www.w3.org/2003/InkML" xml:id="stk5" contextRef="#ctx0" brushRef="#br0">18978 8085 0,'-22'23'23,"22"-1"-14,-22-22 39,0 0-9,-1 0-22,1 0-9,0 0 56,22-22-56,0-1 8,-22 1-9,22 0 1,-22 0 6,22-22 3,0 22-1,0-23 1,0 23 0,22 22-17,0-22 16,0 22 47,0 0-38,1 0-9,-1 0 16,-22 22-25,0 0 10,22-22-9,-22 22 8,0 1-16,0-1 16,22 0 1,-22 0-1,0 0 1,0 0 0,0 0-1,0 1 1,0-1 3,-22-22-7</inkml:trace>
    </iact:actionData>
  </iact:action>
  <iact:action type="add" startTime="59314">
    <iact:property name="dataType"/>
    <iact:actionData xml:id="d6">
      <inkml:trace xmlns:inkml="http://www.w3.org/2003/InkML" xml:id="stk6" contextRef="#ctx0" brushRef="#br0">17406 9060 0,'-22'0'7,"-23"0"10,45 22-17,-88 0 16,43 1-3,-87 43 8,43-22-4,-66 23-1,22 21 0,-22-21 1,66-1 0,-21 1 0,43-1-1,23-22-2,0-21 6,22-23 4</inkml:trace>
    </iact:actionData>
  </iact:action>
  <iact:action type="add" startTime="60074">
    <iact:property name="dataType"/>
    <iact:actionData xml:id="d7">
      <inkml:trace xmlns:inkml="http://www.w3.org/2003/InkML" xml:id="stk7" contextRef="#ctx0" brushRef="#br0">15944 9060 0,'22'0'7,"0"22"2,1-22 5,-1 22 3,44 23 0,-22-1-17,45 0 16,66 45 1,-44-1-1,66 23 1,67 22 0,-67-44-1,22 22-2,-110-67 6,-1-22-4,-66 22 1,0-44 0,1 0 224,-1-22-233</inkml:trace>
    </iact:actionData>
  </iact:action>
  <iact:action type="add" startTime="248610">
    <iact:property name="dataType"/>
    <iact:actionData xml:id="d8">
      <inkml:trace xmlns:inkml="http://www.w3.org/2003/InkML" xml:id="stk8" contextRef="#ctx0" brushRef="#br0">20661 3899 0,'22'0'192,"0"0"-176,45 0-9,-23 0 5,67 0 4,44 0-2,22 0 6,0 0-4,-66 0 1,-67 0 0,22 22-16,-43-22 11,43 0 8,0 0-3,-21 0-4,43 0 7,1 0-4,0 0-2,-23 0 6,23 0-4,-1 0 1,-21 0 0,21 0-3,-44 0 5,-21 0-6,21 0-12,44 0 19,-65 0-5,21-22 3,0 22-1,23 0-1,-45 0 1,22 0 0,-22 0 0,0 0-1,23 0 1,-23 0 48</inkml:trace>
    </iact:actionData>
  </iact:action>
  <iact:action type="add" startTime="250354">
    <iact:property name="dataType"/>
    <iact:actionData xml:id="d9">
      <inkml:trace xmlns:inkml="http://www.w3.org/2003/InkML" xml:id="stk9" contextRef="#ctx0" brushRef="#br0">20683 4408 0,'44'0'167,"-21"0"-159,-1 0 1,22 0-1,0 0 0,45 0 8,22 22 1,-23-22 0,23 0-1,-67 0-3,0 0-12,23 0 19,21 23-8,-43-1 9,43 0-5,-21-22-2,21 0 6,-66 0-4,23 0-15,-23 0 14,22 0 3,-22 0-2,23 0 1,-23 0 4,0 0 4,0 0-3,0 0 12,0 0-2,1 0 7,-1 0-6,0 0 15,0 0 7,0 0-38,0 0-10,0 0 10,1 0 7,-1 0 8,0 0-17,0 0 26</inkml:trace>
    </iact:actionData>
  </iact:action>
  <iact:action type="add" startTime="640473">
    <iact:property name="dataType"/>
    <iact:actionData xml:id="d10">
      <inkml:trace xmlns:inkml="http://www.w3.org/2003/InkML" xml:id="stk10" contextRef="#ctx0" brushRef="#br0">9434 8396 0,'22'0'224,"0"0"-216,0 0 0,0 0 0,22 0 6,23 0 2,21 0-2,23 0 6,-67 0-19,1 0 14,-1 0 2,22 0-16,1 0 14,-1 0 2,-21 0 0,-1 0 0,0 0-1,1 0 1,-23 0 0,22 0-1,0 0-2,1 0 6,-23 0-4,44 0-15,-44 0 15,45 0 1,-23 0-1,22 0 1,1 0-1,21 0 1,-43 0 0,-1 0 0,-22 0-1,22-23 1,1 23-4,65 0 8,-43 0-5,-1-22 1,-21 22-1,-1 0 1,22 0-1,-21 0 1,43-22 0,-44 22 0,23 0-1,-1 0 1,23 0 0,-45 0-1,45 0-15,-1 0 15,-21 0 1,-23 0-1,0 0 1,-21 0-1,21 0 1,-22 0 0,22-22 0,-22 22 17,1 0-17,-1 0-1,0 0-16,0 0 23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0806">
    <iact:property name="dataType"/>
    <iact:actionData xml:id="d0">
      <inkml:trace xmlns:inkml="http://www.w3.org/2003/InkML" xml:id="stk0" contextRef="#ctx0" brushRef="#br0">8858 1927 0,'0'45'184,"0"-23"-176,0 0 0,0 22 0,0 1 0,0-1 3,0 45 6,-22-23-6,22-22 6,0 45-16,0-23 15,0-21 0,0 21 1,0 45 0,0-45-1,0 23 1,0 22 0,-22-23-1,22-21 1,0 43 0,0-65-1,0-1 1,0 45-16,0-1 15,0-21 0,0-1 1,0 1 0,0-23 0,0 45-1,0 21 1,0-43-1,0-1 1,0-44 0</inkml:trace>
    </iact:actionData>
  </iact:action>
  <iact:action type="add" startTime="52494">
    <iact:property name="dataType"/>
    <iact:actionData xml:id="d1">
      <inkml:trace xmlns:inkml="http://www.w3.org/2003/InkML" xml:id="stk1" contextRef="#ctx0" brushRef="#br0">10297 1950 0,'-22'22'200,"22"0"-192,0 0 1,-22 44 8,0 1 0,22 44-1,-22-1 1,0-21 0,22-23 0,0 23-1,0-22 1,-23-1-1,23-22 1,0 45-16,0 0 14,0-1 2,0 1 0,0-1 0,0 1-1,0 22 1,0-45 0,0 1-1,0-23 1,0 22 0,0-21 0,0-23-1,0 22-15,0-22 15,0 0 0,0 1 1,0-1 0,0 22 0,0-22-1,0 0 1,0 0 0,0 1-1,0-1 18,0-67 94</inkml:trace>
    </iact:actionData>
  </iact:action>
  <iact:action type="add" startTime="54038">
    <iact:property name="dataType"/>
    <iact:actionData xml:id="d2">
      <inkml:trace xmlns:inkml="http://www.w3.org/2003/InkML" xml:id="stk2" contextRef="#ctx0" brushRef="#br0">8858 2481 0,'44'0'160,"0"0"-152,-21 0 0,43 0 6,23 0 3,-1 0-1,-66 0 1,0 0-16,1 0 15,-1 0 1,0 0 5,0 0 2,0 0-16,22 0 4,-21 0 5,21 0-1,0 0 1,0 22 0,1-22-1,-23 0 1,22 0-16,23 0 15,-45 0 0,22 0 1,-22 0 0,0 0-1,0 0 1,23 0 0,-23 0-1,0 0 3,0 0 5,0 0-16,0 0 8,45 0 1,-45 0-1,0 0 1,0 0 0,1 0 4,-1 0-5,0 0-3,0 0 3,0 0 11</inkml:trace>
    </iact:actionData>
  </iact:action>
  <iact:action type="add" startTime="55862">
    <iact:property name="dataType"/>
    <iact:actionData xml:id="d3">
      <inkml:trace xmlns:inkml="http://www.w3.org/2003/InkML" xml:id="stk3" contextRef="#ctx0" brushRef="#br0">8858 3655 0,'22'0'80,"0"0"-56,0 0-16,0 22 0,1 0 8,-1-22 2,22 0-5,22 23 4,-21-1-1,-1 0 1,-22-22 0,22 0-1,-21 0 5,21 0-9,0 0 5,0 0 0,45 22 3,-67-22-7,67 22 4,-45-22-1,22 0-15,-21 0-1,43 0 17,-21 0-2,-45 0 3,0 0 4,0 0 50,0 0-64,0 0 24,1 0-16,-1 0 16,0 0-24,0 0 8,0 0 24,0 0 32,-22-22 24,23 22-88,-1 0 0,0 0 32,-22-22-8,0 0-16</inkml:trace>
    </iact:actionData>
  </iact:action>
  <iact:action type="add" startTime="57870">
    <iact:property name="dataType"/>
    <iact:actionData xml:id="d4">
      <inkml:trace xmlns:inkml="http://www.w3.org/2003/InkML" xml:id="stk4" contextRef="#ctx0" brushRef="#br0">8371 2658 0,'22'-44'104,"-22"22"-96,22 0 0,-22-23 1,0 23 4,0-22 8,22 22-4,-22 0-4,22 22 90,0 0-63,-22-22-24,23 22 0,-1 0 8,0 0 40,0 0 112,-22 22-160,0 0-8,22-22 8,-22 22-8,0 0 8,22 0-16,0 0 16,-22 1 1,23 21 6,-23-22 25,0 0-16,0 0-23,22-22 8,-22 23 0</inkml:trace>
    </iact:actionData>
  </iact:action>
  <iact:action type="add" startTime="59462">
    <iact:property name="dataType"/>
    <iact:actionData xml:id="d5">
      <inkml:trace xmlns:inkml="http://www.w3.org/2003/InkML" xml:id="stk5" contextRef="#ctx0" brushRef="#br0">8504 2614 0,'0'-22'104,"44"0"-48,-22 22-48,0 0 0,22 0 0,-21-22 7,21 22 2,-22 0 7,-22-23 320</inkml:trace>
    </iact:actionData>
  </iact:action>
  <iact:action type="add" startTime="84670">
    <iact:property name="dataType"/>
    <iact:actionData xml:id="d6">
      <inkml:trace xmlns:inkml="http://www.w3.org/2003/InkML" xml:id="stk6" contextRef="#ctx0" brushRef="#br0">15479 3965 0,'44'0'176,"-21"0"-168,43 0 4,89 0 4,44-22 1,45 22 0,22 0-4,-1 0 7,23 0-7,22 0 3,-66 0 1,-67 0-1,0 0 1,-88 0 0,-45 0-16,0 0 14,23 0 2,-23 0-16,22 0 15,23 0 0,-23 0 1,-21 0 0,-1 0-1,-22 0 1,0 0 0,23 0-1,-23 0 1,22 0 0,-22 0 32</inkml:trace>
    </iact:actionData>
  </iact:action>
  <iact:action type="add" startTime="85766">
    <iact:property name="dataType"/>
    <iact:actionData xml:id="d7">
      <inkml:trace xmlns:inkml="http://www.w3.org/2003/InkML" xml:id="stk7" contextRef="#ctx0" brushRef="#br0">18446 3722 0,'23'0'128,"-1"44"-120,0-44 0,22 0 0,-22 22 2,45 0 7,-23 23-1,23-23 1,-23 22 0,-22-22-1,-22 0 355,-22 0-363,0-22 0,0 45 5,-45-23 4,23 0 0,22 0-1,0 0 1,-23 23-16,23-23 22,0 0 41</inkml:trace>
    </iact:actionData>
  </iact:action>
  <iact:action type="add" startTime="88711">
    <iact:property name="dataType"/>
    <iact:actionData xml:id="d8">
      <inkml:trace xmlns:inkml="http://www.w3.org/2003/InkML" xml:id="stk8" contextRef="#ctx0" brushRef="#br0">12423 1839 0,'0'22'135,"0"44"-127,0-43 0,22 21 9,0 44-1,1 1 1,-23 44-1,44-22 1,-22-1 0,-22-43-1,22 22 1,-22-23 0,22-22-1,-22 1 1,0-23-15,22 44 17,1-21-7,-23-1 5,0 22 1,44-44 2,-44 23-8,0-1 9,22-22-9,-22 0-11,22 23 16,-22-1-1,0 22 5,0-21-9,0-23 13,0 0-1,0 0 8,0 0-8,0 0 16,-22-22-32,0 0 88,22 23-48,-22-23-32,22 22 32</inkml:trace>
    </iact:actionData>
  </iact:action>
  <iact:action type="add" startTime="90686">
    <iact:property name="dataType"/>
    <iact:actionData xml:id="d9">
      <inkml:trace xmlns:inkml="http://www.w3.org/2003/InkML" xml:id="stk9" contextRef="#ctx0" brushRef="#br0">13951 1728 0,'0'22'136,"0"22"-128,0 23 0,0-23 0,0 23 0,0-1 4,0 67 5,0 0-1,44-22-3,-44-23 7,23 23-7,-23 22 8,22-67-4,0 23-1,-22-22 1,22-23-1,0 22 1,-22 1 0,22-1 1,23 1-2,-45-23 0,0 22 1,22-21-1,-22-1 1,0-22 0,22 0 0,-22 0-1,22 1 38,-22-1-22,-22-44 72,0-1-96,-23-21 0</inkml:trace>
    </iact:actionData>
  </iact:action>
  <iact:action type="add" startTime="92086">
    <iact:property name="dataType"/>
    <iact:actionData xml:id="d10">
      <inkml:trace xmlns:inkml="http://www.w3.org/2003/InkML" xml:id="stk10" contextRef="#ctx0" brushRef="#br0">12512 2348 0,'22'0'120,"0"0"-104,22 0-8,23 0 0,-23-22 3,67 0 2,22 0 8,-23 0-8,-21 22 7,-1 0-3,23-22-1,-44 22-2,43 0 6,-43-23-4,-45 23-3,67 0 7,-67 0 2,0 0 18,-22-22-32,22 22 8,0 0-2,0 0 3,0 0 0,1 0 7</inkml:trace>
    </iact:actionData>
  </iact:action>
  <iact:action type="add" startTime="93438">
    <iact:property name="dataType"/>
    <iact:actionData xml:id="d11">
      <inkml:trace xmlns:inkml="http://www.w3.org/2003/InkML" xml:id="stk11" contextRef="#ctx0" brushRef="#br0">12689 2880 0,'22'0'152,"22"0"-144,23 0 0,-1 0 0,111 0 10,-66 0-5,-22 0 7,132 0-19,-66-22 15,-22 22 1,0-22-3,-45-23 5,-21 45-2,-1-22-1,-44 22-2,1 0-13,-1-22 19,0 22-4,-44 0 246,0 0-238,-1 0 0</inkml:trace>
    </iact:actionData>
  </iact:action>
  <iact:action type="add" startTime="94990">
    <iact:property name="dataType"/>
    <iact:actionData xml:id="d12">
      <inkml:trace xmlns:inkml="http://www.w3.org/2003/InkML" xml:id="stk12" contextRef="#ctx0" brushRef="#br0">11692 2570 0,'-44'44'56,"0"0"-48,-23-21 0,23 21 0,0 0 1,-23 0 12,23 23-4,22-45-2,0 0 2,22 0 0,44-22 143,0 0-152,1 0 7,65 0 2,-65 0-17,65 0 16,-21 0 1,-23 0-1,-21 0 1,-23 0 0,-44-22 148,0 22-157,-1 0 8</inkml:trace>
    </iact:actionData>
  </iact:action>
  <iact:action type="add" startTime="95926">
    <iact:property name="dataType"/>
    <iact:actionData xml:id="d13">
      <inkml:trace xmlns:inkml="http://www.w3.org/2003/InkML" xml:id="stk13" contextRef="#ctx0" brushRef="#br0">11670 2703 0,'0'44'80,"0"22"-72,0 1 0,22-1 0,0 89 12,-22-88-9,45 21 6,-45-65-17,22-23 184,-22-23-168,0 1 1,22-22-1,-22 22 1,0 0-1</inkml:trace>
    </iact:actionData>
  </iact:action>
  <iact:action type="add" startTime="96902">
    <iact:property name="dataType"/>
    <iact:actionData xml:id="d14">
      <inkml:trace xmlns:inkml="http://www.w3.org/2003/InkML" xml:id="stk14" contextRef="#ctx0" brushRef="#br0">11892 2769 0,'0'-22'136,"44"22"-128,-44-22 0,22 22 8,0-22 0,0 22 0,1-22 0,-1 22 0,0 0 16,-22 22 56,0 0-80,22-22 0,-22 44 0,0-22 9,-22 45-1,0-23 1,0 0 0,-1-21-1,1-1 1,22 0 0,-22 0-1,44-22 211,0-22-219,-22 0 0,23 22 8,-1 0-8,0 0 40,0 0-16,0 0-24,0 0 4,0 0 5,23 0-1,-23 0 1,0 0 1,0-22 262</inkml:trace>
    </iact:actionData>
  </iact:action>
  <iact:action type="add" startTime="102486">
    <iact:property name="dataType"/>
    <iact:actionData xml:id="d15">
      <inkml:trace xmlns:inkml="http://www.w3.org/2003/InkML" xml:id="stk15" contextRef="#ctx0" brushRef="#br0">13442 2459 0,'0'-22'192,"0"0"-176,0 0 0,-22 22 0,22-23-8,-23 1 8,1 22 33,0 0-18,0 0 25,0 0-32,0 0 40,-23 22 0,23 1-32,0-1 8,22 0-24,-22 0 0,0 0 0,22 0-8,0 0 8,0 1 1,-22-23-3,22 44 5,0-22 11,0 0 90,0 0-96,22 1-16,0-23 8,0 22-8,0-22 0,0 0 8,-22 22 0,23-22-16,-1 0 24,0 0 24,0 0-16,0 0-16,0 0 16,0 0 0,-22 22 16,23-22-40</inkml:trace>
    </iact:actionData>
  </iact:action>
  <iact:action type="add" startTime="171662">
    <iact:property name="dataType"/>
    <iact:actionData xml:id="d16">
      <inkml:trace xmlns:inkml="http://www.w3.org/2003/InkML" xml:id="stk16" contextRef="#ctx0" brushRef="#br0">14106 6424 0,'44'0'208,"-21"0"-192,21 0-8,0 0 0,-22 0 2,67 0 10,-1 0-3,1 0 0,-45 0-17,45 22 16,-67-22 0,44 0 1,-43 0-3,43 22 6,-44-22-3,22 0-1,1 0 1,-1 0-1,0 0 1,1 0 0,-1 0-1,0 23 1,1-23 0,-1 0-1,-22 0 1,22 0 0,-22 22-1,23 0 1,-1-22 0,-22 0-1,22 0 1,-21 22 0,43-22-1,-44 0 1,0 0 0,-22 22-1,22-22 1,1 0 0,-1 0-4,0 0 27</inkml:trace>
    </iact:actionData>
  </iact:action>
  <iact:action type="add" startTime="172982">
    <iact:property name="dataType"/>
    <iact:actionData xml:id="d17">
      <inkml:trace xmlns:inkml="http://www.w3.org/2003/InkML" xml:id="stk17" contextRef="#ctx0" brushRef="#br0">15656 6579 0,'-44'0'8,"22"0"16,0 0 0,-23 0-8,23 0 8,0 0 0,0 0 8,0 0-20,-22 0 7,21 0-2,-21-44 0,0 44-1,44-22-2,-44 0 6,44-1-7,-23 23-13,1-22 20,0 0 0,22 0-7,0 0 22,-22 22-23,22-45 8,0 23-3,0 0-1,0 0 1,0-22 0,0-23-4,22 23 7,-22 0-7,44-1 7,-21 23-1,-1 0-3,22 0 0,-22 22 0,22-44 1,-21 44-4,-1 0 7,0-23-6,0 23 5,0 0-2,0 0 3,0 0-7,1 0 4,-1 0 1,0 0-2,0 0 0,0 0 1,0 0-2,0 23 3,-22-1-4,23-22-14,21 22 19,-22 0-5,0 0 6,0 0-3,0 1-1,1 21 0,-1-22-2,0 22 6,0-22-3,-22 1-4,0-1 7,22-22-4,-22 22 2,0 0 26,0 0-20,22-22 0,-22 22-16,0 0 16,0 1 8,0-1-22,0 0 12,0 0-6,0 0 0,0 0-3,-22 1 6,22-1 5,-22-22-8,0 0-8,22 44 8,-22-44 32,22 22-40,-22-22 8,22 22 0,-23 0-7,1 1 14,0-23 17,0 22-24,0-22 0,0 0 16,22 22-16</inkml:trace>
    </iact:actionData>
  </iact:action>
  <iact:action type="add" startTime="208566">
    <iact:property name="dataType"/>
    <iact:actionData xml:id="d18">
      <inkml:trace xmlns:inkml="http://www.w3.org/2003/InkML" xml:id="stk18" contextRef="#ctx0" brushRef="#br0">11825 3367 0,'0'22'96,"0"1"-88,-22-23 0,0 44 0,22-22 0,-22 22 13,-23 1-4,23-23-4,0-22 7,44 0 325,0 0-337,1 0 0,21 0 0,0 0 3,1 0 9,-1 0-4,-22 0-15,22 0 15,-22 0 1,1 0-2,-1 0 9,0 0-13,0 0 6,0-22 3,0 22 4,0 0-8</inkml:trace>
    </iact:actionData>
  </iact:action>
  <iact:action type="add" startTime="209950">
    <iact:property name="dataType"/>
    <iact:actionData xml:id="d19">
      <inkml:trace xmlns:inkml="http://www.w3.org/2003/InkML" xml:id="stk19" contextRef="#ctx0" brushRef="#br0">11980 3434 0,'0'44'112,"0"-22"-104,0 0 0,0 23 0,0-23 5,-22 66 0,22-21 7,0 21-4,-22-43-2,22-1 6</inkml:trace>
    </iact:actionData>
  </iact:action>
  <iact:action type="add" startTime="211166">
    <iact:property name="dataType"/>
    <iact:actionData xml:id="d20">
      <inkml:trace xmlns:inkml="http://www.w3.org/2003/InkML" xml:id="stk20" contextRef="#ctx0" brushRef="#br0">12135 3323 0,'22'0'72,"1"-22"-64,-1 22 0,-22-22 0,22 22 12,0-23-3,0 23 0,0 0 1,-22 23 158,0 21-160,0-22 7,-44 0-22,44 0 10,0 1 10,-22-23-4,22 22-1,0 0 255,0-44-39,22 22-224,0 0 96,0 22 16,0 0-104,-22 0 8,0 0-8,23-22 0,-23 22-8,0 1 32,22-1-16,-22 0-7,22 0-1,-22 0 31,0 0 9,-22-22-8,22 22-16,-22-22 0,-1 23 32,23-46 192,-22 23-248,0 0 16,22-22 16,-22 22 72,22-22-104</inkml:trace>
    </iact:actionData>
  </iact:action>
  <iact:action type="add" startTime="234262">
    <iact:property name="dataType"/>
    <iact:actionData xml:id="d21">
      <inkml:trace xmlns:inkml="http://www.w3.org/2003/InkML" xml:id="stk21" contextRef="#ctx0" brushRef="#br0">13287 3146 0,'0'22'88,"22"22"-80,-22-22 8,0 23-8,0-1 5,22 0 8,-22 1-5,0-23 1,22 0 4,0-22-9,-22 44 32,0-22-28,0 23-8,0-23 3,22 0 10,-22-44 83,0 0-96,0-1 8</inkml:trace>
    </iact:actionData>
  </iact:action>
  <iact:action type="add" startTime="235094">
    <iact:property name="dataType"/>
    <iact:actionData xml:id="d22">
      <inkml:trace xmlns:inkml="http://www.w3.org/2003/InkML" xml:id="stk22" contextRef="#ctx0" brushRef="#br0">13353 3389 0,'22'-22'120,"0"22"-112,1 0 0,21 0 11,0-44-6,-22 44 7,23 0-7,-23 0 10,-22-22-9</inkml:trace>
    </iact:actionData>
  </iact:action>
  <iact:action type="add" startTime="235878">
    <iact:property name="dataType"/>
    <iact:actionData xml:id="d23">
      <inkml:trace xmlns:inkml="http://www.w3.org/2003/InkML" xml:id="stk23" contextRef="#ctx0" brushRef="#br0">13575 3146 0,'0'22'120,"0"0"-112,22 0 0,-22 45 0,0-45 2,22 44 7,0 1 1,-22-1-3,0-44 1,0 0 1,0 1 0</inkml:trace>
    </iact:actionData>
  </iact:action>
  <iact:action type="add" startTime="243990">
    <iact:property name="dataType"/>
    <iact:actionData xml:id="d24">
      <inkml:trace xmlns:inkml="http://www.w3.org/2003/InkML" xml:id="stk24" contextRef="#ctx0" brushRef="#br0">18845 5006 0,'-44'0'24,"22"0"0,0-22-8,-1 22-8,-21 0 12,0 0-8,-23 0 10,-21 0-10,-23 0 4,-44 0 1,0 0-1,0 0 1,-22 0 0,-45-22-1,67 22 1,0-22 0,23 22-1,65-22 0,-66 22-15,22 0 16,45-44-1,-45 44 1,1 0 0,21 0-1,0 0 1,1-23 0,21 23-1,-21 0 1,21 0 0,-21 0-1,44 0 1,-89 0-17,44 0 17,45 0-1,0 0 1,21 0 0</inkml:trace>
    </iact:actionData>
  </iact:action>
  <iact:action type="add" startTime="245414">
    <iact:property name="dataType"/>
    <iact:actionData xml:id="d25">
      <inkml:trace xmlns:inkml="http://www.w3.org/2003/InkML" xml:id="stk25" contextRef="#ctx0" brushRef="#br0">15833 4696 0,'-44'0'96,"22"0"-88,0 0 1,-22 22 8,-1-22 0,1 45-1,-22-23 1,43 0 0,-21 0-1,22-22 1,0 22 0,0-22 0,44 23 271,0-23-272,0 0 0,0 22-3,0 0 3,45 22 1,-23-22 0,23 0-1,-67 23 0,66-45-15,0 22 15,-43 0 1,-1 0 0,0-22 5,-22 22-11,22-22 26</inkml:trace>
    </iact:actionData>
  </iact:action>
  <iact:action type="add" startTime="247294">
    <iact:property name="dataType"/>
    <iact:actionData xml:id="d26">
      <inkml:trace xmlns:inkml="http://www.w3.org/2003/InkML" xml:id="stk26" contextRef="#ctx0" brushRef="#br0">17561 9902 0,'0'0'1,"-22"0"14,-1 0 1,1 0-8,0 0 2,0 0 7,-22 0-1,22 0 1,-23 0 0,23 0-1,-22 0 1,22 0 0,0 0-1,-23 0 1,23 0 0,-44 0-1,21 0 1,1 0-1,0 0 1,-23 0 0,1 0 0,-1 0-1,1 0 1,22 0 0,22 0 0,-23 0 7,23 0-8,0-22 24,0 22 0,22-22-27,-22-1 3,0 23 1,-1-22 0,1 22-1,0-44 1,0 44-17,0-22 24,0 22-8,0-22 8,-1 22-8,1-23 8,0 1 0,0 0 16,0 22-16,22-22-16,0 0 9,-22 0-1,0 0 1,22-23 0,0 1-1,-23 0 1,1-1 0,22-21-1,0 22 1,0 21 0,0-21 0,22 22-17,-22-22 16,45-23 1,-1 23-1,0 0 1,1 21 0,-23-21 0,22 44-1,-22-22 1,22 0-1,23-22 1,-45 44 0,44-23 0,1 1-1,-1 22 1,1 0-1,-1 0 1,45 0 0,-22 0-1,-23 0 1,0 0 0,-21 0-1,43 0 1,-21 0 0,21 22 0,-43-22-1,43 0-15,23 23 15,-23-1 0,-43-22 1,-1 22 0,-22 0 0,0-22-1,23 0 1,-45 22-1,22-22 1,0 22 0,0-22 0,-22 22-1,22-22 8,0 0 8,-22 23-21,0-1 6,22-22-1,-22 44 1,0-22 0,0 0-1,23-22 1,-1 23-16,-22-1 14,0 0 2,0 0 0,0 22 4,0-22-9,22 1 9,-22-1-9,0 0 6,0 0-2,0 0 11,0 0 13,0 0-8,0 1 0,0-1 0,-22-22-24,22 44 8,-22-44 0,-1 22 2,23 0-6,-22 1 9,0-1-9,0 0 9,0 22-8,22-22 7,-44 0-7,21-22 8,23 23-9,-22-23 6,0 22-2,-22 0 3,22-22-4,-23 22 5,23-22-7,0 0 4,-22 22-1,0 0 4,21 1-7,1-23 8,0 0-8,-22 22 4,22 0-1,-23-22 1,1 22 0,0-22 3,22 0 1,0 0-5</inkml:trace>
    </iact:actionData>
  </iact:action>
  <iact:action type="add" startTime="283774">
    <iact:property name="dataType"/>
    <iact:actionData xml:id="d27">
      <inkml:trace xmlns:inkml="http://www.w3.org/2003/InkML" xml:id="stk27" contextRef="#ctx0" brushRef="#br0">15302 13247 0,'0'0'1,"-22"0"22,0 0 1,0-23-8,-23 23 0,23-22-5,0 22 2,-22 0-13,-45-44 20,0 44-3,-21-22-1,-1 22 1,45 0-4,-23-44 8,67 44-8,-45 0 7,23 0-5,22 0 3,-22-23 0,-23 1-3,-21-22-1,21 22 6,23 0-4,0-23-2,22 45 6,-1-22-4,1 0-2,0-22 6,0 44-6,22-45 5,-22 1-2,22 0-3,0 0 5,0-1-5,0 1 6,22 0-4,0-1 1,22-21 0,-21 44-17,-1-23 13,88-43 7,-21 44-3,-23-1 0,-21 1-1,-1 44-3,22-22 7,-21 0-6,43-1 6,1 1-4,22 22 1,-1-44-1,-43 44-2,-23 0-13,67 0 18,-23 0-3,-43 22-3,65 22 8,-87-44-8,21 23-13,0 21 20,45-22-2,-23 22-3,1 1 2,-1-1-3,0-44 6,-43 22-20,21 0 13,-22 0 7,22 1-4,-22 21 1,-22-22 1,23 0-3,21 0-1,-44 1 6,0-1-7,22-22 7,-22 22-6,22-22 6,-22 22-4,0 0 16,0 0-24,22-22 2,-22 22 12,22-22-14,-22 23 12,0-1-6,23 0 6,-23 0 6,0 0 14,0 0-23,0 0-1,0 23 1,0-1 0,0-22-1,0 0-3,0 1 8,0-1-5,0 0 19,0 0 5,0 0-16,0 0 0,0 0 16,0 1-16,-45-23-8,45 22-2,0 0 4,0 0-2,-22-22-16,22 22 17,-22 0-5,-22 0 9,22 1-5,-1-1 1,-21 0-1,0 0 2,0 45-2,-1-45 0,-21 0 1,22 0 0,21-22 0,-21 0-1,22 0-15,22 22 12,-22-22 7,0 0-4,0 0 1,-23 0 4,23 0 3,0 0-16,0 0 8,-22 0 8,21 0 8,1 0 0</inkml:trace>
    </iact:actionData>
  </iact:action>
  <iact:action type="add" startTime="288038">
    <iact:property name="dataType"/>
    <iact:actionData xml:id="d28">
      <inkml:trace xmlns:inkml="http://www.w3.org/2003/InkML" xml:id="stk28" contextRef="#ctx0" brushRef="#br0">18889 13003 0,'0'22'72,"-22"22"-64,22-21 0,0 21 0,0 22 3,0 67 9,0-66-19,-22-45 14,22 22 2,-22 23-16,22-45 15,0 22 0,-22 23 1,0-1 0,22-22-3,-22-44 137,22-22-143,0 0 8,0 0-5,0 0 5,0 0-2,0-1 17,-23 23 1,23-22-16,-22 22 0,0 0 8,0 0-8,-22 0 0,22 0 8,-1 0 0,1 0-8,0 22 0,22 1 0,-22-23 8,22 22-9,0 0 18,22-22 63,0 0-88,0 0 0,1 0 8,-1 0 8,0 0-8,0 0 0,22 0 0,1-22 1,-1 22 0,-22 0-4,0 0 52,0 0-33</inkml:trace>
    </iact:actionData>
  </iact:action>
  <iact:action type="add" startTime="289654">
    <iact:property name="dataType"/>
    <iact:actionData xml:id="d29">
      <inkml:trace xmlns:inkml="http://www.w3.org/2003/InkML" xml:id="stk29" contextRef="#ctx0" brushRef="#br0">19067 13579 0,'-23'0'104,"1"0"-80,0 44 0,0-44-8,22 22-5,0 1 4,0-1 2,-22 0-1,22 0 77,22-22-45,0 0-40,0 0 16,0-22 32,-22 0-48,0 0 16,23 22 88,-1 0-32,-22 22-64,0 0-8,0 0 8,0 0-8,22-22 16,-22 22-16</inkml:trace>
    </iact:actionData>
  </iact:action>
  <iact:action type="add" startTime="291390">
    <iact:property name="dataType"/>
    <iact:actionData xml:id="d30">
      <inkml:trace xmlns:inkml="http://www.w3.org/2003/InkML" xml:id="stk30" contextRef="#ctx0" brushRef="#br0">19155 13224 0,'22'0'16,"-22"23"8,0-1-8,0 0-2,22 89 3,-22 88 0,0-132-17,0 43 16,0-65 1,23-45 118,-1 0-119,0 0-8,0 0 8,-22-23 24,0 1 64,-44 0-96</inkml:trace>
    </iact:actionData>
  </iact:action>
  <iact:action type="add" startTime="292191">
    <iact:property name="dataType"/>
    <iact:actionData xml:id="d31">
      <inkml:trace xmlns:inkml="http://www.w3.org/2003/InkML" xml:id="stk31" contextRef="#ctx0" brushRef="#br0">19177 13490 0,'0'0'1,"22"0"13,23 0-6,-1 0 5,45 0 4,-23 0-1,-44 0 1</inkml:trace>
    </iact:actionData>
  </iact:action>
  <iact:action type="add" startTime="293158">
    <iact:property name="dataType"/>
    <iact:actionData xml:id="d32">
      <inkml:trace xmlns:inkml="http://www.w3.org/2003/InkML" xml:id="stk32" contextRef="#ctx0" brushRef="#br0">19687 13579 0,'-23'0'104,"1"0"-80,-22 0-8,22 0 8,0 0-16,0 0 2,22 44 6,-23-44 1,23 22 0,0 1-1,-22 21 1,0 0 0,22-22 1,0 0 30,22-22 32,0 0-56,1-44-8,-1 22-8,-22 0 0,0-22 6,44-1 3,-22-21 0,-22 44-17,22-1 16,0 23 1,-22 45 110,23-1-119,-1-22 0,-22 23 0,0 21 8,0-22-16,0-22 17</inkml:trace>
    </iact:actionData>
  </iact:action>
  <iact:action type="add" startTime="294606">
    <iact:property name="dataType"/>
    <iact:actionData xml:id="d33">
      <inkml:trace xmlns:inkml="http://www.w3.org/2003/InkML" xml:id="stk33" contextRef="#ctx0" brushRef="#br0">19997 13490 0,'22'0'80,"22"0"-64,22-44-8,-21 22 0,-1 22 2,22-22 10,-43 0-7,-1 22 4</inkml:trace>
    </iact:actionData>
  </iact:action>
  <iact:action type="add" startTime="295319">
    <iact:property name="dataType"/>
    <iact:actionData xml:id="d34">
      <inkml:trace xmlns:inkml="http://www.w3.org/2003/InkML" xml:id="stk34" contextRef="#ctx0" brushRef="#br0">20085 13623 0,'0'0'1,"22"0"109,0 0-78,1 0-16,-23-22-8,22 22 1,0-22 7,0 22 1,0 0 45,0 0-30,0 0 16</inkml:trace>
    </iact:actionData>
  </iact:action>
  <iact:action type="add" startTime="296342">
    <iact:property name="dataType"/>
    <iact:actionData xml:id="d35">
      <inkml:trace xmlns:inkml="http://www.w3.org/2003/InkML" xml:id="stk35" contextRef="#ctx0" brushRef="#br0">20816 13180 0,'0'22'128,"0"0"-120,0 1 0,0 21 4,0 45 1,0-45 8,0 22-9,0-21 9,-22-1-9,22 22 9,0-43-8,-22 21 7,0-66 179,-1 22-191,23-22 0</inkml:trace>
    </iact:actionData>
  </iact:action>
  <iact:action type="add" startTime="297110">
    <iact:property name="dataType"/>
    <iact:actionData xml:id="d36">
      <inkml:trace xmlns:inkml="http://www.w3.org/2003/InkML" xml:id="stk36" contextRef="#ctx0" brushRef="#br0">20727 13490 0</inkml:trace>
    </iact:actionData>
  </iact:action>
  <iact:action type="add" startTime="297702">
    <iact:property name="dataType"/>
    <iact:actionData xml:id="d37">
      <inkml:trace xmlns:inkml="http://www.w3.org/2003/InkML" xml:id="stk37" contextRef="#ctx0" brushRef="#br0">20838 13468 0,'22'0'144,"0"0"-136,1 0 8,-1 0-8,44 0 12,-44 0-6,23 0 6,-23 0 46,0 0-42,0 0 24,0 0-8,-22-22-24,22 22 72</inkml:trace>
    </iact:actionData>
  </iact:action>
  <iact:action type="add" startTime="298686">
    <iact:property name="dataType"/>
    <iact:actionData xml:id="d38">
      <inkml:trace xmlns:inkml="http://www.w3.org/2003/InkML" xml:id="stk38" contextRef="#ctx0" brushRef="#br0">21148 13114 0,'22'0'88,"-22"44"-80,0-22 8,0 22 1,0 1-1,0 21 1,0-21 0,0 43-1,0-44 1,0 1 0,0-1-1,0 0 1,0 1 0,0-23-1,0 0 1,0 0 79,0 0-88,-22-22 0,22 22 8,0 1 8,-22-46 152</inkml:trace>
    </iact:actionData>
  </iact:action>
  <iact:action type="add" startTime="299926">
    <iact:property name="dataType"/>
    <iact:actionData xml:id="d39">
      <inkml:trace xmlns:inkml="http://www.w3.org/2003/InkML" xml:id="stk39" contextRef="#ctx0" brushRef="#br0">20484 13003 0,'22'0'80,"-22"22"-16,22 0-16,0-22-40,0 0 0,1 45 0,-1-45 0,0 22 7,22 0 1,-44 0 1</inkml:trace>
    </iact:actionData>
  </iact:action>
  <iact:action type="add" startTime="301502">
    <iact:property name="dataType"/>
    <iact:actionData xml:id="d40">
      <inkml:trace xmlns:inkml="http://www.w3.org/2003/InkML" xml:id="stk40" contextRef="#ctx0" brushRef="#br0">21569 13069 0,'-44'23'80,"44"-1"-72,-23-22 8,23 22 0,-22-22-6,22 22 6,-44-22-3,22 44 8</inkml:trace>
    </iact:actionData>
  </iact:action>
  <iact:action type="add" startTime="354502">
    <iact:property name="dataType"/>
    <iact:actionData xml:id="d41">
      <inkml:trace xmlns:inkml="http://www.w3.org/2003/InkML" xml:id="stk41" contextRef="#ctx0" brushRef="#br0">14815 10544 0,'22'0'144,"44"0"-136,45-44 3,221-23 5,133-43 1,-110 43-1,-223 23 1</inkml:trace>
    </iact:actionData>
  </iact:action>
  <iact:action type="add" startTime="356414">
    <iact:property name="dataType"/>
    <iact:actionData xml:id="d42">
      <inkml:trace xmlns:inkml="http://www.w3.org/2003/InkML" xml:id="stk42" contextRef="#ctx0" brushRef="#br0">21325 1595 0,'0'44'120,"0"-21"-112,0 21 0,0 0 2,22 89 7,1-22-1,-23-45 1,0 1 0,0-23-1,44 23 1,-44-1 0,0 23-1,0-67-15,0 66 15,0-66 1,0 23-1,0-23 1,0 22 0,0 1-1,0-1 1,0 0 0,0 0-1,0-21 1,0-1 0,0 0 16,0 0-16,0 0-1,0 0 1,0 1 0,0-1-1,0 0 1,0 0 0,0 0 66,0 0-59,0 0 80,22-44 16</inkml:trace>
    </iact:actionData>
  </iact:action>
  <iact:action type="add" startTime="358014">
    <iact:property name="dataType"/>
    <iact:actionData xml:id="d43">
      <inkml:trace xmlns:inkml="http://www.w3.org/2003/InkML" xml:id="stk43" contextRef="#ctx0" brushRef="#br0">22632 1507 0,'0'44'128,"0"0"-120,0 0 0,0 23 0,0-1 3,0 45 5,0 22 1,0-44 0,0 21-1,0-43 1,0-1 0,0-44 0,0 23-17,0-1 16,0 22 1,0-21-1,0 21 1,0-21 0,0-1-1,0 22 1,0-21 0,0-23-1,0 0 1,0 0 0,22 0-1,-22 0 1,0 23 0,0-23 6,0-44 137,0-45-152</inkml:trace>
    </iact:actionData>
  </iact:action>
  <iact:action type="add" startTime="359886">
    <iact:property name="dataType"/>
    <iact:actionData xml:id="d44">
      <inkml:trace xmlns:inkml="http://www.w3.org/2003/InkML" xml:id="stk44" contextRef="#ctx0" brushRef="#br0">21436 2105 0,'22'0'48,"0"0"-24,0 0-16,1 0 3,21 0 5,0 0 1,45 0 0,-1 0 0,23-23-1,-22 23 1,-1 0 0,-66 0-17,45 0 16,21 0 1,-43 0 0,-1 0-1,-22 0 1,0 0-1,0 0 1,1 0 17,-1 0-18,22 0 1,-22 0 0</inkml:trace>
    </iact:actionData>
  </iact:action>
  <iact:action type="add" startTime="361494">
    <iact:property name="dataType"/>
    <iact:actionData xml:id="d45">
      <inkml:trace xmlns:inkml="http://www.w3.org/2003/InkML" xml:id="stk45" contextRef="#ctx0" brushRef="#br0">21502 2658 0,'23'0'88,"-1"0"-72,0 0-8,0 0 8,0 0-8,22 0 10,1 0-6,65 0 9,-65 0-8,-1 0-13,0-22 17,1 22 3,-1 0-7,0 0 4,23 0 3,-23 0-7,0 0 4,-22 0 0,23 0 3,-23 0-6,22 0 5,-22 0-6,0 0 4,1 0 6,-1 0 1,0 0-16,0 0 3,22 0 7,-22 0-2,1 0 1,-1 0 1,0 0 30,0 0-32</inkml:trace>
    </iact:actionData>
  </iact:action>
  <iact:action type="add" startTime="363710">
    <iact:property name="dataType"/>
    <iact:actionData xml:id="d46">
      <inkml:trace xmlns:inkml="http://www.w3.org/2003/InkML" xml:id="stk46" contextRef="#ctx0" brushRef="#br0">23008 2238 0,'-22'0'136,"22"22"-120,-22 0 64</inkml:trace>
    </iact:actionData>
  </iact:action>
  <iact:action type="add" startTime="364630">
    <iact:property name="dataType"/>
    <iact:actionData xml:id="d47">
      <inkml:trace xmlns:inkml="http://www.w3.org/2003/InkML" xml:id="stk47" contextRef="#ctx0" brushRef="#br0">23053 2215 0,'22'0'184,"0"0"-176,0 0 1,22 0 5,45 0 6,-67 0-4,-22 23 197,0-1-189,0 22-8,-22-22-2,0 45-1,0-23 7,22-22-19,-23 22 23,23-22-8,-22-22 16,22 45-24,0-23 16</inkml:trace>
    </iact:actionData>
  </iact:action>
  <iact:action type="add" startTime="365934">
    <iact:property name="dataType"/>
    <iact:actionData xml:id="d48">
      <inkml:trace xmlns:inkml="http://www.w3.org/2003/InkML" xml:id="stk48" contextRef="#ctx0" brushRef="#br0">23584 2415 0,'22'0'40,"-22"-22"-32,0-1 8,22-21 8,0 22-8,-22 0-6,0-22 8,0 21 2,0 1 92,-44 22-88,22 0 0,0 0 0,-22 0-8,-1 0 0,23 0 0,0 0 0,22 22 0,-22-22-2,0 23 4,22-1-2,0 0 16,-22 0-8,22 0 0,0 0-4,0 0 32,22-22-44,0 0 0,0 0 7,0 0 2,0 0-17,23 0 16,21 0 1,-22 0 0,1-22-1,-1 0 1,-22 22 0,-44 22 307,0 0-292,22 1-24,-45-1 16,45 0-12,-22 22 0,22-22 5,-22 0-1,22 1 1,-22-1 0,22 22 0,-22-44 11,22 22-20</inkml:trace>
    </iact:actionData>
  </iact:action>
  <iact:action type="add" startTime="376446">
    <iact:property name="dataType"/>
    <iact:actionData xml:id="d49">
      <inkml:trace xmlns:inkml="http://www.w3.org/2003/InkML" xml:id="stk49" contextRef="#ctx0" brushRef="#br0">22145 2260 0,'-22'0'608,"-1"0"-560,1 0 64,0 0-64,0 0 24,0 0 0,0 0-16,22 22 48,-23-22-96,23 22 0,0 0 8,0 0 8,0 0 32,0 1-16,0-1-32,0 0 40,23-22-8,-23 22-24,0 0 16,22 0-8,-22 0 8,22-22-16,-22 23 8,22-23-8,0 0 8,0 0 22,1 0-28,-1 0-2,0 0 8,0 0 0,0 0-7,0 0 14,0 0-15,1 0 8,-1 0 32</inkml:trace>
    </iact:actionData>
  </iact:action>
  <iact:action type="add" startTime="392958">
    <iact:property name="dataType"/>
    <iact:actionData xml:id="d50">
      <inkml:trace xmlns:inkml="http://www.w3.org/2003/InkML" xml:id="stk50" contextRef="#ctx0" brushRef="#br0">14903 10655 0,'-22'0'128,"0"0"-112,0 0 0,0 0-3,-45 0 4,1 0 0,-1 0 0,45 0-16,-22 0 15,22 0 0,0 0 0,-23-22 0,23 0 2,-22-23-2,22 23 1,22 0 0,-22-22-1,0-1 0,-23-21 2,45-23-6,-44-44 9,22 45-5,22 44 1,0-23-1,0 23 1,0 0 0,0-1 0,22 23-1,0 0 1,45 0 0,21-23-1,23 23 1,-67 22-1,111-44-15,0 22 15,0 0 1,-22 0 0,-22 22-1,-23 0 1,23 0 0,22 0-1,-89-23 1,45 23-1,-45 23 1,0-1 1,1-22-3,-1 0-14,22 22 15,-21-22 1,-23 0-1,-22 22 7,22 0-7,0-22 0,-22 22-4,22-22 5,-22 22-1,0 1 1,22-23 0,-22 22-1,0 0-15,0 0-1,23 0 16,-23 23 1,0-1 0,0 0-1,0 0 1,0 23 0,-45-1-5,23 1 9,-44-1-4,21 1-1,1-45 1,22 0-1,-44 0-15,21 0 15,23-22 1,0 22 0,0-22-1,0 0 1,0 23 0,-1-23-1,1 0 1,-22 0 0,-22 22-1,43-22 1,1 0 0,22 22-1</inkml:trace>
    </iact:actionData>
  </iact:action>
  <iact:action type="add" startTime="395166">
    <iact:property name="dataType"/>
    <iact:actionData xml:id="d51">
      <inkml:trace xmlns:inkml="http://www.w3.org/2003/InkML" xml:id="stk51" contextRef="#ctx0" brushRef="#br0">17140 13579 0,'-22'0'72,"0"0"-48,0 0-16,-1 0 4,-43 0 4,22 0 0,-1-22 1,1 0 0,0-1-1,-1 23 2,45-22-18,-22 22 16,22-22 16,-22 22-24,22-22 8,0 0 16,-22 0-20,22 0 4,0-1 4,0 1-4,0 0-2,-44-22 3,44 22 0,0-23-17,0 1 16,-22 22 1,22-22 0,0 21-1,-23 1 1,23-22 0,0 22-1,0 0 1,0 0 0,0-1-1,0 1 1,0 0-1,0 0 1,0 0-16,0 0 16,0-1-1,23-21 0,-23 22 1,44 0 0,22-22-1,-44 21 1,23 1 0,21 0-1,-21 22 1,-23-22-1,22 22-15,22 0 15,67 0 1,0 0 0,22 0-1,-22 0 1,-22 0 0,-67 0 0,67 0-1,-67 44 1,22-22-1,23 1 1,-67-1-1,45 0-15,21 22 15,-21 0 1,-23-21 0,-22-1-1,22 0 1,-44 0 0,22 22-1,1-44 1,-23 45 0,22-23-1,-22 44 1,0-44 0,22 1-1,-22 43-15,22-44 15,-22 22 1,0 1-1,0-23 1,0 22 0,-22 1-1,0-23 1,0 22 0,-1 0-1,1-22 1,-22 1 0,22-1-1,0-22 1,-23 22 0,23 0-4,-44 0 7,22 0-3,-45 1-1,45-1 1,-67 0 0,67-22-1,-45 0 1,67 22-1,0-22-15,-22 0-1,-23 0 16,1 0 1,-1 0 0,1 0-1,22 0 1,21-22 0,-21 22-1,22-22 1,-22 22 0,22-22-1,-1 22 2,1 0-2,0 0 18,22-23-17,-22 23 4,0 0-5,0 0 72</inkml:trace>
    </iact:actionData>
  </iact:action>
  <iact:action type="add" startTime="437334">
    <iact:property name="dataType"/>
    <iact:actionData xml:id="d52">
      <inkml:trace xmlns:inkml="http://www.w3.org/2003/InkML" xml:id="stk52" contextRef="#ctx0" brushRef="#br0">15368 9481 0,'23'-44'248,"-1"21"-240,22 1 0,-22 0 4,67-22 4,21 0 1,-43 21 0,-1-21-1,-21 22 1,-45 0-1,44 22-15,-22 0 31,0 0 16,0 0-24,0 0-8,1 0 32,-1 0 8,0 0-16,0 0-16,0 0 32,0 0-8,-22 22-32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6212">
    <iact:property name="dataType"/>
    <iact:actionData xml:id="d0">
      <inkml:trace xmlns:inkml="http://www.w3.org/2003/InkML" xml:id="stk0" contextRef="#ctx0" brushRef="#br0">6311 5272 0,'-22'0'103,"0"0"-78,0 0-18,0 0 1,-1-22 8,-21 22-8,22 0 5,-44 0 4,21 0 0,23 0 0,-22 0-1,22 0-15,0 0 15,-1 0 1,1 0-1</inkml:trace>
    </iact:actionData>
  </iact:action>
  <iact:action type="add" startTime="87011">
    <iact:property name="dataType"/>
    <iact:actionData xml:id="d1">
      <inkml:trace xmlns:inkml="http://www.w3.org/2003/InkML" xml:id="stk1" contextRef="#ctx0" brushRef="#br0">5979 5117 0,'-22'0'88,"-22"22"-64,21-22-16,1 0 0,0 22 0,0 1 8,0-23 13,22 22 46,0 22 93,44-22-160,0 23 0,-21-23 0,43 44 9,0-44 0,-43 0-1,-1-22 142</inkml:trace>
    </iact:actionData>
  </iact:action>
  <iact:action type="add" startTime="88212">
    <iact:property name="dataType"/>
    <iact:actionData xml:id="d2">
      <inkml:trace xmlns:inkml="http://www.w3.org/2003/InkML" xml:id="stk2" contextRef="#ctx0" brushRef="#br0">7640 5029 0,'-22'0'47,"0"0"-39,-23 0 8,23 0 0,0 0 0,0 0 0,0 0-5,0 44 6,-23 0 0,-21 23 0,66-23-1,-22 0 1,22-22 0,0 1 0,0-1-1,0 22 0,22-22 1,0 0 0,22 23-1,-22-45 1,23 22 0,-23-22-1,66 0 1,23 0 0,-44-22-1,-1-23 1,-44 23-16</inkml:trace>
    </iact:actionData>
  </iact:action>
  <iact:action type="add" startTime="89316">
    <iact:property name="dataType"/>
    <iact:actionData xml:id="d3">
      <inkml:trace xmlns:inkml="http://www.w3.org/2003/InkML" xml:id="stk3" contextRef="#ctx0" brushRef="#br0">7596 5317 0,'44'-23'103,"0"1"-95,0 0 1,1 0-2,-1 0 9,22 22-15,-43 0 15,-23-22 1,22 22-1</inkml:trace>
    </iact:actionData>
  </iact:action>
  <iact:action type="add" startTime="89908">
    <iact:property name="dataType"/>
    <iact:actionData xml:id="d4">
      <inkml:trace xmlns:inkml="http://www.w3.org/2003/InkML" xml:id="stk4" contextRef="#ctx0" brushRef="#br0">7751 5206 0,'0'22'15,"0"0"-7,0 0 8,0 0-4,0 1 5,0 21 0,0 0-1,22 0 1,-22 1-1,22-45 249,22-22-257</inkml:trace>
    </iact:actionData>
  </iact:action>
  <iact:action type="add" startTime="90812">
    <iact:property name="dataType"/>
    <iact:actionData xml:id="d5">
      <inkml:trace xmlns:inkml="http://www.w3.org/2003/InkML" xml:id="stk5" contextRef="#ctx0" brushRef="#br0">8038 5029 0,'0'22'47,"0"0"-39,0 22 1,-22 23 8,22-23 4,0 22-9,0-21 6,0 21-1,0-22-1,0-21 4,0-1 42,-22 0-45,22 22-10,0-22 9,0-44 57,0 0-65</inkml:trace>
    </iact:actionData>
  </iact:action>
  <iact:action type="add" startTime="91619">
    <iact:property name="dataType"/>
    <iact:actionData xml:id="d6">
      <inkml:trace xmlns:inkml="http://www.w3.org/2003/InkML" xml:id="stk6" contextRef="#ctx0" brushRef="#br0">8038 5073 0,'23'0'88,"-1"0"-64,0 0-8,0 0-8,0 0 16,0 0-8,-22 22 64,0 22-72,-44-44 0,22 45 0,22-23 7,-22 22-3,22-22 5,-22 0 0,44-22 258,0 0-259,0 0 1,0 0 6,0 0-15,0 0 8,1 0 0,-1 0 16,-22 23-15,22-23 6,-22 22-15,0 0 56,0 0-56,0 0 3,0 22 9,-44 23-8,21-23 6,1-22 2,0 0-8,0-22 23,0 0 21</inkml:trace>
    </iact:actionData>
  </iact:action>
  <iact:action type="add" startTime="93331">
    <iact:property name="dataType"/>
    <iact:actionData xml:id="d7">
      <inkml:trace xmlns:inkml="http://www.w3.org/2003/InkML" xml:id="stk7" contextRef="#ctx0" brushRef="#br0">8548 5139 0,'-22'0'80,"0"45"-71,-1-23-2,-21 66 10,0 1-1,-23 0 1,67-23-1,-22-44 1</inkml:trace>
    </iact:actionData>
  </iact:action>
  <iact:action type="add" startTime="94107">
    <iact:property name="dataType"/>
    <iact:actionData xml:id="d8">
      <inkml:trace xmlns:inkml="http://www.w3.org/2003/InkML" xml:id="stk8" contextRef="#ctx0" brushRef="#br0">8636 4984 0</inkml:trace>
    </iact:actionData>
  </iact:action>
  <iact:action type="add" startTime="94747">
    <iact:property name="dataType"/>
    <iact:actionData xml:id="d9">
      <inkml:trace xmlns:inkml="http://www.w3.org/2003/InkML" xml:id="stk9" contextRef="#ctx0" brushRef="#br0">8548 5117 0,'0'22'128,"0"23"-120,22-1 6,-22 22 3,44 67-1,-22-44 1,-22-67-17,45 22 17,-45 1-1,22-23 1,-22 0 0,22-22 0,-22 22 3,0-44 132,0-22-144,0 21 0,22 1 4,0-66 4,45-23 1,-23-66-5,45 44 9,-67 44-4,0 23-1,-22 44 1,22 22 0,0 0 30</inkml:trace>
    </iact:actionData>
  </iact:action>
  <iact:action type="add" startTime="151436">
    <iact:property name="dataType"/>
    <iact:actionData xml:id="d10">
      <inkml:trace xmlns:inkml="http://www.w3.org/2003/InkML" xml:id="stk10" contextRef="#ctx0" brushRef="#br0">12600 6446 0,'0'-22'111,"-44"22"-79,22 0-24,-45 0 0,1 22 10,-45-22-1,23 22 0,21-22-1,23 0 1,22 23 0,0-23-1,0 0 18,-1 0-2</inkml:trace>
    </iact:actionData>
  </iact:action>
  <iact:action type="add" startTime="152492">
    <iact:property name="dataType"/>
    <iact:actionData xml:id="d11">
      <inkml:trace xmlns:inkml="http://www.w3.org/2003/InkML" xml:id="stk11" contextRef="#ctx0" brushRef="#br0">12113 6358 0,'-22'0'111,"0"44"-103,22-22 1,-44 0 1,21 23 3,23-23-13,-44 22 21,44-22-2,44 22 237,1-21-248,21-23 0,-44 22 0,45 0 9,-45 0 0</inkml:trace>
    </iact:actionData>
  </iact:action>
  <iact:action type="add" startTime="154100">
    <iact:property name="dataType"/>
    <iact:actionData xml:id="d12">
      <inkml:trace xmlns:inkml="http://www.w3.org/2003/InkML" xml:id="stk12" contextRef="#ctx0" brushRef="#br0">14040 6025 0,'-22'0'23,"-1"0"-7,1 0 0,0 0 10,0 0-8,0 0-3,0 0-3,0 0 9,-23 0-5,1 23-3,0-1 8,22 22-5,-23 0 1,23 1 0,22-1-1,-22 22-15,0 1 16,0-1-1,22-21 0,0-1 1,0-22-3,0 0 6,22-22-8,-22 22 9,22-22-5,-22 22 2,22-22-2,22 0 0,1 23-15,-1-23 12,-22 0 7,0 0-7,0 0 7,1 0 10,-1 0-10,22 0-7,-22 0 7</inkml:trace>
    </iact:actionData>
  </iact:action>
  <iact:action type="add" startTime="155604">
    <iact:property name="dataType"/>
    <iact:actionData xml:id="d13">
      <inkml:trace xmlns:inkml="http://www.w3.org/2003/InkML" xml:id="stk13" contextRef="#ctx0" brushRef="#br0">13863 6358 0,'22'0'103,"0"0"-95,22 0 8,-22 0 0,23 0 8,21 0 96,-44 0-56</inkml:trace>
    </iact:actionData>
  </iact:action>
  <iact:action type="add" startTime="156572">
    <iact:property name="dataType"/>
    <iact:actionData xml:id="d14">
      <inkml:trace xmlns:inkml="http://www.w3.org/2003/InkML" xml:id="stk14" contextRef="#ctx0" brushRef="#br0">13973 6402 0,'0'22'71,"0"0"-63,0 0 4,0 45 1,0-23 8,0 67-5,0-22 1,0-23 0,0-44-1,0 0-15</inkml:trace>
    </iact:actionData>
  </iact:action>
  <iact:action type="add" startTime="158324">
    <iact:property name="dataType"/>
    <iact:actionData xml:id="d15">
      <inkml:trace xmlns:inkml="http://www.w3.org/2003/InkML" xml:id="stk15" contextRef="#ctx0" brushRef="#br0">14283 6114 0,'0'44'39,"0"-22"-31,0 1 0,-22 65 10,22-66-5,0 89 7,0-89-3,0 23-1,0-1 1,0 22 0,0-44 0,-22 1-1</inkml:trace>
    </iact:actionData>
  </iact:action>
  <iact:action type="add" startTime="159292">
    <iact:property name="dataType"/>
    <iact:actionData xml:id="d16">
      <inkml:trace xmlns:inkml="http://www.w3.org/2003/InkML" xml:id="stk16" contextRef="#ctx0" brushRef="#br0">14305 6203 0,'23'0'39,"-1"0"-23,0 0-8,0 0 0,0 0 5,22 0 8,1 0-5,-45 22-2,22-22 6,-22 22-7,22 22 7,-22-22-3,0 0 1,0 1 6,0-1-8,-44 22 8,22-44-16,-1 22 0,-21 0 10,22 1-4,0-23 6,44 0 208,0 0-220,0 0 0,0 0 0,1 0 3,-1 0 9,0 0-3,0 0 7,0 22-15,0 0 14,-22 0-7,0 0 32,0 0-32,0 23 8,-22-23-8,0-22-8,0 44 8,0-44 0,-23 0 2,23 22-1,0-22 4,0 0 3,0 0-8,0 0 16,0 0-8</inkml:trace>
    </iact:actionData>
  </iact:action>
  <iact:action type="add" startTime="161236">
    <iact:property name="dataType"/>
    <iact:actionData xml:id="d17">
      <inkml:trace xmlns:inkml="http://www.w3.org/2003/InkML" xml:id="stk17" contextRef="#ctx0" brushRef="#br0">14948 6180 0,'-23'45'47,"23"-1"-39,-22-22 0,0 22 4,22 23 7,-22-1-2,0-43-1,22 21-15,0-22 15,-22 22-3,22 1 8,-22-23-5</inkml:trace>
    </iact:actionData>
  </iact:action>
  <iact:action type="add" startTime="162060">
    <iact:property name="dataType"/>
    <iact:actionData xml:id="d18">
      <inkml:trace xmlns:inkml="http://www.w3.org/2003/InkML" xml:id="stk18" contextRef="#ctx0" brushRef="#br0">14881 6247 0,'22'0'32,"0"22"23,-22 0-47,23 22 8,-1-21-8,0 43 11,0-22-8,22 23 5,-22-23 1,1 0 0,-23-21 359,22-23-368,-22 22 8,0 0 0,0 0 40,0 0-32,0 0 32,0-44 80,0 0-128,0 0 0,0-22 4,22-89 5,-22 22 0,44 22-1,-44 1 1,22 43 0,1 23-1,-23-22-15,22 22 15,-22 0 1,0 0 37,0-1-38,22 23 0</inkml:trace>
    </iact:actionData>
  </iact:action>
  <iact:action type="add" startTime="191731">
    <iact:property name="dataType"/>
    <iact:actionData xml:id="d19">
      <inkml:trace xmlns:inkml="http://www.w3.org/2003/InkML" xml:id="stk19" contextRef="#ctx0" brushRef="#br0">4916 7731 0,'22'0'176,"0"0"-168,0 0 0,1 0 0,21 0 8,0 0-4,1 0-11,87 0 19,-43 0-3,-67 22-5,22-22 9,-21 0-4</inkml:trace>
    </iact:actionData>
  </iact:action>
  <iact:action type="add" startTime="192699">
    <iact:property name="dataType"/>
    <iact:actionData xml:id="d20">
      <inkml:trace xmlns:inkml="http://www.w3.org/2003/InkML" xml:id="stk20" contextRef="#ctx0" brushRef="#br0">5226 7598 0,'-22'0'8,"0"0"0,0 0 7,-89 22-2,-44 45 7,66-1-3,67-66 0,0 22-1,0-22 22,22 22-6,44-22 176,0 0-192,-21 0-8,21 0 7,0 23 2,23-1-1,-23 22 1,-22-44 0,0 0 205</inkml:trace>
    </iact:actionData>
  </iact:action>
  <iact:action type="add" startTime="193939">
    <iact:property name="dataType"/>
    <iact:actionData xml:id="d21">
      <inkml:trace xmlns:inkml="http://www.w3.org/2003/InkML" xml:id="stk21" contextRef="#ctx0" brushRef="#br0">6466 7399 0,'-44'0'40,"22"0"-24,-23 0-8,23 0 8,0 0-5,0 22 6,-22 22-4,-1-22 7,23 0-7,22 1 7,0-1-3,0 0 0,0 0 23,0 0-30,45-22 6,21 45 1,-22-23 0,23 0-1,-23 0 1,-22-22 0,-22 22-1,0 0 1,22 0 0,-22 23-1,22-23 1,-22 0 0,0 0-1,0 0 1,0 1 12,-22-23-21,0 0 8,0 0-2,-22 22 2,22-22 1,-1 0 64,1 0-41,22-22 176,-22-1-160,0 23-48,0-22 16,0 22 0,22-22 0,-22 22 0,-1 0-16,23-22 8</inkml:trace>
    </iact:actionData>
  </iact:action>
  <iact:action type="add" startTime="195956">
    <iact:property name="dataType"/>
    <iact:actionData xml:id="d22">
      <inkml:trace xmlns:inkml="http://www.w3.org/2003/InkML" xml:id="stk22" contextRef="#ctx0" brushRef="#br0">6621 7842 0,'22'0'135,"0"-22"-119,1 22-8,-1-23 8,-22 1 17,0 0-18,22 0 4,-22 0-4,0 0 2,-22 22 188,0 0-181,22 22 0,-23-22-15,23 22 14,0 0-8,-22 0 2,22 0 23,0 1-16,0-1 48,22-22-40,-22 22-16,23-22 0,-23 22-8,22 0 16,0-22-6,0 0-2,0 0 6,-22 22-10,22-22 22,1 0 16,-1 0-26,0 0 40</inkml:trace>
    </iact:actionData>
  </iact:action>
  <iact:action type="add" startTime="198060">
    <iact:property name="dataType"/>
    <iact:actionData xml:id="d23">
      <inkml:trace xmlns:inkml="http://www.w3.org/2003/InkML" xml:id="stk23" contextRef="#ctx0" brushRef="#br0">6909 7443 0,'0'44'95,"0"-22"-86,0 23-1,0-1-1,0 0 6,0 45 4,22-23-1,-22 1 1,22-67 128</inkml:trace>
    </iact:actionData>
  </iact:action>
  <iact:action type="add" startTime="198747">
    <iact:property name="dataType"/>
    <iact:actionData xml:id="d24">
      <inkml:trace xmlns:inkml="http://www.w3.org/2003/InkML" xml:id="stk24" contextRef="#ctx0" brushRef="#br0">7108 7842 0,'23'0'88,"-1"-22"-80,22 22 8,-22 0 0,22-23-15,-21 23 15,-1 0 1,-22-22 5,22 22-11,-22-22 6,22 0 27,-22 0-20,0 0-8,-22 22 0,0 0 0,22-22 1,-22 22 0,-1 22 69,23 0-78,-22-22 0,22 22 0,-22-22 0,22 22 7,0 0 2,-22 0-1,22 1 1,0-1 6,0 0-13,0 0 20,0 0 10,22-22-24,-22 22-2,44 1 3,-21-23 0,21 0-1,-22 0-15,22 0 15,1 0 1,-23 0-1,0 0 6,-22-23 18,22 23-24</inkml:trace>
    </iact:actionData>
  </iact:action>
  <iact:action type="add" startTime="202475">
    <iact:property name="dataType"/>
    <iact:actionData xml:id="d25">
      <inkml:trace xmlns:inkml="http://www.w3.org/2003/InkML" xml:id="stk25" contextRef="#ctx0" brushRef="#br0">7640 7665 0,'-22'0'8,"0"0"16,-1 0-16,1 0 40,0 22-31,0-22-4,22 22 7,-22-22-3,22 22-4,0 0 7,0 0-3,0 0 42,22-22-43,0 23-8,0-1 9,-22 0-4,45-22 8,-23 0-5,0 0-3,22 0 7,-22 0 0,0 0-4,1 0-6,-23-22 11</inkml:trace>
    </iact:actionData>
  </iact:action>
  <iact:action type="add" startTime="203371">
    <iact:property name="dataType"/>
    <iact:actionData xml:id="d26">
      <inkml:trace xmlns:inkml="http://www.w3.org/2003/InkML" xml:id="stk26" contextRef="#ctx0" brushRef="#br0">7795 7465 0,'0'22'40,"0"23"-24,0-1-8,0-22 4,0 45 4,0-1-3,22 0 8,-22-43-5,0 21 1,0-22 16,22-22 39,0 0-56,0 0 0,1 0 0,-1 0 8,0 0 8,0 0-16,-22-22-8,-22 22 88</inkml:trace>
    </iact:actionData>
  </iact:action>
  <iact:action type="add" startTime="204459">
    <iact:property name="dataType"/>
    <iact:actionData xml:id="d27">
      <inkml:trace xmlns:inkml="http://www.w3.org/2003/InkML" xml:id="stk27" contextRef="#ctx0" brushRef="#br0">7706 7642 0,'22'0'40,"1"0"-32,-1 0 0,0 0 2,66 0 7,-43 0 0,-23 0-1,22 0 1</inkml:trace>
    </iact:actionData>
  </iact:action>
  <iact:action type="add" startTime="205316">
    <iact:property name="dataType"/>
    <iact:actionData xml:id="d28">
      <inkml:trace xmlns:inkml="http://www.w3.org/2003/InkML" xml:id="stk28" contextRef="#ctx0" brushRef="#br0">7994 7598 0</inkml:trace>
    </iact:actionData>
  </iact:action>
  <iact:action type="add" startTime="205667">
    <iact:property name="dataType"/>
    <iact:actionData xml:id="d29">
      <inkml:trace xmlns:inkml="http://www.w3.org/2003/InkML" xml:id="stk29" contextRef="#ctx0" brushRef="#br0">8016 7576 0</inkml:trace>
    </iact:actionData>
  </iact:action>
  <iact:action type="add" startTime="206307">
    <iact:property name="dataType"/>
    <iact:actionData xml:id="d30">
      <inkml:trace xmlns:inkml="http://www.w3.org/2003/InkML" xml:id="stk30" contextRef="#ctx0" brushRef="#br0">8038 7665 0,'0'22'56,"0"0"-32,0 0-8,0 0-8,0 0 6,0 23 3,0-23 0,0 0-1,0 0 1,0 0 46,0 0-47,0 1 0,0-46 64</inkml:trace>
    </iact:actionData>
  </iact:action>
  <iact:action type="add" startTime="206947">
    <iact:property name="dataType"/>
    <iact:actionData xml:id="d31">
      <inkml:trace xmlns:inkml="http://www.w3.org/2003/InkML" xml:id="stk31" contextRef="#ctx0" brushRef="#br0">8127 7753 0,'22'0'49,"-22"22"-10,0 0-23,22-22-5,-22 23 2,0-1-12,0 0 30,0 0 1,22-22-16,-22 22 0,0 0 6,0-44 44,23 0-58,-23 0 1,22-45 7,22-21 1,0-1-1,-22 45 1,23 0 0,-23 44 139,-22 22-148</inkml:trace>
    </iact:actionData>
  </iact:action>
  <iact:action type="add" startTime="207803">
    <iact:property name="dataType"/>
    <iact:actionData xml:id="d32">
      <inkml:trace xmlns:inkml="http://www.w3.org/2003/InkML" xml:id="stk32" contextRef="#ctx0" brushRef="#br0">8459 7797 0,'22'0'24,"1"0"0,21 0-8,-22 0 0,0 0-7,22 0 8,-21 0 0,-1 0-1,0-22 1,0 0-1,-22 0 1,0-22 1,0-45 2,0 45-8,-22-23 5,0 67 23,0 0-16,-1 0-8,1 0 0,0 0 6,0 22-7,-44 45 2,66 22 0,-67-23 3,67-44-7,0 0 7,0 23-19,0-23 26,0 0-3,0 0 0,0 0-16,0 0 16,0 1-16,22-23 10,0 0-4,-22 22 2,23-22 4,-1 0-7,0 0 4,0 0 5,0 0-11,0 0 6,0-22-1,23 22 5</inkml:trace>
    </iact:actionData>
  </iact:action>
  <iact:action type="add" startTime="258788">
    <iact:property name="dataType"/>
    <iact:actionData xml:id="d33">
      <inkml:trace xmlns:inkml="http://www.w3.org/2003/InkML" xml:id="stk33" contextRef="#ctx0" brushRef="#br0">3299 11630 0,'0'-23'47,"23"23"-23,-1 0 8,0 0-16,0 0 8,0 0-8,0 0 0,1 0 1,21 0-1,22 0-3,67 0 8,-66 0-9,65 0 4,46 0 1,-90 0-17,45 0 17,0 0-1,-67 0 1,-21 0 0,21 0-1,23 0 1,-23 0 0,23 0-1,-1 0 1,1 0 0,-1 0-1,1 0 1,-67 0-1,45 0-15,-45 0 16,22 0-1,0 0 1,1 0 0,21 0-1,0 0 1,-43 0-1,21 0 1,-22 0 0,22 0-1,-22 0 1,1-22-16,-1 22 32,0 0-17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6838">
    <iact:property name="dataType"/>
    <iact:actionData xml:id="d0">
      <inkml:trace xmlns:inkml="http://www.w3.org/2003/InkML" xml:id="stk0" contextRef="#ctx0" brushRef="#br0">5758 11275 0,'44'0'71,"0"0"-62,0 0-1,1 0 0,43 22 0,-21 0 7,66 23 1,-45-45-15,-21 22 15,-1 0-15,89 22 14,-22-21 2,0-23 0,-89 0-1,0 0 1,-21 22 0,-1-22 19</inkml:trace>
    </iact:actionData>
  </iact:action>
  <iact:action type="add" startTime="99150">
    <iact:property name="dataType"/>
    <iact:actionData xml:id="d1">
      <inkml:trace xmlns:inkml="http://www.w3.org/2003/InkML" xml:id="stk1" contextRef="#ctx0" brushRef="#br0">5735 14310 0,'23'0'96,"-1"0"-72,0-22-16,22 22 4,89-45 5,-22 23-1,22 22 1,22 0 0,88 0-1,-154 0-15,-1-22 15,-21 22 0,21 0-15,-21 0 15,-45 0 1,22 0-1,-22 0 1,23 0 0,-1 0 0,45 0-1,-1 0 1,1 0-1,44 0 1,-89 0-1,44-22-14,-21 22 13,21 0 2,1 0 0,-23 0 0,-21 0-1,21 0 1,-22 0-1,-21 0 1,-1 0 0,0 0-1</inkml:trace>
    </iact:actionData>
  </iact:action>
  <iact:action type="add" startTime="104982">
    <iact:property name="dataType"/>
    <iact:actionData xml:id="d2">
      <inkml:trace xmlns:inkml="http://www.w3.org/2003/InkML" xml:id="stk2" contextRef="#ctx0" brushRef="#br0">709 15417 0,'22'0'192,"22"0"-184,0 0 0,45 0 14,-1-22-10,1 22 8,-45 0-7,23 0 8,-45 0-21,22 0 16,-22 0 1,23 0-1,-23 0 1,0 0-1,0 0 1,0 0 0,0 0 11,0 0-20,1 0 15,-1 0-6,0 0 7,0 0 0,0 0 0,0 0 0,0 0-8,1 0-4,-1 0 5,0 0-1,22 0 1,-22 0 0,1 0 0,-1 0-17,0 22 16,22-22 0,-22 0 1,0 0-3,23 0 6,-23 0-4,44 23 1,1-23-1,43 0 1,1 0 0,-67 0-1,1 0 1,-23 0 0,0 0-16,22 0 14,1 0 2,43 0 1,-44 0-3,1 0 2,-23 0 0,22 0-1,-22 0 1,23 0 18,-23 0-19,0 0 0,0 0 1,0 0-1,22 0 1,-21 0 0,-1 0-1,0 0 13</inkml:trace>
    </iact:actionData>
  </iact:action>
  <iact:action type="add" startTime="116254">
    <iact:property name="dataType"/>
    <iact:actionData xml:id="d3">
      <inkml:trace xmlns:inkml="http://www.w3.org/2003/InkML" xml:id="stk3" contextRef="#ctx0" brushRef="#br0">1240 16060 0,'22'0'111,"0"0"-94,23 0-9,-23 0 0,0 0 1,66 0 12,23 0-5,-44 0-3,88-22 8,-133 22-9,89 0 9,-67-22-4,0 22-1,-22 0 1,23 0-4,-23 0 7,22 0-3,0 0-1,-22 0-2,23 0 7,-23 0-21,0 0 16,22 0 0,-22 0 1,23 0 0,-1 0-1,0 0 1,1 0-3,-23 0 5,0 0-2,0 0-1,0 0 1,22 0 0,-21 0 0,-1 0-1,0 0 1,0 0-1,0 0 7,0 0-12,0 0 26,1 0 67</inkml:trace>
    </iact:actionData>
  </iact:action>
  <iact:action type="add" startTime="125278">
    <iact:property name="dataType"/>
    <iact:actionData xml:id="d4">
      <inkml:trace xmlns:inkml="http://www.w3.org/2003/InkML" xml:id="stk4" contextRef="#ctx0" brushRef="#br0">3565 15573 0,'22'0'127,"23"0"-119,-1 0 1,22 0-1,23 0 6,66 0-1,22 22 8,-88 0-21,-1-22 12,200 111 9,-177-45-8,221 45 7,-177-67-6,0-22 5,-66-22-6,-1 22 8,-21 1-5,-1-23 1,-44 22-3,45 0 5,-45-22-6,0 0-12,67 22 19,-67-22-5,0 0 4</inkml:trace>
    </iact:actionData>
  </iact:action>
  <iact:action type="add" startTime="126502">
    <iact:property name="dataType"/>
    <iact:actionData xml:id="d5">
      <inkml:trace xmlns:inkml="http://www.w3.org/2003/InkML" xml:id="stk5" contextRef="#ctx0" brushRef="#br0">5735 15905 0,'0'22'55,"45"-22"-47,-23 44 1,44-22-2,-21 1 6,21-1 4,-44 22-1,0-22 1,0-22 0,-22 22 0,23 0-17,-1 1 16,-22-1 111,0 0-95,-22 0-24,-1-22 9,-43 44 1,22-21-7,-89 21 10,89-44-8,-23 44 7,45-44-4,0 0 4,44 0 101</inkml:trace>
    </iact:actionData>
  </iact:action>
  <iact:action type="add" startTime="127782">
    <iact:property name="dataType"/>
    <iact:actionData xml:id="d6">
      <inkml:trace xmlns:inkml="http://www.w3.org/2003/InkML" xml:id="stk6" contextRef="#ctx0" brushRef="#br0">5735 15262 0,'-22'0'48,"0"0"24,0 0-48,0 23-16,0-23 8,22 22 0,-22 0-1,22 0 10,-23 0-1,46 0 16,-23 0-33,22-22 6,22 23 4,0 21-1,-22-22 1,23 45-1,-23-45 1,-22 0-16,22-22 15,-22 22 0,0 0-15,0 0 15,0 0 1,0 1 5,0-1-11,-22-22 6,-22 0-1,-23 0 1,1-22 0,21-1-1,1 1 1,22 22-1,0 0 1,22-22 0,-44 22 0,44-22-1,-23-22 1,23 22 4</inkml:trace>
    </iact:actionData>
  </iact:action>
  <iact:action type="add" startTime="129662">
    <iact:property name="dataType"/>
    <iact:actionData xml:id="d7">
      <inkml:trace xmlns:inkml="http://www.w3.org/2003/InkML" xml:id="stk7" contextRef="#ctx0" brushRef="#br0">6068 15351 0,'0'44'7,"-23"-44"2,1 22 3,-22 67 5,22-22-1,22-23 1,-22-22 0,22 0-1,0 0 81</inkml:trace>
    </iact:actionData>
  </iact:action>
  <iact:action type="add" startTime="130246">
    <iact:property name="dataType"/>
    <iact:actionData xml:id="d8">
      <inkml:trace xmlns:inkml="http://www.w3.org/2003/InkML" xml:id="stk8" contextRef="#ctx0" brushRef="#br0">6068 15395 0,'22'0'48,"-22"22"-40,0 1 0,44 21 5,-22 45 4,0-23 0,0-22-1,1-44 1,-23 22 0,0 1-1,0-1 1,0-44 60,0-1-60,0 1-9,0 0 0,0 0 0,22 0 7,-22 0 1,22-67-15,22 0 15,-22-21 1,-22 88 0,0-1-1,22 23 149</inkml:trace>
    </iact:actionData>
  </iact:action>
  <iact:action type="add" startTime="131542">
    <iact:property name="dataType"/>
    <iact:actionData xml:id="d9">
      <inkml:trace xmlns:inkml="http://www.w3.org/2003/InkML" xml:id="stk9" contextRef="#ctx0" brushRef="#br0">6510 15573 0,'23'0'103,"21"0"-86,-22 0-9,0 0-1,0 0 10</inkml:trace>
    </iact:actionData>
  </iact:action>
  <iact:action type="add" startTime="132237">
    <iact:property name="dataType"/>
    <iact:actionData xml:id="d10">
      <inkml:trace xmlns:inkml="http://www.w3.org/2003/InkML" xml:id="stk10" contextRef="#ctx0" brushRef="#br0">6510 15705 0,'23'0'8,"-1"0"17,0 0-17,0 0 5,0 0 3,0-22 4</inkml:trace>
    </iact:actionData>
  </iact:action>
  <iact:action type="add" startTime="132806">
    <iact:property name="dataType"/>
    <iact:actionData xml:id="d11">
      <inkml:trace xmlns:inkml="http://www.w3.org/2003/InkML" xml:id="stk11" contextRef="#ctx0" brushRef="#br0">6843 15462 0,'0'22'31,"0"0"-22,0 22-2,0-21 2,0-1 3,0 66 4,0-66 1,0 1 0,0-1 0,0 0 32,0 0-18,0 0-15</inkml:trace>
    </iact:actionData>
  </iact:action>
  <iact:action type="add" startTime="133358">
    <iact:property name="dataType"/>
    <iact:actionData xml:id="d12">
      <inkml:trace xmlns:inkml="http://www.w3.org/2003/InkML" xml:id="stk12" contextRef="#ctx0" brushRef="#br0">7020 15506 0,'0'44'8,"0"-21"8,-22-1-1,22 0-1,0 0-2,0 0 9,0 0-8,0 0 7,0 1-19,0-1 47,22-22 24,-22-22-57,0-1-7,22 23 0,-22-22 7,22-44-2,-22 22 8,0 21-21,0 1 12,0 0 7,0 0 13,-22 22 0,0 0-15,-22 0 6,21 0-7,1 22 8,0 0-16,22 0 9,0 1 0,0-1-3,0 0 18,0 0-15,22-22 3,0 0 8,23 0-20,-23 0 8</inkml:trace>
    </iact:actionData>
  </iact:action>
  <iact:action type="add" startTime="134678">
    <iact:property name="dataType"/>
    <iact:actionData xml:id="d13">
      <inkml:trace xmlns:inkml="http://www.w3.org/2003/InkML" xml:id="stk13" contextRef="#ctx0" brushRef="#br0">7219 15595 0,'-22'0'40,"22"22"-32,0 0 24,0-44 88,22 0-104,-22 0-9,0-1 1,0 1 7,22-22 1,0 22 5,-22 0 87,-22 22-3,0 0-89,22 22-8,0 0 8,-22-22-6,22 22 10,-22-22-7,22 22 48,0 0-13,0 1-1,0-1-31,0 0 33,0 0 15,22-22-16,-22 22 432,0 0-465,0 0 1,0 1-7,0-1 15,0 0-8,22-22 40,0 0 31,-22-22-62,45 0 7,-45-1 8,0-21-16,0 22 0,0 0 15,0 0-6,0 0-25,0-1 24,0 1-16,0 0 0,0 0 0,-45 22 104,23 0-40,0 0-8,0 0 0</inkml:trace>
    </iact:actionData>
  </iact:action>
  <iact:action type="add" startTime="185846">
    <iact:property name="dataType"/>
    <iact:actionData xml:id="d14">
      <inkml:trace xmlns:inkml="http://www.w3.org/2003/InkML" xml:id="stk14" contextRef="#ctx0" brushRef="#br0">16763 6823 0,'-22'0'127,"0"0"-118,0 0 3,-22 0 1,-23 0 7,45 0-7,-22 0 8,22 0 4,22-44 46,-22 44-63,-1-23 5,23-43 0,-44-1 7,22-21-7,0-1 7,22 1-4,-22 21 1,22 23-16,0 0 12,0-45 7,0 67-4,0-22-2,0 21 5,0-21-18,0 22 15,0-22-2,0-1 6,0 1-4,0 0-2,22 22 5,-22-1-2,22 1-4,-22 0-12,44-22 18,1 44-2,-1-45-1,0 1 1,0 22 1,-21 0-2,-1 22 3,0 0-5,0 0 5,0 0 4,0 0 18,0 0-2,-22 22-27,23 0 4,-1 0-3,0 45 8,0-23-8,0 0 7,0 1-4,-22 21 1,23-66-16,-23 22 16,0 23-6,44 21 10,-44-44-8,0 45 7,0-1-6,22-44 6,-22 0-4,0 1-2,0 21 6,0-22-3,0 0-1,0 22-15,0-21 11,0 21 8,0 0-3,0 1 0,-22-23-1,22 22 1,0-22-4,0 0 7,0 0-7,-22 1 8,0-1-8,22 0 40,0 0-21,-23-22-24,23 22 0,-22 0 15,22 1 2,-22-23-18,0 0 18,22 22-10,0 0 2,-22-22-2,22 22 2,-22 0-8,-1 0 7,1 0-2</inkml:trace>
    </iact:actionData>
  </iact:action>
  <iact:action type="add" startTime="202334">
    <iact:property name="dataType"/>
    <iact:actionData xml:id="d15">
      <inkml:trace xmlns:inkml="http://www.w3.org/2003/InkML" xml:id="stk15" contextRef="#ctx0" brushRef="#br0">19288 9769 0,'44'0'160,"-44"-22"-152,22 22 0,-22-22 6,155-67 6,-44 0-4,0 45 1,44-45 0,-67 67 0,-21-22 0,-23 44-1,23-22 1,-45 22-16,22-22 14,0 22 2,67-45-16,-67 23 11,111-44 8,-110 66-6,-1-44 5,22 44-18,1-45 15,-23 45-2,-22-22 5,23 22-5,-23-22 6,44 0-4,-22 0 1,-21 22 0,-1-23-2,0 1 3,0 22-3,-22-22 32,22 22-15,0-22 9,0 22-9,-22-22-8,0 0 7,23 22 18,-23-22-33,0-1 32</inkml:trace>
    </iact:actionData>
  </iact:action>
  <iact:action type="add" startTime="212110">
    <iact:property name="dataType"/>
    <iact:actionData xml:id="d16">
      <inkml:trace xmlns:inkml="http://www.w3.org/2003/InkML" xml:id="stk16" contextRef="#ctx0" brushRef="#br0">20307 9902 0,'22'0'144,"0"0"-137,0-22 1,22 0 1,45-1 7,0 1 0,21-22 1,-43 22 0,-1 22 0,1-22-1,-1 22 1,-22-23-1,23 1 1,-45-22 0,22 44 0,0-22-1,-21 22-15,-1 0 14,22-22 3,-22 22-2,0 0 1,0-22-1,23 22 1,-23 0 0,22-45-1,23 45 1,-23 0 0,0-22-1,0 0 1,-21 22-1,43-22-15,0 0 15,-21 22 1,-23-23-3,0 23 5,0 0-18,22 0 15,-21-22 0,-1 0 1,22 22 0,-22 0-1,0 0 1,1-22 0,-1 22-1,0 0-15,0-22 15,0 22 1,0 0 53</inkml:trace>
    </iact:actionData>
  </iact:action>
  <iact:action type="add" startTime="244470">
    <iact:property name="dataType"/>
    <iact:actionData xml:id="d17">
      <inkml:trace xmlns:inkml="http://www.w3.org/2003/InkML" xml:id="stk17" contextRef="#ctx0" brushRef="#br0">18070 11032 0,'22'0'223,"22"0"-206,1 0-9,-23 0 0,0 0 5,67 0 4,-23 22 0,0 0-1,-21-22-15,-1 22 15,-22-22-16,45 0 16,-45 22 1,22-22 0,-22 22-1,23-22 1,-23 0 0,22 0-1,-22 22 1,22-22 0,-21 23-1,21-23 1,-22 0-1,0 0-15,22 0 33,-21 0-5,-1 0-5,0 0-8,0 0-2,0 0 2,0 0 1,0 0 1,1 0-3,-1 0 2,-22 22-17,22-22 16,0 0 8,0 0-14,-22 22 7,22-22-1,0 0 1,1 0 2,-1 0 14,-22 22-1,22-22-1,0 0 82</inkml:trace>
    </iact:actionData>
  </iact:action>
  <iact:action type="add" startTime="264814">
    <iact:property name="dataType"/>
    <iact:actionData xml:id="d18">
      <inkml:trace xmlns:inkml="http://www.w3.org/2003/InkML" xml:id="stk18" contextRef="#ctx0" brushRef="#br0">23119 8307 0,'22'0'136,"45"0"-120,-45 0-1,22 22-3,0 0 1,-22-22 8,45 22-4,-23-22-1,-22 23 1,23-23 0,-23 22 0,22-22-1,-22 0 6,0 0 10,0 0 1,-22-22-18,23 22-5,-23-23 12,22 23-11,-22-22 6,0 0 0,22 0-1,-22 0 1,0 0 0,0-1 0,0 1 0,0 0 47,-22 22-49,0 0 33,-1 0-40,1 22 24,0 0-15,0-22-1,22 23 0,-22-23-16,0 22 16,22 0 1,-22 0 0,22 0-1,0 0 13,0 1 3,0-1-15,0 0-2,0 0 17,22 0 0,0-22-16,0 22-5,0-22 6,0 0-1,23 0 4,-23 0-4,0 0 1,0 0-2,0 0 0,0 0 3,1 0-2,-1 0-16,0-22 16,0 0 15,0 22-14,0 0 6,-22-22-6,0 0 23,0 0-25,22 22-7,-22-23 9,0 1 15,0 0 71,-22 22-6,0 0-41,22 22 32,-22-22-56,22 22-16,0 1 32,0-1-33,0 0 34,0 0-17,0 0-9,0 0 10,0 0-10,0 1 1,0 21-8,22-44-4,0 22 5,0-22 0,23 22-1,-23-22 1,0 22 0,0-22-1,0 0-15,0 0 15,1 0 0,-1 0 7,0 0-7,0 0 8,-22-22-15,22 22 3,-22-22 7,22 22-2,-22-22-3,0 0 2,0 0 1,22-1-16,-22 1 15,0 0 0,0 0 1,0 0 0,0 0 12,0 0-13,-22 22 57,-22 0-33,22 0-16,0 22 0,0-22 0,22 22-16,-23 0 15,1 0-15,22 0 9,-22-22-3,22 22 4,0 1-3,0-1 2,0 0 22,-22-22-15,22 22-8,0 0 0,0 0 41,22-22-34,0 0 18,0 0-17,-22 23 15</inkml:trace>
    </iact:actionData>
  </iact:action>
  <iact:action type="add" startTime="268702">
    <iact:property name="dataType"/>
    <iact:actionData xml:id="d19">
      <inkml:trace xmlns:inkml="http://www.w3.org/2003/InkML" xml:id="stk19" contextRef="#ctx0" brushRef="#br0">24293 8085 0,'0'0'1,"-22"0"22,22 23-15,-23-23 7,-21 0 18,44 22-25,-44 0 8,0 22 1,-23 23-1,-21-23 1,21 22 0,-44 1-1,45-23 1,22 0 0,-1 1-1,1-1 1,0-22 0,22 0-1,-1-22-15,-21 45 15,0-23 0,22 0 1,-23-22 0,45 22-1,-22-22 30</inkml:trace>
    </iact:actionData>
  </iact:action>
  <iact:action type="add" startTime="269782">
    <iact:property name="dataType"/>
    <iact:actionData xml:id="d20">
      <inkml:trace xmlns:inkml="http://www.w3.org/2003/InkML" xml:id="stk20" contextRef="#ctx0" brushRef="#br0">23407 8041 0,'22'0'128,"0"0"-88,0 22-33,0 0 1,-22 23 1,67-1 7,-23 22 1,0 1 0,1-45 3,21 22-4,-21 1-3,-23-1 5,44 0 1,-44-22-6,0 23 7,23-23-6,-23 22 6,0-22-7,0 23 4,22-23-1,-21-22 6,-23 22-7,22-22 3</inkml:trace>
    </iact:actionData>
  </iact:action>
  <iact:action type="add" startTime="299894">
    <iact:property name="dataType"/>
    <iact:actionData xml:id="d21">
      <inkml:trace xmlns:inkml="http://www.w3.org/2003/InkML" xml:id="stk21" contextRef="#ctx0" brushRef="#br0">23363 10788 0,'0'22'63,"0"0"-46,0 0 7,0 0-12,0 1 5,22-1-4,-22 22 7,0-22-2,0 0 14,0 1 24,22-23 39,0 0-86,0 0-2,0 0 5,23-23 5,21 1-1,-44 22 1,0 0 0,0 0-1,1-22 1,-1 22 0,0 0 6,0 0 26</inkml:trace>
    </iact:actionData>
  </iact:action>
  <iact:action type="add" startTime="301006">
    <iact:property name="dataType"/>
    <iact:actionData xml:id="d22">
      <inkml:trace xmlns:inkml="http://www.w3.org/2003/InkML" xml:id="stk22" contextRef="#ctx0" brushRef="#br0">23208 11142 0,'44'0'64,"-22"-22"-56,0 22 0,22 0-1,23 0 6,-1 0 3,1 0 1,-23 0 0,-22 0-1,22 0 1,-21 0-16,-1 0 15,22 0 0,23 0 1,-45 0 0,0 0-1</inkml:trace>
    </iact:actionData>
  </iact:action>
  <iact:action type="add" startTime="301854">
    <iact:property name="dataType"/>
    <iact:actionData xml:id="d23">
      <inkml:trace xmlns:inkml="http://www.w3.org/2003/InkML" xml:id="stk23" contextRef="#ctx0" brushRef="#br0">23717 11164 0,'0'45'55,"0"-23"-46,0 22-1,0 0-1,0 23 2,0-45 5,0 45 2,0-45 1,0-67 152</inkml:trace>
    </iact:actionData>
  </iact:action>
  <iact:action type="add" startTime="302806">
    <iact:property name="dataType"/>
    <iact:actionData xml:id="d24">
      <inkml:trace xmlns:inkml="http://www.w3.org/2003/InkML" xml:id="stk24" contextRef="#ctx0" brushRef="#br0">23806 10921 0,'0'-22'63,"22"-1"-55,22 23 1,-22 0-2,22-22 6,-21 22 3,-1-22 1,-22 44 225,0 0-217,0 23-10,-22-23 1,22 0-7,0 0 1,-23 23 6,1-1 1,22-22 0,0 0-1,0 0 4,-22-22-5,22 22 0,0 1 2,0-1 0</inkml:trace>
    </iact:actionData>
  </iact:action>
  <iact:action type="add" startTime="303862">
    <iact:property name="dataType"/>
    <iact:actionData xml:id="d25">
      <inkml:trace xmlns:inkml="http://www.w3.org/2003/InkML" xml:id="stk25" contextRef="#ctx0" brushRef="#br0">23938 11098 0,'23'0'47,"-1"0"26,-22 22-65,22 0-1,0 0 2,0 1 8,-22-1 0,22-22-1</inkml:trace>
    </iact:actionData>
  </iact:action>
  <iact:action type="add" startTime="304510">
    <iact:property name="dataType"/>
    <iact:actionData xml:id="d26">
      <inkml:trace xmlns:inkml="http://www.w3.org/2003/InkML" xml:id="stk26" contextRef="#ctx0" brushRef="#br0">24071 11164 0,'22'0'7,"-22"-22"122,45 0-105,-23 22-16,22-22 0,-22 0-1,23 22 6,-23-22 7,-22 0-7</inkml:trace>
    </iact:actionData>
  </iact:action>
  <iact:action type="add" startTime="305214">
    <iact:property name="dataType"/>
    <iact:actionData xml:id="d27">
      <inkml:trace xmlns:inkml="http://www.w3.org/2003/InkML" xml:id="stk27" contextRef="#ctx0" brushRef="#br0">24293 11009 0,'0'23'71,"0"-1"-62,0 0-2,0 0 2,0 22 8,0-22-3,0 1 1,0-1 2,0 0-1</inkml:trace>
    </iact:actionData>
  </iact:action>
  <iact:action type="add" startTime="305758">
    <iact:property name="dataType"/>
    <iact:actionData xml:id="d28">
      <inkml:trace xmlns:inkml="http://www.w3.org/2003/InkML" xml:id="stk28" contextRef="#ctx0" brushRef="#br0">23961 11342 0,'44'0'120,"-22"22"-112,22-22 0,1 0 4,65 22 9,-88-22-9,1 0 6,-1 0 2,-22 22 273,0 0-285,0 0 0,0 1 0,0-1 4,0 0 5,22-22 4,-22 22-8,0 0 35</inkml:trace>
    </iact:actionData>
  </iact:action>
  <iact:action type="add" startTime="306918">
    <iact:property name="dataType"/>
    <iact:actionData xml:id="d29">
      <inkml:trace xmlns:inkml="http://www.w3.org/2003/InkML" xml:id="stk29" contextRef="#ctx0" brushRef="#br0">24470 11319 0,'0'-22'119,"22"0"-111,-22-22 0,0 22 1,22-45 2,45-88 10,-45 89-21,44 21 13,-44-43 7,0 88 51,1 66 1,-23-44-64,0 1-1,0-1 2,0 44 7,0 1 1,0-23-1,0 22 2,0-21-2,0-23-3,0 0 43,0 0-32,0 0 8</inkml:trace>
    </iact:actionData>
  </iact:action>
  <iact:action type="add" startTime="308278">
    <iact:property name="dataType"/>
    <iact:actionData xml:id="d30">
      <inkml:trace xmlns:inkml="http://www.w3.org/2003/InkML" xml:id="stk30" contextRef="#ctx0" brushRef="#br0">24558 11142 0,'23'0'71,"-1"0"-46,0 0-18,0 0 17,0 0-7,0 0 70,0 0-54</inkml:trace>
    </iact:actionData>
  </iact:action>
  <iact:action type="add" startTime="309262">
    <iact:property name="dataType"/>
    <iact:actionData xml:id="d31">
      <inkml:trace xmlns:inkml="http://www.w3.org/2003/InkML" xml:id="stk31" contextRef="#ctx0" brushRef="#br0">24957 11032 0,'-22'0'151,"0"22"-103,22 0-31,0 0-1,0 0 0,0 0 0,0 0-1,0 1 41,0-1-24,0 0 8,0 0-8,22-22-15,0 0-1,0 0 8,0 0 7</inkml:trace>
    </iact:actionData>
  </iact:action>
  <iact:action type="add" startTime="310310">
    <iact:property name="dataType"/>
    <iact:actionData xml:id="d32">
      <inkml:trace xmlns:inkml="http://www.w3.org/2003/InkML" xml:id="stk32" contextRef="#ctx0" brushRef="#br0">25134 10854 0,'0'22'63,"0"23"-54,0-1-1,0 0 8,0 1-16,0 43 16,0-21 1,0-45 5,0 0 66,0 0-63</inkml:trace>
    </iact:actionData>
  </iact:action>
  <iact:action type="add" startTime="311102">
    <iact:property name="dataType"/>
    <iact:actionData xml:id="d33">
      <inkml:trace xmlns:inkml="http://www.w3.org/2003/InkML" xml:id="stk33" contextRef="#ctx0" brushRef="#br0">25289 11054 0,'-22'0'56,"0"0"-49,0 0 2,-23 22-1,23-22 8,22 22-8,-22 0 8,0-22 1,22 22 102,0 0 88,22-22-198,-22 23-2,22-1 18,-22 0-9,0 0 1,22-22 6,-22 22 1,23-22-16,-23 22 4,0 0 31,22-22-2,0 0 15</inkml:trace>
    </iact:actionData>
  </iact:action>
  <iact:action type="add" startTime="323206">
    <iact:property name="dataType"/>
    <iact:actionData xml:id="d34">
      <inkml:trace xmlns:inkml="http://www.w3.org/2003/InkML" xml:id="stk34" contextRef="#ctx0" brushRef="#br0">20174 14044 0,'-45'0'24,"23"0"0,0 22-8,0-22-9,0 0 9,-22 0 1,-23 0 0,-44 0-1,1 0 1,-1 0-1,45 0 1,43 0 0,-21-22-1,22 22 1,-22-22 0,-1 22-1,1-22 1,22-23-16,0 45 15,0-44 0,22-22 2,-45-1-2,23 23 0,0 0 1,0-23 0,22 1-1,-22-1 1,22 23 0,0 22-1,0-22 1,0 21-1,44-43-15,0 22 15,23-23 1,88 1 0,44-67-1,89 0 1,0 22 0,-89-22-1,-22 89 1,1 0 0,-68 44-1,45-22 1,-88 22-1,88 0-15,0 0 15,0 0 1,-67 0 0,23 22-1,-22 0 1,-1 0-1,1 22 1,-45-44 0,23 45 0,-23-45-1,-22 22 1,-22 0-1,22 0-15,-22 0 15,0 0 1,0 45 0,44-45-1,-44 44 1,0-43 0,0 43-1,-22 0 1,0-21-1,0-1 1,-22 0 0,44-22-1,-67 45-15,1-23 15,44-22-3,-111 45 8,44-23-7,45 0 5,-67 1-2,23-1-1,-67 23 2,44-23-2,22-22 0,-44 22-2,45-22 6,-23 23-4,89-45-3,-89 44 8,23-22-5,-1 22 2,45-44-2,0 23 1,-23-1-1,23-22-2,-23 22 5,45-22-6,-22 0 8,22 0-5,0 0 0,-1 0 2,1 0 12,-22 0-6,0 0 8,22 0-9,-1 0 10,1 0 71,22 22-96,-22-22 0</inkml:trace>
    </iact:actionData>
  </iact:action>
  <iact:action type="add" startTime="357382">
    <iact:property name="dataType"/>
    <iact:actionData xml:id="d35">
      <inkml:trace xmlns:inkml="http://www.w3.org/2003/InkML" xml:id="stk35" contextRef="#ctx0" brushRef="#br0">12667 11940 0,'44'0'103,"-22"0"-94,22 0 7,1 0-9,-23 0 3,66 0 6,23 0 1,22 0-1,22 0 2,22 0-2,-44 0 0,-44 0-2,-23 0 6,-22 0-7,1 0 7,-1 0-3,-22 0-1,0 0 1,23 0-1,-1 0 2,22 0-2,-21 0 1,21 0-1,0 22 1,-21-22 0,-23 0-4,0 0 7,0 0-3,0 0-17,0 0 23,1 0 18</inkml:trace>
    </iact:actionData>
  </iact:action>
  <iact:action type="add" startTime="358966">
    <iact:property name="dataType"/>
    <iact:actionData xml:id="d36">
      <inkml:trace xmlns:inkml="http://www.w3.org/2003/InkML" xml:id="stk36" contextRef="#ctx0" brushRef="#br0">12955 13357 0,'44'0'96,"0"0"-81,0 0 2,1 0-5,21 0 4,23 0 1,21 0-1,1 0 1,-22 0 0,-1 23-1,-43-23-15,65 22 15,-43-22 0,21 0 1,-43 0 0,21 0 0,1 0-1,43 0 1,1 0-1,0 0 1,-45 0 0,1 0-1,-23 0 1,-22 0 0,0 0 0,0 0-1,0 0 1,1 0 5,-1 0 33,-22-22 130</inkml:trace>
    </iact:actionData>
  </iact:action>
  <iact:action type="add" startTime="363718">
    <iact:property name="dataType"/>
    <iact:actionData xml:id="d37">
      <inkml:trace xmlns:inkml="http://www.w3.org/2003/InkML" xml:id="stk37" contextRef="#ctx0" brushRef="#br0">12379 11253 0,'44'0'56,"0"0"-41,-21 0-6,-1 0 3,66 0 1,23 0 3,0 0 4,22 0-7,44 22 4,-22-22 4,-45 22-21,-65-22 12,43 0 5,1 0 3,-67 0-7,22 0 4,-21 0 3,-1 0-19,0 0 11,22 0 9,0 0-9,1 0 6,-1 0 2,0 0-8,23 0 5,-23 0 0,67 0 3,-67 0-7,22 0 8,-43 0-9,43 0 5,-22 0 3,1 0-6,-23 0 2,0 0 1,0 0 0,0 0-1,0 0 1,0 0 3,1 0 2</inkml:trace>
    </iact:actionData>
  </iact:action>
  <iact:action type="add" startTime="373166">
    <iact:property name="dataType"/>
    <iact:actionData xml:id="d38">
      <inkml:trace xmlns:inkml="http://www.w3.org/2003/InkML" xml:id="stk38" contextRef="#ctx0" brushRef="#br0">12512 12626 0,'22'0'7,"0"0"9,0 0 0,0-22-8,0 22 8,1 0-2,21 0 3,-22 0-4,44 0 8,-21 0-5,-23-22-16,44 22 16,-21 0 0,21 0 1,-22 0 0,23 0 0,-23 0-1,67 0 1,-45 0-1,23 0 1,-1 0 0,-21 0 0,-23 0-1,-22 0-15,0 0 15,23 0 0,21 0 1,-22-22 0,23 0 0,-1 22-1,23 0 1,-1 0-1,1 0 1,22 0 0,-45 0 0,-22 0-1,45 0-15,-45 0 15,-22 0 0,23 0 1,-23 0 0,0 0 13</inkml:trace>
    </iact:actionData>
  </iact:action>
  <iact:action type="add" startTime="380502">
    <iact:property name="dataType"/>
    <iact:actionData xml:id="d39">
      <inkml:trace xmlns:inkml="http://www.w3.org/2003/InkML" xml:id="stk39" contextRef="#ctx0" brushRef="#br0">12999 16525 0,'22'0'95,"22"0"-71,-22 0-8,23 0-7,21 0 5,1 0-1,65 0 7,-65 0-19,-1 0 11,134 0 9,-90-22-6,-65 22-1,88 0 6,-67-22-3,0 22-1,-21 0-3,-23 0 8,0 0-5,22 0-2,23-22 6,-23 22-4,-22 0 0,0 0-14,23 0 14,-23 0 14,0 0 2,0 0-8,0 0-8,0 0 0,0 0 48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4107">
    <iact:property name="dataType"/>
    <iact:actionData xml:id="d0">
      <inkml:trace xmlns:inkml="http://www.w3.org/2003/InkML" xml:id="stk0" contextRef="#ctx0" brushRef="#br0">9566 8196 0,'0'0'1,"-22"0"5,0 0 3,0 0 7,0 0 0,0 0 32,22 22-41,-22-22 2,-1 0 23,1 0-16,0 0 0,0 0-3,-44 0 8,43-22-8,1 22 7,-22-22-19,0 0 14,-1 0-2,23 22 8,0 0-4,-22-22-1,22 22 2,0 0-2,-1 0 0,1-45 1,0 45 54,22-22-63,0 0 24,0-22-16,0 22-8,0-1 7,0-21 1,0 22-15,22-22 15,0-1 1,1 1 0,21 22-1,0-22-2,23-1 6,21 1-4,45-23 1,-44 45 0,43-22-1,1 0 2,-66 44-3,66-22-14,-23 22 15,-43-23-2,-1 23 6,23 23-4,-45-23-3,23 0 7,21 0-19,23 0 15,-23 22 1,-43-22-4,21 0 7,-22 22-6,1 0 6,-1 0-4,0 22 1,-22 1 0,1-45-1,-23 22 1,0 0 17,0 0-15,22-22-5,0 22 2,-22 23 1,0-23-1,-22 66-15,-45-21 15,1-1 1,-67 1 0,44-1-1,-21 1 1,43-45 0,1 0-1,-1-22 1,23 22 0,22-22-1,0 0 1,-22 22-1,21-22 1,1 0 0,0 0 0,0 0-1,22 22 1,-22-22 0,0 0-1,-1 0 4</inkml:trace>
    </iact:actionData>
  </iact:action>
  <iact:action type="add" startTime="26139">
    <iact:property name="dataType"/>
    <iact:actionData xml:id="d1">
      <inkml:trace xmlns:inkml="http://www.w3.org/2003/InkML" xml:id="stk1" contextRef="#ctx0" brushRef="#br0">10031 7399 0,'0'22'32,"0"0"-24,-22 22 0,0 23 0,-22 21 0,0 23 6,-45 44 2,-22 22-3,1 23 8,110-178-9,-45 67 9,23-67-4,0 0 21,0-22 106</inkml:trace>
    </iact:actionData>
  </iact:action>
  <iact:action type="add" startTime="26875">
    <iact:property name="dataType"/>
    <iact:actionData xml:id="d2">
      <inkml:trace xmlns:inkml="http://www.w3.org/2003/InkML" xml:id="stk2" contextRef="#ctx0" brushRef="#br0">9367 7687 0,'22'0'72,"67"44"-64,-45-22 4,67 178 0,44-90 9,-67-21-4,1-23 0,-23 1-1,-21-67-14,-23 0 14,0 0-5,-22 22 10,22-22 10</inkml:trace>
    </iact:actionData>
  </iact:action>
  <iact:action type="add" startTime="36771">
    <iact:property name="dataType"/>
    <iact:actionData xml:id="d3">
      <inkml:trace xmlns:inkml="http://www.w3.org/2003/InkML" xml:id="stk3" contextRef="#ctx0" brushRef="#br0">11471 7244 0</inkml:trace>
    </iact:actionData>
  </iact:action>
  <iact:action type="add" startTime="38043">
    <iact:property name="dataType"/>
    <iact:actionData xml:id="d4">
      <inkml:trace xmlns:inkml="http://www.w3.org/2003/InkML" xml:id="stk4" contextRef="#ctx0" brushRef="#br0">11471 7244 0</inkml:trace>
    </iact:actionData>
  </iact:action>
  <iact:action type="add" startTime="39635">
    <iact:property name="dataType"/>
    <iact:actionData xml:id="d5">
      <inkml:trace xmlns:inkml="http://www.w3.org/2003/InkML" xml:id="stk5" contextRef="#ctx0" brushRef="#br0">11471 9525 0</inkml:trace>
    </iact:actionData>
  </iact:action>
  <iact:action type="add" startTime="43283">
    <iact:property name="dataType"/>
    <iact:actionData xml:id="d6">
      <inkml:trace xmlns:inkml="http://www.w3.org/2003/InkML" xml:id="stk6" contextRef="#ctx0" brushRef="#br0">6710 12183 0,'0'-22'88,"22"22"-72,0 0-1,0 0 0,45-44 1,-1 44 1,-22-22-4,1 0-12,154-45 18,0 23-2,-22 0 0,45 21-1,-45 1 1,-44 0 0,-67 0-1,1 22 1,-23 0 0,45 0-1,-23-22 1,-22 0-1,45 0-15,0-1 15,-1 1 1,-44 0 0,23 0-1,-1 22 1,-21-44 0,-23 44-1,0 0 1,22-23 0,-22 23-1,0 0 1,1-22-5,-23 0-11,44 22 19,-22 0-3</inkml:trace>
    </iact:actionData>
  </iact:action>
  <iact:action type="add" startTime="50027">
    <iact:property name="dataType"/>
    <iact:actionData xml:id="d7">
      <inkml:trace xmlns:inkml="http://www.w3.org/2003/InkML" xml:id="stk7" contextRef="#ctx0" brushRef="#br0">709 12560 0,'0'0'1,"22"0"157,22 0-149,-22 22-1,22 0 2,67-22 10,-67 0-7,134 0 8,-68 0-21,-21 0 12,132 0 9,-66 22-5,-88-22-3,88 0 8,-44 23-4,21-1-1,-21-22 1,22 0 0,-22 0-5,-45 0 9,-22 0-5,23 22-15,-45-22 11,44 0 9,-21 0-9,-23 0 9,0 0 0,0 0 12,0 0-17,0 0 7,1 0 10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5506">
    <iact:property name="dataType"/>
    <iact:actionData xml:id="d0">
      <inkml:trace xmlns:inkml="http://www.w3.org/2003/InkML" xml:id="stk0" contextRef="#ctx0" brushRef="#br0">5315 9570 0,'22'0'160,"22"0"-152,-22 0 8,0-23-8,1 23 0,-1 0 5,22 0 4,-22-22 0,22 0 0,-21 22-1,-1 0 1,0 0-1,0 0 6,0 0-6,0 0 8,0 0-15,1 0 22,-1 0-7,22 0 1,-22 0-1,0 0-9,0 0-5,1 0 7,-1 0 0,22 0-1,-22 0 1,22 0 0,1 0 0,-1 0-1,-22 0 1,45 0 0,-45 0-17,22 0 16,0 0 1,1 0-1,-23 0 1,22 0 0,0 0-1,1 0 1,-1 0 0,-22 0-1,22 0 1,-22 0 0,45 22-1,-45-22 1,45 0-16,65 0 15,46 0 0,-46 0 1,46 0 0,-23 22-1,-23-22 1,-21 0 0,-22 0-1,21 0 1,-43 0 0,-1 23-1,1-23 1,-1 0-1,45 0-15,-22 0 15,-1 0 1,1 0 0,-23 0-1,-22 0 1,-21 0 0,-1 0 0,22 0-1,-22 0 2,0 0-2,0 0 0,1 0 1,43 0-1,-22 0 1,-22 0 0,23 0-1,-23 0 5</inkml:trace>
    </iact:actionData>
  </iact:action>
  <iact:action type="add" startTime="87938">
    <iact:property name="dataType"/>
    <iact:actionData xml:id="d1">
      <inkml:trace xmlns:inkml="http://www.w3.org/2003/InkML" xml:id="stk1" contextRef="#ctx0" brushRef="#br0">5492 9525 0,'0'-22'119,"0"0"-111,0 0 0,0-23 5,0-65 4,-22-1 0,0 22-1,-1 1 1,23 66-1,0-45-15,0 45 15,0 0 1,0 0 5,0 0 2,0-1-15,0 1 207,0 0-193,0 0 9,0 0-16,23 22-7,-1 0 23,0 0 15,22 0-14,-22-22-10,0 22-9,23 0 3,-1 0-1,45 0 1,-23 0-1,-22 0-15,67-22 15,22 22 1,-45 0 0,-21 0-1,44 0 1,-45 0-1,45 0 1,22 0 0,0 0 0,-1 0-1,23 22 1,67-22-1,-134 0 1,67 0-16,-44 0 15,-44 0 0,-1 0 1,-44 0 0,67 0 0,-23 0-1,23 0 1,44 0-1,44 0 1,-22 0 0,0 0 0,-111 0-17,0 0 16,-21 0 1,-1 0-1,0 0 1,0 0 0,44 22-1,45-22 1,22 22 0,-22-22 0,-1 0-1,-21 0 1,-67 22-1,0-22-15,0 0 15,1 0 1,21 0 17,-22 0-18,44 0 1,23 0-1,-45 0 1,-22 0 0,1 44 241,-1-21-243,-22-1-7,0 22 1,22-44 1,-22 44 6,0 1 1,22-23 0,-22 0 0,0 22-1,0-22 1,22 23-1,0-1 1,-22-22-1,0 22-15,0 1 15,0-1 1,0 0 0,0-22-1,0 1 1,0 21 0,0-22 0,0 0-1,0 23 3,-22-23-5,22 0 4,0 0 6,-22-22 80,0 0-72,-22 0-25,21 0 1,-21 22 9,0-22-9,-45 22 8,1-22 1,-45 0 0,0 0 4,22 0-10,45 0 6,-45 0 4,89 0-9,-22 0 10,22 0-10,-23 0 9,23 0-8,0 0 7,0 0-8,0 0 11,-23 0 226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1329">
    <iact:property name="dataType"/>
    <iact:actionData xml:id="d0">
      <inkml:trace xmlns:inkml="http://www.w3.org/2003/InkML" xml:id="stk0" contextRef="#ctx0" brushRef="#br0">17871 7000 0,'22'0'144,"0"0"-136,44 0 0,1 0 8,-45 0-4,67-22 4,-23 22 1,23 0 0,-1 0 0,45 0-1,-22 0 1,-45 0-1,-44 0 1,1 0 0,-1 0-1,0 0 6,0 0 2,0 0 24</inkml:trace>
    </iact:actionData>
  </iact:action>
  <iact:action type="add" startTime="81697">
    <iact:property name="dataType"/>
    <iact:actionData xml:id="d1">
      <inkml:trace xmlns:inkml="http://www.w3.org/2003/InkML" xml:id="stk1" contextRef="#ctx0" brushRef="#br0">18048 8085 0,'0'0'0,"-22"0"16,-23 0 0,23 0-8,-22 0 8,22 0-2,-22 0 3,21 0-1,23-22 1,-44 0-4,0 22 7,0-22-4,21 0-2,-21 0 6,22 22-3,0-22-4,22-1 7,-22 23-1,22-22-5,0 0 20,-22 22-21,22-44 7,0 22-4,0-1-2,0-21 6,22 22 1,0 0 3,-22 0-16,0 0 6,66-1 3,23 1-1,22-22 1,-45 22-1,45 0 1,-1 22 0,1 0-1,0 0 1,0 0 0,22 0-1,-45 0 1,23 0 0,-23 0-1,-43 0 1,21 0 0,-22 22-1,1-22 1,-23 22 0,22-22-1,0 44 1,23-22 0,21 23-1,1 21 1,-23-44 0,-21-22-1,-1 22 1,-22 1 0,0-1-1,-22 0 48,0 0-48,0 0 0,0 0 0,0 1 0,-22-1 0,22 0-8,-44-22 7,0 44 2,-1-22-1,-43 23-15,43-45 11,-110 44 9,67-44-5,-45 44 1,44-22 0,1 0-1,44-22 1,-23 0 0,23 0-1,-45 0 1,45 0 0,0 0-1,-23-22-16,1 22 17,-23 0 0,23-22-1,21 22 1,-21-22 0,44 22-1,0-22 1,0 22 17,-1 0-17,1 0-1,22-22 0,-22 22 24</inkml:trace>
    </iact:actionData>
  </iact:action>
  <iact:action type="add" startTime="111481">
    <iact:property name="dataType"/>
    <iact:actionData xml:id="d2">
      <inkml:trace xmlns:inkml="http://www.w3.org/2003/InkML" xml:id="stk2" contextRef="#ctx0" brushRef="#br0">17804 8772 0,'22'0'728,"45"0"-720,-23 0 8,-22 0-8,0 0 0,23 0 10,-23 0-6,22 22 9,23-22-4,-23 0-1,-22 0 1,0 0-1,22 22 1,-21-22 0,43 0 0,-22 0 7,-22 0-8,1 0 0,-1 0 8,0 0-4,0 0-4,0 0 1,0 0-1,1 0 1,-1 0-3,44 0 6,-44 0-4,0 0 1,23 0-1,-23 0 1,0 0 0,0 0-1,0 0 5,-22 23-8,22-23 3,23 0 1,-23 0 0,22 0-1,-22 0-15,23 0 15,-1 0 1,-22 0 0,0 0-1,0 0 1,0 0-1,1 0 1,-1 0 0,0 0 0,0 0-1,0 0 1,0 0 8,0 0 31</inkml:trace>
    </iact:actionData>
  </iact:action>
  <iact:action type="add" startTime="116729">
    <iact:property name="dataType"/>
    <iact:actionData xml:id="d3">
      <inkml:trace xmlns:inkml="http://www.w3.org/2003/InkML" xml:id="stk3" contextRef="#ctx0" brushRef="#br0">17893 8772 0,'0'0'1,"-22"0"86,0 0-39,-1 0-32,1 0 8,0 0 0,0 0 32,0 0-32,22-22 80,-22 0-80,22 0-8,0 0 0,0-1 8,0 1 0,0 0-8,0 0-3,0 0 8,0 0 1,0-1 2,0 1 40,0 0 32,0 0-64,22 22-16,0-22-8,-22 0 8,22 0 1,0 22 0,23-23-1,-45 1 1,44 22 0,-22-22-1,0 0 1,0 22 0,23-22-1,-23 22 1,-22-22-1,44 22-15,-22 0 15,0 0 1,23-23-1,-1 23 1,0 0 0,0 0 0,23 0-1,-23 23 1,45-23 0,-23 22-1,1-22 1,-1 22-1,1-22-15,21 0 15,-44 0 1,23 0-1,-23 0 2,23 0-2,-23 0 1,0 0 0,0 0-1,1 0 1,-1 22-1,-22-22 1,0 22-1,23-22-15,-23 0 15,22 0 1,-22 22 0,0 1-1,0-23 1,1 22 17,-23 0-7,22-22-19,-22 22 24,22-22-8,-22 22-16,0 22 9,0-21 0,0 21-1,0-22 6,0 0 2,0 23 0,-22-23 0,0-22-8,-1 22-8,1 0 8,0-22-16,-44 44 16,-1-22 1,23 1 0,0-23-1,44 22 1,-45-22-1,1 0 1,0 0 0,22 0 0,-23 22-1,23-22 1</inkml:trace>
    </iact:actionData>
  </iact:action>
  <iact:action type="add" startTime="129401">
    <iact:property name="dataType"/>
    <iact:actionData xml:id="d4">
      <inkml:trace xmlns:inkml="http://www.w3.org/2003/InkML" xml:id="stk4" contextRef="#ctx0" brushRef="#br0">17738 9570 0,'22'0'95,"0"0"-78,0 0-9,0 0 0,1 0 13,43 0-8,-22 0 8,1 0-9,-1 0 9,-22 0-21,44 0 16,-43 0 1,21 0 0,0 0-1,-22 0 1,23 0-4,-1 0 7,-22 0-3,22 0-4,-22 0 7,45 0-3,-23 0-4,111 0 7,-44 0-3,-22 0-1,21 0 1,-21 0 0,-45 0-4,23 0 7,-1 0-3,-44 0-4,45 0 7,-23 0-7,-22 0 8,22 0-5,-22 0-16,1 0 13,21 0 8,-22 0 9,-22-45 146,0 23-168,0 0 0,0-22 0,0-45 12,0 0-8,0 1 9,0 21-8,0 45 7,0 0 238,-22 22-202,0 0-32,0 0-16,-23 0 16,23 0-8,-22-22 0,0 0 0,-1 22-1,23 0-14,-44 0 15,-1 0 1,-21 0-1,-1 0 1,1 0-3,-1 0 6,45 0-4,-23 0-3,45 0 8,-22 0-8,22 0 7,0 0-4,-1 0 1,1 0-4,0 0 8,0 0-9,-22 0 9,21 0-8,-21 0 7,0 0-3,22 0-1,-23 0 1,23 0-3,-22 0 6,22 0-8,-67 0 9,1 0-5,66 0-3,-89 0 8,67-22-8,-1 22 7,-21 0-3,44 0-1,0 0 1,-1 0 0,1 0-4,-22-23 7,22 23-3,22 23 366,0 21-375,0-22 8,0 22-6,0-21 3,0 21 7,0 0-7,0-22 7,0 0 128,0 1-60,22-1-80,-22 0 16,0 0-8,22 22 0,-22-22-3,22 23 8,0-23-5,1 0 1,-23 0-1,22-22 1,-22 22 0,22-22 98,0 0-75,0 0-24,0 0 0,23 0-3,-1 0 3,67 23-3,-45-23 3,23 22 1,-45-22 0,0 0-1</inkml:trace>
    </iact:actionData>
  </iact:action>
  <iact:action type="add" startTime="155129">
    <iact:property name="dataType"/>
    <iact:actionData xml:id="d5">
      <inkml:trace xmlns:inkml="http://www.w3.org/2003/InkML" xml:id="stk5" contextRef="#ctx0" brushRef="#br0">10740 10278 0,'0'0'0,"-22"0"175,0 0-142,0 23-1,0-23-16,-23 0 56,45-23 88,0 1-152,-22 0 8,22 0-8,0 0 9,0 0 6,0-1-7,0 1 0,0 0 8,22 22 32,0 0-8,1 0-40,-23-22 15,22 22-8,0 0 27,0 0-26,0 0 16,22 0-8,-21 0-8,-1-22 32,0 22 8,0 22-32,-22 0 0,22-22 0,-22 22 136,0 0-144,0 1 32,-22-23-32,0 22 32,0-22-32,22 22 16,-22-22-24,22 22 9,-23-22 126</inkml:trace>
    </iact:actionData>
  </iact:action>
  <iact:action type="add" startTime="157609">
    <iact:property name="dataType"/>
    <iact:actionData xml:id="d6">
      <inkml:trace xmlns:inkml="http://www.w3.org/2003/InkML" xml:id="stk6" contextRef="#ctx0" brushRef="#br0">10829 10854 0,'-22'0'120,"22"22"-96,-23-22-16,1 0 40,0 0-32,22-22 88,0 0-80,0 0 0,0 0 0,22 0-8,-22 0-5,22-23 6,1 23 0,-1-22 0,0 44-1,-22-22 1,22 22 0,0 0-17,0 0 24,-22-22-8,22 22 8,1 0 40,-23 22 0,22-22-56,0 22 8,-22 0 16,0 0-16,22 0 8,-22 0 40,0 1-40,0-1-16,-22 0 8,0-22 8,0 0 40,22 22-32,-23-22-8,1 0 8,0 0 16,22 22-40,-22-22 16,0 0 8,0 0 0</inkml:trace>
    </iact:actionData>
  </iact:action>
  <iact:action type="add" startTime="159545">
    <iact:property name="dataType"/>
    <iact:actionData xml:id="d7">
      <inkml:trace xmlns:inkml="http://www.w3.org/2003/InkML" xml:id="stk7" contextRef="#ctx0" brushRef="#br0">11028 11541 0,'-22'0'152,"-22"0"-128,21-22 0,1 22-16,0 0 16,0 0 48,22-22-48,-22 0 32,0 22-48,22-23 16,0 1-16,0 0 2,0 0 12,0 0-6,0 0 8,0-1 0,0 1-8,0 0-2,22 22 3,-22-22 0,22 22 17,-22-22-18,22 22 0,0 0 70,0 0-54,1 0-8,-23 22-8,22 0 0,-22 0 8,22-22 0,-22 22 0,22-22 0,-22 23-10,0-1 44,0 0-50,22-22 0,-22 22 16,0 0 24,0 23-16,0-23-16,0 0 0,0 0-8,0 0 11,0 0-6,0 0 11,-22 1-8</inkml:trace>
    </iact:actionData>
  </iact:action>
  <iact:action type="add" startTime="199113">
    <iact:property name="dataType"/>
    <iact:actionData xml:id="d8">
      <inkml:trace xmlns:inkml="http://www.w3.org/2003/InkML" xml:id="stk8" contextRef="#ctx0" brushRef="#br0">11604 12494 0,'44'0'176,"-22"0"-168,0 0-1,0 0 2,23 22 11,-1 0-3,23-22-1,-45 22-2,22-22 6,-22 0-4,-22 22-3,44-22 8,-21 0-5,-1 0 1,0 0-1,-22 22 1,22-22-4,0 0 8,-22 22 6,22-22-11,-22-88 192,-44 66-200,0-23 0,22 23 4,-67-44 9,67 66-8,-45-45 7,45 23-4,0 22 1,0 0-4,0 0 8,0 0 6,-23 0 21,45 22 192,0 1-224,0-1-8,0 0 0,22 0 11,1 22-2,-1 1-1,0-23 1,0 22 0,-22-22-1,22 0 1,-22 1 0,0-1 47,-22 0-32,0-22-24,0 0 1,0 0 11,-67-22-3,0 22-1,-21-45 1,21 1-4,-22 0-12,1-45 19,43 45-4</inkml:trace>
    </iact:actionData>
  </iact:action>
  <iact:action type="add" startTime="201281">
    <iact:property name="dataType"/>
    <iact:actionData xml:id="d9">
      <inkml:trace xmlns:inkml="http://www.w3.org/2003/InkML" xml:id="stk9" contextRef="#ctx0" brushRef="#br0">11449 12538 0,'22'0'96,"0"22"-80,0-22-8,0 22 7,23-22-14,21 22 15,-22 0 0,45 1 1,-45-1 0,1-22-1,-23 0 1,0 22 12,0-22 3,0 0-16,0 0 8</inkml:trace>
    </iact:actionData>
  </iact:action>
  <iact:action type="add" startTime="202801">
    <iact:property name="dataType"/>
    <iact:actionData xml:id="d10">
      <inkml:trace xmlns:inkml="http://www.w3.org/2003/InkML" xml:id="stk10" contextRef="#ctx0" brushRef="#br0">12733 12715 0,'0'0'1,"22"0"6,23 22 9,-45 0-8,44-22 4,44 67 5,23-23-1,-22 0 1,21 1 0,-65-23-1,-23 0 1,0-22 0,0 0 30</inkml:trace>
    </iact:actionData>
  </iact:action>
  <iact:action type="add" startTime="204897">
    <iact:property name="dataType"/>
    <iact:actionData xml:id="d11">
      <inkml:trace xmlns:inkml="http://www.w3.org/2003/InkML" xml:id="stk11" contextRef="#ctx0" brushRef="#br0">17494 14642 0,'-22'0'63,"-22"0"-46,22 0-9,0 0 2,-23 22 7,-21-22-1,22 0 1,-45 22 0,23 1-1,-45-23 1,22 22 0,-22 0-1,67-22-15,-89 22 15,-22 0 1,22-22-1,-22 0 1,-22 22-1,-22 1 1,-89-1 0,0 0 0,-22 22-1,22 0 1,45 1-1,154-45 1,-243 22 0,177 0-1,-66 0 1,21 0 0,-43 23-1,-23-23 1,22-22 0,-44 0 0,1 0-1,21 0 1,-22 0 0,44 0 0,134 0-1,-112 0-16,1 0 17,66 0-1,66 0 1,1 0-1,-1 0 1,67 0 0,-67 0 0,45 0-1,-67 22 1,67-22 0,-45 0-1,23 0 1,44 0-16,-23 0 14,23 0 2,0 0 22,22 22-23,-22-22 128</inkml:trace>
    </iact:actionData>
  </iact:action>
  <iact:action type="add" startTime="206441">
    <iact:property name="dataType"/>
    <iact:actionData xml:id="d12">
      <inkml:trace xmlns:inkml="http://www.w3.org/2003/InkML" xml:id="stk12" contextRef="#ctx0" brushRef="#br0">9899 14886 0,'0'22'103,"-23"0"-94,1 0 0,-66 45 7,21-23 1,-21 22 0,66-21-1,-45-1 1,45 0 0,-22-44-1,44 23 251,44-23-260,0 22 3,45 0 7,22 22 4,-45-22-5,0-22-3,-43 0 4,-1 0 0,0-22 169,0-22-178</inkml:trace>
    </iact:actionData>
  </iact:action>
  <iact:action type="add" startTime="207921">
    <iact:property name="dataType"/>
    <iact:actionData xml:id="d13">
      <inkml:trace xmlns:inkml="http://www.w3.org/2003/InkML" xml:id="stk13" contextRef="#ctx0" brushRef="#br0">12534 15041 0,'0'-22'55,"0"0"-46,0-1 1,0-21 11,0-22-8,22-23 4,0 23-1,0 21 1,0 1 3,-22 22-7,23 22 28,-1 0 31,-22 22-56,22 0-8,-22 22 0,22-44 0,22 45 7,-44 21 5,0-44-8,22 23 8,1-23-7,-23 0 5,0 0 2,0 0 126,0 0-138,0 1 8,-23-23 0</inkml:trace>
    </iact:actionData>
  </iact:action>
  <iact:action type="add" startTime="208865">
    <iact:property name="dataType"/>
    <iact:actionData xml:id="d14">
      <inkml:trace xmlns:inkml="http://www.w3.org/2003/InkML" xml:id="stk14" contextRef="#ctx0" brushRef="#br0">12622 14886 0,'23'0'88,"-1"0"-80,0 0 8,0 0 0,0 0-8,0 0 3,0 0 10,1 0-21,-1 0 12</inkml:trace>
    </iact:actionData>
  </iact:action>
  <iact:action type="add" startTime="209553">
    <iact:property name="dataType"/>
    <iact:actionData xml:id="d15">
      <inkml:trace xmlns:inkml="http://www.w3.org/2003/InkML" xml:id="stk15" contextRef="#ctx0" brushRef="#br0">12999 14797 0,'-22'0'8,"0"0"0,-1 0 8,1 22-8,0 1 16,22-1-8,-22 0 8,22 0-8,0 0 0,0 0 24,0 0-16,22-22-8,0 0 0,0 0 0,1 0 0,-1 0 0,0 0-1,0 0-1,0 0 2,22-44 1,-21-22 0,-1-1-1</inkml:trace>
    </iact:actionData>
  </iact:action>
  <iact:action type="add" startTime="210217">
    <iact:property name="dataType"/>
    <iact:actionData xml:id="d16">
      <inkml:trace xmlns:inkml="http://www.w3.org/2003/InkML" xml:id="stk16" contextRef="#ctx0" brushRef="#br0">13132 14686 0,'0'0'1,"22"89"22,-22-67-16,22 23 7,-22-1 2,22 0 1,0 0 0,-22-66 112,-44 22-121</inkml:trace>
    </iact:actionData>
  </iact:action>
  <iact:action type="add" startTime="211121">
    <iact:property name="dataType"/>
    <iact:actionData xml:id="d17">
      <inkml:trace xmlns:inkml="http://www.w3.org/2003/InkML" xml:id="stk17" contextRef="#ctx0" brushRef="#br0">13265 14642 0,'0'22'24,"0"23"-8,-23-23 0,23 0-8,-22-22 8,22 22-5,-22 0 5,22 0 29,0 1-21,22-23 248,-22 22-256,22 0-8,1-22 0,21 0 3,0 22 5,0 0 1,-44 0 0,23-22 18,-23-22 165</inkml:trace>
    </iact:actionData>
  </iact:action>
  <iact:action type="add" startTime="212449">
    <iact:property name="dataType"/>
    <iact:actionData xml:id="d18">
      <inkml:trace xmlns:inkml="http://www.w3.org/2003/InkML" xml:id="stk18" contextRef="#ctx0" brushRef="#br0">13530 14819 0,'0'-22'55,"23"22"-46,-1 0-1,-22-22 0,22 22 8,22-22 1,23 0-1,-23 0 1,0-1 0,-22 23-1,-22-22 1</inkml:trace>
    </iact:actionData>
  </iact:action>
  <iact:action type="add" startTime="213401">
    <iact:property name="dataType"/>
    <iact:actionData xml:id="d19">
      <inkml:trace xmlns:inkml="http://www.w3.org/2003/InkML" xml:id="stk19" contextRef="#ctx0" brushRef="#br0">13619 14908 0,'22'-22'207,"0"0"-198,23 0-1,21-1-1,-44 1 6,67 0 4,-67 0 0</inkml:trace>
    </iact:actionData>
  </iact:action>
  <iact:action type="add" startTime="237937">
    <iact:property name="dataType"/>
    <iact:actionData xml:id="d20">
      <inkml:trace xmlns:inkml="http://www.w3.org/2003/InkML" xml:id="stk20" contextRef="#ctx0" brushRef="#br0">14217 14620 0,'0'22'87,"0"0"-46,0 0-33,0 1 0,0 21 10,0-22-4,0 0 6,0 0-3,0-44 146</inkml:trace>
    </iact:actionData>
  </iact:action>
  <iact:action type="add" startTime="238649">
    <iact:property name="dataType"/>
    <iact:actionData xml:id="d21">
      <inkml:trace xmlns:inkml="http://www.w3.org/2003/InkML" xml:id="stk21" contextRef="#ctx0" brushRef="#br0">14394 14465 0,'0'22'47,"0"0"-38,22 0-1,-22 1 0,0-1 8,22-22-4,-22 22 80,0 0-76,22-22 24,-22 22-24,45-22-8,-23 0 4,22 0 4,0 0 1,-21 22-1,-1-22 11,-22 22-11,0 1-8,0-1 8,0 0 8,0 0 0,0 0-8,0 0 8,-22-22-11,22 23 0,-23-23 7,1 22-2,0-22 46</inkml:trace>
    </iact:actionData>
  </iact:action>
  <iact:action type="add" startTime="240137">
    <iact:property name="dataType"/>
    <iact:actionData xml:id="d22">
      <inkml:trace xmlns:inkml="http://www.w3.org/2003/InkML" xml:id="stk22" contextRef="#ctx0" brushRef="#br0">14416 14531 0,'22'0'127,"0"0"-110,23 0 7,-23 0-8,0 0-1,0 0 10,0 0-17</inkml:trace>
    </iact:actionData>
  </iact:action>
  <iact:action type="add" startTime="241009">
    <iact:property name="dataType"/>
    <iact:actionData xml:id="d23">
      <inkml:trace xmlns:inkml="http://www.w3.org/2003/InkML" xml:id="stk23" contextRef="#ctx0" brushRef="#br0">14859 14376 0,'0'23'55,"-22"-23"-38,22 22 7,-22-22 40,22 44-57,-22-44 18,22 22-9,0 0 48,-23-22-48,23 22 0,0 1 0</inkml:trace>
    </iact:actionData>
  </iact:action>
  <iact:action type="add" startTime="241929">
    <iact:property name="dataType"/>
    <iact:actionData xml:id="d24">
      <inkml:trace xmlns:inkml="http://www.w3.org/2003/InkML" xml:id="stk24" contextRef="#ctx0" brushRef="#br0">14837 14421 0,'22'0'16,"0"0"56,0 0-56,0 0-9,1 0 2,21 0 15,-44 22-8,22-22-9,0 0 43,-22 22 77,0 0 8,0 22-110,0-21-9,0-1-9,0 22 2,0-22 4,0 45 4,-22-23 0,22 0-1,-22-22 1,22 23-17,0-23 17,0 22-1,0-22 1,0 0 0,0 1-1,0-1 21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10T10:39:0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896">
    <iact:property name="dataType"/>
    <iact:actionData xml:id="d0">
      <inkml:trace xmlns:inkml="http://www.w3.org/2003/InkML" xml:id="stk0" contextRef="#ctx0" brushRef="#br0">12689 14997 0,'22'0'111,"22"0"-102,23-23-2,43 23 2,45 0 3,288 0 5,111 45-1,44-23 1,-133-22 0,-288 0-1,133 0-15,-177 22 15,-67-22 1,1 0 0,-45 0-1,0 0 5,0 0 99,0 0-96,1 0-15,-1 0-2,0 0 1,-22 22 257,0 0-258,0 23 2,0-1 5,0 22 2,0 67 1,0-66-1,22 44-15,-22-23 15,0-21 1,22-1-1,-22 0 1,0-21 0,0 43-1,0-21 1,0-23 0,0 0-1,0-21 19,0-1-19,0 0 7,0 0-7,0 0 8,0 23-8,0-23 0,0 22-8,0-22 5,0 22 4</inkml:trace>
    </iact:actionData>
  </iact:action>
  <iact:action type="add" startTime="11936">
    <iact:property name="dataType"/>
    <iact:actionData xml:id="d1">
      <inkml:trace xmlns:inkml="http://www.w3.org/2003/InkML" xml:id="stk1" contextRef="#ctx0" brushRef="#br0">13065 16569 0,'22'0'136,"1"0"-129,21 0 1,22 0 0,67 0 8,-22-22 0,199 22-15,0 0 15,0 0 1,-66 0-1,-67 0 1,-22 0 0,-67 0-1,23 0 1,-44 0 0,-1 0-1,-22 0 1,23 22 0,-23-22 0,22 22-1,-21-22 1,-23 0-1,22 0 1,-22 0 0,0 0-1,1 0 5,-1 0-5,0 0-3,0 0 4,0 0 0,0 0-1,0 0-15,45 0 15,-45 0 1,22 0 0,1 0-1,-23-22 5,0 22 203,0 0-192,0 0-24,-22-22 32,0 0 40,0 0-72,22 22 1,-22-22 14</inkml:trace>
    </iact:actionData>
  </iact:action>
  <iact:action type="add" startTime="14048">
    <iact:property name="dataType"/>
    <iact:actionData xml:id="d2">
      <inkml:trace xmlns:inkml="http://www.w3.org/2003/InkML" xml:id="stk2" contextRef="#ctx0" brushRef="#br0">14350 15085 0,'22'0'103,"-22"22"-86,0 23-7,0-1 6,0 67 1,0-45 0,22 23-1,-22-1 1,0-21 0,0 44-1,0-67 1,0 0-17,0 23 17,0-23-1,0 22 1,0-21 0,0-1-1,0-22 1,0 0 0,0 23-1,0-23 1,0 0 0,0 0-1,0 0 1,0 0 0,0 23-17,0-23 16,0 22 1,0 0 4,0-21-9,0-1 49,0 0-37,22 0 1,-22-44 95,22 0-112</inkml:trace>
    </iact:actionData>
  </iact:action>
  <iact:action type="add" startTime="15632">
    <iact:property name="dataType"/>
    <iact:actionData xml:id="d3">
      <inkml:trace xmlns:inkml="http://www.w3.org/2003/InkML" xml:id="stk3" contextRef="#ctx0" brushRef="#br0">16143 15883 0,'23'0'199,"-1"0"-191,0 0 0,0 0 6,89 0 7,-89 0-9,89 0 9,-67 0-8,-22 0 7,0 0-7,22 0 7,1 0-7,-23 0 4,44 0 0,-44 0 0,23 0 0,-1-23 3,-22 23-7,0 0 4,1 0 6,21 0 1,-22 0 0,0 0 81</inkml:trace>
    </iact:actionData>
  </iact:action>
  <iact:action type="add" startTime="16976">
    <iact:property name="dataType"/>
    <iact:actionData xml:id="d4">
      <inkml:trace xmlns:inkml="http://www.w3.org/2003/InkML" xml:id="stk4" contextRef="#ctx0" brushRef="#br0">16919 15683 0,'0'22'79,"0"1"-54,22-23-18,-22 22 1,44 0 9,-22 0-1,45 0 1,-23-22 3,-22 22-7,-22 0 137,0 1-119,-22-1-15,22 0-8,-22 0 4,0 22 4,-1-21 0,-21 21 1,22 0 0,0-44-1</inkml:trace>
    </iact:actionData>
  </iact:action>
  <iact:action type="add" startTime="18992">
    <iact:property name="dataType"/>
    <iact:actionData xml:id="d5">
      <inkml:trace xmlns:inkml="http://www.w3.org/2003/InkML" xml:id="stk5" contextRef="#ctx0" brushRef="#br0">17649 16148 0,'0'23'23,"-22"-23"9,0 0 9,0 0-18,0 0 1,-23 0 9,23-23-10,0 23-15,0 0 4,0-22 9,0 0 11,0 22-19,-1 0 5,23-22-2,-22 22 32,22-22-40,0 0 2,0 0 13,-22 22-12,22-23 5,-22-21 1,22 0 0,0 22-1,0-23 1,0 1 0,0 0-1,0-1 1,0 23 0,0-22-1,0 22 1,0 0 0,0 0-1,44-1 1,-44-21 0,22 22-1,1 0 1,21 22 0,0 0 0,0 0-1,1 0 1,43 0-1,-21 0 1,-1 0 0,1 0-1,-23 0 1,0 0 0,23 22-1,-45 0 1,0 0 0,0 23-1,0-45-15,0 44 15,67 0 1,-89 0-1,22-21 1,-22-1 4,22 0-4,-22 0-2,22-22 1,-22 22-2,0 0 3,22 23 0,-22-23-1,0 0-15,0 0 15,0 0 1,0 0-1,0 1 1,0-1 0,-22 0 0,22 0-1,-22 22 1,0-44-1,0 22 1,0-22 0,-23 0 7,23 23 0,0-23-16,0 0 2,-22 0 12,-1 0-10,23 0 4,-22 0 1,22 0 0,0 0-1,0 0 1,-23 0 0,23 0-1,0 0-15,0 0 15,-45 0 1,45 0-1,0 0 1,0 0 0,-22 0 3,22 22-3,-1-22 6,1 0 130,22-22-145</inkml:trace>
    </iact:actionData>
  </iact:action>
  <iact:action type="add" startTime="21367">
    <iact:property name="dataType"/>
    <iact:actionData xml:id="d6">
      <inkml:trace xmlns:inkml="http://www.w3.org/2003/InkML" xml:id="stk6" contextRef="#ctx0" brushRef="#br0">17406 15351 0,'0'-22'64,"0"0"-56,0 0 0,22-23 6,-22-43 3,22-1-1,-22-22 1,0 45-16,0-45 15,22 22 0,-22 45 1,22 22 0,0 22 116,-22 22-116,0 0-10,23 0 2,-1 45 12,0-23-8,0 67 7,22 0-7,-22-1 5,-22-43-3,45-1 6,-45-43-8,0-1 8,0 0-9,22 22 8</inkml:trace>
    </iact:actionData>
  </iact:action>
  <iact:action type="add" startTime="22888">
    <iact:property name="dataType"/>
    <iact:actionData xml:id="d7">
      <inkml:trace xmlns:inkml="http://www.w3.org/2003/InkML" xml:id="stk7" contextRef="#ctx0" brushRef="#br0">17539 15107 0,'0'-22'56,"22"22"-1,0 0-47,0 0 9,-22-22-2,22 22 1</inkml:trace>
    </iact:actionData>
  </iact:action>
  <iact:action type="add" startTime="23520">
    <iact:property name="dataType"/>
    <iact:actionData xml:id="d8">
      <inkml:trace xmlns:inkml="http://www.w3.org/2003/InkML" xml:id="stk8" contextRef="#ctx0" brushRef="#br0">17849 14952 0,'0'22'111,"0"1"-102,0 21 0,0 44 7,22-65-3,-22 132 8,0-111-8,0-22 7,0 22-3,0-21-5,0 21 9,0 0-5,0 23-2,0-23 6,22-44-3,-22-22 69,0 0-77,-22-23-2,22 23 4,0-22 9</inkml:trace>
    </iact:actionData>
  </iact:action>
  <iact:action type="add" startTime="24360">
    <iact:property name="dataType"/>
    <iact:actionData xml:id="d9">
      <inkml:trace xmlns:inkml="http://www.w3.org/2003/InkML" xml:id="stk9" contextRef="#ctx0" brushRef="#br0">17849 15019 0,'22'0'15,"0"0"10,0 0-2,0 0 1,0 0-16,0 0 32,1 0-16,-23 22-8,22 0-3,-22 0 4,22-22 0,-22 22 41,-22 0-43,0 1 1,-1-23 0,23 22-5,-22-22 6,0 22 0,44-22 210,0 0-218</inkml:trace>
    </iact:actionData>
  </iact:action>
  <iact:action type="add" startTime="25512">
    <iact:property name="dataType"/>
    <iact:actionData xml:id="d10">
      <inkml:trace xmlns:inkml="http://www.w3.org/2003/InkML" xml:id="stk10" contextRef="#ctx0" brushRef="#br0">18181 14930 0,'0'22'39,"0"0"-30,0 23-2,22-23 8,-22 44 1,0 1-2,22 21 6,0-65-7,-22 65 7,0-44-6,0 23 5,0-45-5,0 22 6,0-21-4,0-1 11,0-44 157,0-1-176,0-21 1</inkml:trace>
    </iact:actionData>
  </iact:action>
  <iact:action type="add" startTime="26528">
    <iact:property name="dataType"/>
    <iact:actionData xml:id="d11">
      <inkml:trace xmlns:inkml="http://www.w3.org/2003/InkML" xml:id="stk11" contextRef="#ctx0" brushRef="#br0">18247 15019 0,'22'0'7,"0"0"10,1 0-2,-1 0 0,0 0 1,0 0 1,0 0-1,0 0 1,0 0 0,1 0 0,-23 22-1,22 0 1,-22 0 0,0 0-1,22 23 1,-22-23 0,0 0-1,0 22 1,-22-44-4,22 45-13,-45-23 21,45 0-8,-44-22 7,0 0-4,22 0-2,0 0 6,-1 0-4,1 0 19,0 0-3,22-22 40,-22 22 16</inkml:trace>
    </iact:actionData>
  </iact:action>
  <iact:action type="add" startTime="33080">
    <iact:property name="dataType"/>
    <iact:actionData xml:id="d12">
      <inkml:trace xmlns:inkml="http://www.w3.org/2003/InkML" xml:id="stk12" contextRef="#ctx0" brushRef="#br0">11272 15728 0,'22'0'80,"-22"-23"-73,22 23 33,22 0-24,-22-22-8,45 22 9,-1 0-3,200 0 6,-45 0-7,-21 0 7,-45 0-3,-67 0-4,-66 0 7,23 0-7,-23 0 8,0 0-5,0 22 1,0-22-1,0 0 1,1 0 5,-1 0-11,0 0 10,0 0 35,-22-22 80</inkml:trace>
    </iact:actionData>
  </iact:action>
  <iact:action type="add" startTime="34120">
    <iact:property name="dataType"/>
    <iact:actionData xml:id="d13">
      <inkml:trace xmlns:inkml="http://www.w3.org/2003/InkML" xml:id="stk13" contextRef="#ctx0" brushRef="#br0">12622 15462 0,'23'0'111,"-23"22"-103,22-22 0,0 22 0,0-22 2,0 0 7,-22 22-1,22-22 5,-22 22 499,22-22-504,-22 23 8,23-1 48,-23 0-40,22-22 113,-22 22 86,0 0-214,-22 0-10,-1 0 8,1 23 2,-22-1-1,0 0 1,44 1 0,-67-1 0,45 0-1,-22 1 1,44-23-1,-22 0 1,22 0 18,-22-22 181</inkml:trace>
    </iact:actionData>
  </iact:action>
  <iact:action type="add" startTime="49232">
    <iact:property name="dataType"/>
    <iact:actionData xml:id="d14">
      <inkml:trace xmlns:inkml="http://www.w3.org/2003/InkML" xml:id="stk14" contextRef="#ctx0" brushRef="#br0">14416 15041 0,'22'0'119,"-22"22"-95,0 0-16,0 0 16,0 0-8,0 1 0,0-1-7,22 0 8,-22 0 0,0 0-1,23 0 1,-23 1-3,0 21 5,22-22-7,-22 0 5,0 0 0,0 23 0,0-23-1,22 22 1,-22 0 0,0-21-1,22-1 1,-22 22 0,22-44-1,-22 22-15,0 0 15,0 23 0,22-45 1,-22 44 0,0-22 0,0 0-1,0 0 1,0 23 0,0-23 17,0-44 142,0-1-167,0 1-2,0 0 1,0 0 8,0 0 1,0 0 14,0 0-15,0-1 0,0 1 17,0 0-18,0 0 2,-22 22-9,22-22 5,-22 0 45,22 0-34,0-1 1,0 1-10</inkml:trace>
    </iact:actionData>
  </iact:action>
  <iact:action type="add" startTime="51176">
    <iact:property name="dataType"/>
    <iact:actionData xml:id="d15">
      <inkml:trace xmlns:inkml="http://www.w3.org/2003/InkML" xml:id="stk15" contextRef="#ctx0" brushRef="#br0">14460 15019 0,'0'22'183,"0"0"-175,0 0 1,0 22 6,0-21 1,0-1-8,0 0 8,0 0-3,0 0 4,0 23-1,0-23 2,0 0-2,0 0 0,0 0-15,0 0 15,0 0 1,0 23-1,0-23 1,0 22 0,0 1-1,0-1 1,0-22 0,0 22-1,-22-22 1,22 45-1,0-1 1,0-44-1,0 23-15,0-1 15,0 23 1,0-23 0,0-22 0,0 22-1,0-22 1,0 1 0,0-1-1,0 0 1,0 0 0,0 0-1,0 0 0,0 1 1,0-1 0,0 0 0,0 22 17,0-22-15,0 23-3,0-23 0,0 0 8,0 0-16,0 0 16,0 0 0,0 0 33,0-44 182,0 0-223,0 0-8,-22 0 0,22-22 0,-22-1 8,22-21 0,0 22-15,0-1 15,0 23 1,-22-22-1,0 22 6,22-1-10,0 1 4,0-22 1,0 22 2,0 0-5,-22-23 3,22 23 0,0 0-1,0-22-15,0 22 15,0-45 1,-23 1-1,23-1 1,0 23 0,0 0-1,0 22 1,0-23 0,0 23 0,0 0 16,0-22-9,0 21 0,0-21-8,0 22 8,0 0 0,0 0 32,0 0-15,0-1-26,0 1 9,0 0-16,0 0 40,0 0-24,0 0 0,0-1-10,0 1 12,23 22 446,-1 0-279,-22 22-106,0 1-78,0-1-2,0 0 1,0 0 8,0 22 0,0 23 1,0-23 0,0 23 3,0-23-7,0 22 4,0-21 3,22 21-8,-22-44-11,0 67 19,0-67-7,22 44 7,-22-43-7,0 21 8,0 0-8,0-22 4,0 23 3,0-23-7,0 0 4,0 0 3,0 0-7,22 23 7,-22-23-4,0 0 1,0 0-3,0 0 6,0 0-7,0 1 4,0-1 0,0 0 3,0 0 5,0 0 8,0 0-9,0 0-17,0 1 17,0-1 25,0 0 6,0 0 49,0-44 48,0 0-136,0-23-8,0-21 0,0 22 0,0-45 9,0 0-1,0 1 1,-22 44-1,22-23 4,0 23-7,0-1 8,0 1-21,0 22 12,0-44 6,0-23 2,0 67-7,0-22 4,0-1 0,0 23 3,0 0 0,0 0-5,0 0-4,0-1 6,0 1 11,0 0-4,0 0-6,0 0-6,0 0 6,0 0-2,0-1 25,0 1-10,22 22 33,-22-22-32</inkml:trace>
    </iact:actionData>
  </iact:action>
  <iact:action type="add" startTime="63400">
    <iact:property name="dataType"/>
    <iact:actionData xml:id="d16">
      <inkml:trace xmlns:inkml="http://www.w3.org/2003/InkML" xml:id="stk16" contextRef="#ctx0" brushRef="#br0">15723 15152 0</inkml:trace>
    </iact:actionData>
  </iact:action>
  <iact:action type="add" startTime="63864">
    <iact:property name="dataType"/>
    <iact:actionData xml:id="d17">
      <inkml:trace xmlns:inkml="http://www.w3.org/2003/InkML" xml:id="stk17" contextRef="#ctx0" brushRef="#br0">15656 15440 0,'0'22'143,"0"0"-126</inkml:trace>
    </iact:actionData>
  </iact:action>
  <iact:action type="add" startTime="64464">
    <iact:property name="dataType"/>
    <iact:actionData xml:id="d18">
      <inkml:trace xmlns:inkml="http://www.w3.org/2003/InkML" xml:id="stk18" contextRef="#ctx0" brushRef="#br0">15678 15883 0,'0'0'0,"0"22"23,0 0 9,23-22-20,-23 22 24,22 0-20,-22 0-1</inkml:trace>
    </iact:actionData>
  </iact:action>
  <iact:action type="add" startTime="64760">
    <iact:property name="dataType"/>
    <iact:actionData xml:id="d19">
      <inkml:trace xmlns:inkml="http://www.w3.org/2003/InkML" xml:id="stk19" contextRef="#ctx0" brushRef="#br0">15767 16148 0,'0'23'7,"0"-1"25,0 0 49,0 0-50,0 0-23</inkml:trace>
    </iact:actionData>
  </iact:action>
  <iact:action type="add" startTime="65096">
    <iact:property name="dataType"/>
    <iact:actionData xml:id="d20">
      <inkml:trace xmlns:inkml="http://www.w3.org/2003/InkML" xml:id="stk20" contextRef="#ctx0" brushRef="#br0">15767 16348 0,'0'22'31,"0"0"-14,0 0 14,0 0-15,0 1 8</inkml:trace>
    </iact:actionData>
  </iact:action>
  <iact:action type="add" startTime="65384">
    <iact:property name="dataType"/>
    <iact:actionData xml:id="d21">
      <inkml:trace xmlns:inkml="http://www.w3.org/2003/InkML" xml:id="stk21" contextRef="#ctx0" brushRef="#br0">15767 16547 0</inkml:trace>
    </iact:actionData>
  </iact:action>
  <iact:action type="add" startTime="161888">
    <iact:property name="dataType"/>
    <iact:actionData xml:id="d22">
      <inkml:trace xmlns:inkml="http://www.w3.org/2003/InkML" xml:id="stk22" contextRef="#ctx0" brushRef="#br0">14992 9924 0,'22'0'183,"0"0"-159,0 0-8,-22 22-8,22-22 4,1 0 5,43 22 0,-22-22-1,45 22 1,0-22-1,43 0 1,-43 23-17,-45-23 13,178 0 8,-134 0-8,89 22 7,-66 0-4,22-22 2,-22 0-6,-23 0 8,23 0-3,0 0 0,0 0-1,21 0 1,-43 0-4,-23 0-12,156 0 18,-89 0-2,-23 0 0,-21 0-1,22 0-2,-23 0 6,-21 0-7,21 0 7,1-22-3,-1 22-1,45 0 1,-44 0-1,44 0-15,22-22 15,-89 22-2,178 0 6,-67 0-4,-22 0 2,-22 0-2,0 0 0,-67 0 1,-22-23 0,1 23-1,-23 0 2,22 0 5,-22 0-7,0 0 0,23 0 0,-23 0 0,0 0-4,22 0 5,1 0-1,-23 0 2</inkml:trace>
    </iact:actionData>
  </iact:action>
  <iact:action type="add" startTime="164448">
    <iact:property name="dataType"/>
    <iact:actionData xml:id="d23">
      <inkml:trace xmlns:inkml="http://www.w3.org/2003/InkML" xml:id="stk23" contextRef="#ctx0" brushRef="#br0">23673 10123 0,'22'0'183,"0"0"-166,22 0 6,-22 0-7,23 22 0,-23-22 1,0 0-10,0 0 14,0 0-5,0 0 1,1 0 0,-1 0 8,0 0 16,-66 0 78,21 0-103,-21 0 0,22 0 0,-22 0 1,22 0-4,-23 0 7,23 0-3,22 23-4,22-23 139</inkml:trace>
    </iact:actionData>
  </iact:action>
  <iact:action type="add" startTime="166272">
    <iact:property name="dataType"/>
    <iact:actionData xml:id="d24">
      <inkml:trace xmlns:inkml="http://www.w3.org/2003/InkML" xml:id="stk24" contextRef="#ctx0" brushRef="#br0">15391 11054 0,'44'0'111,"0"0"-103,0 0 0,45 0 7,110 0 2,-88-22-17,243 22 17,23 0-1,-1 0 1,-21 0 0,-68-23-1,-43 23 1,-67 0 0,-22-22 0,0 22-1,-44 0 1,0-22-1,-45 22 1,-44 0-1,45 0-15,-23 0 15,22 0 1,23-22 0,-23 22-1,1-22 1,-45 22 0,22 0 0,-22-22-1,1 22 10</inkml:trace>
    </iact:actionData>
  </iact:action>
  <iact:action type="add" startTime="168216">
    <iact:property name="dataType"/>
    <iact:actionData xml:id="d25">
      <inkml:trace xmlns:inkml="http://www.w3.org/2003/InkML" xml:id="stk25" contextRef="#ctx0" brushRef="#br0">16453 11785 0,'23'0'71,"-1"0"-55,22 0-8,67 0 13,44 0-5,0 0-3,22 0 7,44-22-3,-43 22 0,-23 0-1,-89 0-15,67 0 15,-22 0 0,-45 0-2,133 0 6,-88 0-3,-22 0-1,-1 0 1,23 0-1,-45 0 1,1-23 0,-1 1 0,45 22-1,-67 0 1,67-22-1,22 22 1,-22 0 0,-1 0 0,-21 0-4,-23 0 8,1 0-6,21 0 2,-43 0 0,43 0 0,-21 0-1,-23 0-3,0 0-13,111 0 21,-44 0-5,0 0 1,-1 0-1,1 0 1,0 0-4,22 0 8,-23 0-5,-21 0 1,-23 0-1,-21 0 1,-1 0 0,0 0-16,23 0 14,-45 0 2,44 0 0,-21 0-1,-1 0 1,0 0-4,23 0 8,-1 0-5,45 0 1,-23 0-1,23 0 1,-44 0-4,-23 0-12,89 0 18,-45 0-2,-21 0 0,-1 0-1,1 0 1,-23 0-4,0 0 8,-22 0-5,0 0 1,1 0-1,-1 0 1,0 0-1,0 0 1,0 0 0,0 0-3,0 0 5,23 0-5,-23 0 6,0 0-4,0 0 1,0 0 0,0 0 16,1 0-16</inkml:trace>
    </iact:actionData>
  </iact:action>
  <iact:action type="add" startTime="184911">
    <iact:property name="dataType"/>
    <iact:actionData xml:id="d26">
      <inkml:trace xmlns:inkml="http://www.w3.org/2003/InkML" xml:id="stk26" contextRef="#ctx0" brushRef="#br0">13331 16525 0,'-22'0'24,"0"0"24,-23 0-24,1 0-8,0 0-8,0 0 9,-1 0-1,1-44 1,-22 22-1,-1-45 1,-21 45 0,21-22 0,23 22-1,22-23 1,-23 23 0,23 0-1,-22 0 1,44 0-16,-22-1 22,0 1 9,22 0-8,0 0-16,-22 0 8,22 0 0,-23 22-3,23-45 4,0 23-1,0-22 1,0 0 0,0-1-1,0 1 1,23 22-2,-1-45 4,0 23-3,0 0 1,22 22-1,-44-23 1,22 45 0,-22-22-1,23 0 1,-1 0 0,0 0 0,0 22-1,0-22 1,0 22-1,23-23 1,-1-21 0,0 22-1,45-22 1,-45-1 0,22 23-1,-21 22 1,-1-22 0,-22 0-1,22 22-15,1-22 15,21 0 18,-22 22-17,1 0-5,-1 0 9,-22 0-8,0 0 7,23 0-4,-23 0 1,22 22 0,-22-22-1,0 0-15,1 22 12,21 0 7,-22 0-6,0 0 6,45 23-4,-23 21-3,22-22 8,1-21-8,-23 21 7,-22-22-4,0-22 1,-22 22-1,22 0-2,-22 1 6,23-23-4,-23 22-1,22 22 4,-22-22 1,0 0 4,22 0-16,-22 1 24,22-23-19,-22 44 7,0-22-4,0 0-3,22 0 8,-22 0-7,0 1 17,0-1-23,0 0 16,0 0-8,0 0 0,0 0-8,0 1 4,0 21 9,-22-22-5,22 0-3,-22 0 8,22 0-8,0 1 7,-22-23-4,22 22 1,0 0 0,-22 0 0,-1-22-1,1 22-3,22 23 8,-22-23 2,0-22-7,0 0-4,22 22 3,-22-22 2,0 22-4,-1-22 7,1 22-3,-44 0-1,44 0 1,0-22 0,22 23-1,-23-23-15,-21 0 15,22 22 1,0 0 0,-22 0 0,21 0-1,1-22 4,-22 0-7,44 22 4,-22-22-1,-22 22 1,21 1 0,1-23 0,-22 0-1,44 22-3,-22-22 8,-23 0-4,23 0 3,0 22 5,0-22-10,0 0 33,0 0-16,22 22-23</inkml:trace>
    </iact:actionData>
  </iact:action>
  <iact:action type="add" startTime="200231">
    <iact:property name="dataType"/>
    <iact:actionData xml:id="d27">
      <inkml:trace xmlns:inkml="http://www.w3.org/2003/InkML" xml:id="stk27" contextRef="#ctx0" brushRef="#br0">13508 16636 0,'-22'0'240,"0"22"-120,22 0-88,0 0-24,0 0 24,0 1-8,-22-1-8,22 0-5,0 0 19,0 0 26,0 0-24,0 0 0,0 1-15,0-1 1,0 0 2,0 0-8,0 0 4,0 0 1,0 0 0,0 23-4,0-23 8,0 0-9,0 0 9,0 0-5,0 1 1,0-1-3,-22 22 5,22-22-2,0 45-1,0-45 4,0 0-4,0 0 24,0 0-15,0 0 14,0 1 9,0-1 0,-23-22 753,1 0-786,0 0 9,0 0 1,-22 0-9,22 0-1,-23 0 4,-43 0-3,-1 0 1,1 0-1,-23 0 1,22 0 0,1 0-1,-1 0 1,23 0 0,21 0-1,-21 0-15,0 0 15,-1 0 1,1 0-1,-23 0 1,45 0 0,-45 0-1,-21 0 1,-1 0 0,22 0-1,-44 0 1,23 0 0,21 0-1,-22 0-15,1 0 15,-1 0 1,-22 0-1,44 0 1,1 0 0,-45 0-1,67 0 1,-45 0 0,0 0-1,0 0 1,1 0 0,43 0-4,23 0-12,-111 0 18,66 0-2,-21 0-1,65-22-2,-21 22 6,-23 0-20,1 0 16,-1 0-2,1 0 6,-1 0-6,-22-23 5,1 23-6,-68-22 8,112 22-8,-133 0 7,66 0-4,44-22-2,1 22 6,-1 0-4,23-22 1,-23 22 0,23 0-4,-1 0 7,1 0-7,-23 0 8,23 0-5,44 0-2,-45-22 6,45 22-7,-22 0 7</inkml:trace>
    </iact:actionData>
  </iact:action>
  <iact:action type="add" startTime="203872">
    <iact:property name="dataType"/>
    <iact:actionData xml:id="d28">
      <inkml:trace xmlns:inkml="http://www.w3.org/2003/InkML" xml:id="stk28" contextRef="#ctx0" brushRef="#br0">7551 17190 0,'-44'0'79,"22"0"-71,0 22 0,0-22 6,-23 22 0,1 22 5,0-22-7,-1 23 5,-21-23 0,22 22 0,-1-22-1,23-22 1,22 22 0,22-22 351,-22 23-360,23-23 8,-23 22 1,22-22-2,0 0 1,0 22 0,0-22-6,0 0 7,0 0 0,-22 22-1,23 0 1,-1-22 0,0 0 1,0 22-2,0-22 40,0 0 16,-22 22-56,22-22-8,1 0 0,43-22 8,-22 22-8</inkml:trace>
    </iact:actionData>
  </iact:action>
  <iact:action type="add" startTime="208504">
    <iact:property name="dataType"/>
    <iact:actionData xml:id="d29">
      <inkml:trace xmlns:inkml="http://www.w3.org/2003/InkML" xml:id="stk29" contextRef="#ctx0" brushRef="#br0">6001 17012 0,'-22'22'32,"0"1"-24,0-23 0,-23 22 1,-43 0 8,44 22 0,-1-44 0,23 22-1</inkml:trace>
    </iact:actionData>
  </iact:action>
  <iact:action type="add" startTime="209328">
    <iact:property name="dataType"/>
    <iact:actionData xml:id="d30">
      <inkml:trace xmlns:inkml="http://www.w3.org/2003/InkML" xml:id="stk30" contextRef="#ctx0" brushRef="#br0">6023 17101 0,'22'0'79,"1"0"-63,-1 22 0,0-22-8,0 22 6,0 0 3,22 1 2,-44-1 59,23-22-62</inkml:trace>
    </iact:actionData>
  </iact:action>
  <iact:action type="add" startTime="210280">
    <iact:property name="dataType"/>
    <iact:actionData xml:id="d31">
      <inkml:trace xmlns:inkml="http://www.w3.org/2003/InkML" xml:id="stk31" contextRef="#ctx0" brushRef="#br0">5913 17234 0,'0'22'103,"0"0"-79,0 0 0,0 23 0,22-45 104</inkml:trace>
    </iact:actionData>
  </iact:action>
  <iact:action type="add" startTime="211088">
    <iact:property name="dataType"/>
    <iact:actionData xml:id="d32">
      <inkml:trace xmlns:inkml="http://www.w3.org/2003/InkML" xml:id="stk32" contextRef="#ctx0" brushRef="#br0">5691 17455 0,'0'0'1,"22"0"10,23 0 3,21 0 3,0 0-1,45-22 1,0 22 0,-23 0-1,-21 0 1,-45 0 0,0 0-1,0 0 40</inkml:trace>
    </iact:actionData>
  </iact:action>
  <iact:action type="add" startTime="211928">
    <iact:property name="dataType"/>
    <iact:actionData xml:id="d33">
      <inkml:trace xmlns:inkml="http://www.w3.org/2003/InkML" xml:id="stk33" contextRef="#ctx0" brushRef="#br0">5935 17854 0,'-45'0'79,"23"0"-71,0 0 0,-22 0 0,-45 0 8,67 0-2,-22 0 6,44-22-6,-22 22 2,22-22 24,0 0 8,0-1-32,0 1 0,22 22-4,0 0 5,22-22 0,23 0-1,43 0 1,-21-22 0,-45 44-1,23-23-15,-45 1 15,0 22 1,0 0 13,0 0 26,-22 22-40,0 1-2,0-1 3,22-22-1,-22 22 1,0 22 0,-22-22 0,22 0-1,-22 23 1,-22-23-1,44 0 1,-22-22 0,0 22 0,-23-22 89,23 0 30</inkml:trace>
    </iact:actionData>
  </iact:action>
  <iact:action type="add" startTime="214800">
    <iact:property name="dataType"/>
    <iact:actionData xml:id="d34">
      <inkml:trace xmlns:inkml="http://www.w3.org/2003/InkML" xml:id="stk34" contextRef="#ctx0" brushRef="#br0">6510 17079 0,'0'22'47,"0"0"-39,0 0 2,-22 0 2,0 23 4,-44 43 1,-1-21 0,23 21-1,44-65-15,-44 21 15,44-22 1,-22-22 37,22 22 2</inkml:trace>
    </iact:actionData>
  </iact:action>
  <iact:action type="add" startTime="215487">
    <iact:property name="dataType"/>
    <iact:actionData xml:id="d35">
      <inkml:trace xmlns:inkml="http://www.w3.org/2003/InkML" xml:id="stk35" contextRef="#ctx0" brushRef="#br0">6311 17345 0,'22'0'64,"0"22"-32,1-22-16,-1 22-8,0-22 8,-22 22-8,22-22 4,-22 22 5,22-22 0,0 0-1,-22 22 1,0 1 8,22-23-17,-22 22 40,23-22-29,-1 0-14,0 0 139</inkml:trace>
    </iact:actionData>
  </iact:action>
  <iact:action type="add" startTime="216320">
    <iact:property name="dataType"/>
    <iact:actionData xml:id="d36">
      <inkml:trace xmlns:inkml="http://www.w3.org/2003/InkML" xml:id="stk36" contextRef="#ctx0" brushRef="#br0">6710 17123 0,'22'22'79,"-22"0"-71,0 1 0,0-1 0,0 22 0,0-22 4,0 22 5,22-21 0,-22-1 0,0 0 0,0 0 7,0 0-8,0 0 0,0 1-6,0-1 7</inkml:trace>
    </iact:actionData>
  </iact:action>
  <iact:action type="add" startTime="217231">
    <iact:property name="dataType"/>
    <iact:actionData xml:id="d37">
      <inkml:trace xmlns:inkml="http://www.w3.org/2003/InkML" xml:id="stk37" contextRef="#ctx0" brushRef="#br0">6400 17655 0,'0'22'48,"0"0"-40,0 0 0,0 22 8,0-21 4,0-1-7,22-22 138,0 0-87,-22 22-56,44-22 0,1 22 0,-1-22 3,44 22 6,1-22-1,-67 0 4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57C455D-29AE-429F-AA25-FF42DA0BA3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648AB22-755F-41B1-9F8F-1C568BE37E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02088" y="0"/>
            <a:ext cx="31035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DE14246-84F5-45E7-9861-955263C94B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795338"/>
            <a:ext cx="5086350" cy="3814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0640A720-1B62-40B3-A887-E50BC21112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4849813"/>
            <a:ext cx="51466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263EA6D1-6236-4C80-B363-210577F621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98038"/>
            <a:ext cx="31035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C3E71C69-E362-488A-9EA1-35B9164C4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2088" y="9698038"/>
            <a:ext cx="310356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 b="0"/>
            </a:lvl1pPr>
          </a:lstStyle>
          <a:p>
            <a:pPr>
              <a:defRPr/>
            </a:pPr>
            <a:fld id="{38C3DCFE-A87F-423A-822C-591C6E27C7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BC2E0A8-A76D-40B2-B443-542BFD177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C15A5C9-D555-4E69-860F-1612D65F2042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2B234CC-5816-49EF-B0C9-81CD8965F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5938" y="496888"/>
            <a:ext cx="5999162" cy="4498975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517FAB6-D4F5-4C62-BAEA-10D5F5713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5275263"/>
            <a:ext cx="6197600" cy="4402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BFFF5B3-5711-4B2D-AB2D-D200197A2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53B41E3-19E9-4CFB-947E-EA65C39DB22D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A77D37C-1A53-4B38-8034-7BAEBEAE1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C345EA7-17AD-4863-A9B8-15100015A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5C89CC3-5F90-43D0-A5E4-7F21BEB75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C387122-44B1-4C57-80CA-1A85652AAD7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8DA2259-E686-4376-B542-76AE54A98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F4C81D6-75AE-49C6-BB96-0A2613028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45DBAB5-7F5C-4DA4-83D5-63D3D9802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3E1414-CC22-49FA-B782-CECC674C1304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C89464F-598D-4170-B136-C02B93E8F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EE8B838-FB96-4BB1-B521-8FA37CC93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25D2B46-9EC7-4234-83E1-6B8FD1B8FF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72EE14-EA93-492D-AC65-8690FBF0BE01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B50BD27-A1D3-449F-971E-E23808D20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6828D20-4797-4E6B-B65B-3DEDC812D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3E41AF1-1DCA-494C-8BC2-1DCB74823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186DD31-2EA0-4FD9-A5FA-F9E3AD704FF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B90C632-AF23-4AFA-8A71-D9E158E8B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7797321-AB73-4590-BCBB-F2AD18477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74995F7-F705-4312-A680-B0886C1D7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8DA41FB-8889-43F2-AE64-581C205829C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E1E9331-F172-4749-9BEB-688797EA4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7639418-D68C-4997-B5A6-201ED5D90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F054ABC-FE1C-49BA-A277-3B286F75D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5FD6726-3909-4D8B-A89C-52B8C2229AA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50FC9F8-B2B8-483E-BDC1-CB69DFD66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CBBBE4B-7185-4430-87CA-3A9889799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1D5EF36-2C0E-4B98-8464-FE3A857A9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FEB6692-3BDD-4D68-AF65-DAF69DEFEB8A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DCD3606-FFB2-4BD4-9F56-975F9B602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1577024-B21C-40B8-A42F-108A0D9B2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5F6177C-27A7-4D2B-AAE2-3160BBF98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923444-AD0D-45F5-9117-5AD36F0FFDA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229F3E9-E71C-4DDC-AA42-453A7D91E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0E71B49-D62D-4CC7-B986-5FF62329F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7FECF5D-57C4-4180-B241-C2597B4B0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81C25C9-5DEE-4B98-AFD5-80B3A8205F01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D4EB4F1-66F5-49D4-9297-6334D4310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1CE086E-A005-4E1E-A80D-D124F5849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3859383-BAEC-4CEA-9409-8F2BC3A28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72541F-8D7A-485E-89EC-AC5C930FEDA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E560F5-2CD6-4C0F-962A-9CC6940A8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1FC7FB5-FD03-4F2F-9308-2E2288531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26860DA-3E69-4E19-96C7-F4C8ABEDD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54DA39E-F771-4019-9047-3B4F43F3C375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727FF86-326A-4F4B-A523-FA01B85AE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971B7D5-D001-48E1-8A15-07793B22F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146265E-BAD0-4828-A68E-A3DD2BC2E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2FC0BA-39AA-4985-BC71-1B1E30CECAD0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EC712CF-1D77-4EA2-83C0-01AA3F830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A6C1A89-6CC2-4B36-92E1-8A094908E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9E99526-C35D-42C9-A6A0-D4111F809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C003298-F5AC-454F-B57D-B2BE3AC091FA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C0DBE93-DA0E-4A71-95F3-5E3D04502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17A3317-5E37-4951-8DEC-A861AC75C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7E36DC4-12E7-44B5-9896-CB5138B8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CD73695-7AA4-4A2E-9A40-155B26E2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B67150-746C-4EDE-ABBF-339DFA4A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75B199-526D-4B96-82CF-75838D61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5DD6B98-A6AF-4AE6-A919-D04D98B4C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2CE65BC-42C4-41CA-A577-FC5DF679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6802BCB-FB82-40FF-BCAE-E91F8EBC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10060913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306979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501532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354062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0488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610357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7318953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638142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8783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92607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537065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3729B48-D312-4D1A-90FA-8F3597C35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A15575-7A35-4FFF-9F25-0E37C4AB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BBE78E-5CC5-4676-BD77-811C1066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F9DEF48-57CE-46AA-A945-ECADAF0A2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2826B9B-AA78-48E2-B4BC-CEFB31B4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6162842-52C6-4AE2-8F41-AC240684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C4B9634-DC45-469F-B427-CECF0C30A20C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78CD590E-212E-4F67-B905-9E05BDCE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DFF0A66-C8CA-4105-98B1-58BBE5D30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A8DDF899-94FE-4BA3-B500-343ABB831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10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inkAction" Target="../ink/inkAction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11/relationships/inkAction" Target="../ink/inkAction13.xml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png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11/relationships/inkAction" Target="../ink/inkAction3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1/relationships/inkAction" Target="../ink/inkAction5.xml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11/relationships/inkAction" Target="../ink/inkAction6.xml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pn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084108AB-6E04-4068-BF30-3499B7996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E867E622-CECA-4512-A61B-87E123A64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3.  Transport Layer(3)</a:t>
            </a:r>
          </a:p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</p:cSld>
  <p:clrMapOvr>
    <a:masterClrMapping/>
  </p:clrMapOvr>
  <p:transition advTm="16469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>
            <a:extLst>
              <a:ext uri="{FF2B5EF4-FFF2-40B4-BE49-F238E27FC236}">
                <a16:creationId xmlns:a16="http://schemas.microsoft.com/office/drawing/2014/main" id="{C014CFA3-09B3-4819-9FA0-7BCD2FC72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TCP Flow Control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88C4313-CFEB-443E-B3A2-4A0DB9BE26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6297613" cy="1543050"/>
          </a:xfrm>
        </p:spPr>
        <p:txBody>
          <a:bodyPr/>
          <a:lstStyle/>
          <a:p>
            <a:pPr eaLnBrk="1" hangingPunct="1"/>
            <a:r>
              <a:rPr lang="en-US" altLang="ko-KR" sz="2000"/>
              <a:t>TCP</a:t>
            </a:r>
            <a:r>
              <a:rPr lang="ko-KR" altLang="en-US" sz="2000"/>
              <a:t>연결의 수신측은 버퍼를 가지고 있슴</a:t>
            </a:r>
            <a:r>
              <a:rPr lang="en-US" altLang="ko-KR" sz="2000"/>
              <a:t>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A5118D5-3C5B-4DDE-917A-117F86EB060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3276600"/>
            <a:ext cx="3810000" cy="2895600"/>
          </a:xfrm>
        </p:spPr>
        <p:txBody>
          <a:bodyPr/>
          <a:lstStyle/>
          <a:p>
            <a:pPr eaLnBrk="1" hangingPunct="1"/>
            <a:r>
              <a:rPr lang="en-US" altLang="ko-KR" sz="2000"/>
              <a:t>speed-matching service: </a:t>
            </a:r>
            <a:r>
              <a:rPr lang="ko-KR" altLang="en-US" sz="2000"/>
              <a:t>송신자의 전송률</a:t>
            </a:r>
            <a:r>
              <a:rPr lang="en-US" altLang="ko-KR" sz="2000"/>
              <a:t>(IP</a:t>
            </a:r>
            <a:r>
              <a:rPr lang="ko-KR" altLang="en-US" sz="2000"/>
              <a:t>의 도착률</a:t>
            </a:r>
            <a:r>
              <a:rPr lang="en-US" altLang="ko-KR" sz="2000"/>
              <a:t>)</a:t>
            </a:r>
            <a:r>
              <a:rPr lang="ko-KR" altLang="en-US" sz="2000"/>
              <a:t>과 수신자의 응용 재생률</a:t>
            </a:r>
            <a:r>
              <a:rPr lang="en-US" altLang="ko-KR" sz="2000"/>
              <a:t>(drain rate)</a:t>
            </a:r>
            <a:r>
              <a:rPr lang="ko-KR" altLang="en-US" sz="2000"/>
              <a:t>을 동일하게 함</a:t>
            </a:r>
            <a:r>
              <a:rPr lang="en-US" altLang="ko-KR" sz="2000"/>
              <a:t> </a:t>
            </a:r>
          </a:p>
        </p:txBody>
      </p:sp>
      <p:pic>
        <p:nvPicPr>
          <p:cNvPr id="32773" name="Picture 5" descr="rcvwin">
            <a:extLst>
              <a:ext uri="{FF2B5EF4-FFF2-40B4-BE49-F238E27FC236}">
                <a16:creationId xmlns:a16="http://schemas.microsoft.com/office/drawing/2014/main" id="{354F2DEE-C59F-4985-9916-F60FD3A2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4800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>
            <a:extLst>
              <a:ext uri="{FF2B5EF4-FFF2-40B4-BE49-F238E27FC236}">
                <a16:creationId xmlns:a16="http://schemas.microsoft.com/office/drawing/2014/main" id="{1E772AA0-9579-4A78-AA4B-E854C7BE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/>
              <a:t>응용 프로세스가 버퍼를 읽는 속도보다 늦을 수 있슴</a:t>
            </a:r>
            <a:r>
              <a:rPr lang="en-US" altLang="ko-KR" sz="2000"/>
              <a:t> </a:t>
            </a:r>
          </a:p>
        </p:txBody>
      </p:sp>
      <p:grpSp>
        <p:nvGrpSpPr>
          <p:cNvPr id="32775" name="Group 7">
            <a:extLst>
              <a:ext uri="{FF2B5EF4-FFF2-40B4-BE49-F238E27FC236}">
                <a16:creationId xmlns:a16="http://schemas.microsoft.com/office/drawing/2014/main" id="{E5962309-24DF-4F2F-A3BB-203BE9AF6AA4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182688"/>
            <a:ext cx="3057525" cy="1658937"/>
            <a:chOff x="564" y="803"/>
            <a:chExt cx="1926" cy="1045"/>
          </a:xfrm>
        </p:grpSpPr>
        <p:sp>
          <p:nvSpPr>
            <p:cNvPr id="32776" name="Rectangle 8">
              <a:extLst>
                <a:ext uri="{FF2B5EF4-FFF2-40B4-BE49-F238E27FC236}">
                  <a16:creationId xmlns:a16="http://schemas.microsoft.com/office/drawing/2014/main" id="{A2AF44EB-B945-417E-AD78-FA8CD5EEC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2777" name="Text Box 9">
              <a:extLst>
                <a:ext uri="{FF2B5EF4-FFF2-40B4-BE49-F238E27FC236}">
                  <a16:creationId xmlns:a16="http://schemas.microsoft.com/office/drawing/2014/main" id="{0B74F16E-BD55-4994-88BC-C6F9ABBE3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ko-KR" altLang="en-US" sz="2000" b="0">
                  <a:latin typeface="Comic Sans MS" panose="030F0702030302020204" pitchFamily="66" charset="0"/>
                </a:rPr>
                <a:t>송신자가 수신버퍼가 넘치지 않도록 데이터를 조절함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grpSp>
          <p:nvGrpSpPr>
            <p:cNvPr id="32778" name="Group 10">
              <a:extLst>
                <a:ext uri="{FF2B5EF4-FFF2-40B4-BE49-F238E27FC236}">
                  <a16:creationId xmlns:a16="http://schemas.microsoft.com/office/drawing/2014/main" id="{F6F5BDAD-84AB-4703-9EC0-EEC7DBD70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" y="803"/>
              <a:ext cx="1193" cy="288"/>
              <a:chOff x="3448" y="305"/>
              <a:chExt cx="1193" cy="288"/>
            </a:xfrm>
          </p:grpSpPr>
          <p:sp>
            <p:nvSpPr>
              <p:cNvPr id="32779" name="Rectangle 11">
                <a:extLst>
                  <a:ext uri="{FF2B5EF4-FFF2-40B4-BE49-F238E27FC236}">
                    <a16:creationId xmlns:a16="http://schemas.microsoft.com/office/drawing/2014/main" id="{22AAA1B8-DEC0-4560-9013-5A2B11CA0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2780" name="Text Box 12">
                <a:extLst>
                  <a:ext uri="{FF2B5EF4-FFF2-40B4-BE49-F238E27FC236}">
                    <a16:creationId xmlns:a16="http://schemas.microsoft.com/office/drawing/2014/main" id="{387FAC77-A091-4ED0-A585-8D4FFD9DD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1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b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flow control</a:t>
                </a:r>
                <a:endParaRPr kumimoji="0" lang="en-US" altLang="ko-KR" sz="1000" b="0">
                  <a:latin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8CA7300-529A-4D4E-B959-006A5D318D9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25000" y="3572640"/>
              <a:ext cx="6617160" cy="2863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8CA7300-529A-4D4E-B959-006A5D318D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5640" y="3563280"/>
                <a:ext cx="6635880" cy="288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300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>
            <a:extLst>
              <a:ext uri="{FF2B5EF4-FFF2-40B4-BE49-F238E27FC236}">
                <a16:creationId xmlns:a16="http://schemas.microsoft.com/office/drawing/2014/main" id="{A1D553BB-3C34-4B5C-8509-2248BDA38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TCP Flow control: how it works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ACA1E1CA-23C1-40D0-A618-CBE0017F614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25500" y="3035300"/>
            <a:ext cx="7632700" cy="3098800"/>
          </a:xfrm>
        </p:spPr>
        <p:txBody>
          <a:bodyPr/>
          <a:lstStyle/>
          <a:p>
            <a:pPr eaLnBrk="1" hangingPunct="1"/>
            <a:r>
              <a:rPr lang="ko-KR" altLang="en-US" sz="2000"/>
              <a:t>수신자는 여유공간을 세그먼트의 </a:t>
            </a:r>
            <a:r>
              <a:rPr lang="en-US" altLang="ko-KR" sz="2000" b="0">
                <a:latin typeface="Courier New" panose="02070309020205020404" pitchFamily="49" charset="0"/>
              </a:rPr>
              <a:t>RcvWindow</a:t>
            </a:r>
            <a:r>
              <a:rPr lang="ko-KR" altLang="en-US" sz="2000" b="0">
                <a:latin typeface="Courier New" panose="02070309020205020404" pitchFamily="49" charset="0"/>
              </a:rPr>
              <a:t>에 포함하여 송신자에게 알림</a:t>
            </a:r>
            <a:endParaRPr lang="en-US" altLang="ko-KR" sz="2000"/>
          </a:p>
          <a:p>
            <a:pPr eaLnBrk="1" hangingPunct="1"/>
            <a:r>
              <a:rPr lang="ko-KR" altLang="en-US" sz="2000"/>
              <a:t>송신자는 </a:t>
            </a:r>
            <a:r>
              <a:rPr lang="en-US" altLang="ko-KR" sz="2000"/>
              <a:t>unACK</a:t>
            </a:r>
            <a:r>
              <a:rPr lang="ko-KR" altLang="en-US" sz="2000"/>
              <a:t>데이터를  </a:t>
            </a:r>
            <a:r>
              <a:rPr lang="en-US" altLang="ko-KR" sz="2000" b="0">
                <a:latin typeface="Courier New" panose="02070309020205020404" pitchFamily="49" charset="0"/>
              </a:rPr>
              <a:t>RcvWindow </a:t>
            </a:r>
            <a:r>
              <a:rPr lang="ko-KR" altLang="en-US" sz="2000" b="0">
                <a:latin typeface="Courier New" panose="02070309020205020404" pitchFamily="49" charset="0"/>
              </a:rPr>
              <a:t>값에 한정함</a:t>
            </a:r>
            <a:endParaRPr lang="en-US" altLang="ko-KR" sz="2000">
              <a:latin typeface="Courier New" panose="02070309020205020404" pitchFamily="49" charset="0"/>
            </a:endParaRPr>
          </a:p>
          <a:p>
            <a:pPr lvl="1" eaLnBrk="1" hangingPunct="1"/>
            <a:r>
              <a:rPr lang="ko-KR" altLang="en-US" sz="1800"/>
              <a:t>수신버퍼 오버플로가 발생하지 않도록 </a:t>
            </a:r>
            <a:r>
              <a:rPr lang="en-US" altLang="ko-KR" sz="1800"/>
              <a:t> </a:t>
            </a:r>
            <a:endParaRPr lang="en-US" altLang="ko-KR" sz="1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ko-KR" sz="2000"/>
              <a:t>spare room in buffer</a:t>
            </a:r>
            <a:endParaRPr lang="en-US" altLang="ko-KR" sz="20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b="0">
                <a:latin typeface="Courier New" panose="02070309020205020404" pitchFamily="49" charset="0"/>
              </a:rPr>
              <a:t> RcvWindow</a:t>
            </a:r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b="0">
                <a:latin typeface="Courier New" panose="02070309020205020404" pitchFamily="49" charset="0"/>
              </a:rPr>
              <a:t>= RcvBuffer-[LastByteRcvd - LastByteRead]</a:t>
            </a:r>
          </a:p>
          <a:p>
            <a:pPr lvl="1" eaLnBrk="1" hangingPunct="1"/>
            <a:endParaRPr lang="en-US" altLang="ko-KR" sz="1800">
              <a:latin typeface="Courier New" panose="02070309020205020404" pitchFamily="49" charset="0"/>
            </a:endParaRPr>
          </a:p>
        </p:txBody>
      </p:sp>
      <p:pic>
        <p:nvPicPr>
          <p:cNvPr id="34820" name="Picture 5" descr="rcvwin">
            <a:extLst>
              <a:ext uri="{FF2B5EF4-FFF2-40B4-BE49-F238E27FC236}">
                <a16:creationId xmlns:a16="http://schemas.microsoft.com/office/drawing/2014/main" id="{FA3BC920-5AB6-403D-89AE-77FFA8BE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787400"/>
            <a:ext cx="4800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8D31F3-409E-4B68-99B7-EC133C1B97B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3320" y="590040"/>
              <a:ext cx="7183440" cy="5303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8D31F3-409E-4B68-99B7-EC133C1B97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960" y="580680"/>
                <a:ext cx="7202160" cy="532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619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>
            <a:extLst>
              <a:ext uri="{FF2B5EF4-FFF2-40B4-BE49-F238E27FC236}">
                <a16:creationId xmlns:a16="http://schemas.microsoft.com/office/drawing/2014/main" id="{D936EE8D-D9C1-4FD8-8E9B-DB6CC7F81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0"/>
            <a:ext cx="7772400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TCP Connection Management</a:t>
            </a:r>
            <a:endParaRPr lang="en-US" altLang="ko-KR" dirty="0"/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71A88FA5-13E8-486B-9596-0849D79081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89000" y="838200"/>
            <a:ext cx="7721600" cy="5048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u="sng">
                <a:solidFill>
                  <a:srgbClr val="FF0000"/>
                </a:solidFill>
              </a:rPr>
              <a:t>Three way handshake:</a:t>
            </a:r>
            <a:endParaRPr lang="en-US" altLang="ko-KR" sz="2400"/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Step 1:</a:t>
            </a:r>
            <a:r>
              <a:rPr lang="en-US" altLang="ko-KR" sz="2400"/>
              <a:t> </a:t>
            </a:r>
            <a:r>
              <a:rPr lang="ko-KR" altLang="en-US" sz="2400"/>
              <a:t>클라이언트</a:t>
            </a:r>
            <a:r>
              <a:rPr lang="en-US" altLang="ko-KR" sz="2000"/>
              <a:t> </a:t>
            </a:r>
            <a:r>
              <a:rPr lang="ko-KR" altLang="en-US" sz="2000"/>
              <a:t>는</a:t>
            </a:r>
            <a:r>
              <a:rPr lang="en-US" altLang="ko-KR" sz="2000"/>
              <a:t>TCP SYN </a:t>
            </a:r>
            <a:r>
              <a:rPr lang="ko-KR" altLang="en-US" sz="2000"/>
              <a:t>세그먼트를 서버에 </a:t>
            </a:r>
            <a:r>
              <a:rPr lang="en-US" altLang="ko-KR" sz="2000"/>
              <a:t> </a:t>
            </a:r>
            <a:r>
              <a:rPr lang="ko-KR" altLang="en-US" sz="2000"/>
              <a:t>보냄</a:t>
            </a:r>
            <a:endParaRPr lang="en-US" altLang="ko-KR" sz="2000"/>
          </a:p>
          <a:p>
            <a:pPr lvl="1" eaLnBrk="1" hangingPunct="1"/>
            <a:r>
              <a:rPr lang="ko-KR" altLang="en-US" sz="2000"/>
              <a:t>초기 클라이언트 순서번호를 명시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en-US" altLang="ko-KR" sz="2000"/>
              <a:t> </a:t>
            </a:r>
            <a:r>
              <a:rPr lang="ko-KR" altLang="en-US" sz="2000"/>
              <a:t>데이터 불포함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Step 2:</a:t>
            </a:r>
            <a:r>
              <a:rPr lang="en-US" altLang="ko-KR" sz="2400"/>
              <a:t> </a:t>
            </a:r>
            <a:r>
              <a:rPr lang="ko-KR" altLang="en-US" sz="2400"/>
              <a:t>서버는 </a:t>
            </a:r>
            <a:r>
              <a:rPr lang="en-US" altLang="ko-KR" sz="2000"/>
              <a:t>SYN</a:t>
            </a:r>
            <a:r>
              <a:rPr lang="ko-KR" altLang="en-US" sz="2000"/>
              <a:t>를 수신하고 </a:t>
            </a:r>
            <a:r>
              <a:rPr lang="en-US" altLang="ko-KR" sz="2000"/>
              <a:t> SYNACK </a:t>
            </a:r>
            <a:r>
              <a:rPr lang="ko-KR" altLang="en-US" sz="2000"/>
              <a:t>세그먼트로 응답</a:t>
            </a:r>
            <a:endParaRPr lang="en-US" altLang="ko-KR" sz="2000"/>
          </a:p>
          <a:p>
            <a:pPr lvl="1" eaLnBrk="1" hangingPunct="1">
              <a:spcBef>
                <a:spcPct val="40000"/>
              </a:spcBef>
            </a:pPr>
            <a:r>
              <a:rPr lang="ko-KR" altLang="en-US" sz="2000"/>
              <a:t>서버는 버퍼를 할당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ko-KR" altLang="en-US" sz="2000"/>
              <a:t>서버 초기 순서번호를 규정</a:t>
            </a:r>
            <a:r>
              <a:rPr lang="en-US" altLang="ko-KR" sz="20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Step 3:</a:t>
            </a:r>
            <a:r>
              <a:rPr lang="en-US" altLang="ko-KR" sz="2000"/>
              <a:t> </a:t>
            </a:r>
            <a:r>
              <a:rPr lang="ko-KR" altLang="en-US" sz="2000"/>
              <a:t>클라이언트는 </a:t>
            </a:r>
            <a:r>
              <a:rPr lang="en-US" altLang="ko-KR" sz="2000"/>
              <a:t>SYNACK</a:t>
            </a:r>
            <a:r>
              <a:rPr lang="ko-KR" altLang="en-US" sz="2000"/>
              <a:t>수신하고 </a:t>
            </a:r>
            <a:r>
              <a:rPr lang="en-US" altLang="ko-KR" sz="2000"/>
              <a:t> ACK </a:t>
            </a:r>
            <a:r>
              <a:rPr lang="ko-KR" altLang="en-US" sz="2000"/>
              <a:t>로 응답</a:t>
            </a:r>
            <a:r>
              <a:rPr lang="en-US" altLang="ko-KR" sz="2000"/>
              <a:t>(</a:t>
            </a:r>
            <a:r>
              <a:rPr lang="ko-KR" altLang="en-US" sz="2000"/>
              <a:t>데이터를 포함할 수 있슴</a:t>
            </a:r>
            <a:r>
              <a:rPr lang="en-US" altLang="ko-KR" sz="2000"/>
              <a:t>)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ko-KR" sz="20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161CAA8-1A75-4A2B-8B16-8BE8E3D2B2D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52040" y="4561560"/>
              <a:ext cx="2057040" cy="15152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161CAA8-1A75-4A2B-8B16-8BE8E3D2B2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2680" y="4552200"/>
                <a:ext cx="2075760" cy="153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894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>
            <a:extLst>
              <a:ext uri="{FF2B5EF4-FFF2-40B4-BE49-F238E27FC236}">
                <a16:creationId xmlns:a16="http://schemas.microsoft.com/office/drawing/2014/main" id="{664BBF23-82C7-4B3E-8CF6-D99448343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7788"/>
            <a:ext cx="7772400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/>
              <a:t>TCP Connection Management</a:t>
            </a:r>
            <a:endParaRPr lang="en-US" altLang="ko-KR"/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B3759D7F-014A-41CA-BFD7-3760E164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1103313"/>
            <a:ext cx="56292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E66A247-44F3-45E0-B9A9-756E88B620F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61280" y="1459440"/>
              <a:ext cx="5644440" cy="4505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E66A247-44F3-45E0-B9A9-756E88B620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1920" y="1450080"/>
                <a:ext cx="5663160" cy="452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716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>
            <a:extLst>
              <a:ext uri="{FF2B5EF4-FFF2-40B4-BE49-F238E27FC236}">
                <a16:creationId xmlns:a16="http://schemas.microsoft.com/office/drawing/2014/main" id="{D9F8D4AE-F1B9-4F46-B965-06977276A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153988"/>
            <a:ext cx="7772400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/>
              <a:t>TCP Connection Management (cont.)</a:t>
            </a:r>
            <a:endParaRPr lang="en-US" altLang="ko-KR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E1B68DE-BDA6-4BA3-9C5D-EC7C0E2C1A7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5925" y="874713"/>
            <a:ext cx="4044950" cy="412115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Closing a connection: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ko-KR" sz="1800"/>
              <a:t>client closes socket:</a:t>
            </a:r>
            <a:r>
              <a:rPr lang="en-US" altLang="ko-KR" sz="2000" u="sng">
                <a:solidFill>
                  <a:srgbClr val="FF0000"/>
                </a:solidFill>
              </a:rPr>
              <a:t> </a:t>
            </a:r>
            <a:r>
              <a:rPr lang="en-US" altLang="ko-KR" sz="1800" b="0">
                <a:latin typeface="Courier New" panose="02070309020205020404" pitchFamily="49" charset="0"/>
              </a:rPr>
              <a:t>clientSocket.close();</a:t>
            </a:r>
            <a:r>
              <a:rPr lang="en-US" altLang="ko-KR" sz="1600">
                <a:latin typeface="Arial" panose="020B0604020202020204" pitchFamily="34" charset="0"/>
              </a:rPr>
              <a:t> </a:t>
            </a:r>
            <a:endParaRPr lang="en-US" altLang="ko-KR" sz="2000" u="sng">
              <a:solidFill>
                <a:srgbClr val="FF0000"/>
              </a:solidFill>
            </a:endParaRP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Step 1:</a:t>
            </a:r>
            <a:r>
              <a:rPr lang="en-US" altLang="ko-KR" sz="2000"/>
              <a:t> </a:t>
            </a:r>
            <a:r>
              <a:rPr lang="en-US" altLang="ko-KR" sz="1800">
                <a:solidFill>
                  <a:schemeClr val="accent2"/>
                </a:solidFill>
              </a:rPr>
              <a:t>client</a:t>
            </a:r>
            <a:r>
              <a:rPr lang="en-US" altLang="ko-KR" sz="1800"/>
              <a:t> </a:t>
            </a:r>
            <a:r>
              <a:rPr lang="ko-KR" altLang="en-US" sz="1800"/>
              <a:t>는 </a:t>
            </a:r>
            <a:r>
              <a:rPr lang="en-US" altLang="ko-KR" sz="1800"/>
              <a:t>TCP FIN </a:t>
            </a:r>
            <a:r>
              <a:rPr lang="ko-KR" altLang="en-US" sz="1800"/>
              <a:t>를 서버로 보냄</a:t>
            </a:r>
            <a:r>
              <a:rPr lang="en-US" altLang="ko-KR" sz="1800"/>
              <a:t> </a:t>
            </a:r>
            <a:r>
              <a:rPr lang="en-US" altLang="ko-KR" sz="2000" u="sng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Step 2:</a:t>
            </a:r>
            <a:r>
              <a:rPr lang="en-US" altLang="ko-KR" sz="2000"/>
              <a:t> </a:t>
            </a:r>
            <a:r>
              <a:rPr lang="en-US" altLang="ko-KR" sz="1800">
                <a:solidFill>
                  <a:schemeClr val="accent2"/>
                </a:solidFill>
              </a:rPr>
              <a:t>server</a:t>
            </a:r>
            <a:r>
              <a:rPr lang="en-US" altLang="ko-KR" sz="1800"/>
              <a:t> </a:t>
            </a:r>
            <a:r>
              <a:rPr lang="ko-KR" altLang="en-US" sz="1800"/>
              <a:t>는 </a:t>
            </a:r>
            <a:r>
              <a:rPr lang="en-US" altLang="ko-KR" sz="1800"/>
              <a:t>FIN</a:t>
            </a:r>
            <a:r>
              <a:rPr lang="ko-KR" altLang="en-US" sz="1800"/>
              <a:t>를 수신하고</a:t>
            </a:r>
            <a:r>
              <a:rPr lang="en-US" altLang="ko-KR" sz="1800"/>
              <a:t>,  ACK</a:t>
            </a:r>
            <a:r>
              <a:rPr lang="ko-KR" altLang="en-US" sz="1800"/>
              <a:t>로 응답하고 </a:t>
            </a:r>
            <a:r>
              <a:rPr lang="en-US" altLang="ko-KR" sz="1800"/>
              <a:t>FIN</a:t>
            </a:r>
            <a:r>
              <a:rPr lang="ko-KR" altLang="en-US" sz="1800"/>
              <a:t>를 전송하고 연결종료</a:t>
            </a:r>
            <a:r>
              <a:rPr lang="en-US" altLang="ko-KR" sz="1800"/>
              <a:t>  </a:t>
            </a:r>
            <a:r>
              <a:rPr lang="ko-KR" altLang="en-US" sz="1800"/>
              <a:t>상태진입</a:t>
            </a:r>
            <a:r>
              <a:rPr lang="en-US" altLang="ko-KR" sz="1800"/>
              <a:t> 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Step 3:</a:t>
            </a:r>
            <a:r>
              <a:rPr lang="en-US" altLang="ko-KR" sz="2000"/>
              <a:t> </a:t>
            </a:r>
            <a:r>
              <a:rPr lang="en-US" altLang="ko-KR" sz="1800">
                <a:solidFill>
                  <a:schemeClr val="accent2"/>
                </a:solidFill>
              </a:rPr>
              <a:t>client</a:t>
            </a:r>
            <a:r>
              <a:rPr lang="en-US" altLang="ko-KR" sz="1800"/>
              <a:t> </a:t>
            </a:r>
            <a:r>
              <a:rPr lang="ko-KR" altLang="en-US" sz="1800"/>
              <a:t>는 </a:t>
            </a:r>
            <a:r>
              <a:rPr lang="en-US" altLang="ko-KR" sz="1800"/>
              <a:t>FIN</a:t>
            </a:r>
            <a:r>
              <a:rPr lang="ko-KR" altLang="en-US" sz="1800"/>
              <a:t>수신하고</a:t>
            </a:r>
            <a:r>
              <a:rPr lang="en-US" altLang="ko-KR" sz="1800"/>
              <a:t>, ACK</a:t>
            </a:r>
            <a:r>
              <a:rPr lang="ko-KR" altLang="en-US" sz="1800"/>
              <a:t>로 응답</a:t>
            </a:r>
            <a:r>
              <a:rPr lang="en-US" altLang="ko-KR" sz="1800"/>
              <a:t>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ko-KR" sz="1800"/>
              <a:t> </a:t>
            </a:r>
            <a:r>
              <a:rPr lang="en-US" altLang="ko-KR" sz="1800">
                <a:latin typeface="Comic Sans MS" panose="030F0702030302020204" pitchFamily="66" charset="0"/>
              </a:rPr>
              <a:t>“</a:t>
            </a:r>
            <a:r>
              <a:rPr lang="en-US" altLang="ko-KR" sz="1800"/>
              <a:t>timed wait</a:t>
            </a:r>
            <a:r>
              <a:rPr lang="en-US" altLang="ko-KR" sz="1800">
                <a:latin typeface="Comic Sans MS" panose="030F0702030302020204" pitchFamily="66" charset="0"/>
              </a:rPr>
              <a:t>”</a:t>
            </a:r>
            <a:r>
              <a:rPr lang="ko-KR" altLang="en-US" sz="1800">
                <a:latin typeface="Comic Sans MS" panose="030F0702030302020204" pitchFamily="66" charset="0"/>
              </a:rPr>
              <a:t>후 종료</a:t>
            </a:r>
            <a:r>
              <a:rPr lang="en-US" altLang="ko-KR" sz="1800"/>
              <a:t> -  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Step 4:</a:t>
            </a:r>
            <a:r>
              <a:rPr lang="en-US" altLang="ko-KR" sz="2000"/>
              <a:t> </a:t>
            </a:r>
            <a:r>
              <a:rPr lang="en-US" altLang="ko-KR" sz="1800">
                <a:solidFill>
                  <a:schemeClr val="accent2"/>
                </a:solidFill>
              </a:rPr>
              <a:t>server</a:t>
            </a:r>
            <a:r>
              <a:rPr lang="ko-KR" altLang="en-US" sz="1800"/>
              <a:t>는 </a:t>
            </a:r>
            <a:r>
              <a:rPr lang="en-US" altLang="ko-KR" sz="1800"/>
              <a:t>ACK</a:t>
            </a:r>
            <a:r>
              <a:rPr lang="ko-KR" altLang="en-US" sz="1800"/>
              <a:t>수신하고 연결종료</a:t>
            </a:r>
            <a:r>
              <a:rPr lang="en-US" altLang="ko-KR" sz="1800"/>
              <a:t>   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 </a:t>
            </a:r>
            <a:endParaRPr lang="en-US" altLang="ko-KR" sz="1800"/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ko-KR" sz="1800"/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A4A723FC-E844-4501-A830-E24D3D1D9F4B}"/>
              </a:ext>
            </a:extLst>
          </p:cNvPr>
          <p:cNvGrpSpPr>
            <a:grpSpLocks/>
          </p:cNvGrpSpPr>
          <p:nvPr/>
        </p:nvGrpSpPr>
        <p:grpSpPr bwMode="auto">
          <a:xfrm>
            <a:off x="4318000" y="1731963"/>
            <a:ext cx="4254500" cy="4186237"/>
            <a:chOff x="2720" y="1091"/>
            <a:chExt cx="2680" cy="2637"/>
          </a:xfrm>
        </p:grpSpPr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6F034059-327A-422E-A1B7-72951B9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40966" name="Object 6">
              <a:extLst>
                <a:ext uri="{FF2B5EF4-FFF2-40B4-BE49-F238E27FC236}">
                  <a16:creationId xmlns:a16="http://schemas.microsoft.com/office/drawing/2014/main" id="{B593ED05-720C-4594-8572-A5D44736C0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09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7" name="Text Box 7">
              <a:extLst>
                <a:ext uri="{FF2B5EF4-FFF2-40B4-BE49-F238E27FC236}">
                  <a16:creationId xmlns:a16="http://schemas.microsoft.com/office/drawing/2014/main" id="{EA9F4AC2-568A-40F1-AD52-6D69574A2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7" y="1091"/>
              <a:ext cx="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client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40968" name="Text Box 8">
              <a:extLst>
                <a:ext uri="{FF2B5EF4-FFF2-40B4-BE49-F238E27FC236}">
                  <a16:creationId xmlns:a16="http://schemas.microsoft.com/office/drawing/2014/main" id="{DBF9B676-F80E-47FB-979A-B71102C61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FIN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69" name="Object 9">
              <a:extLst>
                <a:ext uri="{FF2B5EF4-FFF2-40B4-BE49-F238E27FC236}">
                  <a16:creationId xmlns:a16="http://schemas.microsoft.com/office/drawing/2014/main" id="{0A2A1B2B-ADEF-496A-BE9D-CF8FCABB4F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097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0" name="Text Box 10">
              <a:extLst>
                <a:ext uri="{FF2B5EF4-FFF2-40B4-BE49-F238E27FC236}">
                  <a16:creationId xmlns:a16="http://schemas.microsoft.com/office/drawing/2014/main" id="{50ADDDAF-7F53-4D54-A239-324790D9B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1103"/>
              <a:ext cx="5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server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CC695AE6-FB81-49B7-91DD-8187B1497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2" name="Line 12">
              <a:extLst>
                <a:ext uri="{FF2B5EF4-FFF2-40B4-BE49-F238E27FC236}">
                  <a16:creationId xmlns:a16="http://schemas.microsoft.com/office/drawing/2014/main" id="{A3747442-CC25-49E8-B8EE-0A5773B6F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FF7EBD58-E6D0-40E8-B81C-0487D0E34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4" name="Line 14">
              <a:extLst>
                <a:ext uri="{FF2B5EF4-FFF2-40B4-BE49-F238E27FC236}">
                  <a16:creationId xmlns:a16="http://schemas.microsoft.com/office/drawing/2014/main" id="{B0A87E89-FE38-4537-B127-219081B11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id="{FE1C5048-A8B7-48F9-9A29-5167CFFC6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ACK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40976" name="Text Box 16">
              <a:extLst>
                <a:ext uri="{FF2B5EF4-FFF2-40B4-BE49-F238E27FC236}">
                  <a16:creationId xmlns:a16="http://schemas.microsoft.com/office/drawing/2014/main" id="{6E0BAF14-435A-461C-BECA-6F41BF66C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4010" y="2799"/>
              <a:ext cx="3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ACK</a:t>
              </a:r>
            </a:p>
          </p:txBody>
        </p:sp>
        <p:sp>
          <p:nvSpPr>
            <p:cNvPr id="40977" name="Line 17">
              <a:extLst>
                <a:ext uri="{FF2B5EF4-FFF2-40B4-BE49-F238E27FC236}">
                  <a16:creationId xmlns:a16="http://schemas.microsoft.com/office/drawing/2014/main" id="{DB479E40-0D4C-4223-97A1-2F54AF58D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8" name="Text Box 18">
              <a:extLst>
                <a:ext uri="{FF2B5EF4-FFF2-40B4-BE49-F238E27FC236}">
                  <a16:creationId xmlns:a16="http://schemas.microsoft.com/office/drawing/2014/main" id="{DF08FDCB-611A-4F3E-87D8-97CD8F24D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FIN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40979" name="Line 19">
              <a:extLst>
                <a:ext uri="{FF2B5EF4-FFF2-40B4-BE49-F238E27FC236}">
                  <a16:creationId xmlns:a16="http://schemas.microsoft.com/office/drawing/2014/main" id="{8296BCDA-2F96-42FE-9734-C1B2FEFF9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0" name="Text Box 20">
              <a:extLst>
                <a:ext uri="{FF2B5EF4-FFF2-40B4-BE49-F238E27FC236}">
                  <a16:creationId xmlns:a16="http://schemas.microsoft.com/office/drawing/2014/main" id="{C3255A17-995E-4AF0-A991-2BD59BF04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0" y="138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close</a:t>
              </a:r>
            </a:p>
          </p:txBody>
        </p:sp>
        <p:sp>
          <p:nvSpPr>
            <p:cNvPr id="40981" name="Text Box 21">
              <a:extLst>
                <a:ext uri="{FF2B5EF4-FFF2-40B4-BE49-F238E27FC236}">
                  <a16:creationId xmlns:a16="http://schemas.microsoft.com/office/drawing/2014/main" id="{C1C891A8-BBCE-46E8-A41B-69CB76CD2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2102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close</a:t>
              </a:r>
            </a:p>
          </p:txBody>
        </p:sp>
        <p:sp>
          <p:nvSpPr>
            <p:cNvPr id="40982" name="Text Box 22">
              <a:extLst>
                <a:ext uri="{FF2B5EF4-FFF2-40B4-BE49-F238E27FC236}">
                  <a16:creationId xmlns:a16="http://schemas.microsoft.com/office/drawing/2014/main" id="{F75208F3-0143-4E54-94A6-A4ABD2334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3497"/>
              <a:ext cx="5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closed</a:t>
              </a:r>
            </a:p>
          </p:txBody>
        </p:sp>
        <p:sp>
          <p:nvSpPr>
            <p:cNvPr id="40983" name="Line 23">
              <a:extLst>
                <a:ext uri="{FF2B5EF4-FFF2-40B4-BE49-F238E27FC236}">
                  <a16:creationId xmlns:a16="http://schemas.microsoft.com/office/drawing/2014/main" id="{7E81AAB7-CC4C-4140-9FE9-95332E95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4" name="Line 24">
              <a:extLst>
                <a:ext uri="{FF2B5EF4-FFF2-40B4-BE49-F238E27FC236}">
                  <a16:creationId xmlns:a16="http://schemas.microsoft.com/office/drawing/2014/main" id="{1D5EF77A-514F-453E-812E-F2A6881F7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EB333960-2664-4933-86B7-40CE7D8C5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759" y="3026"/>
              <a:ext cx="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timed wait</a:t>
              </a: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DDF90AE-C981-4488-BFA5-AD532836C9C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34880" y="1124640"/>
              <a:ext cx="2742480" cy="5175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DDF90AE-C981-4488-BFA5-AD532836C9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5520" y="1115280"/>
                <a:ext cx="2761200" cy="519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507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>
            <a:extLst>
              <a:ext uri="{FF2B5EF4-FFF2-40B4-BE49-F238E27FC236}">
                <a16:creationId xmlns:a16="http://schemas.microsoft.com/office/drawing/2014/main" id="{60C62C36-FC5A-4A06-AC38-01F9D41A4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160338"/>
            <a:ext cx="7772400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TCP </a:t>
            </a:r>
            <a:r>
              <a:rPr lang="ko-KR" altLang="en-US" sz="2000" dirty="0"/>
              <a:t>상태처리</a:t>
            </a:r>
            <a:r>
              <a:rPr lang="en-US" altLang="ko-KR" sz="2000" dirty="0"/>
              <a:t>(</a:t>
            </a:r>
            <a:r>
              <a:rPr lang="ko-KR" altLang="en-US" sz="2000" dirty="0"/>
              <a:t>클라이언트 측</a:t>
            </a:r>
            <a:r>
              <a:rPr lang="en-US" altLang="ko-KR" sz="2000" dirty="0"/>
              <a:t>)</a:t>
            </a:r>
            <a:endParaRPr lang="en-US" altLang="ko-KR" dirty="0"/>
          </a:p>
        </p:txBody>
      </p:sp>
      <p:pic>
        <p:nvPicPr>
          <p:cNvPr id="43011" name="Picture 3" descr="transClient">
            <a:extLst>
              <a:ext uri="{FF2B5EF4-FFF2-40B4-BE49-F238E27FC236}">
                <a16:creationId xmlns:a16="http://schemas.microsoft.com/office/drawing/2014/main" id="{2502D99C-4EA2-4E01-9E46-DCD5E248E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82688"/>
            <a:ext cx="8102600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0243D2D-3325-414C-82AD-548E0D78A2B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95160" y="1642680"/>
              <a:ext cx="6401880" cy="3963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0243D2D-3325-414C-82AD-548E0D78A2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5800" y="1633320"/>
                <a:ext cx="6420600" cy="398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938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>
            <a:extLst>
              <a:ext uri="{FF2B5EF4-FFF2-40B4-BE49-F238E27FC236}">
                <a16:creationId xmlns:a16="http://schemas.microsoft.com/office/drawing/2014/main" id="{3B5D1BB2-D91F-4893-99A6-577A50C33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160338"/>
            <a:ext cx="7772400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TCP </a:t>
            </a:r>
            <a:r>
              <a:rPr lang="ko-KR" altLang="en-US" sz="2000" dirty="0"/>
              <a:t>상태처리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서버측</a:t>
            </a:r>
            <a:r>
              <a:rPr lang="en-US" altLang="ko-KR" sz="2000" dirty="0"/>
              <a:t>)</a:t>
            </a:r>
            <a:endParaRPr lang="en-US" altLang="ko-KR" dirty="0"/>
          </a:p>
        </p:txBody>
      </p:sp>
      <p:pic>
        <p:nvPicPr>
          <p:cNvPr id="45059" name="Picture 4" descr="transServer2">
            <a:extLst>
              <a:ext uri="{FF2B5EF4-FFF2-40B4-BE49-F238E27FC236}">
                <a16:creationId xmlns:a16="http://schemas.microsoft.com/office/drawing/2014/main" id="{55DD923E-ED66-4DE5-AAD5-93CF46C46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201738"/>
            <a:ext cx="7115175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839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5FBC-62AA-4546-80EF-E55A535A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TCP </a:t>
            </a:r>
            <a:r>
              <a:rPr lang="ko-KR" altLang="en-US" dirty="0"/>
              <a:t>프로토콜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6490BD5D-DB4F-4AF1-B221-CBA8C8A9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TCP</a:t>
            </a:r>
            <a:r>
              <a:rPr lang="ko-KR" altLang="en-US"/>
              <a:t>특징</a:t>
            </a:r>
            <a:endParaRPr lang="en-US" altLang="ko-KR"/>
          </a:p>
          <a:p>
            <a:pPr lvl="1"/>
            <a:r>
              <a:rPr lang="ko-KR" altLang="en-US"/>
              <a:t>연결형 프로토콜</a:t>
            </a:r>
            <a:endParaRPr lang="en-US" altLang="ko-KR"/>
          </a:p>
          <a:p>
            <a:pPr lvl="1"/>
            <a:r>
              <a:rPr lang="ko-KR" altLang="en-US"/>
              <a:t>신뢰성 보장</a:t>
            </a:r>
            <a:endParaRPr lang="en-US" altLang="ko-KR"/>
          </a:p>
          <a:p>
            <a:pPr lvl="1"/>
            <a:r>
              <a:rPr lang="ko-KR" altLang="en-US"/>
              <a:t>흐름제어</a:t>
            </a:r>
            <a:endParaRPr lang="en-US" altLang="ko-KR"/>
          </a:p>
          <a:p>
            <a:pPr lvl="1"/>
            <a:r>
              <a:rPr lang="ko-KR" altLang="en-US"/>
              <a:t>혼잡제어</a:t>
            </a:r>
            <a:endParaRPr lang="en-US" altLang="ko-KR"/>
          </a:p>
          <a:p>
            <a:pPr lvl="1"/>
            <a:r>
              <a:rPr lang="ko-KR" altLang="en-US"/>
              <a:t>스트림통신</a:t>
            </a:r>
            <a:endParaRPr lang="en-US" altLang="ko-KR"/>
          </a:p>
          <a:p>
            <a:pPr lvl="2"/>
            <a:r>
              <a:rPr lang="ko-KR" altLang="en-US"/>
              <a:t>바이트단위로 전송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D75339E-9BFE-4056-9253-468F6DC5209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59640" y="1578960"/>
              <a:ext cx="7079400" cy="18345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D75339E-9BFE-4056-9253-468F6DC520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0280" y="1569600"/>
                <a:ext cx="7098120" cy="185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197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>
            <a:extLst>
              <a:ext uri="{FF2B5EF4-FFF2-40B4-BE49-F238E27FC236}">
                <a16:creationId xmlns:a16="http://schemas.microsoft.com/office/drawing/2014/main" id="{E6337480-95D5-4AA2-B9C9-01C395925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400" y="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3.5  TCP </a:t>
            </a:r>
            <a:r>
              <a:rPr lang="ko-KR" altLang="en-US" sz="2400" dirty="0"/>
              <a:t>세그먼트 구조</a:t>
            </a:r>
            <a:endParaRPr lang="en-US" altLang="ko-KR" dirty="0"/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AD4EB94D-27C1-4773-B2B0-C2CFB25F26B1}"/>
              </a:ext>
            </a:extLst>
          </p:cNvPr>
          <p:cNvGrpSpPr>
            <a:grpSpLocks/>
          </p:cNvGrpSpPr>
          <p:nvPr/>
        </p:nvGrpSpPr>
        <p:grpSpPr bwMode="auto">
          <a:xfrm>
            <a:off x="2949575" y="646113"/>
            <a:ext cx="4089400" cy="5330825"/>
            <a:chOff x="2818" y="659"/>
            <a:chExt cx="2576" cy="3358"/>
          </a:xfrm>
        </p:grpSpPr>
        <p:sp>
          <p:nvSpPr>
            <p:cNvPr id="18458" name="Rectangle 4">
              <a:extLst>
                <a:ext uri="{FF2B5EF4-FFF2-40B4-BE49-F238E27FC236}">
                  <a16:creationId xmlns:a16="http://schemas.microsoft.com/office/drawing/2014/main" id="{3DD15ACC-8901-43DE-B629-F8ED0998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459" name="Rectangle 5">
              <a:extLst>
                <a:ext uri="{FF2B5EF4-FFF2-40B4-BE49-F238E27FC236}">
                  <a16:creationId xmlns:a16="http://schemas.microsoft.com/office/drawing/2014/main" id="{91C06B9F-7A59-4EDB-B5D3-3D73C6FB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60" name="Text Box 6">
              <a:extLst>
                <a:ext uri="{FF2B5EF4-FFF2-40B4-BE49-F238E27FC236}">
                  <a16:creationId xmlns:a16="http://schemas.microsoft.com/office/drawing/2014/main" id="{EE2F8019-D4CA-4593-98EC-A9C9767EF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source port #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61" name="Text Box 7">
              <a:extLst>
                <a:ext uri="{FF2B5EF4-FFF2-40B4-BE49-F238E27FC236}">
                  <a16:creationId xmlns:a16="http://schemas.microsoft.com/office/drawing/2014/main" id="{BF096F18-2450-45D8-926E-22C62EC93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dest port #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8462" name="Line 8">
              <a:extLst>
                <a:ext uri="{FF2B5EF4-FFF2-40B4-BE49-F238E27FC236}">
                  <a16:creationId xmlns:a16="http://schemas.microsoft.com/office/drawing/2014/main" id="{9D66A0D9-66CC-4711-BBD1-0414A7494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63" name="Line 9">
              <a:extLst>
                <a:ext uri="{FF2B5EF4-FFF2-40B4-BE49-F238E27FC236}">
                  <a16:creationId xmlns:a16="http://schemas.microsoft.com/office/drawing/2014/main" id="{EBD1D514-2BD2-4E3B-847D-7C98090A3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64" name="Line 10">
              <a:extLst>
                <a:ext uri="{FF2B5EF4-FFF2-40B4-BE49-F238E27FC236}">
                  <a16:creationId xmlns:a16="http://schemas.microsoft.com/office/drawing/2014/main" id="{5001EE37-8E0B-4D1E-B021-9F5CEFE08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65" name="Text Box 11">
              <a:extLst>
                <a:ext uri="{FF2B5EF4-FFF2-40B4-BE49-F238E27FC236}">
                  <a16:creationId xmlns:a16="http://schemas.microsoft.com/office/drawing/2014/main" id="{B38F2D27-B886-44D0-913A-D34F09D73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659"/>
              <a:ext cx="5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32 bits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66" name="Line 12">
              <a:extLst>
                <a:ext uri="{FF2B5EF4-FFF2-40B4-BE49-F238E27FC236}">
                  <a16:creationId xmlns:a16="http://schemas.microsoft.com/office/drawing/2014/main" id="{485912E8-B5AA-4D61-983E-E7B5FA11E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67" name="Line 13">
              <a:extLst>
                <a:ext uri="{FF2B5EF4-FFF2-40B4-BE49-F238E27FC236}">
                  <a16:creationId xmlns:a16="http://schemas.microsoft.com/office/drawing/2014/main" id="{4BA4DC1F-19CE-4FC6-AFF2-822A8BCFFB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68" name="Text Box 14">
              <a:extLst>
                <a:ext uri="{FF2B5EF4-FFF2-40B4-BE49-F238E27FC236}">
                  <a16:creationId xmlns:a16="http://schemas.microsoft.com/office/drawing/2014/main" id="{4A535EF2-8926-4C21-AEBC-256A7D5BE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2845"/>
              <a:ext cx="135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ko-KR" altLang="en-US" sz="2000" b="0">
                  <a:latin typeface="Comic Sans MS" panose="030F0702030302020204" pitchFamily="66" charset="0"/>
                </a:rPr>
                <a:t>응용 데이터</a:t>
              </a:r>
              <a:endParaRPr kumimoji="0" lang="en-US" altLang="ko-KR" sz="2000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(variable length)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69" name="Text Box 15">
              <a:extLst>
                <a:ext uri="{FF2B5EF4-FFF2-40B4-BE49-F238E27FC236}">
                  <a16:creationId xmlns:a16="http://schemas.microsoft.com/office/drawing/2014/main" id="{3AB1D89F-866E-41DE-A929-A342231D8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sequence number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70" name="Line 16">
              <a:extLst>
                <a:ext uri="{FF2B5EF4-FFF2-40B4-BE49-F238E27FC236}">
                  <a16:creationId xmlns:a16="http://schemas.microsoft.com/office/drawing/2014/main" id="{E4C458E2-DB4C-4044-B19A-1546DC708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71" name="Text Box 17">
              <a:extLst>
                <a:ext uri="{FF2B5EF4-FFF2-40B4-BE49-F238E27FC236}">
                  <a16:creationId xmlns:a16="http://schemas.microsoft.com/office/drawing/2014/main" id="{05F15C5B-7167-4D68-8898-85642FD2D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acknowledgement number</a:t>
              </a:r>
              <a:endParaRPr kumimoji="0" lang="en-US" altLang="ko-KR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8472" name="Line 18">
              <a:extLst>
                <a:ext uri="{FF2B5EF4-FFF2-40B4-BE49-F238E27FC236}">
                  <a16:creationId xmlns:a16="http://schemas.microsoft.com/office/drawing/2014/main" id="{33914AAC-9F6E-468E-9AC7-0B9343FFD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73" name="Line 19">
              <a:extLst>
                <a:ext uri="{FF2B5EF4-FFF2-40B4-BE49-F238E27FC236}">
                  <a16:creationId xmlns:a16="http://schemas.microsoft.com/office/drawing/2014/main" id="{A84AB722-DA6A-4450-89F8-95577BF17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74" name="Line 20">
              <a:extLst>
                <a:ext uri="{FF2B5EF4-FFF2-40B4-BE49-F238E27FC236}">
                  <a16:creationId xmlns:a16="http://schemas.microsoft.com/office/drawing/2014/main" id="{24484C04-C7A7-403F-B2DA-74CDC5484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75" name="Line 21">
              <a:extLst>
                <a:ext uri="{FF2B5EF4-FFF2-40B4-BE49-F238E27FC236}">
                  <a16:creationId xmlns:a16="http://schemas.microsoft.com/office/drawing/2014/main" id="{7FF346AC-90D3-4B14-9AEA-48CF74343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76" name="Text Box 22">
              <a:extLst>
                <a:ext uri="{FF2B5EF4-FFF2-40B4-BE49-F238E27FC236}">
                  <a16:creationId xmlns:a16="http://schemas.microsoft.com/office/drawing/2014/main" id="{556E1CAA-1B8C-48CB-99FC-6540B55F2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712"/>
              <a:ext cx="1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Receive window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8477" name="Text Box 23">
              <a:extLst>
                <a:ext uri="{FF2B5EF4-FFF2-40B4-BE49-F238E27FC236}">
                  <a16:creationId xmlns:a16="http://schemas.microsoft.com/office/drawing/2014/main" id="{B23609A0-9065-46F4-B2DC-D21876AE5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1961"/>
              <a:ext cx="11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Urg data pnter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8478" name="Text Box 24">
              <a:extLst>
                <a:ext uri="{FF2B5EF4-FFF2-40B4-BE49-F238E27FC236}">
                  <a16:creationId xmlns:a16="http://schemas.microsoft.com/office/drawing/2014/main" id="{D6216CF3-2A3B-48A5-8BEF-EC36984FC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checksum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8479" name="Text Box 25">
              <a:extLst>
                <a:ext uri="{FF2B5EF4-FFF2-40B4-BE49-F238E27FC236}">
                  <a16:creationId xmlns:a16="http://schemas.microsoft.com/office/drawing/2014/main" id="{C68EA2E6-ED45-4CF9-A9DD-3F0655B4E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F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80" name="Line 26">
              <a:extLst>
                <a:ext uri="{FF2B5EF4-FFF2-40B4-BE49-F238E27FC236}">
                  <a16:creationId xmlns:a16="http://schemas.microsoft.com/office/drawing/2014/main" id="{D95CC824-3755-4756-8802-537957253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1" name="Line 27">
              <a:extLst>
                <a:ext uri="{FF2B5EF4-FFF2-40B4-BE49-F238E27FC236}">
                  <a16:creationId xmlns:a16="http://schemas.microsoft.com/office/drawing/2014/main" id="{8465793D-4F23-43A0-8A36-1D5642BF5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2" name="Line 28">
              <a:extLst>
                <a:ext uri="{FF2B5EF4-FFF2-40B4-BE49-F238E27FC236}">
                  <a16:creationId xmlns:a16="http://schemas.microsoft.com/office/drawing/2014/main" id="{14D1C1D3-1B04-47C6-AF9F-67C991248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3" name="Line 29">
              <a:extLst>
                <a:ext uri="{FF2B5EF4-FFF2-40B4-BE49-F238E27FC236}">
                  <a16:creationId xmlns:a16="http://schemas.microsoft.com/office/drawing/2014/main" id="{743B569A-A195-4EA2-8BFF-3AC3F8F2C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4" name="Line 30">
              <a:extLst>
                <a:ext uri="{FF2B5EF4-FFF2-40B4-BE49-F238E27FC236}">
                  <a16:creationId xmlns:a16="http://schemas.microsoft.com/office/drawing/2014/main" id="{4D42B2DC-8408-4B49-9B5A-881BD306C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5" name="Line 31">
              <a:extLst>
                <a:ext uri="{FF2B5EF4-FFF2-40B4-BE49-F238E27FC236}">
                  <a16:creationId xmlns:a16="http://schemas.microsoft.com/office/drawing/2014/main" id="{DE401A54-678A-4E36-A06D-F3EB1B7CA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86" name="Text Box 32">
              <a:extLst>
                <a:ext uri="{FF2B5EF4-FFF2-40B4-BE49-F238E27FC236}">
                  <a16:creationId xmlns:a16="http://schemas.microsoft.com/office/drawing/2014/main" id="{DFC1A021-20F4-4866-94D2-4B898DA32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S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87" name="Text Box 33">
              <a:extLst>
                <a:ext uri="{FF2B5EF4-FFF2-40B4-BE49-F238E27FC236}">
                  <a16:creationId xmlns:a16="http://schemas.microsoft.com/office/drawing/2014/main" id="{79BFB751-BDA8-4258-BB41-8AB54AAD6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R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88" name="Text Box 34">
              <a:extLst>
                <a:ext uri="{FF2B5EF4-FFF2-40B4-BE49-F238E27FC236}">
                  <a16:creationId xmlns:a16="http://schemas.microsoft.com/office/drawing/2014/main" id="{402A7F3E-6D41-470A-AC92-B2D8D1E6A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P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89" name="Text Box 35">
              <a:extLst>
                <a:ext uri="{FF2B5EF4-FFF2-40B4-BE49-F238E27FC236}">
                  <a16:creationId xmlns:a16="http://schemas.microsoft.com/office/drawing/2014/main" id="{7B93F62E-F415-4A93-9CB3-B53A9E7E4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A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90" name="Text Box 36">
              <a:extLst>
                <a:ext uri="{FF2B5EF4-FFF2-40B4-BE49-F238E27FC236}">
                  <a16:creationId xmlns:a16="http://schemas.microsoft.com/office/drawing/2014/main" id="{69C9E5DD-2911-4516-9D62-114E48292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U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8491" name="Text Box 37">
              <a:extLst>
                <a:ext uri="{FF2B5EF4-FFF2-40B4-BE49-F238E27FC236}">
                  <a16:creationId xmlns:a16="http://schemas.microsoft.com/office/drawing/2014/main" id="{165075B4-80F0-453F-AAF8-A5E315FC6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Comic Sans MS" panose="030F0702030302020204" pitchFamily="66" charset="0"/>
                </a:rPr>
                <a:t>head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Comic Sans MS" panose="030F0702030302020204" pitchFamily="66" charset="0"/>
                </a:rPr>
                <a:t>len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8492" name="Text Box 38">
              <a:extLst>
                <a:ext uri="{FF2B5EF4-FFF2-40B4-BE49-F238E27FC236}">
                  <a16:creationId xmlns:a16="http://schemas.microsoft.com/office/drawing/2014/main" id="{F669E2E5-ABD3-406D-B370-F05E2B81C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Comic Sans MS" panose="030F0702030302020204" pitchFamily="66" charset="0"/>
                </a:rPr>
                <a:t>not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Comic Sans MS" panose="030F0702030302020204" pitchFamily="66" charset="0"/>
                </a:rPr>
                <a:t>used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8493" name="Line 39">
              <a:extLst>
                <a:ext uri="{FF2B5EF4-FFF2-40B4-BE49-F238E27FC236}">
                  <a16:creationId xmlns:a16="http://schemas.microsoft.com/office/drawing/2014/main" id="{2F7AD1BC-9064-4167-9AFC-C2560C903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94" name="Text Box 40">
              <a:extLst>
                <a:ext uri="{FF2B5EF4-FFF2-40B4-BE49-F238E27FC236}">
                  <a16:creationId xmlns:a16="http://schemas.microsoft.com/office/drawing/2014/main" id="{DE3D53F7-2DA8-4145-AA63-B11CF4A13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Options (variable length)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36" name="Text Box 41">
            <a:extLst>
              <a:ext uri="{FF2B5EF4-FFF2-40B4-BE49-F238E27FC236}">
                <a16:creationId xmlns:a16="http://schemas.microsoft.com/office/drawing/2014/main" id="{679AF5A4-B79F-4475-BF71-DB124C2B0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974725"/>
            <a:ext cx="2073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URG: </a:t>
            </a:r>
            <a:r>
              <a:rPr kumimoji="0" lang="ko-KR" altLang="en-US" sz="1600" b="0">
                <a:latin typeface="Comic Sans MS" panose="030F0702030302020204" pitchFamily="66" charset="0"/>
              </a:rPr>
              <a:t>긴급데이터</a:t>
            </a:r>
            <a:endParaRPr kumimoji="0" lang="en-US" altLang="ko-KR" sz="1600" b="0">
              <a:latin typeface="Comic Sans MS" panose="030F0702030302020204" pitchFamily="66" charset="0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(generally not used)</a:t>
            </a:r>
            <a:endParaRPr kumimoji="0" lang="en-US" altLang="ko-KR" sz="1600" b="0">
              <a:latin typeface="Times New Roman" panose="02020603050405020304" pitchFamily="18" charset="0"/>
            </a:endParaRPr>
          </a:p>
        </p:txBody>
      </p:sp>
      <p:sp>
        <p:nvSpPr>
          <p:cNvPr id="18437" name="Text Box 42">
            <a:extLst>
              <a:ext uri="{FF2B5EF4-FFF2-40B4-BE49-F238E27FC236}">
                <a16:creationId xmlns:a16="http://schemas.microsoft.com/office/drawing/2014/main" id="{F48200CF-498A-4473-AC12-80F2DE84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1698625"/>
            <a:ext cx="1338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ACK: ACK #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 </a:t>
            </a:r>
            <a:endParaRPr kumimoji="0" lang="en-US" altLang="ko-KR" sz="1600" b="0">
              <a:latin typeface="Times New Roman" panose="02020603050405020304" pitchFamily="18" charset="0"/>
            </a:endParaRPr>
          </a:p>
        </p:txBody>
      </p:sp>
      <p:sp>
        <p:nvSpPr>
          <p:cNvPr id="18438" name="Text Box 43">
            <a:extLst>
              <a:ext uri="{FF2B5EF4-FFF2-40B4-BE49-F238E27FC236}">
                <a16:creationId xmlns:a16="http://schemas.microsoft.com/office/drawing/2014/main" id="{6CD33C81-A82C-410C-BF0B-47AAD4944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690813"/>
            <a:ext cx="2393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PSH: </a:t>
            </a:r>
            <a:r>
              <a:rPr kumimoji="0" lang="ko-KR" altLang="en-US" sz="1600" b="0">
                <a:latin typeface="Comic Sans MS" panose="030F0702030302020204" pitchFamily="66" charset="0"/>
              </a:rPr>
              <a:t>푸쉬데이터</a:t>
            </a:r>
            <a:r>
              <a:rPr kumimoji="0" lang="en-US" altLang="ko-KR" sz="1600" b="0">
                <a:latin typeface="Comic Sans MS" panose="030F0702030302020204" pitchFamily="66" charset="0"/>
              </a:rPr>
              <a:t>(1</a:t>
            </a:r>
            <a:r>
              <a:rPr kumimoji="0" lang="ko-KR" altLang="en-US" sz="1600" b="0">
                <a:latin typeface="Comic Sans MS" panose="030F0702030302020204" pitchFamily="66" charset="0"/>
              </a:rPr>
              <a:t>비트</a:t>
            </a:r>
            <a:r>
              <a:rPr kumimoji="0" lang="en-US" altLang="ko-KR" sz="1600" b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8439" name="Text Box 44">
            <a:extLst>
              <a:ext uri="{FF2B5EF4-FFF2-40B4-BE49-F238E27FC236}">
                <a16:creationId xmlns:a16="http://schemas.microsoft.com/office/drawing/2014/main" id="{AB9B1E05-7DCB-4003-897F-EE6F8FB5D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3175000"/>
            <a:ext cx="25860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RST, SYN, FIN(</a:t>
            </a:r>
            <a:r>
              <a:rPr kumimoji="0" lang="ko-KR" altLang="en-US" sz="1600" b="0">
                <a:latin typeface="Comic Sans MS" panose="030F0702030302020204" pitchFamily="66" charset="0"/>
              </a:rPr>
              <a:t>각</a:t>
            </a:r>
            <a:r>
              <a:rPr kumimoji="0" lang="en-US" altLang="ko-KR" sz="1600" b="0">
                <a:latin typeface="Comic Sans MS" panose="030F0702030302020204" pitchFamily="66" charset="0"/>
              </a:rPr>
              <a:t>1</a:t>
            </a:r>
            <a:r>
              <a:rPr kumimoji="0" lang="ko-KR" altLang="en-US" sz="1600" b="0">
                <a:latin typeface="Comic Sans MS" panose="030F0702030302020204" pitchFamily="66" charset="0"/>
              </a:rPr>
              <a:t>비트</a:t>
            </a:r>
            <a:r>
              <a:rPr kumimoji="0" lang="en-US" altLang="ko-KR" sz="1600" b="0">
                <a:latin typeface="Comic Sans MS" panose="030F0702030302020204" pitchFamily="66" charset="0"/>
              </a:rPr>
              <a:t>):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연결설정</a:t>
            </a:r>
            <a:endParaRPr kumimoji="0" lang="en-US" altLang="ko-KR" sz="1600" b="0">
              <a:latin typeface="Comic Sans MS" panose="030F0702030302020204" pitchFamily="66" charset="0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(setup, teardown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commands)</a:t>
            </a:r>
          </a:p>
        </p:txBody>
      </p:sp>
      <p:sp>
        <p:nvSpPr>
          <p:cNvPr id="18440" name="Line 45">
            <a:extLst>
              <a:ext uri="{FF2B5EF4-FFF2-40B4-BE49-F238E27FC236}">
                <a16:creationId xmlns:a16="http://schemas.microsoft.com/office/drawing/2014/main" id="{8877520A-7057-488B-B9DC-35CBAEE4D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134302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1" name="Line 46">
            <a:extLst>
              <a:ext uri="{FF2B5EF4-FFF2-40B4-BE49-F238E27FC236}">
                <a16:creationId xmlns:a16="http://schemas.microsoft.com/office/drawing/2014/main" id="{041511CC-33A2-4413-88F1-82995B6AE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019300"/>
            <a:ext cx="1701800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2" name="Line 47">
            <a:extLst>
              <a:ext uri="{FF2B5EF4-FFF2-40B4-BE49-F238E27FC236}">
                <a16:creationId xmlns:a16="http://schemas.microsoft.com/office/drawing/2014/main" id="{50527E27-AB55-4329-A107-00216A726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3175" y="237172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3" name="Freeform 48">
            <a:extLst>
              <a:ext uri="{FF2B5EF4-FFF2-40B4-BE49-F238E27FC236}">
                <a16:creationId xmlns:a16="http://schemas.microsoft.com/office/drawing/2014/main" id="{EDE86860-3A70-4680-A635-D88720C72C4F}"/>
              </a:ext>
            </a:extLst>
          </p:cNvPr>
          <p:cNvSpPr>
            <a:spLocks/>
          </p:cNvSpPr>
          <p:nvPr/>
        </p:nvSpPr>
        <p:spPr bwMode="auto">
          <a:xfrm>
            <a:off x="2581275" y="2647950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4" name="Text Box 49">
            <a:extLst>
              <a:ext uri="{FF2B5EF4-FFF2-40B4-BE49-F238E27FC236}">
                <a16:creationId xmlns:a16="http://schemas.microsoft.com/office/drawing/2014/main" id="{5588BE60-1957-4A25-A54A-CDCE85E04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2805113"/>
            <a:ext cx="139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받을 수 있는 </a:t>
            </a:r>
            <a:endParaRPr kumimoji="0" lang="en-US" altLang="ko-KR" sz="1600" b="0">
              <a:latin typeface="Comic Sans MS" panose="030F0702030302020204" pitchFamily="66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바이트수</a:t>
            </a:r>
            <a:endParaRPr kumimoji="0" lang="en-US" altLang="ko-KR" sz="1600" b="0">
              <a:latin typeface="Comic Sans MS" panose="030F0702030302020204" pitchFamily="66" charset="0"/>
            </a:endParaRPr>
          </a:p>
        </p:txBody>
      </p:sp>
      <p:sp>
        <p:nvSpPr>
          <p:cNvPr id="18445" name="Text Box 50">
            <a:extLst>
              <a:ext uri="{FF2B5EF4-FFF2-40B4-BE49-F238E27FC236}">
                <a16:creationId xmlns:a16="http://schemas.microsoft.com/office/drawing/2014/main" id="{6BC6E971-34F2-4D4D-8BEE-577EF1E8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1069975"/>
            <a:ext cx="1654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데이터 바이트</a:t>
            </a:r>
            <a:endParaRPr kumimoji="0" lang="en-US" altLang="ko-KR" sz="1600" b="0">
              <a:latin typeface="Comic Sans MS" panose="030F0702030302020204" pitchFamily="66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카운팅</a:t>
            </a:r>
            <a:endParaRPr kumimoji="0" lang="en-US" altLang="ko-KR" sz="1600" b="0">
              <a:latin typeface="Comic Sans MS" panose="030F0702030302020204" pitchFamily="66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(not segments!)</a:t>
            </a:r>
          </a:p>
        </p:txBody>
      </p:sp>
      <p:sp>
        <p:nvSpPr>
          <p:cNvPr id="18446" name="Text Box 51">
            <a:extLst>
              <a:ext uri="{FF2B5EF4-FFF2-40B4-BE49-F238E27FC236}">
                <a16:creationId xmlns:a16="http://schemas.microsoft.com/office/drawing/2014/main" id="{82AF708B-D4E1-41AC-A177-234BAA2D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4508500"/>
            <a:ext cx="1417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인터넷체크섬</a:t>
            </a:r>
            <a:endParaRPr kumimoji="0" lang="en-US" altLang="ko-KR" sz="1600" b="0">
              <a:latin typeface="Comic Sans MS" panose="030F0702030302020204" pitchFamily="66" charset="0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(UDP</a:t>
            </a:r>
            <a:r>
              <a:rPr kumimoji="0" lang="ko-KR" altLang="en-US" sz="1600" b="0">
                <a:latin typeface="Comic Sans MS" panose="030F0702030302020204" pitchFamily="66" charset="0"/>
              </a:rPr>
              <a:t>와 동일</a:t>
            </a:r>
            <a:r>
              <a:rPr kumimoji="0" lang="en-US" altLang="ko-KR" sz="1600" b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8447" name="Line 52">
            <a:extLst>
              <a:ext uri="{FF2B5EF4-FFF2-40B4-BE49-F238E27FC236}">
                <a16:creationId xmlns:a16="http://schemas.microsoft.com/office/drawing/2014/main" id="{B323A252-7776-4908-B5E7-C68A1C326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450" y="29718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8" name="Line 53">
            <a:extLst>
              <a:ext uri="{FF2B5EF4-FFF2-40B4-BE49-F238E27FC236}">
                <a16:creationId xmlns:a16="http://schemas.microsoft.com/office/drawing/2014/main" id="{D567BB75-A261-443E-A440-CF2AFD397A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77050" y="25622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9" name="Line 54">
            <a:extLst>
              <a:ext uri="{FF2B5EF4-FFF2-40B4-BE49-F238E27FC236}">
                <a16:creationId xmlns:a16="http://schemas.microsoft.com/office/drawing/2014/main" id="{8425C9B7-3255-4B9A-808F-2DCD6EAFD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0375" y="12668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0" name="Line 55">
            <a:extLst>
              <a:ext uri="{FF2B5EF4-FFF2-40B4-BE49-F238E27FC236}">
                <a16:creationId xmlns:a16="http://schemas.microsoft.com/office/drawing/2014/main" id="{8E4ADF24-43E5-46D7-9B3B-B573A7B9C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2275" y="12573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1" name="TextBox 55">
            <a:extLst>
              <a:ext uri="{FF2B5EF4-FFF2-40B4-BE49-F238E27FC236}">
                <a16:creationId xmlns:a16="http://schemas.microsoft.com/office/drawing/2014/main" id="{E63DBFA7-E76A-42A1-8873-3101C353F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84900"/>
            <a:ext cx="561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* MSS(Maximum Segement Size) : </a:t>
            </a:r>
            <a:r>
              <a:rPr lang="ko-KR" altLang="en-US" sz="1600">
                <a:latin typeface="Tahoma" panose="020B0604030504040204" pitchFamily="34" charset="0"/>
              </a:rPr>
              <a:t>최대 세그먼트 크기</a:t>
            </a:r>
            <a:r>
              <a:rPr lang="en-US" altLang="ko-KR" sz="1600">
                <a:latin typeface="Tahoma" panose="020B0604030504040204" pitchFamily="34" charset="0"/>
              </a:rPr>
              <a:t> </a:t>
            </a:r>
            <a:endParaRPr lang="ko-KR" altLang="en-US" sz="1600">
              <a:latin typeface="Tahoma" panose="020B0604030504040204" pitchFamily="34" charset="0"/>
            </a:endParaRPr>
          </a:p>
        </p:txBody>
      </p:sp>
      <p:sp>
        <p:nvSpPr>
          <p:cNvPr id="18452" name="Line 46">
            <a:extLst>
              <a:ext uri="{FF2B5EF4-FFF2-40B4-BE49-F238E27FC236}">
                <a16:creationId xmlns:a16="http://schemas.microsoft.com/office/drawing/2014/main" id="{0E63E507-DA0F-480F-A574-C474021FE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413" y="2206625"/>
            <a:ext cx="977900" cy="1031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3" name="Text Box 42">
            <a:extLst>
              <a:ext uri="{FF2B5EF4-FFF2-40B4-BE49-F238E27FC236}">
                <a16:creationId xmlns:a16="http://schemas.microsoft.com/office/drawing/2014/main" id="{423ECEA2-F585-41C1-926B-9D30A8AA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95897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헤더길이</a:t>
            </a:r>
            <a:r>
              <a:rPr kumimoji="0" lang="en-US" altLang="ko-KR" sz="1600" b="0">
                <a:latin typeface="Comic Sans MS" panose="030F0702030302020204" pitchFamily="66" charset="0"/>
              </a:rPr>
              <a:t>(4</a:t>
            </a:r>
            <a:r>
              <a:rPr kumimoji="0" lang="ko-KR" altLang="en-US" sz="1600" b="0">
                <a:latin typeface="Comic Sans MS" panose="030F0702030302020204" pitchFamily="66" charset="0"/>
              </a:rPr>
              <a:t>비트</a:t>
            </a:r>
            <a:r>
              <a:rPr kumimoji="0" lang="en-US" altLang="ko-KR" sz="1600" b="0">
                <a:latin typeface="Comic Sans MS" panose="030F0702030302020204" pitchFamily="66" charset="0"/>
              </a:rPr>
              <a:t>) </a:t>
            </a:r>
            <a:endParaRPr kumimoji="0" lang="en-US" altLang="ko-KR" sz="1600" b="0">
              <a:latin typeface="Times New Roman" panose="02020603050405020304" pitchFamily="18" charset="0"/>
            </a:endParaRPr>
          </a:p>
        </p:txBody>
      </p:sp>
      <p:sp>
        <p:nvSpPr>
          <p:cNvPr id="18454" name="Line 46">
            <a:extLst>
              <a:ext uri="{FF2B5EF4-FFF2-40B4-BE49-F238E27FC236}">
                <a16:creationId xmlns:a16="http://schemas.microsoft.com/office/drawing/2014/main" id="{C8CC2F3D-2920-48CF-BB48-D0B4D2FE66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2525" y="2476500"/>
            <a:ext cx="1281113" cy="428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5" name="Text Box 42">
            <a:extLst>
              <a:ext uri="{FF2B5EF4-FFF2-40B4-BE49-F238E27FC236}">
                <a16:creationId xmlns:a16="http://schemas.microsoft.com/office/drawing/2014/main" id="{322873EC-5964-4B2F-8893-92CC81E6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341563"/>
            <a:ext cx="1343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예약</a:t>
            </a:r>
            <a:r>
              <a:rPr kumimoji="0" lang="en-US" altLang="ko-KR" sz="1600" b="0">
                <a:latin typeface="Comic Sans MS" panose="030F0702030302020204" pitchFamily="66" charset="0"/>
              </a:rPr>
              <a:t>(6</a:t>
            </a:r>
            <a:r>
              <a:rPr kumimoji="0" lang="ko-KR" altLang="en-US" sz="1600" b="0">
                <a:latin typeface="Comic Sans MS" panose="030F0702030302020204" pitchFamily="66" charset="0"/>
              </a:rPr>
              <a:t>비트</a:t>
            </a:r>
            <a:r>
              <a:rPr kumimoji="0" lang="en-US" altLang="ko-KR" sz="1600" b="0">
                <a:latin typeface="Comic Sans MS" panose="030F0702030302020204" pitchFamily="66" charset="0"/>
              </a:rPr>
              <a:t>) </a:t>
            </a:r>
            <a:endParaRPr kumimoji="0" lang="en-US" altLang="ko-KR" sz="1600" b="0">
              <a:latin typeface="Times New Roman" panose="02020603050405020304" pitchFamily="18" charset="0"/>
            </a:endParaRPr>
          </a:p>
        </p:txBody>
      </p:sp>
      <p:sp>
        <p:nvSpPr>
          <p:cNvPr id="18456" name="Line 53">
            <a:extLst>
              <a:ext uri="{FF2B5EF4-FFF2-40B4-BE49-F238E27FC236}">
                <a16:creationId xmlns:a16="http://schemas.microsoft.com/office/drawing/2014/main" id="{82837A89-44A7-434E-8539-82B0042D28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3513" y="3389313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7" name="Text Box 49">
            <a:extLst>
              <a:ext uri="{FF2B5EF4-FFF2-40B4-BE49-F238E27FC236}">
                <a16:creationId xmlns:a16="http://schemas.microsoft.com/office/drawing/2014/main" id="{D18C07F2-FB87-4B1B-BD8A-18F2EC69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3" y="3962400"/>
            <a:ext cx="1825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 MSS,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윈도우스케일팩터</a:t>
            </a:r>
            <a:endParaRPr kumimoji="0" lang="en-US" altLang="ko-KR" sz="1600" b="0">
              <a:latin typeface="Comic Sans MS" panose="030F0702030302020204" pitchFamily="66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0">
                <a:latin typeface="Comic Sans MS" panose="030F0702030302020204" pitchFamily="66" charset="0"/>
              </a:rPr>
              <a:t>타임스탬프</a:t>
            </a:r>
            <a:endParaRPr kumimoji="0" lang="en-US" altLang="ko-KR" sz="1600" b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776A5DD-C4E4-4473-A058-9C62DDBBB25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96240" y="981000"/>
              <a:ext cx="4911120" cy="26078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776A5DD-C4E4-4473-A058-9C62DDBBB2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6880" y="971640"/>
                <a:ext cx="4929840" cy="262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6755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911FF86B-2C9D-438F-8F81-ADAD8FC5D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4686300"/>
            <a:ext cx="279082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C977C4C6-F57A-4429-B85A-74E51C1A2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2238375"/>
            <a:ext cx="261937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9844" name="Rectangle 4">
            <a:extLst>
              <a:ext uri="{FF2B5EF4-FFF2-40B4-BE49-F238E27FC236}">
                <a16:creationId xmlns:a16="http://schemas.microsoft.com/office/drawing/2014/main" id="{244327A9-46E2-408F-B848-CFC627972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TCP seq. #</a:t>
            </a:r>
            <a:r>
              <a:rPr lang="en-US" altLang="ko-KR">
                <a:latin typeface="Comic Sans MS"/>
              </a:rPr>
              <a:t>’</a:t>
            </a:r>
            <a:r>
              <a:rPr lang="en-US" altLang="ko-KR"/>
              <a:t>s and ACKs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4290EA3-CEAB-4F05-813B-C8ED963075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95400"/>
            <a:ext cx="325755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u="sng">
                <a:solidFill>
                  <a:srgbClr val="FF0000"/>
                </a:solidFill>
              </a:rPr>
              <a:t>Seq. #</a:t>
            </a:r>
            <a:r>
              <a:rPr lang="en-US" altLang="ko-KR" sz="1800" u="sng">
                <a:solidFill>
                  <a:srgbClr val="FF0000"/>
                </a:solidFill>
                <a:latin typeface="Comic Sans MS" panose="030F0702030302020204" pitchFamily="66" charset="0"/>
              </a:rPr>
              <a:t>’</a:t>
            </a:r>
            <a:r>
              <a:rPr lang="en-US" altLang="ko-KR" sz="1800" u="sng">
                <a:solidFill>
                  <a:srgbClr val="FF0000"/>
                </a:solidFill>
              </a:rPr>
              <a:t>s: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세그먼트 데이터의 첫번째 바이트 단위의 번호</a:t>
            </a:r>
            <a:r>
              <a:rPr lang="en-US" altLang="ko-KR" sz="1800"/>
              <a:t> </a:t>
            </a:r>
            <a:endParaRPr lang="en-US" altLang="ko-KR" sz="1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u="sng">
                <a:solidFill>
                  <a:srgbClr val="FF0000"/>
                </a:solidFill>
              </a:rPr>
              <a:t>ACKs: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상대측으로 부터 받을 첫번째 다음 바이트단위의 번호 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ko-KR" altLang="en-US" sz="1800"/>
              <a:t>누적</a:t>
            </a:r>
            <a:r>
              <a:rPr lang="en-US" altLang="ko-KR" sz="1800"/>
              <a:t> ACK</a:t>
            </a:r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19664965-103B-4E5E-8736-3944B897D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3850" y="1408113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1408113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A325AA30-8319-464C-8120-2CADFB5FB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8100" y="1322388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1322388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>
            <a:extLst>
              <a:ext uri="{FF2B5EF4-FFF2-40B4-BE49-F238E27FC236}">
                <a16:creationId xmlns:a16="http://schemas.microsoft.com/office/drawing/2014/main" id="{A5A463BA-880E-4EBE-84C7-757BDF10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1460500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Host A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74B5D8EF-BA8E-410F-B22E-B8E5C26A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1450975"/>
            <a:ext cx="912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Host B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5091A6E8-92C5-465D-B543-C710D80C8B3A}"/>
              </a:ext>
            </a:extLst>
          </p:cNvPr>
          <p:cNvSpPr txBox="1">
            <a:spLocks noChangeArrowheads="1"/>
          </p:cNvSpPr>
          <p:nvPr/>
        </p:nvSpPr>
        <p:spPr bwMode="auto">
          <a:xfrm rot="706751">
            <a:off x="4981575" y="2220913"/>
            <a:ext cx="2417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Arial" panose="020B0604020202020204" pitchFamily="34" charset="0"/>
              </a:rPr>
              <a:t>Seq=42, ACK=79, data = ‘C’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DA251C3A-4646-4E91-8A4F-84B9E87E5E89}"/>
              </a:ext>
            </a:extLst>
          </p:cNvPr>
          <p:cNvSpPr txBox="1">
            <a:spLocks noChangeArrowheads="1"/>
          </p:cNvSpPr>
          <p:nvPr/>
        </p:nvSpPr>
        <p:spPr bwMode="auto">
          <a:xfrm rot="-844223">
            <a:off x="5037138" y="3278188"/>
            <a:ext cx="2417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Arial" panose="020B0604020202020204" pitchFamily="34" charset="0"/>
              </a:rPr>
              <a:t>Seq=79, ACK=43, data = ‘C’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8002E733-69B3-4327-A557-A24B5ED745C1}"/>
              </a:ext>
            </a:extLst>
          </p:cNvPr>
          <p:cNvSpPr txBox="1">
            <a:spLocks noChangeArrowheads="1"/>
          </p:cNvSpPr>
          <p:nvPr/>
        </p:nvSpPr>
        <p:spPr bwMode="auto">
          <a:xfrm rot="683987">
            <a:off x="5099050" y="4519613"/>
            <a:ext cx="156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Arial" panose="020B0604020202020204" pitchFamily="34" charset="0"/>
              </a:rPr>
              <a:t>Seq=43, ACK=80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07631ADC-244A-45FE-9A07-4C6FBBBCB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931988"/>
            <a:ext cx="703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User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types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‘C’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2ED26EA4-1AC4-404B-B225-B05A9ADB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4046538"/>
            <a:ext cx="11557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host ACKs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receipt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of echoed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‘C’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66FF8FF0-D358-45BA-8612-C693DE2F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2589213"/>
            <a:ext cx="11557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host ACKs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receipt of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‘C’, echoes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back ‘C’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4EE030EF-AB38-48C8-8456-54868715C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6325" y="3200400"/>
            <a:ext cx="260985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5919B3A3-FCDC-47B5-AAC6-B1FC358713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0125" y="1714500"/>
            <a:ext cx="0" cy="451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498" name="Group 18">
            <a:extLst>
              <a:ext uri="{FF2B5EF4-FFF2-40B4-BE49-F238E27FC236}">
                <a16:creationId xmlns:a16="http://schemas.microsoft.com/office/drawing/2014/main" id="{60FA28D6-E59F-4D15-97EF-DF93835C7533}"/>
              </a:ext>
            </a:extLst>
          </p:cNvPr>
          <p:cNvGrpSpPr>
            <a:grpSpLocks/>
          </p:cNvGrpSpPr>
          <p:nvPr/>
        </p:nvGrpSpPr>
        <p:grpSpPr bwMode="auto">
          <a:xfrm>
            <a:off x="8293100" y="5527675"/>
            <a:ext cx="658813" cy="366713"/>
            <a:chOff x="3304" y="3530"/>
            <a:chExt cx="415" cy="231"/>
          </a:xfrm>
        </p:grpSpPr>
        <p:sp>
          <p:nvSpPr>
            <p:cNvPr id="20500" name="Rectangle 19">
              <a:extLst>
                <a:ext uri="{FF2B5EF4-FFF2-40B4-BE49-F238E27FC236}">
                  <a16:creationId xmlns:a16="http://schemas.microsoft.com/office/drawing/2014/main" id="{3C9842F8-C659-4C67-95DB-DCCC727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01" name="Text Box 20">
              <a:extLst>
                <a:ext uri="{FF2B5EF4-FFF2-40B4-BE49-F238E27FC236}">
                  <a16:creationId xmlns:a16="http://schemas.microsoft.com/office/drawing/2014/main" id="{ABEE341A-46DE-4B58-941E-A87E674D8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time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499" name="Text Box 21">
            <a:extLst>
              <a:ext uri="{FF2B5EF4-FFF2-40B4-BE49-F238E27FC236}">
                <a16:creationId xmlns:a16="http://schemas.microsoft.com/office/drawing/2014/main" id="{52CF2A84-3356-4733-A407-2B5B7FE5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5794375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simple telnet scenario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B0DD280-A23D-454E-94FC-715A8761858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13560" y="542520"/>
              <a:ext cx="5532840" cy="4434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B0DD280-A23D-454E-94FC-715A876185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04200" y="533160"/>
                <a:ext cx="5551560" cy="445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158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>
            <a:extLst>
              <a:ext uri="{FF2B5EF4-FFF2-40B4-BE49-F238E27FC236}">
                <a16:creationId xmlns:a16="http://schemas.microsoft.com/office/drawing/2014/main" id="{D45ADD07-DA82-43DA-A395-D97A3EBED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TCP reliable data transfer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D1B452C-4DB9-4618-9C54-9FCC2EC5B6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370763" cy="5538788"/>
          </a:xfrm>
        </p:spPr>
        <p:txBody>
          <a:bodyPr/>
          <a:lstStyle/>
          <a:p>
            <a:pPr eaLnBrk="1" hangingPunct="1"/>
            <a:r>
              <a:rPr lang="en-US" altLang="ko-KR" sz="2000"/>
              <a:t>TCP</a:t>
            </a:r>
            <a:r>
              <a:rPr lang="ko-KR" altLang="en-US" sz="2000"/>
              <a:t>는 </a:t>
            </a:r>
            <a:r>
              <a:rPr lang="en-US" altLang="ko-KR" sz="2000"/>
              <a:t>IP</a:t>
            </a:r>
            <a:r>
              <a:rPr lang="ko-KR" altLang="en-US" sz="2000"/>
              <a:t>의 비신뢰 서비스를 기반으로 신뢰성 서비스를 생성</a:t>
            </a:r>
            <a:r>
              <a:rPr lang="en-US" altLang="ko-KR" sz="2000"/>
              <a:t>  </a:t>
            </a:r>
          </a:p>
          <a:p>
            <a:pPr eaLnBrk="1" hangingPunct="1"/>
            <a:r>
              <a:rPr lang="ko-KR" altLang="en-US" sz="2000"/>
              <a:t>파이프라인</a:t>
            </a:r>
            <a:r>
              <a:rPr lang="en-US" altLang="ko-KR" sz="2000"/>
              <a:t>(</a:t>
            </a:r>
            <a:r>
              <a:rPr lang="ko-KR" altLang="en-US" sz="2000"/>
              <a:t>병렬</a:t>
            </a:r>
            <a:r>
              <a:rPr lang="en-US" altLang="ko-KR" sz="2000"/>
              <a:t>)</a:t>
            </a:r>
            <a:r>
              <a:rPr lang="ko-KR" altLang="en-US" sz="2000"/>
              <a:t> 세그먼트 </a:t>
            </a:r>
            <a:endParaRPr lang="en-US" altLang="ko-KR" sz="2000"/>
          </a:p>
          <a:p>
            <a:pPr eaLnBrk="1" hangingPunct="1"/>
            <a:r>
              <a:rPr lang="ko-KR" altLang="en-US" sz="2000"/>
              <a:t>누적</a:t>
            </a:r>
            <a:r>
              <a:rPr lang="en-US" altLang="ko-KR" sz="2000"/>
              <a:t> ack</a:t>
            </a:r>
          </a:p>
          <a:p>
            <a:pPr eaLnBrk="1" hangingPunct="1"/>
            <a:r>
              <a:rPr lang="en-US" altLang="ko-KR" sz="2000"/>
              <a:t>TCP </a:t>
            </a:r>
            <a:r>
              <a:rPr lang="ko-KR" altLang="en-US" sz="2000"/>
              <a:t>싱글 재전송 타이머 사용</a:t>
            </a:r>
            <a:r>
              <a:rPr lang="en-US" altLang="ko-KR" sz="2000"/>
              <a:t> </a:t>
            </a:r>
          </a:p>
          <a:p>
            <a:pPr eaLnBrk="1" hangingPunct="1"/>
            <a:r>
              <a:rPr lang="ko-KR" altLang="en-US" sz="2000"/>
              <a:t>버퍼링</a:t>
            </a:r>
            <a:endParaRPr lang="en-US" altLang="ko-KR" sz="2000"/>
          </a:p>
          <a:p>
            <a:pPr eaLnBrk="1" hangingPunct="1"/>
            <a:r>
              <a:rPr lang="en-US" altLang="ko-KR" sz="2000"/>
              <a:t> </a:t>
            </a:r>
            <a:r>
              <a:rPr lang="ko-KR" altLang="en-US" sz="2000"/>
              <a:t>재전송은 다음경우에 발생</a:t>
            </a:r>
            <a:r>
              <a:rPr lang="en-US" altLang="ko-KR" sz="2000"/>
              <a:t>:</a:t>
            </a:r>
          </a:p>
          <a:p>
            <a:pPr lvl="1" eaLnBrk="1" hangingPunct="1"/>
            <a:r>
              <a:rPr lang="en-US" altLang="ko-KR" sz="1800"/>
              <a:t>timeout </a:t>
            </a:r>
            <a:r>
              <a:rPr lang="ko-KR" altLang="en-US" sz="1800"/>
              <a:t>시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중복</a:t>
            </a:r>
            <a:r>
              <a:rPr lang="en-US" altLang="ko-KR" sz="1800"/>
              <a:t> ack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/>
          </a:p>
          <a:p>
            <a:pPr eaLnBrk="1" hangingPunct="1"/>
            <a:endParaRPr lang="en-US" altLang="ko-KR" sz="2000"/>
          </a:p>
          <a:p>
            <a:pPr eaLnBrk="1" hangingPunct="1"/>
            <a:endParaRPr lang="en-US" altLang="ko-KR" sz="20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7FFA225-3372-43B2-8B43-8F6731E0BAA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87640" y="1762560"/>
              <a:ext cx="4313520" cy="2424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7FFA225-3372-43B2-8B43-8F6731E0BA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8280" y="1753200"/>
                <a:ext cx="4332240" cy="244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79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EE45ED5F-75A3-4693-911F-2E19651E59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A664B77B-606A-4271-AF60-05FF4074A0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1C03257-80B2-49FA-9FDD-7D30D5ADAD3C}"/>
              </a:ext>
            </a:extLst>
          </p:cNvPr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1076229" name="Rectangle 5">
            <a:extLst>
              <a:ext uri="{FF2B5EF4-FFF2-40B4-BE49-F238E27FC236}">
                <a16:creationId xmlns:a16="http://schemas.microsoft.com/office/drawing/2014/main" id="{E736B8AA-E987-46E8-9F60-0BDA2027D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TCP: retransmission scenarios</a:t>
            </a:r>
            <a:endParaRPr lang="en-US" altLang="ko-KR"/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CF1EE979-C09F-4C88-87FE-43BB1303C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E59E1E23-5F5B-4725-B255-6D192CC12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3414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>
            <a:extLst>
              <a:ext uri="{FF2B5EF4-FFF2-40B4-BE49-F238E27FC236}">
                <a16:creationId xmlns:a16="http://schemas.microsoft.com/office/drawing/2014/main" id="{1E12D38E-4F7D-4006-97B4-172516324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134143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Host A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279DFFE7-4E62-4469-B008-3A92A71535D7}"/>
              </a:ext>
            </a:extLst>
          </p:cNvPr>
          <p:cNvSpPr txBox="1">
            <a:spLocks noChangeArrowheads="1"/>
          </p:cNvSpPr>
          <p:nvPr/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Arial" panose="020B0604020202020204" pitchFamily="34" charset="0"/>
              </a:rPr>
              <a:t>Seq=100, 20 bytes data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E08D8BDF-2FF5-4918-B3A6-1D4388DF14F4}"/>
              </a:ext>
            </a:extLst>
          </p:cNvPr>
          <p:cNvSpPr txBox="1">
            <a:spLocks noChangeArrowheads="1"/>
          </p:cNvSpPr>
          <p:nvPr/>
        </p:nvSpPr>
        <p:spPr bwMode="auto">
          <a:xfrm rot="-1770084">
            <a:off x="6743700" y="306863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Arial" panose="020B0604020202020204" pitchFamily="34" charset="0"/>
              </a:rPr>
              <a:t>ACK=100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grpSp>
        <p:nvGrpSpPr>
          <p:cNvPr id="24587" name="Group 11">
            <a:extLst>
              <a:ext uri="{FF2B5EF4-FFF2-40B4-BE49-F238E27FC236}">
                <a16:creationId xmlns:a16="http://schemas.microsoft.com/office/drawing/2014/main" id="{A3AEEFED-169A-4B89-8D50-AB28BBAE8F5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943600"/>
            <a:ext cx="658813" cy="366713"/>
            <a:chOff x="3304" y="3530"/>
            <a:chExt cx="415" cy="231"/>
          </a:xfrm>
        </p:grpSpPr>
        <p:sp>
          <p:nvSpPr>
            <p:cNvPr id="24639" name="Rectangle 12">
              <a:extLst>
                <a:ext uri="{FF2B5EF4-FFF2-40B4-BE49-F238E27FC236}">
                  <a16:creationId xmlns:a16="http://schemas.microsoft.com/office/drawing/2014/main" id="{7C26A900-37E3-4841-8974-84FA86261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40" name="Text Box 13">
              <a:extLst>
                <a:ext uri="{FF2B5EF4-FFF2-40B4-BE49-F238E27FC236}">
                  <a16:creationId xmlns:a16="http://schemas.microsoft.com/office/drawing/2014/main" id="{4A07C925-133E-4033-A03D-203AF6700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time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588" name="Text Box 14">
            <a:extLst>
              <a:ext uri="{FF2B5EF4-FFF2-40B4-BE49-F238E27FC236}">
                <a16:creationId xmlns:a16="http://schemas.microsoft.com/office/drawing/2014/main" id="{586736A8-7028-4639-B0BA-F271ECB25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0" y="5715000"/>
            <a:ext cx="2189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premature timeout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graphicFrame>
        <p:nvGraphicFramePr>
          <p:cNvPr id="24589" name="Object 15">
            <a:extLst>
              <a:ext uri="{FF2B5EF4-FFF2-40B4-BE49-F238E27FC236}">
                <a16:creationId xmlns:a16="http://schemas.microsoft.com/office/drawing/2014/main" id="{E2F0E5CD-F11F-40DA-AF3C-85F599B0E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13509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6">
            <a:extLst>
              <a:ext uri="{FF2B5EF4-FFF2-40B4-BE49-F238E27FC236}">
                <a16:creationId xmlns:a16="http://schemas.microsoft.com/office/drawing/2014/main" id="{2C24B2D0-05DD-4106-AACE-B51ED24B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13604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Host B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4591" name="Line 17">
            <a:extLst>
              <a:ext uri="{FF2B5EF4-FFF2-40B4-BE49-F238E27FC236}">
                <a16:creationId xmlns:a16="http://schemas.microsoft.com/office/drawing/2014/main" id="{7F3D947E-5057-400D-B492-C669DAE95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2" name="Text Box 18">
            <a:extLst>
              <a:ext uri="{FF2B5EF4-FFF2-40B4-BE49-F238E27FC236}">
                <a16:creationId xmlns:a16="http://schemas.microsoft.com/office/drawing/2014/main" id="{D445911E-E213-40FA-A4F3-889DC0DDEE7F}"/>
              </a:ext>
            </a:extLst>
          </p:cNvPr>
          <p:cNvSpPr txBox="1">
            <a:spLocks noChangeArrowheads="1"/>
          </p:cNvSpPr>
          <p:nvPr/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Arial" panose="020B0604020202020204" pitchFamily="34" charset="0"/>
              </a:rPr>
              <a:t>Seq=92, 8 bytes data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4593" name="Line 19">
            <a:extLst>
              <a:ext uri="{FF2B5EF4-FFF2-40B4-BE49-F238E27FC236}">
                <a16:creationId xmlns:a16="http://schemas.microsoft.com/office/drawing/2014/main" id="{4EFCE571-1C4B-4170-95A9-D5A165052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4" name="Line 20">
            <a:extLst>
              <a:ext uri="{FF2B5EF4-FFF2-40B4-BE49-F238E27FC236}">
                <a16:creationId xmlns:a16="http://schemas.microsoft.com/office/drawing/2014/main" id="{DD823576-EBAF-434B-B645-24EF15A38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5" name="Text Box 21">
            <a:extLst>
              <a:ext uri="{FF2B5EF4-FFF2-40B4-BE49-F238E27FC236}">
                <a16:creationId xmlns:a16="http://schemas.microsoft.com/office/drawing/2014/main" id="{AFFD4FC6-F68F-4CC1-AB7D-C1A3174A0975}"/>
              </a:ext>
            </a:extLst>
          </p:cNvPr>
          <p:cNvSpPr txBox="1">
            <a:spLocks noChangeArrowheads="1"/>
          </p:cNvSpPr>
          <p:nvPr/>
        </p:nvSpPr>
        <p:spPr bwMode="auto">
          <a:xfrm rot="-1338105">
            <a:off x="7105650" y="3179763"/>
            <a:ext cx="966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Arial" panose="020B0604020202020204" pitchFamily="34" charset="0"/>
              </a:rPr>
              <a:t>ACK=120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4596" name="Line 22">
            <a:extLst>
              <a:ext uri="{FF2B5EF4-FFF2-40B4-BE49-F238E27FC236}">
                <a16:creationId xmlns:a16="http://schemas.microsoft.com/office/drawing/2014/main" id="{3C702B0A-1886-4134-BE88-161DC5EEC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7" name="Text Box 23">
            <a:extLst>
              <a:ext uri="{FF2B5EF4-FFF2-40B4-BE49-F238E27FC236}">
                <a16:creationId xmlns:a16="http://schemas.microsoft.com/office/drawing/2014/main" id="{6742F30E-9F0C-487B-9756-F38DD09AD417}"/>
              </a:ext>
            </a:extLst>
          </p:cNvPr>
          <p:cNvSpPr txBox="1">
            <a:spLocks noChangeArrowheads="1"/>
          </p:cNvSpPr>
          <p:nvPr/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Arial" panose="020B0604020202020204" pitchFamily="34" charset="0"/>
              </a:rPr>
              <a:t>Seq=92, 8 bytes data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grpSp>
        <p:nvGrpSpPr>
          <p:cNvPr id="24598" name="Group 24">
            <a:extLst>
              <a:ext uri="{FF2B5EF4-FFF2-40B4-BE49-F238E27FC236}">
                <a16:creationId xmlns:a16="http://schemas.microsoft.com/office/drawing/2014/main" id="{E18D2AA4-390D-453E-9CC9-CE485DC4346F}"/>
              </a:ext>
            </a:extLst>
          </p:cNvPr>
          <p:cNvGrpSpPr>
            <a:grpSpLocks/>
          </p:cNvGrpSpPr>
          <p:nvPr/>
        </p:nvGrpSpPr>
        <p:grpSpPr bwMode="auto">
          <a:xfrm>
            <a:off x="5468938" y="2016125"/>
            <a:ext cx="325437" cy="1860550"/>
            <a:chOff x="3445" y="1270"/>
            <a:chExt cx="205" cy="1172"/>
          </a:xfrm>
        </p:grpSpPr>
        <p:sp>
          <p:nvSpPr>
            <p:cNvPr id="24633" name="Rectangle 25">
              <a:extLst>
                <a:ext uri="{FF2B5EF4-FFF2-40B4-BE49-F238E27FC236}">
                  <a16:creationId xmlns:a16="http://schemas.microsoft.com/office/drawing/2014/main" id="{BB79A866-5248-454C-A0FA-4669C5564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34" name="Text Box 26">
              <a:extLst>
                <a:ext uri="{FF2B5EF4-FFF2-40B4-BE49-F238E27FC236}">
                  <a16:creationId xmlns:a16="http://schemas.microsoft.com/office/drawing/2014/main" id="{842331A1-E4BB-4286-8977-B98E77374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Comic Sans MS" panose="030F0702030302020204" pitchFamily="66" charset="0"/>
                </a:rPr>
                <a:t>Seq=92 timeout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35" name="Line 27">
              <a:extLst>
                <a:ext uri="{FF2B5EF4-FFF2-40B4-BE49-F238E27FC236}">
                  <a16:creationId xmlns:a16="http://schemas.microsoft.com/office/drawing/2014/main" id="{A185D84F-DCF0-4F54-9EEE-20234D477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6" name="Line 28">
              <a:extLst>
                <a:ext uri="{FF2B5EF4-FFF2-40B4-BE49-F238E27FC236}">
                  <a16:creationId xmlns:a16="http://schemas.microsoft.com/office/drawing/2014/main" id="{910B33A8-388D-4030-810D-9908EC09B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7" name="Line 29">
              <a:extLst>
                <a:ext uri="{FF2B5EF4-FFF2-40B4-BE49-F238E27FC236}">
                  <a16:creationId xmlns:a16="http://schemas.microsoft.com/office/drawing/2014/main" id="{6EC141C4-3FC3-4546-9C40-3E97B2BA4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8" name="Line 30">
              <a:extLst>
                <a:ext uri="{FF2B5EF4-FFF2-40B4-BE49-F238E27FC236}">
                  <a16:creationId xmlns:a16="http://schemas.microsoft.com/office/drawing/2014/main" id="{E24A8E3A-96B9-481D-BF93-B8CE35896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599" name="Line 31">
            <a:extLst>
              <a:ext uri="{FF2B5EF4-FFF2-40B4-BE49-F238E27FC236}">
                <a16:creationId xmlns:a16="http://schemas.microsoft.com/office/drawing/2014/main" id="{826FB561-DBFE-4462-9DB6-79CA409901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0" name="Text Box 32">
            <a:extLst>
              <a:ext uri="{FF2B5EF4-FFF2-40B4-BE49-F238E27FC236}">
                <a16:creationId xmlns:a16="http://schemas.microsoft.com/office/drawing/2014/main" id="{E0324D3F-C245-4F12-8D0D-29300DDA8A5A}"/>
              </a:ext>
            </a:extLst>
          </p:cNvPr>
          <p:cNvSpPr txBox="1">
            <a:spLocks noChangeArrowheads="1"/>
          </p:cNvSpPr>
          <p:nvPr/>
        </p:nvSpPr>
        <p:spPr bwMode="auto">
          <a:xfrm rot="-1338105">
            <a:off x="6921500" y="4608513"/>
            <a:ext cx="966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Arial" panose="020B0604020202020204" pitchFamily="34" charset="0"/>
              </a:rPr>
              <a:t>ACK=120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grpSp>
        <p:nvGrpSpPr>
          <p:cNvPr id="24601" name="Group 33">
            <a:extLst>
              <a:ext uri="{FF2B5EF4-FFF2-40B4-BE49-F238E27FC236}">
                <a16:creationId xmlns:a16="http://schemas.microsoft.com/office/drawing/2014/main" id="{A033060B-47A1-49FD-B836-BAC726853BB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71600"/>
            <a:ext cx="3143250" cy="5226050"/>
            <a:chOff x="316" y="875"/>
            <a:chExt cx="1980" cy="3292"/>
          </a:xfrm>
        </p:grpSpPr>
        <p:sp>
          <p:nvSpPr>
            <p:cNvPr id="24612" name="Line 34">
              <a:extLst>
                <a:ext uri="{FF2B5EF4-FFF2-40B4-BE49-F238E27FC236}">
                  <a16:creationId xmlns:a16="http://schemas.microsoft.com/office/drawing/2014/main" id="{7C139069-524A-4FBE-B17E-F1703027C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13" name="Line 35">
              <a:extLst>
                <a:ext uri="{FF2B5EF4-FFF2-40B4-BE49-F238E27FC236}">
                  <a16:creationId xmlns:a16="http://schemas.microsoft.com/office/drawing/2014/main" id="{26ECCDB1-A683-495D-B7E3-D96F708F5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4614" name="Object 36">
              <a:extLst>
                <a:ext uri="{FF2B5EF4-FFF2-40B4-BE49-F238E27FC236}">
                  <a16:creationId xmlns:a16="http://schemas.microsoft.com/office/drawing/2014/main" id="{DB6E5CD7-94FA-4914-A700-FCA0DDD2D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875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5" name="Text Box 37">
              <a:extLst>
                <a:ext uri="{FF2B5EF4-FFF2-40B4-BE49-F238E27FC236}">
                  <a16:creationId xmlns:a16="http://schemas.microsoft.com/office/drawing/2014/main" id="{C5413A43-F542-4C24-B5E4-A3DCF82F0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Host A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16" name="Text Box 38">
              <a:extLst>
                <a:ext uri="{FF2B5EF4-FFF2-40B4-BE49-F238E27FC236}">
                  <a16:creationId xmlns:a16="http://schemas.microsoft.com/office/drawing/2014/main" id="{B0BB8C87-332D-48A2-91FB-BB0D4000C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Seq=92, 8 bytes data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17" name="Text Box 39">
              <a:extLst>
                <a:ext uri="{FF2B5EF4-FFF2-40B4-BE49-F238E27FC236}">
                  <a16:creationId xmlns:a16="http://schemas.microsoft.com/office/drawing/2014/main" id="{3763D7FF-107B-4FDD-8811-7B331911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ACK=100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18" name="Text Box 40">
              <a:extLst>
                <a:ext uri="{FF2B5EF4-FFF2-40B4-BE49-F238E27FC236}">
                  <a16:creationId xmlns:a16="http://schemas.microsoft.com/office/drawing/2014/main" id="{0D028A52-29F8-4EB2-BFD0-CDC985217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loss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19" name="Text Box 41">
              <a:extLst>
                <a:ext uri="{FF2B5EF4-FFF2-40B4-BE49-F238E27FC236}">
                  <a16:creationId xmlns:a16="http://schemas.microsoft.com/office/drawing/2014/main" id="{CEF4C079-0D58-4774-BCFE-35B842034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timeout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20" name="Text Box 42">
              <a:extLst>
                <a:ext uri="{FF2B5EF4-FFF2-40B4-BE49-F238E27FC236}">
                  <a16:creationId xmlns:a16="http://schemas.microsoft.com/office/drawing/2014/main" id="{2457A34A-D073-4CD1-A27B-F7771EF05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936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lost ACK scenario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621" name="Object 43">
              <a:extLst>
                <a:ext uri="{FF2B5EF4-FFF2-40B4-BE49-F238E27FC236}">
                  <a16:creationId xmlns:a16="http://schemas.microsoft.com/office/drawing/2014/main" id="{AA02D25B-6178-460D-BEF4-478456EF97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88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Text Box 44">
              <a:extLst>
                <a:ext uri="{FF2B5EF4-FFF2-40B4-BE49-F238E27FC236}">
                  <a16:creationId xmlns:a16="http://schemas.microsoft.com/office/drawing/2014/main" id="{AECE1553-28AE-4E7E-9B54-C422339F5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Host B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23" name="Text Box 45">
              <a:extLst>
                <a:ext uri="{FF2B5EF4-FFF2-40B4-BE49-F238E27FC236}">
                  <a16:creationId xmlns:a16="http://schemas.microsoft.com/office/drawing/2014/main" id="{C492EBC9-DC35-4667-BF32-35633B377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24" name="Line 46">
              <a:extLst>
                <a:ext uri="{FF2B5EF4-FFF2-40B4-BE49-F238E27FC236}">
                  <a16:creationId xmlns:a16="http://schemas.microsoft.com/office/drawing/2014/main" id="{18BC91AC-F33E-4183-824F-AE25DF184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25" name="Text Box 47">
              <a:extLst>
                <a:ext uri="{FF2B5EF4-FFF2-40B4-BE49-F238E27FC236}">
                  <a16:creationId xmlns:a16="http://schemas.microsoft.com/office/drawing/2014/main" id="{4455F38F-298F-477F-8255-40A880D25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Seq=92, 8 bytes data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26" name="Line 48">
              <a:extLst>
                <a:ext uri="{FF2B5EF4-FFF2-40B4-BE49-F238E27FC236}">
                  <a16:creationId xmlns:a16="http://schemas.microsoft.com/office/drawing/2014/main" id="{B2E48BBD-2808-4F87-A3CA-9E70A2ABC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27" name="Line 49">
              <a:extLst>
                <a:ext uri="{FF2B5EF4-FFF2-40B4-BE49-F238E27FC236}">
                  <a16:creationId xmlns:a16="http://schemas.microsoft.com/office/drawing/2014/main" id="{8F816145-627F-4DD7-999E-00959C565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28" name="Line 50">
              <a:extLst>
                <a:ext uri="{FF2B5EF4-FFF2-40B4-BE49-F238E27FC236}">
                  <a16:creationId xmlns:a16="http://schemas.microsoft.com/office/drawing/2014/main" id="{CD033CD5-B625-4E25-B494-7D2987850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29" name="Text Box 51">
              <a:extLst>
                <a:ext uri="{FF2B5EF4-FFF2-40B4-BE49-F238E27FC236}">
                  <a16:creationId xmlns:a16="http://schemas.microsoft.com/office/drawing/2014/main" id="{D3C76747-DB02-4C26-BD9A-00F4316CF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ACK=100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4630" name="Line 52">
              <a:extLst>
                <a:ext uri="{FF2B5EF4-FFF2-40B4-BE49-F238E27FC236}">
                  <a16:creationId xmlns:a16="http://schemas.microsoft.com/office/drawing/2014/main" id="{DAFFCDF3-D777-4936-9CC1-C6D4475E2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1" name="Line 53">
              <a:extLst>
                <a:ext uri="{FF2B5EF4-FFF2-40B4-BE49-F238E27FC236}">
                  <a16:creationId xmlns:a16="http://schemas.microsoft.com/office/drawing/2014/main" id="{8D09EDBE-1E87-4E8E-995D-85EE8BF5F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32" name="Text Box 54">
              <a:extLst>
                <a:ext uri="{FF2B5EF4-FFF2-40B4-BE49-F238E27FC236}">
                  <a16:creationId xmlns:a16="http://schemas.microsoft.com/office/drawing/2014/main" id="{4740AB0D-0802-4A73-92DC-6223275FC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time</a:t>
              </a:r>
              <a:endPara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4602" name="Rectangle 55">
            <a:extLst>
              <a:ext uri="{FF2B5EF4-FFF2-40B4-BE49-F238E27FC236}">
                <a16:creationId xmlns:a16="http://schemas.microsoft.com/office/drawing/2014/main" id="{4D0E6B43-2B5F-4618-9F0F-536022C0D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143375"/>
            <a:ext cx="203200" cy="1320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4603" name="Text Box 56">
            <a:extLst>
              <a:ext uri="{FF2B5EF4-FFF2-40B4-BE49-F238E27FC236}">
                <a16:creationId xmlns:a16="http://schemas.microsoft.com/office/drawing/2014/main" id="{8BF6E06D-8B6D-47DA-B8EB-C50BB4F58AB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891881" y="4655344"/>
            <a:ext cx="1493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Comic Sans MS" panose="030F0702030302020204" pitchFamily="66" charset="0"/>
              </a:rPr>
              <a:t>Seq=92 timeout</a:t>
            </a:r>
            <a:endParaRPr kumimoji="0" lang="en-US" altLang="ko-KR" sz="1000" b="0">
              <a:latin typeface="Times New Roman" panose="02020603050405020304" pitchFamily="18" charset="0"/>
            </a:endParaRPr>
          </a:p>
        </p:txBody>
      </p:sp>
      <p:sp>
        <p:nvSpPr>
          <p:cNvPr id="24604" name="Line 57">
            <a:extLst>
              <a:ext uri="{FF2B5EF4-FFF2-40B4-BE49-F238E27FC236}">
                <a16:creationId xmlns:a16="http://schemas.microsoft.com/office/drawing/2014/main" id="{BCD4F384-9025-4891-9323-ADDEFBD941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6263" y="3886200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5" name="Line 58">
            <a:extLst>
              <a:ext uri="{FF2B5EF4-FFF2-40B4-BE49-F238E27FC236}">
                <a16:creationId xmlns:a16="http://schemas.microsoft.com/office/drawing/2014/main" id="{989FEEDF-6035-4AD9-A57D-E9760AC3AC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6" name="Line 59">
            <a:extLst>
              <a:ext uri="{FF2B5EF4-FFF2-40B4-BE49-F238E27FC236}">
                <a16:creationId xmlns:a16="http://schemas.microsoft.com/office/drawing/2014/main" id="{5DF5BF0D-FCED-4CA8-A75B-AEA8C52AA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7" name="Line 60">
            <a:extLst>
              <a:ext uri="{FF2B5EF4-FFF2-40B4-BE49-F238E27FC236}">
                <a16:creationId xmlns:a16="http://schemas.microsoft.com/office/drawing/2014/main" id="{B244FF54-7B28-48E7-80ED-F874E59A91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1813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8" name="Text Box 61">
            <a:extLst>
              <a:ext uri="{FF2B5EF4-FFF2-40B4-BE49-F238E27FC236}">
                <a16:creationId xmlns:a16="http://schemas.microsoft.com/office/drawing/2014/main" id="{7E68D154-1560-4A9D-B665-A4C0DB610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57800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SendBase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= 100</a:t>
            </a:r>
          </a:p>
        </p:txBody>
      </p:sp>
      <p:sp>
        <p:nvSpPr>
          <p:cNvPr id="24609" name="Text Box 62">
            <a:extLst>
              <a:ext uri="{FF2B5EF4-FFF2-40B4-BE49-F238E27FC236}">
                <a16:creationId xmlns:a16="http://schemas.microsoft.com/office/drawing/2014/main" id="{B74FD177-16A4-489F-8744-2C3A3C9F9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267200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SendBase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= 120</a:t>
            </a:r>
          </a:p>
        </p:txBody>
      </p:sp>
      <p:sp>
        <p:nvSpPr>
          <p:cNvPr id="24610" name="Text Box 63">
            <a:extLst>
              <a:ext uri="{FF2B5EF4-FFF2-40B4-BE49-F238E27FC236}">
                <a16:creationId xmlns:a16="http://schemas.microsoft.com/office/drawing/2014/main" id="{58E9293B-5103-4D6A-95B3-345589C6D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5410200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SendBase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= 120</a:t>
            </a:r>
          </a:p>
        </p:txBody>
      </p:sp>
      <p:sp>
        <p:nvSpPr>
          <p:cNvPr id="24611" name="Text Box 64">
            <a:extLst>
              <a:ext uri="{FF2B5EF4-FFF2-40B4-BE49-F238E27FC236}">
                <a16:creationId xmlns:a16="http://schemas.microsoft.com/office/drawing/2014/main" id="{A56E3F94-7BF3-4D88-B85C-80EE83FE0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10000"/>
            <a:ext cx="1096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Sendbase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= 100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F23ABA1-1A58-4AEC-94CC-E5CFEB7F637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5240" y="1985760"/>
              <a:ext cx="8849160" cy="3963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F23ABA1-1A58-4AEC-94CC-E5CFEB7F63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880" y="1976400"/>
                <a:ext cx="8867880" cy="398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932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>
            <a:extLst>
              <a:ext uri="{FF2B5EF4-FFF2-40B4-BE49-F238E27FC236}">
                <a16:creationId xmlns:a16="http://schemas.microsoft.com/office/drawing/2014/main" id="{DDEC14D6-BF2A-4518-A281-81E585B40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8153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TCP retransmission scenarios (more)</a:t>
            </a:r>
            <a:endParaRPr lang="en-US" altLang="ko-KR"/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1B42317F-3DEA-45BA-886E-5BBA4562C07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295400"/>
            <a:ext cx="3609975" cy="4786313"/>
            <a:chOff x="432" y="816"/>
            <a:chExt cx="2274" cy="3015"/>
          </a:xfrm>
        </p:grpSpPr>
        <p:sp>
          <p:nvSpPr>
            <p:cNvPr id="26629" name="Line 4">
              <a:extLst>
                <a:ext uri="{FF2B5EF4-FFF2-40B4-BE49-F238E27FC236}">
                  <a16:creationId xmlns:a16="http://schemas.microsoft.com/office/drawing/2014/main" id="{E8C01BBB-43D9-4051-BB82-11F3AC78C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0" name="Line 5">
              <a:extLst>
                <a:ext uri="{FF2B5EF4-FFF2-40B4-BE49-F238E27FC236}">
                  <a16:creationId xmlns:a16="http://schemas.microsoft.com/office/drawing/2014/main" id="{9538CB61-F0C6-4DF5-B8EB-8C0481011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6631" name="Object 6">
              <a:extLst>
                <a:ext uri="{FF2B5EF4-FFF2-40B4-BE49-F238E27FC236}">
                  <a16:creationId xmlns:a16="http://schemas.microsoft.com/office/drawing/2014/main" id="{E86473CF-8262-4DEE-A871-FDD240A1CD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1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Text Box 7">
              <a:extLst>
                <a:ext uri="{FF2B5EF4-FFF2-40B4-BE49-F238E27FC236}">
                  <a16:creationId xmlns:a16="http://schemas.microsoft.com/office/drawing/2014/main" id="{AD835D1E-1F7A-4BF1-8EC0-CA81CB430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864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Host A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6633" name="Text Box 8">
              <a:extLst>
                <a:ext uri="{FF2B5EF4-FFF2-40B4-BE49-F238E27FC236}">
                  <a16:creationId xmlns:a16="http://schemas.microsoft.com/office/drawing/2014/main" id="{D1E6A844-B9DF-442C-8FC7-3F29CBAD5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Seq=92, 8 bytes data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6634" name="Text Box 9">
              <a:extLst>
                <a:ext uri="{FF2B5EF4-FFF2-40B4-BE49-F238E27FC236}">
                  <a16:creationId xmlns:a16="http://schemas.microsoft.com/office/drawing/2014/main" id="{DF0FB9D7-4218-491C-BC0D-0B6AE7DC9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ACK=100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6635" name="Text Box 10">
              <a:extLst>
                <a:ext uri="{FF2B5EF4-FFF2-40B4-BE49-F238E27FC236}">
                  <a16:creationId xmlns:a16="http://schemas.microsoft.com/office/drawing/2014/main" id="{549685F2-28BA-4DCC-862C-01CF2F90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079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loss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6636" name="Text Box 11">
              <a:extLst>
                <a:ext uri="{FF2B5EF4-FFF2-40B4-BE49-F238E27FC236}">
                  <a16:creationId xmlns:a16="http://schemas.microsoft.com/office/drawing/2014/main" id="{44EEE468-EC62-44E4-80AF-CCD2F24FF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74" y="1794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timeout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6637" name="Text Box 12">
              <a:extLst>
                <a:ext uri="{FF2B5EF4-FFF2-40B4-BE49-F238E27FC236}">
                  <a16:creationId xmlns:a16="http://schemas.microsoft.com/office/drawing/2014/main" id="{D0A491EF-EC67-4EF2-8927-52631E185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3600"/>
              <a:ext cx="17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Cumulative ACK scenario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8" name="Object 13">
              <a:extLst>
                <a:ext uri="{FF2B5EF4-FFF2-40B4-BE49-F238E27FC236}">
                  <a16:creationId xmlns:a16="http://schemas.microsoft.com/office/drawing/2014/main" id="{9F215F53-3E51-41EB-9189-E333E19C38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Text Box 14">
              <a:extLst>
                <a:ext uri="{FF2B5EF4-FFF2-40B4-BE49-F238E27FC236}">
                  <a16:creationId xmlns:a16="http://schemas.microsoft.com/office/drawing/2014/main" id="{2762B266-926A-473E-B158-033FD98AC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864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Host B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6640" name="Text Box 15">
              <a:extLst>
                <a:ext uri="{FF2B5EF4-FFF2-40B4-BE49-F238E27FC236}">
                  <a16:creationId xmlns:a16="http://schemas.microsoft.com/office/drawing/2014/main" id="{2487D1E0-11B0-45D7-AFCD-6BF759BF0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6641" name="Line 16">
              <a:extLst>
                <a:ext uri="{FF2B5EF4-FFF2-40B4-BE49-F238E27FC236}">
                  <a16:creationId xmlns:a16="http://schemas.microsoft.com/office/drawing/2014/main" id="{8B6BD41F-F26D-4A19-B2AA-48DD117C7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2" name="Text Box 17">
              <a:extLst>
                <a:ext uri="{FF2B5EF4-FFF2-40B4-BE49-F238E27FC236}">
                  <a16:creationId xmlns:a16="http://schemas.microsoft.com/office/drawing/2014/main" id="{BFA9D1D7-AFEC-445C-8C6B-76816F6F1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Seq=100, 20 bytes data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6643" name="Line 18">
              <a:extLst>
                <a:ext uri="{FF2B5EF4-FFF2-40B4-BE49-F238E27FC236}">
                  <a16:creationId xmlns:a16="http://schemas.microsoft.com/office/drawing/2014/main" id="{CE12DD49-97EA-4F1F-A682-CD7885087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4" name="Line 19">
              <a:extLst>
                <a:ext uri="{FF2B5EF4-FFF2-40B4-BE49-F238E27FC236}">
                  <a16:creationId xmlns:a16="http://schemas.microsoft.com/office/drawing/2014/main" id="{270A3A8E-BEC3-482C-AFB8-968D0670D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5" name="Line 20">
              <a:extLst>
                <a:ext uri="{FF2B5EF4-FFF2-40B4-BE49-F238E27FC236}">
                  <a16:creationId xmlns:a16="http://schemas.microsoft.com/office/drawing/2014/main" id="{6F6CD712-8EEA-437B-A929-709D4107A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6" name="Text Box 21">
              <a:extLst>
                <a:ext uri="{FF2B5EF4-FFF2-40B4-BE49-F238E27FC236}">
                  <a16:creationId xmlns:a16="http://schemas.microsoft.com/office/drawing/2014/main" id="{8F0F4113-C83B-4C84-B2BE-806EB1B21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Arial" panose="020B0604020202020204" pitchFamily="34" charset="0"/>
                </a:rPr>
                <a:t>ACK=120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26647" name="Line 22">
              <a:extLst>
                <a:ext uri="{FF2B5EF4-FFF2-40B4-BE49-F238E27FC236}">
                  <a16:creationId xmlns:a16="http://schemas.microsoft.com/office/drawing/2014/main" id="{F45D7E09-8049-4406-A915-4DBBF629A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8" name="Line 23">
              <a:extLst>
                <a:ext uri="{FF2B5EF4-FFF2-40B4-BE49-F238E27FC236}">
                  <a16:creationId xmlns:a16="http://schemas.microsoft.com/office/drawing/2014/main" id="{888937AE-8373-4D01-B37E-C5E7A8C0E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9" name="Text Box 24">
              <a:extLst>
                <a:ext uri="{FF2B5EF4-FFF2-40B4-BE49-F238E27FC236}">
                  <a16:creationId xmlns:a16="http://schemas.microsoft.com/office/drawing/2014/main" id="{14C05EE4-305F-4E94-8949-353353920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time</a:t>
              </a:r>
              <a:endPara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6628" name="Text Box 25">
            <a:extLst>
              <a:ext uri="{FF2B5EF4-FFF2-40B4-BE49-F238E27FC236}">
                <a16:creationId xmlns:a16="http://schemas.microsoft.com/office/drawing/2014/main" id="{03921E3E-31BA-4A79-A945-51F2433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62400"/>
            <a:ext cx="1104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SendBase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= 120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1C46078-2E4D-4E4F-8A75-50E77B35424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5240" y="2607840"/>
              <a:ext cx="3874680" cy="1962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1C46078-2E4D-4E4F-8A75-50E77B3542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5880" y="2598480"/>
                <a:ext cx="3893400" cy="198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9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>
            <a:extLst>
              <a:ext uri="{FF2B5EF4-FFF2-40B4-BE49-F238E27FC236}">
                <a16:creationId xmlns:a16="http://schemas.microsoft.com/office/drawing/2014/main" id="{FBC1DFD1-9F3B-4B9A-A7F2-02D75215B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Fast  Retransmit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F52DBC4-74C1-4C21-9800-2B4A4E3700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523163" cy="5538788"/>
          </a:xfrm>
        </p:spPr>
        <p:txBody>
          <a:bodyPr/>
          <a:lstStyle/>
          <a:p>
            <a:pPr eaLnBrk="1" hangingPunct="1"/>
            <a:r>
              <a:rPr lang="ko-KR" altLang="en-US" sz="2000"/>
              <a:t>타임아웃 시간은 상대적으로 너무 길다</a:t>
            </a:r>
            <a:r>
              <a:rPr lang="en-US" altLang="ko-KR" sz="2000"/>
              <a:t> :</a:t>
            </a:r>
          </a:p>
          <a:p>
            <a:pPr lvl="1" eaLnBrk="1" hangingPunct="1"/>
            <a:r>
              <a:rPr lang="ko-KR" altLang="en-US" sz="1800"/>
              <a:t>손실패킷 재전송에 지연시간 과다</a:t>
            </a:r>
            <a:br>
              <a:rPr lang="en-US" altLang="ko-KR" sz="1800"/>
            </a:br>
            <a:endParaRPr lang="en-US" altLang="ko-KR" sz="1800"/>
          </a:p>
          <a:p>
            <a:pPr eaLnBrk="1" hangingPunct="1"/>
            <a:r>
              <a:rPr lang="ko-KR" altLang="en-US" sz="2000"/>
              <a:t>중복된 </a:t>
            </a:r>
            <a:r>
              <a:rPr lang="en-US" altLang="ko-KR" sz="2000"/>
              <a:t>ACK</a:t>
            </a:r>
            <a:r>
              <a:rPr lang="ko-KR" altLang="en-US" sz="2000"/>
              <a:t>를 이용하여 손실 세그먼트를 알 수 있슴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ko-KR" altLang="en-US" sz="1800"/>
              <a:t>세그먼트가 손실되면 많은 중복 </a:t>
            </a:r>
            <a:r>
              <a:rPr lang="en-US" altLang="ko-KR" sz="1800"/>
              <a:t>ACK </a:t>
            </a:r>
            <a:r>
              <a:rPr lang="ko-KR" altLang="en-US" sz="1800"/>
              <a:t>발생 </a:t>
            </a:r>
            <a:endParaRPr lang="en-US" altLang="ko-KR" sz="1800"/>
          </a:p>
          <a:p>
            <a:pPr lvl="1" eaLnBrk="1" hangingPunct="1"/>
            <a:endParaRPr lang="en-US" altLang="ko-KR" sz="1800"/>
          </a:p>
          <a:p>
            <a:pPr eaLnBrk="1" hangingPunct="1"/>
            <a:r>
              <a:rPr lang="ko-KR" altLang="en-US" sz="2000"/>
              <a:t>송신자가  </a:t>
            </a:r>
            <a:r>
              <a:rPr lang="en-US" altLang="ko-KR" sz="2000"/>
              <a:t>3 </a:t>
            </a:r>
            <a:r>
              <a:rPr lang="ko-KR" altLang="en-US" sz="2000"/>
              <a:t>중복 </a:t>
            </a:r>
            <a:r>
              <a:rPr lang="en-US" altLang="ko-KR" sz="2000"/>
              <a:t>ACK</a:t>
            </a:r>
            <a:r>
              <a:rPr lang="ko-KR" altLang="en-US" sz="2000"/>
              <a:t>를 수신하면</a:t>
            </a:r>
            <a:r>
              <a:rPr lang="en-US" altLang="ko-KR" sz="2000"/>
              <a:t>, ACK</a:t>
            </a:r>
            <a:r>
              <a:rPr lang="ko-KR" altLang="en-US" sz="2000"/>
              <a:t>를 수신한 데이터 이후 세그먼트는 손실되었슴을 알 수 있슴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en-US" altLang="ko-KR" sz="1800" u="sng"/>
              <a:t>fast retransmit:</a:t>
            </a:r>
            <a:r>
              <a:rPr lang="en-US" altLang="ko-KR" sz="1800"/>
              <a:t> </a:t>
            </a:r>
            <a:r>
              <a:rPr lang="ko-KR" altLang="en-US" sz="1800"/>
              <a:t>타임아웃전에 세그먼트를 </a:t>
            </a:r>
            <a:r>
              <a:rPr lang="en-US" altLang="ko-KR" sz="1800"/>
              <a:t> </a:t>
            </a:r>
            <a:r>
              <a:rPr lang="ko-KR" altLang="en-US" sz="1800"/>
              <a:t>재전송함</a:t>
            </a:r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  <a:p>
            <a:pPr lvl="1" eaLnBrk="1" hangingPunct="1"/>
            <a:endParaRPr lang="en-US" altLang="ko-KR" sz="18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6BAC76A-0544-489D-B2CD-03EF3DDC0B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13400" y="3126240"/>
              <a:ext cx="1690200" cy="358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6BAC76A-0544-489D-B2CD-03EF3DDC0B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4040" y="3116880"/>
                <a:ext cx="1708920" cy="3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990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9" name="Rectangle 3">
            <a:extLst>
              <a:ext uri="{FF2B5EF4-FFF2-40B4-BE49-F238E27FC236}">
                <a16:creationId xmlns:a16="http://schemas.microsoft.com/office/drawing/2014/main" id="{B7772DAD-3BE4-4942-B5FE-4541A121B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Fast retransmit algorithm:</a:t>
            </a:r>
          </a:p>
        </p:txBody>
      </p:sp>
      <p:sp>
        <p:nvSpPr>
          <p:cNvPr id="30723" name="Text Box 6">
            <a:extLst>
              <a:ext uri="{FF2B5EF4-FFF2-40B4-BE49-F238E27FC236}">
                <a16:creationId xmlns:a16="http://schemas.microsoft.com/office/drawing/2014/main" id="{949CB0DB-C994-42DD-8E8E-8EB62504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5451475"/>
            <a:ext cx="185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rgbClr val="FF0000"/>
                </a:solidFill>
                <a:latin typeface="Comic Sans MS" panose="030F0702030302020204" pitchFamily="66" charset="0"/>
              </a:rPr>
              <a:t>fast retransmit</a:t>
            </a:r>
            <a:endParaRPr kumimoji="0" lang="en-US" altLang="ko-KR" sz="1600" b="0">
              <a:latin typeface="Comic Sans MS" panose="030F0702030302020204" pitchFamily="66" charset="0"/>
            </a:endParaRPr>
          </a:p>
        </p:txBody>
      </p:sp>
      <p:sp>
        <p:nvSpPr>
          <p:cNvPr id="30724" name="Line 7">
            <a:extLst>
              <a:ext uri="{FF2B5EF4-FFF2-40B4-BE49-F238E27FC236}">
                <a16:creationId xmlns:a16="http://schemas.microsoft.com/office/drawing/2014/main" id="{B91FC5A8-D537-4951-95C4-1F88B9C5E8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4572000"/>
            <a:ext cx="457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0725" name="Picture 8">
            <a:extLst>
              <a:ext uri="{FF2B5EF4-FFF2-40B4-BE49-F238E27FC236}">
                <a16:creationId xmlns:a16="http://schemas.microsoft.com/office/drawing/2014/main" id="{7752171E-22DA-42C9-A38F-9FE67E345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60400"/>
            <a:ext cx="5981700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E7B2D03-2789-4346-A03A-0005F23EB69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04160" y="2512080"/>
              <a:ext cx="3667320" cy="30304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E7B2D03-2789-4346-A03A-0005F23EB6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4800" y="2502720"/>
                <a:ext cx="3686040" cy="304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913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720</Words>
  <Application>Microsoft Office PowerPoint</Application>
  <PresentationFormat>화면 슬라이드 쇼(4:3)</PresentationFormat>
  <Paragraphs>207</Paragraphs>
  <Slides>16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HY견고딕</vt:lpstr>
      <vt:lpstr>HY헤드라인M</vt:lpstr>
      <vt:lpstr>굴림</vt:lpstr>
      <vt:lpstr>Arial</vt:lpstr>
      <vt:lpstr>Comic Sans MS</vt:lpstr>
      <vt:lpstr>Courier New</vt:lpstr>
      <vt:lpstr>Tahoma</vt:lpstr>
      <vt:lpstr>Times New Roman</vt:lpstr>
      <vt:lpstr>Wingdings</vt:lpstr>
      <vt:lpstr>기본 디자인</vt:lpstr>
      <vt:lpstr>Clip</vt:lpstr>
      <vt:lpstr>PowerPoint 프레젠테이션</vt:lpstr>
      <vt:lpstr>TCP 프로토콜</vt:lpstr>
      <vt:lpstr>3.5  TCP 세그먼트 구조</vt:lpstr>
      <vt:lpstr>TCP seq. #’s and ACKs</vt:lpstr>
      <vt:lpstr>TCP reliable data transfer</vt:lpstr>
      <vt:lpstr>TCP: retransmission scenarios</vt:lpstr>
      <vt:lpstr>TCP retransmission scenarios (more)</vt:lpstr>
      <vt:lpstr>Fast  Retransmit</vt:lpstr>
      <vt:lpstr>Fast retransmit algorithm:</vt:lpstr>
      <vt:lpstr>TCP Flow Control</vt:lpstr>
      <vt:lpstr>TCP Flow control: how it works</vt:lpstr>
      <vt:lpstr>TCP Connection Management</vt:lpstr>
      <vt:lpstr>TCP Connection Management</vt:lpstr>
      <vt:lpstr>TCP Connection Management (cont.)</vt:lpstr>
      <vt:lpstr>TCP 상태처리(클라이언트 측)</vt:lpstr>
      <vt:lpstr>TCP 상태처리(서버측)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299</cp:revision>
  <dcterms:created xsi:type="dcterms:W3CDTF">2002-03-23T01:01:44Z</dcterms:created>
  <dcterms:modified xsi:type="dcterms:W3CDTF">2021-03-22T07:16:33Z</dcterms:modified>
</cp:coreProperties>
</file>