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304" r:id="rId2"/>
    <p:sldId id="308" r:id="rId3"/>
    <p:sldId id="364" r:id="rId4"/>
    <p:sldId id="314" r:id="rId5"/>
    <p:sldId id="365" r:id="rId6"/>
    <p:sldId id="366" r:id="rId7"/>
    <p:sldId id="320" r:id="rId8"/>
    <p:sldId id="321" r:id="rId9"/>
    <p:sldId id="324" r:id="rId10"/>
    <p:sldId id="334" r:id="rId11"/>
    <p:sldId id="336" r:id="rId12"/>
    <p:sldId id="338" r:id="rId13"/>
    <p:sldId id="340" r:id="rId14"/>
    <p:sldId id="371" r:id="rId15"/>
    <p:sldId id="381" r:id="rId16"/>
    <p:sldId id="344" r:id="rId17"/>
    <p:sldId id="382" r:id="rId18"/>
    <p:sldId id="383" r:id="rId19"/>
    <p:sldId id="368" r:id="rId20"/>
    <p:sldId id="369" r:id="rId21"/>
    <p:sldId id="370" r:id="rId22"/>
    <p:sldId id="372" r:id="rId23"/>
    <p:sldId id="380" r:id="rId24"/>
    <p:sldId id="377" r:id="rId25"/>
    <p:sldId id="378" r:id="rId26"/>
    <p:sldId id="379" r:id="rId27"/>
    <p:sldId id="356" r:id="rId28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92" autoAdjust="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BE2B54F-FE48-4305-ABBC-7B51B91AD2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0450C54-A8D1-4A0F-9831-BF1FDB3343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59C556D1-E16B-45E7-807B-9937A8AF94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DD22110D-D92E-447E-996B-E225F4982E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C2B6AE12-70E9-4E07-A951-B41B423BC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983A6E1-4C21-438E-913C-19FB3EDD64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75C29BF-EAB8-4F66-A12C-384C956B35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3A3B9C8-D11C-419E-A355-5654B8A6DF0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96E8FE1C-CEBA-49DB-AC50-78CE88EA53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763"/>
            <a:ext cx="4927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54958ED0-1276-47A2-9469-199D415041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282F7F67-A7BB-49A9-A064-BDE1083424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F538A8EC-FA82-42B9-8C8A-CF6F207392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6BBC12C-7AAB-49E0-BC67-9A00657D0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1D9334A-A2E5-431A-B810-063E7204AD58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1485E7C-DC8C-479D-9448-F03C930096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CA4B655-7BE7-4511-B90D-D4AA8273A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5118100"/>
            <a:ext cx="5934075" cy="426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51BCEE4-5FDF-416D-BEA1-99E94F8EB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F3CC5C1-B754-4799-9916-CFF4E90721A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7CDD4AE-239C-40AA-B7F7-30CA0E5E9A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ED863B8-AE27-4E1E-B154-FE68E514A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3C59138-3704-4121-9EA1-EC56BA37A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C05DB52-A4CC-4E22-B0A0-72763480D3A1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E0CDD7C-31D9-49A7-ADBB-44C9E408A6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B035BAF-120B-41BB-88BA-F33947CD0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6A96365-F15B-4A76-95BC-DFCDD6E52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25818A-8304-42C7-866D-8F0397C2283E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C91924E-A681-4FF2-B74A-C7F893D3B0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879BE58-B094-4830-B379-75CAA16DF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E821E5E-B13E-4FB4-BDEF-5082951EA3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7425BF7-4E57-4DA8-B595-CA1471DD0FD0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8FD30E-678C-42F0-8735-094790BAB8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6297B43-FD81-4CE5-B5BD-B9CD6600D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67725C3-B912-48B0-81FE-5D6508DEF9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53F7470-8750-40EC-8C6D-691C6F941E81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CFDEE00-FF34-42A2-8FFF-DCDF414AD4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C9C95F1-66D2-4F56-9F72-8719663B1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82D8715-EDBE-4747-A383-2F19A6BC6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D498212-C496-40C9-93FE-F5B9B84B64FA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24B27C9-5FBD-4332-8BD8-6E33D112D6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AA7DB21-5D82-48D0-9E10-39855678D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FCA08F0-EB0D-45DC-A21D-B96B16DCB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1E18FD4-8D32-4A05-A0D8-F14C1BF9F3C7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27332E1-F850-4296-8442-7FDA8000F7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7764A94-FF26-4020-B19B-8B8E45BAF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8B07635-8F4E-48BB-9E34-F2EA7FA1D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FEA28C2-0BD8-494E-9C93-04ABCE453D2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2654180-77A9-4783-989A-0A7D0C66E0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829E50C-CAD2-4957-BBE7-ECCBB3F3D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F4AA6EE-1054-431A-ADCC-A2D96A0FB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A638A48-B85E-4DBD-8727-D469839B68B1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996D37F-1D83-4D57-ACC4-E80CFBA58C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E4B9A13-B086-4C0B-BDBA-5A8E70CA1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DDAA2A5-69F6-48AE-B314-2D66446C2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926839-7AF0-4325-9488-E1E2CA4B42E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78298BA-AB53-429E-82C0-25098B3F44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8A19FE6-3AA2-4D97-8898-6B8499CA9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637A515-78B5-49BD-B206-056C07A8F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7A97AF8-D1C7-4C32-9925-9CEB8C45597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54CE8E9-DF99-4CBB-8D4A-8E9B37A92D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A607AE4-8B46-4E08-B343-EBE9CC87E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8E340D1-701B-4D2F-92D8-422D9754B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D082927-0D0F-404E-9479-B60CF2A4FA3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62718B3-808C-4E05-A4FC-1CFCE54997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483EEE1-F9D6-422B-9B0A-CFFF81BB1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E88F95A-4679-4A53-B53A-822DF0233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284B7E-839C-472B-8708-A17C82CF493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62EF833-3686-464F-8A47-3434570059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EB5F03-55DE-48AD-8C26-F9A266AAF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80D020F-B4AF-4B72-947D-D5AF9E3E2D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18F943-423C-46AC-830B-329F4FADB2E8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F5B5E17-EB82-492D-A877-AAB585202A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2805DBF-8DDB-4AB4-8F92-0D41A2000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6D78871-AFC8-4383-ABAA-A3BEE59B7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9BA9678-049F-45BA-B4F7-9DFD501F9C34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4DFE93A-D6AF-4CB8-9DA6-3B239DBA16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AE7F275-050D-4C1C-AEBE-F0F234808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6A04652-98EE-458D-A909-AC0E490EE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38730E0-B2A0-4E17-AB91-0A05DEEABD7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789872F-66E8-4EAD-978A-7FF2518E1C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3672FFC-61C0-4BDD-BCD5-216AE86B8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524453E-1EF3-4FCA-82BE-3BC3EE66C1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F6E1AB-4F96-46F3-97A0-1A7F9404AE9E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5476DAD-2C16-4471-826B-CA17DD6021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D540638-3929-45F5-B211-C669B159D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6B5FAAD-E10E-4477-8619-D89B29C64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BD9782-E9A1-4952-88AB-808C1D8EA329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2719D75-AEDB-469F-A977-48915EEB78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E028F65-D3F9-492E-BE8C-DF75E5C4C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411017B-A9E2-479E-8674-0A3396A56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BA744BE-C5C1-4FB7-B367-40B81EEEA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0FD9E0-FBA0-482E-B5F3-4BA3E1FB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24EB49-99F8-4D0E-B1B7-7C69B87C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3DB8091-FC66-4827-A751-3179F83A8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681748-1501-4DFB-89C7-29DE0FBB4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BF9F4D6B-AAB4-48C1-BEC1-8CC71A8FF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2215698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40892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625663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CA669-F58F-4300-BE75-A8DC337B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AF327-E79A-4002-A5BF-0866C2D8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Network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8C38B-BB5B-4D47-982C-BF9B926C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r>
              <a:rPr lang="en-US" altLang="ko-KR"/>
              <a:t>4-</a:t>
            </a:r>
            <a:fld id="{4A7F68D0-B349-4B43-8495-1F5D5C5543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725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45129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10611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8869453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908582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93954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9910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29673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5874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892A1D-1692-44CB-95AF-80D3A4C49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38AB5AD-19A7-4891-AA22-3F91AA89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FEA539-EA12-4340-A67A-D4DAED6AE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725682-CA66-4C5A-B277-A9932EBF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A6B4B1-ACA0-4BBA-BB0D-9B53B271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89EA38A-5954-4587-900A-3F106CF5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EAF3F8D8-FCA2-443B-BF4B-3FF5E437BB4E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39E3B73F-C2E0-4E1C-8102-D1F581A96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F20C4C2-0FA4-4589-9901-0919C0D5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16120901-A28D-4197-B390-70EDB1902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1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.wmf"/><Relationship Id="rId9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ACD7412F-53A2-42EF-94D3-C4E3671B3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5E8426CF-5C4C-4BE7-8C35-717628AD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4.  Network  Layer(1)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F4D7C39-6309-411A-AFB6-4AFF89818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F9021C3-DD69-4BF0-91ED-AD9B63FA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1847850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1117188" name="Rectangle 4">
            <a:extLst>
              <a:ext uri="{FF2B5EF4-FFF2-40B4-BE49-F238E27FC236}">
                <a16:creationId xmlns:a16="http://schemas.microsoft.com/office/drawing/2014/main" id="{67CE8BCA-04E5-457C-8BCC-3FBE034B4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4. The Internet Network layer</a:t>
            </a:r>
            <a:endParaRPr lang="en-US" altLang="ko-KR"/>
          </a:p>
        </p:txBody>
      </p:sp>
      <p:grpSp>
        <p:nvGrpSpPr>
          <p:cNvPr id="31749" name="Group 6">
            <a:extLst>
              <a:ext uri="{FF2B5EF4-FFF2-40B4-BE49-F238E27FC236}">
                <a16:creationId xmlns:a16="http://schemas.microsoft.com/office/drawing/2014/main" id="{33D67B13-2FBD-434D-9265-5C4F946D610D}"/>
              </a:ext>
            </a:extLst>
          </p:cNvPr>
          <p:cNvGrpSpPr>
            <a:grpSpLocks/>
          </p:cNvGrpSpPr>
          <p:nvPr/>
        </p:nvGrpSpPr>
        <p:grpSpPr bwMode="auto">
          <a:xfrm>
            <a:off x="3713163" y="3479800"/>
            <a:ext cx="1354137" cy="1214438"/>
            <a:chOff x="3967" y="2883"/>
            <a:chExt cx="660" cy="765"/>
          </a:xfrm>
        </p:grpSpPr>
        <p:sp>
          <p:nvSpPr>
            <p:cNvPr id="31773" name="Rectangle 7">
              <a:extLst>
                <a:ext uri="{FF2B5EF4-FFF2-40B4-BE49-F238E27FC236}">
                  <a16:creationId xmlns:a16="http://schemas.microsoft.com/office/drawing/2014/main" id="{89D344FF-B14D-462A-A1E7-F6C6A35F2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1774" name="Rectangle 8">
              <a:extLst>
                <a:ext uri="{FF2B5EF4-FFF2-40B4-BE49-F238E27FC236}">
                  <a16:creationId xmlns:a16="http://schemas.microsoft.com/office/drawing/2014/main" id="{B62860D2-38B8-49D4-9BDE-08195B614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1775" name="Text Box 9">
              <a:extLst>
                <a:ext uri="{FF2B5EF4-FFF2-40B4-BE49-F238E27FC236}">
                  <a16:creationId xmlns:a16="http://schemas.microsoft.com/office/drawing/2014/main" id="{FC00925F-4875-4E2A-8DD4-D8205B129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" y="3074"/>
              <a:ext cx="6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forwarding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table</a:t>
              </a:r>
            </a:p>
          </p:txBody>
        </p:sp>
        <p:sp>
          <p:nvSpPr>
            <p:cNvPr id="31776" name="Line 10">
              <a:extLst>
                <a:ext uri="{FF2B5EF4-FFF2-40B4-BE49-F238E27FC236}">
                  <a16:creationId xmlns:a16="http://schemas.microsoft.com/office/drawing/2014/main" id="{0918D06B-412F-4A03-A12E-CD830120B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7" name="Line 11">
              <a:extLst>
                <a:ext uri="{FF2B5EF4-FFF2-40B4-BE49-F238E27FC236}">
                  <a16:creationId xmlns:a16="http://schemas.microsoft.com/office/drawing/2014/main" id="{239943DF-18E4-4E32-A900-C8E993612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8" name="Line 12">
              <a:extLst>
                <a:ext uri="{FF2B5EF4-FFF2-40B4-BE49-F238E27FC236}">
                  <a16:creationId xmlns:a16="http://schemas.microsoft.com/office/drawing/2014/main" id="{3BAD4690-DE63-4D5C-948B-D6347FEEE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9" name="Line 13">
              <a:extLst>
                <a:ext uri="{FF2B5EF4-FFF2-40B4-BE49-F238E27FC236}">
                  <a16:creationId xmlns:a16="http://schemas.microsoft.com/office/drawing/2014/main" id="{47D4698D-E6B3-4ED7-9BF0-1F1638B5F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80" name="Line 14">
              <a:extLst>
                <a:ext uri="{FF2B5EF4-FFF2-40B4-BE49-F238E27FC236}">
                  <a16:creationId xmlns:a16="http://schemas.microsoft.com/office/drawing/2014/main" id="{4255C247-E5F9-4485-AAD1-437C8D62A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81" name="Line 15">
              <a:extLst>
                <a:ext uri="{FF2B5EF4-FFF2-40B4-BE49-F238E27FC236}">
                  <a16:creationId xmlns:a16="http://schemas.microsoft.com/office/drawing/2014/main" id="{0644925D-7D2C-49B6-A4A2-E5B8AE0C4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750" name="Rectangle 16">
            <a:extLst>
              <a:ext uri="{FF2B5EF4-FFF2-40B4-BE49-F238E27FC236}">
                <a16:creationId xmlns:a16="http://schemas.microsoft.com/office/drawing/2014/main" id="{E648D45A-5BC4-4AAE-8490-E993D51E8E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57225" y="676275"/>
            <a:ext cx="7534275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2000"/>
              <a:t>네트워크 계층 구성요소</a:t>
            </a:r>
            <a:r>
              <a:rPr lang="en-US" altLang="ko-KR" sz="2000"/>
              <a:t>:</a:t>
            </a:r>
          </a:p>
        </p:txBody>
      </p:sp>
      <p:sp>
        <p:nvSpPr>
          <p:cNvPr id="31751" name="Line 17">
            <a:extLst>
              <a:ext uri="{FF2B5EF4-FFF2-40B4-BE49-F238E27FC236}">
                <a16:creationId xmlns:a16="http://schemas.microsoft.com/office/drawing/2014/main" id="{DB0B46A2-E9C6-4668-8442-192B0BDF9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8775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2" name="Line 18">
            <a:extLst>
              <a:ext uri="{FF2B5EF4-FFF2-40B4-BE49-F238E27FC236}">
                <a16:creationId xmlns:a16="http://schemas.microsoft.com/office/drawing/2014/main" id="{BD59711F-9A38-4DC1-AB6E-9E5ED21B48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50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1753" name="Group 19">
            <a:extLst>
              <a:ext uri="{FF2B5EF4-FFF2-40B4-BE49-F238E27FC236}">
                <a16:creationId xmlns:a16="http://schemas.microsoft.com/office/drawing/2014/main" id="{861B52F5-3B0E-458D-89B4-10203419726F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2667000"/>
            <a:ext cx="1887537" cy="900113"/>
            <a:chOff x="1175" y="1848"/>
            <a:chExt cx="1189" cy="567"/>
          </a:xfrm>
        </p:grpSpPr>
        <p:sp>
          <p:nvSpPr>
            <p:cNvPr id="31770" name="Rectangle 20">
              <a:extLst>
                <a:ext uri="{FF2B5EF4-FFF2-40B4-BE49-F238E27FC236}">
                  <a16:creationId xmlns:a16="http://schemas.microsoft.com/office/drawing/2014/main" id="{FD21E991-8912-4B48-B44F-BAAC2CCA7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1771" name="Rectangle 21">
              <a:extLst>
                <a:ext uri="{FF2B5EF4-FFF2-40B4-BE49-F238E27FC236}">
                  <a16:creationId xmlns:a16="http://schemas.microsoft.com/office/drawing/2014/main" id="{29E67727-B97E-4F34-84AF-5FFAD2B33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1772" name="Text Box 22">
              <a:extLst>
                <a:ext uri="{FF2B5EF4-FFF2-40B4-BE49-F238E27FC236}">
                  <a16:creationId xmlns:a16="http://schemas.microsoft.com/office/drawing/2014/main" id="{68E0DC79-1CF9-421D-8B67-816953506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895"/>
              <a:ext cx="115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Routing protocols</a:t>
              </a:r>
            </a:p>
            <a:p>
              <a:pPr latinLnBrk="0">
                <a:spcBef>
                  <a:spcPct val="0"/>
                </a:spcBef>
                <a:buFontTx/>
                <a:buChar char="•"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path selection</a:t>
              </a:r>
            </a:p>
            <a:p>
              <a:pPr latinLnBrk="0">
                <a:spcBef>
                  <a:spcPct val="0"/>
                </a:spcBef>
                <a:buFontTx/>
                <a:buChar char="•"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RIP, OSPF, BGP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sp>
        <p:nvSpPr>
          <p:cNvPr id="31754" name="Freeform 23">
            <a:extLst>
              <a:ext uri="{FF2B5EF4-FFF2-40B4-BE49-F238E27FC236}">
                <a16:creationId xmlns:a16="http://schemas.microsoft.com/office/drawing/2014/main" id="{80061DBA-F0C1-4F1B-AC79-EEF042498E4E}"/>
              </a:ext>
            </a:extLst>
          </p:cNvPr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6 w 396"/>
              <a:gd name="T3" fmla="*/ 2147483646 h 246"/>
              <a:gd name="T4" fmla="*/ 2147483646 w 396"/>
              <a:gd name="T5" fmla="*/ 2147483646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1755" name="Group 24">
            <a:extLst>
              <a:ext uri="{FF2B5EF4-FFF2-40B4-BE49-F238E27FC236}">
                <a16:creationId xmlns:a16="http://schemas.microsoft.com/office/drawing/2014/main" id="{7AA5F8C9-AAD6-4F81-BEE9-58A4ABFDE22B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2576513"/>
            <a:ext cx="3000375" cy="1181100"/>
            <a:chOff x="102" y="1272"/>
            <a:chExt cx="1890" cy="744"/>
          </a:xfrm>
        </p:grpSpPr>
        <p:sp>
          <p:nvSpPr>
            <p:cNvPr id="31767" name="Rectangle 25">
              <a:extLst>
                <a:ext uri="{FF2B5EF4-FFF2-40B4-BE49-F238E27FC236}">
                  <a16:creationId xmlns:a16="http://schemas.microsoft.com/office/drawing/2014/main" id="{5F8B4B95-27CA-483B-BB37-ED611D739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1768" name="Rectangle 26">
              <a:extLst>
                <a:ext uri="{FF2B5EF4-FFF2-40B4-BE49-F238E27FC236}">
                  <a16:creationId xmlns:a16="http://schemas.microsoft.com/office/drawing/2014/main" id="{46D4E73B-F229-4ADE-86BB-7E2A51C8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1769" name="Text Box 27">
              <a:extLst>
                <a:ext uri="{FF2B5EF4-FFF2-40B4-BE49-F238E27FC236}">
                  <a16:creationId xmlns:a16="http://schemas.microsoft.com/office/drawing/2014/main" id="{775CC074-869D-45CF-91F0-F146CDF60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1319"/>
              <a:ext cx="182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IP protocol</a:t>
              </a:r>
            </a:p>
            <a:p>
              <a:pPr latinLnBrk="0">
                <a:spcBef>
                  <a:spcPct val="0"/>
                </a:spcBef>
                <a:buFontTx/>
                <a:buChar char="•"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addressing conventions</a:t>
              </a:r>
            </a:p>
            <a:p>
              <a:pPr latinLnBrk="0">
                <a:spcBef>
                  <a:spcPct val="0"/>
                </a:spcBef>
                <a:buFontTx/>
                <a:buChar char="•"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datagram format</a:t>
              </a:r>
            </a:p>
            <a:p>
              <a:pPr latinLnBrk="0">
                <a:spcBef>
                  <a:spcPct val="0"/>
                </a:spcBef>
                <a:buFontTx/>
                <a:buChar char="•"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packet handling conventions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1756" name="Group 28">
            <a:extLst>
              <a:ext uri="{FF2B5EF4-FFF2-40B4-BE49-F238E27FC236}">
                <a16:creationId xmlns:a16="http://schemas.microsoft.com/office/drawing/2014/main" id="{7FAE2579-4EDA-4136-8F59-D1AD39DCA558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3889375"/>
            <a:ext cx="2000250" cy="890588"/>
            <a:chOff x="72" y="1146"/>
            <a:chExt cx="1260" cy="561"/>
          </a:xfrm>
        </p:grpSpPr>
        <p:sp>
          <p:nvSpPr>
            <p:cNvPr id="31764" name="Rectangle 29">
              <a:extLst>
                <a:ext uri="{FF2B5EF4-FFF2-40B4-BE49-F238E27FC236}">
                  <a16:creationId xmlns:a16="http://schemas.microsoft.com/office/drawing/2014/main" id="{D691E50E-7583-41E8-AABC-7D7392F1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1765" name="Rectangle 30">
              <a:extLst>
                <a:ext uri="{FF2B5EF4-FFF2-40B4-BE49-F238E27FC236}">
                  <a16:creationId xmlns:a16="http://schemas.microsoft.com/office/drawing/2014/main" id="{A2ECDBC8-1C98-4494-A253-F42DDC15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1766" name="Text Box 31">
              <a:extLst>
                <a:ext uri="{FF2B5EF4-FFF2-40B4-BE49-F238E27FC236}">
                  <a16:creationId xmlns:a16="http://schemas.microsoft.com/office/drawing/2014/main" id="{E470BE3C-B4EF-4C21-A5EA-A119DF481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ICMP protocol</a:t>
              </a:r>
            </a:p>
            <a:p>
              <a:pPr latinLnBrk="0">
                <a:spcBef>
                  <a:spcPct val="0"/>
                </a:spcBef>
                <a:buFontTx/>
                <a:buChar char="•"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error reporting</a:t>
              </a:r>
            </a:p>
            <a:p>
              <a:pPr latinLnBrk="0">
                <a:spcBef>
                  <a:spcPct val="0"/>
                </a:spcBef>
                <a:buFontTx/>
                <a:buChar char="•"/>
              </a:pPr>
              <a:r>
                <a:rPr kumimoji="0" lang="en-US" altLang="ko-KR" sz="1600" b="0">
                  <a:latin typeface="Comic Sans MS" panose="030F0702030302020204" pitchFamily="66" charset="0"/>
                </a:rPr>
                <a:t>router “signaling”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sp>
        <p:nvSpPr>
          <p:cNvPr id="31757" name="Line 32">
            <a:extLst>
              <a:ext uri="{FF2B5EF4-FFF2-40B4-BE49-F238E27FC236}">
                <a16:creationId xmlns:a16="http://schemas.microsoft.com/office/drawing/2014/main" id="{73E58E3B-80BE-46E4-A66D-FD9E679BBC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50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8" name="Text Box 33">
            <a:extLst>
              <a:ext uri="{FF2B5EF4-FFF2-40B4-BE49-F238E27FC236}">
                <a16:creationId xmlns:a16="http://schemas.microsoft.com/office/drawing/2014/main" id="{15DF3EB8-C5E1-4FF7-A987-FF67E9189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1993900"/>
            <a:ext cx="2992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chemeClr val="bg2"/>
                </a:solidFill>
                <a:latin typeface="Comic Sans MS" panose="030F0702030302020204" pitchFamily="66" charset="0"/>
              </a:rPr>
              <a:t>Transport layer: TCP, UDP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1759" name="Text Box 34">
            <a:extLst>
              <a:ext uri="{FF2B5EF4-FFF2-40B4-BE49-F238E27FC236}">
                <a16:creationId xmlns:a16="http://schemas.microsoft.com/office/drawing/2014/main" id="{308FDB70-5FEC-4069-ACE4-9F456026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49657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chemeClr val="bg2"/>
                </a:solidFill>
                <a:latin typeface="Comic Sans MS" panose="030F0702030302020204" pitchFamily="66" charset="0"/>
              </a:rPr>
              <a:t>Link layer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1760" name="Text Box 35">
            <a:extLst>
              <a:ext uri="{FF2B5EF4-FFF2-40B4-BE49-F238E27FC236}">
                <a16:creationId xmlns:a16="http://schemas.microsoft.com/office/drawing/2014/main" id="{9166724F-9162-46C6-846B-14FB4F73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5489575"/>
            <a:ext cx="163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chemeClr val="bg2"/>
                </a:solidFill>
                <a:latin typeface="Comic Sans MS" panose="030F0702030302020204" pitchFamily="66" charset="0"/>
              </a:rPr>
              <a:t>physical layer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1761" name="Text Box 36">
            <a:extLst>
              <a:ext uri="{FF2B5EF4-FFF2-40B4-BE49-F238E27FC236}">
                <a16:creationId xmlns:a16="http://schemas.microsoft.com/office/drawing/2014/main" id="{6D5A1453-B5B9-45D8-A2AA-E186D7B9B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3265488"/>
            <a:ext cx="1416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FF0000"/>
                </a:solidFill>
                <a:latin typeface="Comic Sans MS" panose="030F0702030302020204" pitchFamily="66" charset="0"/>
              </a:rPr>
              <a:t>Network</a:t>
            </a: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FF0000"/>
                </a:solidFill>
                <a:latin typeface="Comic Sans MS" panose="030F0702030302020204" pitchFamily="66" charset="0"/>
              </a:rPr>
              <a:t>layer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1762" name="Line 37">
            <a:extLst>
              <a:ext uri="{FF2B5EF4-FFF2-40B4-BE49-F238E27FC236}">
                <a16:creationId xmlns:a16="http://schemas.microsoft.com/office/drawing/2014/main" id="{708566F3-340E-4E5B-976C-3C75FCB2ED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3" name="Line 38">
            <a:extLst>
              <a:ext uri="{FF2B5EF4-FFF2-40B4-BE49-F238E27FC236}">
                <a16:creationId xmlns:a16="http://schemas.microsoft.com/office/drawing/2014/main" id="{3AC8A839-D500-4C4E-83BE-3D69A7FAB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>
            <a:extLst>
              <a:ext uri="{FF2B5EF4-FFF2-40B4-BE49-F238E27FC236}">
                <a16:creationId xmlns:a16="http://schemas.microsoft.com/office/drawing/2014/main" id="{FE9F6B31-CF3F-4D6E-8B3E-94ED5046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53975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IP datagram format</a:t>
            </a:r>
            <a:endParaRPr lang="en-US" altLang="ko-KR"/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676CE481-51AE-42C3-8D54-F7D111F2F3A2}"/>
              </a:ext>
            </a:extLst>
          </p:cNvPr>
          <p:cNvGrpSpPr>
            <a:grpSpLocks/>
          </p:cNvGrpSpPr>
          <p:nvPr/>
        </p:nvGrpSpPr>
        <p:grpSpPr bwMode="auto">
          <a:xfrm>
            <a:off x="-28575" y="863600"/>
            <a:ext cx="9188450" cy="5426075"/>
            <a:chOff x="-177" y="629"/>
            <a:chExt cx="5788" cy="3418"/>
          </a:xfrm>
        </p:grpSpPr>
        <p:sp>
          <p:nvSpPr>
            <p:cNvPr id="33798" name="Rectangle 4">
              <a:extLst>
                <a:ext uri="{FF2B5EF4-FFF2-40B4-BE49-F238E27FC236}">
                  <a16:creationId xmlns:a16="http://schemas.microsoft.com/office/drawing/2014/main" id="{8237F6E9-C12C-4EC6-8243-0F5D0D4D2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3799" name="Rectangle 5">
              <a:extLst>
                <a:ext uri="{FF2B5EF4-FFF2-40B4-BE49-F238E27FC236}">
                  <a16:creationId xmlns:a16="http://schemas.microsoft.com/office/drawing/2014/main" id="{193156E2-31D4-4255-B43A-3FCAB6A75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3800" name="Text Box 6">
              <a:extLst>
                <a:ext uri="{FF2B5EF4-FFF2-40B4-BE49-F238E27FC236}">
                  <a16:creationId xmlns:a16="http://schemas.microsoft.com/office/drawing/2014/main" id="{39A830BF-6DCF-4BE2-9E11-15B2E6633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1061"/>
              <a:ext cx="3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ver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3801" name="Text Box 7">
              <a:extLst>
                <a:ext uri="{FF2B5EF4-FFF2-40B4-BE49-F238E27FC236}">
                  <a16:creationId xmlns:a16="http://schemas.microsoft.com/office/drawing/2014/main" id="{B2B45D73-860A-4B68-AEC6-0BB74EC7A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100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length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33802" name="Line 8">
              <a:extLst>
                <a:ext uri="{FF2B5EF4-FFF2-40B4-BE49-F238E27FC236}">
                  <a16:creationId xmlns:a16="http://schemas.microsoft.com/office/drawing/2014/main" id="{B71B2EA0-B538-429E-BF39-E08075E02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3" name="Line 9">
              <a:extLst>
                <a:ext uri="{FF2B5EF4-FFF2-40B4-BE49-F238E27FC236}">
                  <a16:creationId xmlns:a16="http://schemas.microsoft.com/office/drawing/2014/main" id="{4D003F2E-2DD8-4B0B-B6A7-0D98D48FF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4" name="Text Box 10">
              <a:extLst>
                <a:ext uri="{FF2B5EF4-FFF2-40B4-BE49-F238E27FC236}">
                  <a16:creationId xmlns:a16="http://schemas.microsoft.com/office/drawing/2014/main" id="{D873713F-463F-48DD-8085-6343F6E6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695"/>
              <a:ext cx="5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32 bits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3805" name="Line 11">
              <a:extLst>
                <a:ext uri="{FF2B5EF4-FFF2-40B4-BE49-F238E27FC236}">
                  <a16:creationId xmlns:a16="http://schemas.microsoft.com/office/drawing/2014/main" id="{86684D04-B647-48EC-96FC-0047AF26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6" name="Line 12">
              <a:extLst>
                <a:ext uri="{FF2B5EF4-FFF2-40B4-BE49-F238E27FC236}">
                  <a16:creationId xmlns:a16="http://schemas.microsoft.com/office/drawing/2014/main" id="{FFFED6A9-A42C-4E6B-B12E-67027A46E1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7" name="Text Box 13">
              <a:extLst>
                <a:ext uri="{FF2B5EF4-FFF2-40B4-BE49-F238E27FC236}">
                  <a16:creationId xmlns:a16="http://schemas.microsoft.com/office/drawing/2014/main" id="{C2165212-0DB1-45C1-8459-8978C4782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2881"/>
              <a:ext cx="137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data 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(variable length,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typically a TCP 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2000" b="0">
                  <a:latin typeface="Comic Sans MS" panose="030F0702030302020204" pitchFamily="66" charset="0"/>
                </a:rPr>
                <a:t>or UDP segment)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3808" name="Text Box 14">
              <a:extLst>
                <a:ext uri="{FF2B5EF4-FFF2-40B4-BE49-F238E27FC236}">
                  <a16:creationId xmlns:a16="http://schemas.microsoft.com/office/drawing/2014/main" id="{9ABA02FB-A982-4B46-AD5F-47B71C930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16-bit identifier</a:t>
              </a:r>
              <a:endParaRPr kumimoji="0" lang="en-US" altLang="ko-KR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3809" name="Line 15">
              <a:extLst>
                <a:ext uri="{FF2B5EF4-FFF2-40B4-BE49-F238E27FC236}">
                  <a16:creationId xmlns:a16="http://schemas.microsoft.com/office/drawing/2014/main" id="{4371DCF2-D74D-4064-8D4C-7BAE70367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0" name="Line 16">
              <a:extLst>
                <a:ext uri="{FF2B5EF4-FFF2-40B4-BE49-F238E27FC236}">
                  <a16:creationId xmlns:a16="http://schemas.microsoft.com/office/drawing/2014/main" id="{42985F76-7F92-463C-81A4-281CCB7D3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1" name="Text Box 17">
              <a:extLst>
                <a:ext uri="{FF2B5EF4-FFF2-40B4-BE49-F238E27FC236}">
                  <a16:creationId xmlns:a16="http://schemas.microsoft.com/office/drawing/2014/main" id="{62DD33EA-FFCA-48D4-899C-2F0CC1F0B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1637"/>
              <a:ext cx="81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header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 checksum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33812" name="Text Box 18">
              <a:extLst>
                <a:ext uri="{FF2B5EF4-FFF2-40B4-BE49-F238E27FC236}">
                  <a16:creationId xmlns:a16="http://schemas.microsoft.com/office/drawing/2014/main" id="{66B04AD5-3354-4D2D-BF70-61405B63A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619"/>
              <a:ext cx="6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time to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live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33813" name="Text Box 19">
              <a:extLst>
                <a:ext uri="{FF2B5EF4-FFF2-40B4-BE49-F238E27FC236}">
                  <a16:creationId xmlns:a16="http://schemas.microsoft.com/office/drawing/2014/main" id="{678A18E7-82C8-4F95-B063-C5F9827BA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2047"/>
              <a:ext cx="17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32 bit source IP address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3814" name="Text Box 20">
              <a:extLst>
                <a:ext uri="{FF2B5EF4-FFF2-40B4-BE49-F238E27FC236}">
                  <a16:creationId xmlns:a16="http://schemas.microsoft.com/office/drawing/2014/main" id="{07A52D88-8049-423D-9CA9-B6C088A8A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629"/>
              <a:ext cx="1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IP </a:t>
              </a:r>
              <a:r>
                <a:rPr kumimoji="0" lang="ko-KR" altLang="en-US" sz="1800" b="0">
                  <a:latin typeface="Comic Sans MS" panose="030F0702030302020204" pitchFamily="66" charset="0"/>
                </a:rPr>
                <a:t>프로토콜 버젼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33815" name="Text Box 21">
              <a:extLst>
                <a:ext uri="{FF2B5EF4-FFF2-40B4-BE49-F238E27FC236}">
                  <a16:creationId xmlns:a16="http://schemas.microsoft.com/office/drawing/2014/main" id="{6111C141-8717-4CCA-A643-0A75FF2A1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" y="974"/>
              <a:ext cx="1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ko-KR" altLang="en-US" sz="1800" b="0">
                  <a:latin typeface="Comic Sans MS" panose="030F0702030302020204" pitchFamily="66" charset="0"/>
                </a:rPr>
                <a:t>헤더길이</a:t>
              </a:r>
              <a:r>
                <a:rPr kumimoji="0" lang="en-US" altLang="ko-KR" sz="1800" b="0">
                  <a:latin typeface="Comic Sans MS" panose="030F0702030302020204" pitchFamily="66" charset="0"/>
                </a:rPr>
                <a:t> (bytes)</a:t>
              </a:r>
              <a:endParaRPr kumimoji="0" lang="en-US" altLang="ko-KR" sz="1000" b="0">
                <a:latin typeface="Times New Roman" panose="02020603050405020304" pitchFamily="18" charset="0"/>
              </a:endParaRPr>
            </a:p>
          </p:txBody>
        </p:sp>
        <p:sp>
          <p:nvSpPr>
            <p:cNvPr id="33816" name="Text Box 22">
              <a:extLst>
                <a:ext uri="{FF2B5EF4-FFF2-40B4-BE49-F238E27FC236}">
                  <a16:creationId xmlns:a16="http://schemas.microsoft.com/office/drawing/2014/main" id="{0AB9DE33-DBA2-43E3-9086-7EA24545E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7" y="1604"/>
              <a:ext cx="180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max number</a:t>
              </a:r>
            </a:p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remaining hops</a:t>
              </a:r>
            </a:p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( </a:t>
              </a:r>
              <a:r>
                <a:rPr kumimoji="0" lang="ko-KR" altLang="en-US" sz="1800" b="0">
                  <a:latin typeface="Comic Sans MS" panose="030F0702030302020204" pitchFamily="66" charset="0"/>
                </a:rPr>
                <a:t>각 라우터에서 숫자감소</a:t>
              </a:r>
              <a:r>
                <a:rPr kumimoji="0" lang="en-US" altLang="ko-KR" sz="1800" b="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3817" name="Line 23">
              <a:extLst>
                <a:ext uri="{FF2B5EF4-FFF2-40B4-BE49-F238E27FC236}">
                  <a16:creationId xmlns:a16="http://schemas.microsoft.com/office/drawing/2014/main" id="{CDC19B5A-3D4D-4483-8BC8-5FA89E241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8" name="Line 24">
              <a:extLst>
                <a:ext uri="{FF2B5EF4-FFF2-40B4-BE49-F238E27FC236}">
                  <a16:creationId xmlns:a16="http://schemas.microsoft.com/office/drawing/2014/main" id="{5DAD7B78-6F6E-4569-B9F1-265B7249A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9" name="Text Box 25">
              <a:extLst>
                <a:ext uri="{FF2B5EF4-FFF2-40B4-BE49-F238E27FC236}">
                  <a16:creationId xmlns:a16="http://schemas.microsoft.com/office/drawing/2014/main" id="{AD96BE2F-A2EF-47E7-86D2-2AA237FC0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1426"/>
              <a:ext cx="9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ko-KR" altLang="en-US" sz="1800" b="0">
                  <a:latin typeface="Comic Sans MS" panose="030F0702030302020204" pitchFamily="66" charset="0"/>
                </a:rPr>
                <a:t>분할</a:t>
              </a:r>
              <a:r>
                <a:rPr kumimoji="0" lang="en-US" altLang="ko-KR" sz="1800" b="0">
                  <a:latin typeface="Comic Sans MS" panose="030F0702030302020204" pitchFamily="66" charset="0"/>
                </a:rPr>
                <a:t>/</a:t>
              </a:r>
              <a:r>
                <a:rPr kumimoji="0" lang="ko-KR" altLang="en-US" sz="1800" b="0">
                  <a:latin typeface="Comic Sans MS" panose="030F0702030302020204" pitchFamily="66" charset="0"/>
                </a:rPr>
                <a:t>재조립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  <p:sp>
          <p:nvSpPr>
            <p:cNvPr id="33820" name="Text Box 26">
              <a:extLst>
                <a:ext uri="{FF2B5EF4-FFF2-40B4-BE49-F238E27FC236}">
                  <a16:creationId xmlns:a16="http://schemas.microsoft.com/office/drawing/2014/main" id="{4A49D487-6D1E-4AB2-8F7A-C5657119F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752"/>
              <a:ext cx="1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ko-KR" altLang="en-US" sz="1800" b="0">
                  <a:latin typeface="Comic Sans MS" panose="030F0702030302020204" pitchFamily="66" charset="0"/>
                </a:rPr>
                <a:t>데이터그램 길이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  <p:sp>
          <p:nvSpPr>
            <p:cNvPr id="33821" name="Text Box 27">
              <a:extLst>
                <a:ext uri="{FF2B5EF4-FFF2-40B4-BE49-F238E27FC236}">
                  <a16:creationId xmlns:a16="http://schemas.microsoft.com/office/drawing/2014/main" id="{0229DCE2-2473-4D50-92EF-5B745A754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" y="2408"/>
              <a:ext cx="146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ko-KR" altLang="en-US" sz="1800" b="0">
                  <a:latin typeface="Comic Sans MS" panose="030F0702030302020204" pitchFamily="66" charset="0"/>
                </a:rPr>
                <a:t>페이로드에 전송되는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ko-KR" altLang="en-US" sz="1800" b="0">
                  <a:latin typeface="Comic Sans MS" panose="030F0702030302020204" pitchFamily="66" charset="0"/>
                </a:rPr>
                <a:t> 상위계층 프로토콜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  <a:p>
              <a:pPr algn="r" latinLnBrk="0">
                <a:spcBef>
                  <a:spcPct val="0"/>
                </a:spcBef>
                <a:buFontTx/>
                <a:buNone/>
              </a:pP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  <p:sp>
          <p:nvSpPr>
            <p:cNvPr id="33822" name="Line 28">
              <a:extLst>
                <a:ext uri="{FF2B5EF4-FFF2-40B4-BE49-F238E27FC236}">
                  <a16:creationId xmlns:a16="http://schemas.microsoft.com/office/drawing/2014/main" id="{010E5842-896E-42F8-80E2-4520A1130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23" name="Line 29">
              <a:extLst>
                <a:ext uri="{FF2B5EF4-FFF2-40B4-BE49-F238E27FC236}">
                  <a16:creationId xmlns:a16="http://schemas.microsoft.com/office/drawing/2014/main" id="{7BEB8AB5-FA2B-4AD9-9D40-06A5EB4BA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8" y="1620"/>
              <a:ext cx="1284" cy="2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24" name="Line 30">
              <a:extLst>
                <a:ext uri="{FF2B5EF4-FFF2-40B4-BE49-F238E27FC236}">
                  <a16:creationId xmlns:a16="http://schemas.microsoft.com/office/drawing/2014/main" id="{D6D0EA72-4F28-4F1F-915F-E33907600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25" name="Text Box 31">
              <a:extLst>
                <a:ext uri="{FF2B5EF4-FFF2-40B4-BE49-F238E27FC236}">
                  <a16:creationId xmlns:a16="http://schemas.microsoft.com/office/drawing/2014/main" id="{132FF6E9-BC05-4ADC-AC66-34E2BFD1D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995"/>
              <a:ext cx="47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head.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len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3826" name="Text Box 32">
              <a:extLst>
                <a:ext uri="{FF2B5EF4-FFF2-40B4-BE49-F238E27FC236}">
                  <a16:creationId xmlns:a16="http://schemas.microsoft.com/office/drawing/2014/main" id="{93B9545B-A1C9-4BAF-B763-867432FA4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" y="989"/>
              <a:ext cx="60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type of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service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3827" name="Line 33">
              <a:extLst>
                <a:ext uri="{FF2B5EF4-FFF2-40B4-BE49-F238E27FC236}">
                  <a16:creationId xmlns:a16="http://schemas.microsoft.com/office/drawing/2014/main" id="{F8A58163-17E1-44F8-B345-90404FC5B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28" name="Line 34">
              <a:extLst>
                <a:ext uri="{FF2B5EF4-FFF2-40B4-BE49-F238E27FC236}">
                  <a16:creationId xmlns:a16="http://schemas.microsoft.com/office/drawing/2014/main" id="{0F498237-AFD2-47D9-8F3B-A7315C27B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29" name="Text Box 35">
              <a:extLst>
                <a:ext uri="{FF2B5EF4-FFF2-40B4-BE49-F238E27FC236}">
                  <a16:creationId xmlns:a16="http://schemas.microsoft.com/office/drawing/2014/main" id="{00387F06-649E-4219-80F4-136C1E411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" y="1322"/>
              <a:ext cx="15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“type” of data</a:t>
              </a:r>
            </a:p>
            <a:p>
              <a:pPr algn="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400" b="0">
                  <a:latin typeface="Comic Sans MS" panose="030F0702030302020204" pitchFamily="66" charset="0"/>
                </a:rPr>
                <a:t>(3</a:t>
              </a:r>
              <a:r>
                <a:rPr kumimoji="0" lang="ko-KR" altLang="en-US" sz="1400" b="0">
                  <a:latin typeface="Comic Sans MS" panose="030F0702030302020204" pitchFamily="66" charset="0"/>
                </a:rPr>
                <a:t>비트</a:t>
              </a:r>
              <a:r>
                <a:rPr kumimoji="0" lang="en-US" altLang="ko-KR" sz="1400" b="0">
                  <a:latin typeface="Comic Sans MS" panose="030F0702030302020204" pitchFamily="66" charset="0"/>
                </a:rPr>
                <a:t>:priority</a:t>
              </a:r>
              <a:r>
                <a:rPr kumimoji="0" lang="ko-KR" altLang="en-US" sz="1400" b="0">
                  <a:latin typeface="Comic Sans MS" panose="030F0702030302020204" pitchFamily="66" charset="0"/>
                </a:rPr>
                <a:t> </a:t>
              </a:r>
              <a:r>
                <a:rPr kumimoji="0" lang="en-US" altLang="ko-KR" sz="1400" b="0">
                  <a:latin typeface="Comic Sans MS" panose="030F0702030302020204" pitchFamily="66" charset="0"/>
                </a:rPr>
                <a:t>4</a:t>
              </a:r>
              <a:r>
                <a:rPr kumimoji="0" lang="ko-KR" altLang="en-US" sz="1400" b="0">
                  <a:latin typeface="Comic Sans MS" panose="030F0702030302020204" pitchFamily="66" charset="0"/>
                </a:rPr>
                <a:t>비트</a:t>
              </a:r>
              <a:r>
                <a:rPr kumimoji="0" lang="en-US" altLang="ko-KR" sz="1400" b="0">
                  <a:latin typeface="Comic Sans MS" panose="030F0702030302020204" pitchFamily="66" charset="0"/>
                </a:rPr>
                <a:t>:ToS) </a:t>
              </a:r>
              <a:endParaRPr kumimoji="0" lang="en-US" altLang="ko-KR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33830" name="Line 36">
              <a:extLst>
                <a:ext uri="{FF2B5EF4-FFF2-40B4-BE49-F238E27FC236}">
                  <a16:creationId xmlns:a16="http://schemas.microsoft.com/office/drawing/2014/main" id="{910FB712-D966-4CB4-9438-33C112D75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1" name="Line 37">
              <a:extLst>
                <a:ext uri="{FF2B5EF4-FFF2-40B4-BE49-F238E27FC236}">
                  <a16:creationId xmlns:a16="http://schemas.microsoft.com/office/drawing/2014/main" id="{8090187B-090A-4338-A3FF-658AC97C3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2" name="Text Box 38">
              <a:extLst>
                <a:ext uri="{FF2B5EF4-FFF2-40B4-BE49-F238E27FC236}">
                  <a16:creationId xmlns:a16="http://schemas.microsoft.com/office/drawing/2014/main" id="{A6D9F9A2-B2E9-4EED-B813-CFE9BB6F4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Flag</a:t>
              </a:r>
              <a:endParaRPr kumimoji="0" lang="en-US" altLang="ko-KR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3833" name="Line 39">
              <a:extLst>
                <a:ext uri="{FF2B5EF4-FFF2-40B4-BE49-F238E27FC236}">
                  <a16:creationId xmlns:a16="http://schemas.microsoft.com/office/drawing/2014/main" id="{4C618E65-C773-477D-B390-DF3B15AA2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4" name="Text Box 40">
              <a:extLst>
                <a:ext uri="{FF2B5EF4-FFF2-40B4-BE49-F238E27FC236}">
                  <a16:creationId xmlns:a16="http://schemas.microsoft.com/office/drawing/2014/main" id="{C417DEA0-9345-4B84-AB68-914CD6621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fragment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 offset</a:t>
              </a:r>
              <a:endParaRPr kumimoji="0" lang="en-US" altLang="ko-KR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3835" name="Line 41">
              <a:extLst>
                <a:ext uri="{FF2B5EF4-FFF2-40B4-BE49-F238E27FC236}">
                  <a16:creationId xmlns:a16="http://schemas.microsoft.com/office/drawing/2014/main" id="{71E13A1A-BF66-4780-B2E0-1DCE41555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6" name="Line 43">
              <a:extLst>
                <a:ext uri="{FF2B5EF4-FFF2-40B4-BE49-F238E27FC236}">
                  <a16:creationId xmlns:a16="http://schemas.microsoft.com/office/drawing/2014/main" id="{5AD8F08E-7BCC-4724-BF6D-32C826FFA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7" name="Line 44">
              <a:extLst>
                <a:ext uri="{FF2B5EF4-FFF2-40B4-BE49-F238E27FC236}">
                  <a16:creationId xmlns:a16="http://schemas.microsoft.com/office/drawing/2014/main" id="{0C353327-3906-4B71-890A-BC96DE20E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8" name="Line 45">
              <a:extLst>
                <a:ext uri="{FF2B5EF4-FFF2-40B4-BE49-F238E27FC236}">
                  <a16:creationId xmlns:a16="http://schemas.microsoft.com/office/drawing/2014/main" id="{03CFD75C-83D0-4034-B574-0172ABAFD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9" name="Text Box 46">
              <a:extLst>
                <a:ext uri="{FF2B5EF4-FFF2-40B4-BE49-F238E27FC236}">
                  <a16:creationId xmlns:a16="http://schemas.microsoft.com/office/drawing/2014/main" id="{1BE045AC-FF97-425F-A38F-1500448B4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upper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 layer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33840" name="Line 47">
              <a:extLst>
                <a:ext uri="{FF2B5EF4-FFF2-40B4-BE49-F238E27FC236}">
                  <a16:creationId xmlns:a16="http://schemas.microsoft.com/office/drawing/2014/main" id="{19E50DF9-C742-4CF7-AF7F-F45EF6F3C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41" name="Line 48">
              <a:extLst>
                <a:ext uri="{FF2B5EF4-FFF2-40B4-BE49-F238E27FC236}">
                  <a16:creationId xmlns:a16="http://schemas.microsoft.com/office/drawing/2014/main" id="{C342788C-AFD0-40BF-9EB2-FC9822687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42" name="Text Box 49">
              <a:extLst>
                <a:ext uri="{FF2B5EF4-FFF2-40B4-BE49-F238E27FC236}">
                  <a16:creationId xmlns:a16="http://schemas.microsoft.com/office/drawing/2014/main" id="{13619CA0-6B80-4A0C-B6C5-D5CE5BAFB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7" y="2323"/>
              <a:ext cx="20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32 bit destination IP address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3843" name="Line 50">
              <a:extLst>
                <a:ext uri="{FF2B5EF4-FFF2-40B4-BE49-F238E27FC236}">
                  <a16:creationId xmlns:a16="http://schemas.microsoft.com/office/drawing/2014/main" id="{86117A9E-FC5F-4564-BF14-D32EF9B14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44" name="Text Box 51">
              <a:extLst>
                <a:ext uri="{FF2B5EF4-FFF2-40B4-BE49-F238E27FC236}">
                  <a16:creationId xmlns:a16="http://schemas.microsoft.com/office/drawing/2014/main" id="{E87087E3-701D-4814-98EF-659CC34DF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" y="2617"/>
              <a:ext cx="11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Options (if any)</a:t>
              </a:r>
              <a:endParaRPr kumimoji="0" lang="en-US" altLang="ko-KR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33796" name="Rectangle 54">
            <a:extLst>
              <a:ext uri="{FF2B5EF4-FFF2-40B4-BE49-F238E27FC236}">
                <a16:creationId xmlns:a16="http://schemas.microsoft.com/office/drawing/2014/main" id="{2AA0896C-D796-4D94-9AE9-BEEA4763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24363"/>
            <a:ext cx="2090738" cy="1466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1: ICMP      2: IGMP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3: IP in IP   6: TCP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17: UDP    41: IPv6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46: RSVP  89:OSPF</a:t>
            </a:r>
          </a:p>
        </p:txBody>
      </p:sp>
      <p:sp>
        <p:nvSpPr>
          <p:cNvPr id="33797" name="Text Box 25">
            <a:extLst>
              <a:ext uri="{FF2B5EF4-FFF2-40B4-BE49-F238E27FC236}">
                <a16:creationId xmlns:a16="http://schemas.microsoft.com/office/drawing/2014/main" id="{D9C7CF29-DB04-4C60-A7CB-F557A52F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213" y="2789238"/>
            <a:ext cx="16398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Comic Sans MS" panose="030F0702030302020204" pitchFamily="66" charset="0"/>
              </a:rPr>
              <a:t>3</a:t>
            </a:r>
            <a:r>
              <a:rPr kumimoji="0" lang="ko-KR" altLang="en-US" sz="1400" b="0">
                <a:latin typeface="Comic Sans MS" panose="030F0702030302020204" pitchFamily="66" charset="0"/>
              </a:rPr>
              <a:t>비트</a:t>
            </a:r>
            <a:endParaRPr kumimoji="0" lang="en-US" altLang="ko-KR" sz="1400" b="0">
              <a:latin typeface="Comic Sans MS" panose="030F0702030302020204" pitchFamily="66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0">
                <a:latin typeface="Comic Sans MS" panose="030F0702030302020204" pitchFamily="66" charset="0"/>
              </a:rPr>
              <a:t>(</a:t>
            </a:r>
            <a:r>
              <a:rPr kumimoji="0" lang="ko-KR" altLang="en-US" sz="1400" b="0">
                <a:latin typeface="Comic Sans MS" panose="030F0702030302020204" pitchFamily="66" charset="0"/>
              </a:rPr>
              <a:t> </a:t>
            </a:r>
            <a:r>
              <a:rPr kumimoji="0" lang="en-US" altLang="ko-KR" sz="1400" b="0">
                <a:latin typeface="Comic Sans MS" panose="030F0702030302020204" pitchFamily="66" charset="0"/>
              </a:rPr>
              <a:t>unuse, </a:t>
            </a:r>
            <a:r>
              <a:rPr kumimoji="0" lang="ko-KR" altLang="en-US" sz="1400" b="0">
                <a:latin typeface="Comic Sans MS" panose="030F0702030302020204" pitchFamily="66" charset="0"/>
              </a:rPr>
              <a:t>분할금지</a:t>
            </a:r>
            <a:r>
              <a:rPr kumimoji="0" lang="en-US" altLang="ko-KR" sz="1400" b="0">
                <a:latin typeface="Comic Sans MS" panose="030F0702030302020204" pitchFamily="66" charset="0"/>
              </a:rPr>
              <a:t>,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400" b="0">
                <a:latin typeface="Comic Sans MS" panose="030F0702030302020204" pitchFamily="66" charset="0"/>
              </a:rPr>
              <a:t>추가단편화</a:t>
            </a:r>
            <a:r>
              <a:rPr kumimoji="0" lang="en-US" altLang="ko-KR" sz="1400" b="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>
            <a:extLst>
              <a:ext uri="{FF2B5EF4-FFF2-40B4-BE49-F238E27FC236}">
                <a16:creationId xmlns:a16="http://schemas.microsoft.com/office/drawing/2014/main" id="{5EFCAAE8-A2C9-41F2-9D1B-A970A85ED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IP </a:t>
            </a:r>
            <a:r>
              <a:rPr lang="ko-KR" altLang="en-US" sz="2400" dirty="0"/>
              <a:t>분할 및 </a:t>
            </a:r>
            <a:r>
              <a:rPr lang="ko-KR" altLang="en-US" sz="2400" dirty="0" err="1"/>
              <a:t>재조립</a:t>
            </a:r>
            <a:endParaRPr lang="en-US" altLang="ko-KR" dirty="0"/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AF193A8F-AAE6-45B4-B803-6BA8C603F968}"/>
              </a:ext>
            </a:extLst>
          </p:cNvPr>
          <p:cNvGrpSpPr>
            <a:grpSpLocks/>
          </p:cNvGrpSpPr>
          <p:nvPr/>
        </p:nvGrpSpPr>
        <p:grpSpPr bwMode="auto">
          <a:xfrm>
            <a:off x="3606800" y="1498600"/>
            <a:ext cx="4800600" cy="4041775"/>
            <a:chOff x="1218" y="944"/>
            <a:chExt cx="3024" cy="2546"/>
          </a:xfrm>
        </p:grpSpPr>
        <p:grpSp>
          <p:nvGrpSpPr>
            <p:cNvPr id="35850" name="Group 4">
              <a:extLst>
                <a:ext uri="{FF2B5EF4-FFF2-40B4-BE49-F238E27FC236}">
                  <a16:creationId xmlns:a16="http://schemas.microsoft.com/office/drawing/2014/main" id="{D2C7BFAB-0CB3-4EFB-B277-C045905FB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35894" name="Rectangle 5">
                <a:extLst>
                  <a:ext uri="{FF2B5EF4-FFF2-40B4-BE49-F238E27FC236}">
                    <a16:creationId xmlns:a16="http://schemas.microsoft.com/office/drawing/2014/main" id="{4F90797E-B1BA-4948-AF19-E5AF5F4FF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endParaRPr kumimoji="0" lang="ko-KR" altLang="ko-KR" sz="1800" b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5895" name="Rectangle 6">
                <a:extLst>
                  <a:ext uri="{FF2B5EF4-FFF2-40B4-BE49-F238E27FC236}">
                    <a16:creationId xmlns:a16="http://schemas.microsoft.com/office/drawing/2014/main" id="{105B6D29-9547-4C3B-B77E-C86A7485E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5896" name="Text Box 7">
                <a:extLst>
                  <a:ext uri="{FF2B5EF4-FFF2-40B4-BE49-F238E27FC236}">
                    <a16:creationId xmlns:a16="http://schemas.microsoft.com/office/drawing/2014/main" id="{48ECBC87-325C-4759-ADE0-5724802E1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ID</a:t>
                </a:r>
              </a:p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=x</a:t>
                </a:r>
              </a:p>
            </p:txBody>
          </p:sp>
          <p:sp>
            <p:nvSpPr>
              <p:cNvPr id="35897" name="Text Box 8">
                <a:extLst>
                  <a:ext uri="{FF2B5EF4-FFF2-40B4-BE49-F238E27FC236}">
                    <a16:creationId xmlns:a16="http://schemas.microsoft.com/office/drawing/2014/main" id="{8E4EC166-FB89-456E-86D1-0FE25D657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offset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=0</a:t>
                </a:r>
              </a:p>
            </p:txBody>
          </p:sp>
          <p:sp>
            <p:nvSpPr>
              <p:cNvPr id="35898" name="Text Box 9">
                <a:extLst>
                  <a:ext uri="{FF2B5EF4-FFF2-40B4-BE49-F238E27FC236}">
                    <a16:creationId xmlns:a16="http://schemas.microsoft.com/office/drawing/2014/main" id="{CFFF8FE2-24A5-4336-BD8B-87D121554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fragflag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=0</a:t>
                </a:r>
              </a:p>
            </p:txBody>
          </p:sp>
          <p:sp>
            <p:nvSpPr>
              <p:cNvPr id="35899" name="Text Box 10">
                <a:extLst>
                  <a:ext uri="{FF2B5EF4-FFF2-40B4-BE49-F238E27FC236}">
                    <a16:creationId xmlns:a16="http://schemas.microsoft.com/office/drawing/2014/main" id="{48623D8E-4686-4A11-A21A-AC88CEADD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length</a:t>
                </a:r>
              </a:p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=4000</a:t>
                </a:r>
              </a:p>
            </p:txBody>
          </p:sp>
          <p:sp>
            <p:nvSpPr>
              <p:cNvPr id="35900" name="Line 11">
                <a:extLst>
                  <a:ext uri="{FF2B5EF4-FFF2-40B4-BE49-F238E27FC236}">
                    <a16:creationId xmlns:a16="http://schemas.microsoft.com/office/drawing/2014/main" id="{96CD581A-B0A6-41DA-AF13-A58F08296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01" name="Line 12">
                <a:extLst>
                  <a:ext uri="{FF2B5EF4-FFF2-40B4-BE49-F238E27FC236}">
                    <a16:creationId xmlns:a16="http://schemas.microsoft.com/office/drawing/2014/main" id="{C2C78D9A-4B8E-4CEF-96D9-80020B054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02" name="Line 13">
                <a:extLst>
                  <a:ext uri="{FF2B5EF4-FFF2-40B4-BE49-F238E27FC236}">
                    <a16:creationId xmlns:a16="http://schemas.microsoft.com/office/drawing/2014/main" id="{FA28418B-4DE0-4DCD-8150-79424CF91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03" name="Line 14">
                <a:extLst>
                  <a:ext uri="{FF2B5EF4-FFF2-40B4-BE49-F238E27FC236}">
                    <a16:creationId xmlns:a16="http://schemas.microsoft.com/office/drawing/2014/main" id="{BFE02F89-E483-4765-B1F3-64897541A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04" name="Line 15">
                <a:extLst>
                  <a:ext uri="{FF2B5EF4-FFF2-40B4-BE49-F238E27FC236}">
                    <a16:creationId xmlns:a16="http://schemas.microsoft.com/office/drawing/2014/main" id="{75BF3BD9-71AD-4C72-9A1A-933C0AC45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05" name="Rectangle 16">
                <a:extLst>
                  <a:ext uri="{FF2B5EF4-FFF2-40B4-BE49-F238E27FC236}">
                    <a16:creationId xmlns:a16="http://schemas.microsoft.com/office/drawing/2014/main" id="{6FAF665B-CCC2-443A-8E28-DEC4D6725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5851" name="Group 17">
              <a:extLst>
                <a:ext uri="{FF2B5EF4-FFF2-40B4-BE49-F238E27FC236}">
                  <a16:creationId xmlns:a16="http://schemas.microsoft.com/office/drawing/2014/main" id="{B74529B1-BDC1-479A-A47A-9183BCFAC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35882" name="Rectangle 18">
                <a:extLst>
                  <a:ext uri="{FF2B5EF4-FFF2-40B4-BE49-F238E27FC236}">
                    <a16:creationId xmlns:a16="http://schemas.microsoft.com/office/drawing/2014/main" id="{434D11C7-A255-432A-A39A-ECB1F373C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endParaRPr kumimoji="0" lang="ko-KR" altLang="ko-KR" sz="1800" b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5883" name="Rectangle 19">
                <a:extLst>
                  <a:ext uri="{FF2B5EF4-FFF2-40B4-BE49-F238E27FC236}">
                    <a16:creationId xmlns:a16="http://schemas.microsoft.com/office/drawing/2014/main" id="{6F021C5F-232B-4A8F-A7C8-05B37C7E3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5884" name="Text Box 20">
                <a:extLst>
                  <a:ext uri="{FF2B5EF4-FFF2-40B4-BE49-F238E27FC236}">
                    <a16:creationId xmlns:a16="http://schemas.microsoft.com/office/drawing/2014/main" id="{933A29B3-7B01-4EF3-9DB1-6A7091C86F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ID</a:t>
                </a:r>
              </a:p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=x</a:t>
                </a:r>
              </a:p>
            </p:txBody>
          </p:sp>
          <p:sp>
            <p:nvSpPr>
              <p:cNvPr id="35885" name="Text Box 21">
                <a:extLst>
                  <a:ext uri="{FF2B5EF4-FFF2-40B4-BE49-F238E27FC236}">
                    <a16:creationId xmlns:a16="http://schemas.microsoft.com/office/drawing/2014/main" id="{79A8A000-E93C-4A87-AAF7-5E24801FC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offset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=0</a:t>
                </a:r>
              </a:p>
            </p:txBody>
          </p:sp>
          <p:sp>
            <p:nvSpPr>
              <p:cNvPr id="35886" name="Text Box 22">
                <a:extLst>
                  <a:ext uri="{FF2B5EF4-FFF2-40B4-BE49-F238E27FC236}">
                    <a16:creationId xmlns:a16="http://schemas.microsoft.com/office/drawing/2014/main" id="{8DE074C5-4D6F-4037-8E94-56A06F68B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fragflag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=1</a:t>
                </a:r>
              </a:p>
            </p:txBody>
          </p:sp>
          <p:sp>
            <p:nvSpPr>
              <p:cNvPr id="35887" name="Text Box 23">
                <a:extLst>
                  <a:ext uri="{FF2B5EF4-FFF2-40B4-BE49-F238E27FC236}">
                    <a16:creationId xmlns:a16="http://schemas.microsoft.com/office/drawing/2014/main" id="{34C89B0E-390C-4CA1-BF09-451373DAE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length</a:t>
                </a:r>
              </a:p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=1500</a:t>
                </a:r>
              </a:p>
            </p:txBody>
          </p:sp>
          <p:sp>
            <p:nvSpPr>
              <p:cNvPr id="35888" name="Line 24">
                <a:extLst>
                  <a:ext uri="{FF2B5EF4-FFF2-40B4-BE49-F238E27FC236}">
                    <a16:creationId xmlns:a16="http://schemas.microsoft.com/office/drawing/2014/main" id="{02037BBD-E22B-46A6-93B5-2C5FA3B45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89" name="Line 25">
                <a:extLst>
                  <a:ext uri="{FF2B5EF4-FFF2-40B4-BE49-F238E27FC236}">
                    <a16:creationId xmlns:a16="http://schemas.microsoft.com/office/drawing/2014/main" id="{5BC32A6A-19B9-470F-8EE1-994FE9551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90" name="Line 26">
                <a:extLst>
                  <a:ext uri="{FF2B5EF4-FFF2-40B4-BE49-F238E27FC236}">
                    <a16:creationId xmlns:a16="http://schemas.microsoft.com/office/drawing/2014/main" id="{1B2F4F5D-786D-4FB1-918F-36968E482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91" name="Line 27">
                <a:extLst>
                  <a:ext uri="{FF2B5EF4-FFF2-40B4-BE49-F238E27FC236}">
                    <a16:creationId xmlns:a16="http://schemas.microsoft.com/office/drawing/2014/main" id="{044EC53E-8579-4DFE-8F8E-A3F45FFF0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92" name="Line 28">
                <a:extLst>
                  <a:ext uri="{FF2B5EF4-FFF2-40B4-BE49-F238E27FC236}">
                    <a16:creationId xmlns:a16="http://schemas.microsoft.com/office/drawing/2014/main" id="{7D8DDD21-7739-485B-81FD-3B1EC6DBC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93" name="Rectangle 29">
                <a:extLst>
                  <a:ext uri="{FF2B5EF4-FFF2-40B4-BE49-F238E27FC236}">
                    <a16:creationId xmlns:a16="http://schemas.microsoft.com/office/drawing/2014/main" id="{672FDFDC-D868-4339-A742-3D2ADEE9A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5852" name="Group 30">
              <a:extLst>
                <a:ext uri="{FF2B5EF4-FFF2-40B4-BE49-F238E27FC236}">
                  <a16:creationId xmlns:a16="http://schemas.microsoft.com/office/drawing/2014/main" id="{9E287E5C-BAC7-4869-B01C-B6BF02ED8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35870" name="Rectangle 31">
                <a:extLst>
                  <a:ext uri="{FF2B5EF4-FFF2-40B4-BE49-F238E27FC236}">
                    <a16:creationId xmlns:a16="http://schemas.microsoft.com/office/drawing/2014/main" id="{3EC06F0A-94FD-4DFF-899F-BCCE3BF7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endParaRPr kumimoji="0" lang="ko-KR" altLang="ko-KR" sz="1800" b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5871" name="Rectangle 32">
                <a:extLst>
                  <a:ext uri="{FF2B5EF4-FFF2-40B4-BE49-F238E27FC236}">
                    <a16:creationId xmlns:a16="http://schemas.microsoft.com/office/drawing/2014/main" id="{73839A04-C94F-438F-9A29-4122F77D8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5872" name="Text Box 33">
                <a:extLst>
                  <a:ext uri="{FF2B5EF4-FFF2-40B4-BE49-F238E27FC236}">
                    <a16:creationId xmlns:a16="http://schemas.microsoft.com/office/drawing/2014/main" id="{FBB38407-AEE3-4A60-8AB0-42E413C7D8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ID</a:t>
                </a:r>
              </a:p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=x</a:t>
                </a:r>
              </a:p>
            </p:txBody>
          </p:sp>
          <p:sp>
            <p:nvSpPr>
              <p:cNvPr id="35873" name="Text Box 34">
                <a:extLst>
                  <a:ext uri="{FF2B5EF4-FFF2-40B4-BE49-F238E27FC236}">
                    <a16:creationId xmlns:a16="http://schemas.microsoft.com/office/drawing/2014/main" id="{064DD888-A38C-4D9D-B7A9-F9B10DDE9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offset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=185</a:t>
                </a:r>
              </a:p>
            </p:txBody>
          </p:sp>
          <p:sp>
            <p:nvSpPr>
              <p:cNvPr id="35874" name="Text Box 35">
                <a:extLst>
                  <a:ext uri="{FF2B5EF4-FFF2-40B4-BE49-F238E27FC236}">
                    <a16:creationId xmlns:a16="http://schemas.microsoft.com/office/drawing/2014/main" id="{45F3DA84-AFA6-4A9A-ADFD-F1540C0E8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fragflag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=1</a:t>
                </a:r>
              </a:p>
            </p:txBody>
          </p:sp>
          <p:sp>
            <p:nvSpPr>
              <p:cNvPr id="35875" name="Text Box 36">
                <a:extLst>
                  <a:ext uri="{FF2B5EF4-FFF2-40B4-BE49-F238E27FC236}">
                    <a16:creationId xmlns:a16="http://schemas.microsoft.com/office/drawing/2014/main" id="{D5EE7481-AB1E-4C2A-8F01-B1BB99543B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length</a:t>
                </a:r>
              </a:p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=1500</a:t>
                </a:r>
              </a:p>
            </p:txBody>
          </p:sp>
          <p:sp>
            <p:nvSpPr>
              <p:cNvPr id="35876" name="Line 37">
                <a:extLst>
                  <a:ext uri="{FF2B5EF4-FFF2-40B4-BE49-F238E27FC236}">
                    <a16:creationId xmlns:a16="http://schemas.microsoft.com/office/drawing/2014/main" id="{854DE11D-6F93-49EB-85AC-530F6D649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77" name="Line 38">
                <a:extLst>
                  <a:ext uri="{FF2B5EF4-FFF2-40B4-BE49-F238E27FC236}">
                    <a16:creationId xmlns:a16="http://schemas.microsoft.com/office/drawing/2014/main" id="{48DF9092-8805-4A5D-AC01-B03B05F03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78" name="Line 39">
                <a:extLst>
                  <a:ext uri="{FF2B5EF4-FFF2-40B4-BE49-F238E27FC236}">
                    <a16:creationId xmlns:a16="http://schemas.microsoft.com/office/drawing/2014/main" id="{068591BA-E41A-4FCE-BB3A-33498185D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79" name="Line 40">
                <a:extLst>
                  <a:ext uri="{FF2B5EF4-FFF2-40B4-BE49-F238E27FC236}">
                    <a16:creationId xmlns:a16="http://schemas.microsoft.com/office/drawing/2014/main" id="{9B66CF3D-4A36-41FE-A9B4-E1B215ADB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80" name="Line 41">
                <a:extLst>
                  <a:ext uri="{FF2B5EF4-FFF2-40B4-BE49-F238E27FC236}">
                    <a16:creationId xmlns:a16="http://schemas.microsoft.com/office/drawing/2014/main" id="{2EFF23FF-A1DD-4E66-91B3-C7F4E0DAF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81" name="Rectangle 42">
                <a:extLst>
                  <a:ext uri="{FF2B5EF4-FFF2-40B4-BE49-F238E27FC236}">
                    <a16:creationId xmlns:a16="http://schemas.microsoft.com/office/drawing/2014/main" id="{91660291-1865-4E53-8ECE-DC9AFE694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5853" name="Group 43">
              <a:extLst>
                <a:ext uri="{FF2B5EF4-FFF2-40B4-BE49-F238E27FC236}">
                  <a16:creationId xmlns:a16="http://schemas.microsoft.com/office/drawing/2014/main" id="{469EE684-81FA-49E7-BDCD-AE4D27AEF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35858" name="Rectangle 44">
                <a:extLst>
                  <a:ext uri="{FF2B5EF4-FFF2-40B4-BE49-F238E27FC236}">
                    <a16:creationId xmlns:a16="http://schemas.microsoft.com/office/drawing/2014/main" id="{F99998B7-45AD-4CD9-8531-1F1A157ED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endParaRPr kumimoji="0" lang="ko-KR" altLang="ko-KR" sz="1800" b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5859" name="Rectangle 45">
                <a:extLst>
                  <a:ext uri="{FF2B5EF4-FFF2-40B4-BE49-F238E27FC236}">
                    <a16:creationId xmlns:a16="http://schemas.microsoft.com/office/drawing/2014/main" id="{7AE407A2-D2E9-4B7F-8B12-2EF7BD11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5860" name="Text Box 46">
                <a:extLst>
                  <a:ext uri="{FF2B5EF4-FFF2-40B4-BE49-F238E27FC236}">
                    <a16:creationId xmlns:a16="http://schemas.microsoft.com/office/drawing/2014/main" id="{2B5AFFD2-890A-4356-AE84-7D3C1C0CF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ID</a:t>
                </a:r>
              </a:p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=x</a:t>
                </a:r>
              </a:p>
            </p:txBody>
          </p:sp>
          <p:sp>
            <p:nvSpPr>
              <p:cNvPr id="35861" name="Text Box 47">
                <a:extLst>
                  <a:ext uri="{FF2B5EF4-FFF2-40B4-BE49-F238E27FC236}">
                    <a16:creationId xmlns:a16="http://schemas.microsoft.com/office/drawing/2014/main" id="{E6C80F6C-70E7-4E18-BD3A-4D5EE45C2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offset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=370</a:t>
                </a:r>
              </a:p>
            </p:txBody>
          </p:sp>
          <p:sp>
            <p:nvSpPr>
              <p:cNvPr id="35862" name="Text Box 48">
                <a:extLst>
                  <a:ext uri="{FF2B5EF4-FFF2-40B4-BE49-F238E27FC236}">
                    <a16:creationId xmlns:a16="http://schemas.microsoft.com/office/drawing/2014/main" id="{7D447734-D6AC-4F18-9B6A-8A1778953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fragflag</a:t>
                </a: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=0</a:t>
                </a:r>
              </a:p>
            </p:txBody>
          </p:sp>
          <p:sp>
            <p:nvSpPr>
              <p:cNvPr id="35863" name="Text Box 49">
                <a:extLst>
                  <a:ext uri="{FF2B5EF4-FFF2-40B4-BE49-F238E27FC236}">
                    <a16:creationId xmlns:a16="http://schemas.microsoft.com/office/drawing/2014/main" id="{F8A0F37B-9A82-4BAC-A270-514BD2175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length</a:t>
                </a:r>
              </a:p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1800" b="0">
                    <a:latin typeface="Comic Sans MS" panose="030F0702030302020204" pitchFamily="66" charset="0"/>
                  </a:rPr>
                  <a:t>=1040</a:t>
                </a:r>
              </a:p>
            </p:txBody>
          </p:sp>
          <p:sp>
            <p:nvSpPr>
              <p:cNvPr id="35864" name="Line 50">
                <a:extLst>
                  <a:ext uri="{FF2B5EF4-FFF2-40B4-BE49-F238E27FC236}">
                    <a16:creationId xmlns:a16="http://schemas.microsoft.com/office/drawing/2014/main" id="{D55FCCD2-8E82-42CB-BFD2-AB5142BDB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65" name="Line 51">
                <a:extLst>
                  <a:ext uri="{FF2B5EF4-FFF2-40B4-BE49-F238E27FC236}">
                    <a16:creationId xmlns:a16="http://schemas.microsoft.com/office/drawing/2014/main" id="{305694B8-FA7E-4220-859F-C6B905617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66" name="Line 52">
                <a:extLst>
                  <a:ext uri="{FF2B5EF4-FFF2-40B4-BE49-F238E27FC236}">
                    <a16:creationId xmlns:a16="http://schemas.microsoft.com/office/drawing/2014/main" id="{193C1009-C286-46A2-BF35-4E33FC882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67" name="Line 53">
                <a:extLst>
                  <a:ext uri="{FF2B5EF4-FFF2-40B4-BE49-F238E27FC236}">
                    <a16:creationId xmlns:a16="http://schemas.microsoft.com/office/drawing/2014/main" id="{E6DCDA65-D7B5-4318-AD9B-3C9468DC1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68" name="Line 54">
                <a:extLst>
                  <a:ext uri="{FF2B5EF4-FFF2-40B4-BE49-F238E27FC236}">
                    <a16:creationId xmlns:a16="http://schemas.microsoft.com/office/drawing/2014/main" id="{851B6D70-22F3-40A6-B30D-238CAE9FC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869" name="Rectangle 55">
                <a:extLst>
                  <a:ext uri="{FF2B5EF4-FFF2-40B4-BE49-F238E27FC236}">
                    <a16:creationId xmlns:a16="http://schemas.microsoft.com/office/drawing/2014/main" id="{BA9572C4-ED5B-44E9-9F16-A76D9CC40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5854" name="Freeform 56">
              <a:extLst>
                <a:ext uri="{FF2B5EF4-FFF2-40B4-BE49-F238E27FC236}">
                  <a16:creationId xmlns:a16="http://schemas.microsoft.com/office/drawing/2014/main" id="{50B851CE-187E-4810-96FC-73E824066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5" name="Line 57">
              <a:extLst>
                <a:ext uri="{FF2B5EF4-FFF2-40B4-BE49-F238E27FC236}">
                  <a16:creationId xmlns:a16="http://schemas.microsoft.com/office/drawing/2014/main" id="{5D86B67D-55D2-41CA-AB65-148C839C3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6" name="Line 58">
              <a:extLst>
                <a:ext uri="{FF2B5EF4-FFF2-40B4-BE49-F238E27FC236}">
                  <a16:creationId xmlns:a16="http://schemas.microsoft.com/office/drawing/2014/main" id="{E1719D79-52C3-4490-9E3D-39A79E2C4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7" name="Text Box 59">
              <a:extLst>
                <a:ext uri="{FF2B5EF4-FFF2-40B4-BE49-F238E27FC236}">
                  <a16:creationId xmlns:a16="http://schemas.microsoft.com/office/drawing/2014/main" id="{BCBB7DB3-B5B7-4256-BBE6-957770DF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One large datagram becomes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several smaller datagrams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sp>
        <p:nvSpPr>
          <p:cNvPr id="35844" name="Rectangle 60">
            <a:extLst>
              <a:ext uri="{FF2B5EF4-FFF2-40B4-BE49-F238E27FC236}">
                <a16:creationId xmlns:a16="http://schemas.microsoft.com/office/drawing/2014/main" id="{0267DD7D-1B8D-462B-A589-2AD20AEC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u="sng">
                <a:solidFill>
                  <a:srgbClr val="FF0000"/>
                </a:solidFill>
              </a:rPr>
              <a:t>Example</a:t>
            </a:r>
            <a:endParaRPr lang="en-US" altLang="ko-KR" sz="1800"/>
          </a:p>
          <a:p>
            <a:pPr eaLnBrk="1" hangingPunct="1"/>
            <a:r>
              <a:rPr lang="en-US" altLang="ko-KR" sz="1800"/>
              <a:t>4000 byte datagram</a:t>
            </a:r>
          </a:p>
          <a:p>
            <a:pPr eaLnBrk="1" hangingPunct="1"/>
            <a:r>
              <a:rPr lang="en-US" altLang="ko-KR" sz="1800"/>
              <a:t>MTU = 1500 bytes</a:t>
            </a:r>
          </a:p>
          <a:p>
            <a:pPr eaLnBrk="1" hangingPunct="1"/>
            <a:endParaRPr lang="en-US" altLang="ko-KR" sz="1800"/>
          </a:p>
        </p:txBody>
      </p:sp>
      <p:sp>
        <p:nvSpPr>
          <p:cNvPr id="35845" name="Text Box 61">
            <a:extLst>
              <a:ext uri="{FF2B5EF4-FFF2-40B4-BE49-F238E27FC236}">
                <a16:creationId xmlns:a16="http://schemas.microsoft.com/office/drawing/2014/main" id="{8EB4AE59-8740-4B26-8848-DEF4B3E24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756025"/>
            <a:ext cx="169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1480 bytes in </a:t>
            </a:r>
            <a:br>
              <a:rPr kumimoji="0" lang="en-US" altLang="ko-KR" sz="1800" b="0">
                <a:latin typeface="Comic Sans MS" panose="030F0702030302020204" pitchFamily="66" charset="0"/>
              </a:rPr>
            </a:br>
            <a:r>
              <a:rPr kumimoji="0" lang="en-US" altLang="ko-KR" sz="1800" b="0">
                <a:latin typeface="Comic Sans MS" panose="030F0702030302020204" pitchFamily="66" charset="0"/>
              </a:rPr>
              <a:t>data field</a:t>
            </a:r>
          </a:p>
        </p:txBody>
      </p:sp>
      <p:sp>
        <p:nvSpPr>
          <p:cNvPr id="35846" name="Line 62">
            <a:extLst>
              <a:ext uri="{FF2B5EF4-FFF2-40B4-BE49-F238E27FC236}">
                <a16:creationId xmlns:a16="http://schemas.microsoft.com/office/drawing/2014/main" id="{F68261B5-FC4A-431C-8908-E12A94585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5847" name="Text Box 63">
            <a:extLst>
              <a:ext uri="{FF2B5EF4-FFF2-40B4-BE49-F238E27FC236}">
                <a16:creationId xmlns:a16="http://schemas.microsoft.com/office/drawing/2014/main" id="{BD9EF8C1-BE38-4ADB-8E7F-D75D7534B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4567238"/>
            <a:ext cx="106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offset 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1480/8 </a:t>
            </a:r>
          </a:p>
        </p:txBody>
      </p:sp>
      <p:sp>
        <p:nvSpPr>
          <p:cNvPr id="35848" name="Line 64">
            <a:extLst>
              <a:ext uri="{FF2B5EF4-FFF2-40B4-BE49-F238E27FC236}">
                <a16:creationId xmlns:a16="http://schemas.microsoft.com/office/drawing/2014/main" id="{31636A3A-0053-43A0-9295-38354AC9C6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5849" name="TextBox 1">
            <a:extLst>
              <a:ext uri="{FF2B5EF4-FFF2-40B4-BE49-F238E27FC236}">
                <a16:creationId xmlns:a16="http://schemas.microsoft.com/office/drawing/2014/main" id="{720F6153-6EA9-414C-B164-D5F020CB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943600"/>
            <a:ext cx="5129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ahoma" panose="020B0604030504040204" pitchFamily="34" charset="0"/>
              </a:rPr>
              <a:t>*IP </a:t>
            </a:r>
            <a:r>
              <a:rPr lang="ko-KR" altLang="en-US" sz="2000">
                <a:latin typeface="Tahoma" panose="020B0604030504040204" pitchFamily="34" charset="0"/>
              </a:rPr>
              <a:t>단편화에 의해 </a:t>
            </a:r>
            <a:r>
              <a:rPr lang="en-US" altLang="ko-KR" sz="2000">
                <a:latin typeface="Tahoma" panose="020B0604030504040204" pitchFamily="34" charset="0"/>
              </a:rPr>
              <a:t>DoS</a:t>
            </a:r>
            <a:r>
              <a:rPr lang="ko-KR" altLang="en-US" sz="2000">
                <a:latin typeface="Tahoma" panose="020B0604030504040204" pitchFamily="34" charset="0"/>
              </a:rPr>
              <a:t>공격유발 할 수 있슴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>
            <a:extLst>
              <a:ext uri="{FF2B5EF4-FFF2-40B4-BE49-F238E27FC236}">
                <a16:creationId xmlns:a16="http://schemas.microsoft.com/office/drawing/2014/main" id="{31FA98BF-CD24-46A8-BE06-788E76DC2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/>
              <a:t>IP Addressing: introduction</a:t>
            </a:r>
            <a:endParaRPr lang="en-US" altLang="ko-K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CA58378-2B44-41A7-9FA9-FA5BCBED7C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 eaLnBrk="1" hangingPunct="1"/>
            <a:r>
              <a:rPr lang="en-US" altLang="ko-KR" sz="2000">
                <a:solidFill>
                  <a:schemeClr val="accent2"/>
                </a:solidFill>
              </a:rPr>
              <a:t>IP address:</a:t>
            </a:r>
            <a:r>
              <a:rPr lang="en-US" altLang="ko-KR" sz="2000"/>
              <a:t> </a:t>
            </a:r>
            <a:r>
              <a:rPr lang="ko-KR" altLang="en-US" sz="2000"/>
              <a:t>호스트</a:t>
            </a:r>
            <a:r>
              <a:rPr lang="en-US" altLang="ko-KR" sz="2000"/>
              <a:t>, </a:t>
            </a:r>
            <a:r>
              <a:rPr lang="ko-KR" altLang="en-US" sz="2000"/>
              <a:t>라우터의 </a:t>
            </a:r>
            <a:r>
              <a:rPr lang="en-US" altLang="ko-KR" sz="2000"/>
              <a:t>32-bit  </a:t>
            </a:r>
            <a:r>
              <a:rPr lang="ko-KR" altLang="en-US" sz="2000"/>
              <a:t>식별자</a:t>
            </a:r>
            <a:endParaRPr lang="en-US" altLang="ko-KR" sz="2000"/>
          </a:p>
          <a:p>
            <a:pPr eaLnBrk="1" hangingPunct="1"/>
            <a:r>
              <a:rPr lang="en-US" altLang="ko-KR" sz="2000" i="1">
                <a:solidFill>
                  <a:schemeClr val="accent2"/>
                </a:solidFill>
              </a:rPr>
              <a:t>interface:</a:t>
            </a:r>
            <a:r>
              <a:rPr lang="en-US" altLang="ko-KR" sz="2000"/>
              <a:t> </a:t>
            </a:r>
            <a:r>
              <a:rPr lang="ko-KR" altLang="en-US" sz="2000"/>
              <a:t>호스트</a:t>
            </a:r>
            <a:r>
              <a:rPr lang="en-US" altLang="ko-KR" sz="2000"/>
              <a:t>/</a:t>
            </a:r>
            <a:r>
              <a:rPr lang="ko-KR" altLang="en-US" sz="2000"/>
              <a:t>라우터와 물리적 링크 사이의 연결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ko-KR" altLang="en-US" sz="1800"/>
              <a:t>라우터와 호스트는 여러 개의 인터페이스를 가지고 있슴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ko-KR" altLang="en-US" sz="1800"/>
              <a:t>각 인터페이스와 </a:t>
            </a:r>
            <a:r>
              <a:rPr lang="en-US" altLang="ko-KR" sz="1800"/>
              <a:t>IP </a:t>
            </a:r>
            <a:r>
              <a:rPr lang="ko-KR" altLang="en-US" sz="1800"/>
              <a:t>주소가연관됨</a:t>
            </a:r>
            <a:endParaRPr lang="en-US" altLang="ko-KR" sz="1800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D974CFD8-FF7E-4C94-A8A8-D3AE8305E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2652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652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Line 5">
            <a:extLst>
              <a:ext uri="{FF2B5EF4-FFF2-40B4-BE49-F238E27FC236}">
                <a16:creationId xmlns:a16="http://schemas.microsoft.com/office/drawing/2014/main" id="{0539613A-BAB7-4377-BFD3-C9674833D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5F2F8626-738F-4B39-8BBD-326661F49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308913B0-12EF-4D0C-8822-77DD261F8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DBF8F4CF-A0A4-433C-89C9-3270FADAA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7897" name="Object 9">
            <a:extLst>
              <a:ext uri="{FF2B5EF4-FFF2-40B4-BE49-F238E27FC236}">
                <a16:creationId xmlns:a16="http://schemas.microsoft.com/office/drawing/2014/main" id="{608BC19F-8ECE-48BC-BD56-92B24809F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id="{8720D6EE-35C2-4FE0-8E4F-592261B45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Line 11">
            <a:extLst>
              <a:ext uri="{FF2B5EF4-FFF2-40B4-BE49-F238E27FC236}">
                <a16:creationId xmlns:a16="http://schemas.microsoft.com/office/drawing/2014/main" id="{E1FFDE9D-EB57-4AAA-9EF7-E914823D3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7900" name="Group 12">
            <a:extLst>
              <a:ext uri="{FF2B5EF4-FFF2-40B4-BE49-F238E27FC236}">
                <a16:creationId xmlns:a16="http://schemas.microsoft.com/office/drawing/2014/main" id="{B2CB31A9-0BC0-4216-A6C1-DB49EA876839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37944" name="Oval 13">
              <a:extLst>
                <a:ext uri="{FF2B5EF4-FFF2-40B4-BE49-F238E27FC236}">
                  <a16:creationId xmlns:a16="http://schemas.microsoft.com/office/drawing/2014/main" id="{366E882F-A653-488D-856D-F92337E28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7945" name="Line 14">
              <a:extLst>
                <a:ext uri="{FF2B5EF4-FFF2-40B4-BE49-F238E27FC236}">
                  <a16:creationId xmlns:a16="http://schemas.microsoft.com/office/drawing/2014/main" id="{67F00174-6DD9-4C55-93CA-961E167CA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6" name="Line 15">
              <a:extLst>
                <a:ext uri="{FF2B5EF4-FFF2-40B4-BE49-F238E27FC236}">
                  <a16:creationId xmlns:a16="http://schemas.microsoft.com/office/drawing/2014/main" id="{8F7F1DF1-E697-4A60-9E82-4B9EFAF80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7" name="Rectangle 16">
              <a:extLst>
                <a:ext uri="{FF2B5EF4-FFF2-40B4-BE49-F238E27FC236}">
                  <a16:creationId xmlns:a16="http://schemas.microsoft.com/office/drawing/2014/main" id="{5CB11CF8-4BEB-4521-917D-5FA0FDBDD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37948" name="Oval 17">
              <a:extLst>
                <a:ext uri="{FF2B5EF4-FFF2-40B4-BE49-F238E27FC236}">
                  <a16:creationId xmlns:a16="http://schemas.microsoft.com/office/drawing/2014/main" id="{ECABEF77-FAE3-4788-8F79-CE4C41B17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37949" name="Group 18">
              <a:extLst>
                <a:ext uri="{FF2B5EF4-FFF2-40B4-BE49-F238E27FC236}">
                  <a16:creationId xmlns:a16="http://schemas.microsoft.com/office/drawing/2014/main" id="{66A388FA-F413-49B0-8957-2738E8975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7954" name="Line 19">
                <a:extLst>
                  <a:ext uri="{FF2B5EF4-FFF2-40B4-BE49-F238E27FC236}">
                    <a16:creationId xmlns:a16="http://schemas.microsoft.com/office/drawing/2014/main" id="{AA695AC4-8E27-4957-B701-1191E781E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55" name="Line 20">
                <a:extLst>
                  <a:ext uri="{FF2B5EF4-FFF2-40B4-BE49-F238E27FC236}">
                    <a16:creationId xmlns:a16="http://schemas.microsoft.com/office/drawing/2014/main" id="{9A8757DB-B901-469D-9295-940EEA7D6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56" name="Line 21">
                <a:extLst>
                  <a:ext uri="{FF2B5EF4-FFF2-40B4-BE49-F238E27FC236}">
                    <a16:creationId xmlns:a16="http://schemas.microsoft.com/office/drawing/2014/main" id="{5345869C-8D72-42E5-AD78-D9755840D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7950" name="Group 22">
              <a:extLst>
                <a:ext uri="{FF2B5EF4-FFF2-40B4-BE49-F238E27FC236}">
                  <a16:creationId xmlns:a16="http://schemas.microsoft.com/office/drawing/2014/main" id="{CC9AB710-F8C2-46F0-A260-F1A153850AF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7951" name="Line 23">
                <a:extLst>
                  <a:ext uri="{FF2B5EF4-FFF2-40B4-BE49-F238E27FC236}">
                    <a16:creationId xmlns:a16="http://schemas.microsoft.com/office/drawing/2014/main" id="{4A1961D6-894F-4E99-A132-39D02C9CA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52" name="Line 24">
                <a:extLst>
                  <a:ext uri="{FF2B5EF4-FFF2-40B4-BE49-F238E27FC236}">
                    <a16:creationId xmlns:a16="http://schemas.microsoft.com/office/drawing/2014/main" id="{22BB740C-E41F-443F-AADB-1347D2D45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53" name="Line 25">
                <a:extLst>
                  <a:ext uri="{FF2B5EF4-FFF2-40B4-BE49-F238E27FC236}">
                    <a16:creationId xmlns:a16="http://schemas.microsoft.com/office/drawing/2014/main" id="{5D1B9C48-88B4-4EF5-A411-B1A74E662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7901" name="Text Box 26">
            <a:extLst>
              <a:ext uri="{FF2B5EF4-FFF2-40B4-BE49-F238E27FC236}">
                <a16:creationId xmlns:a16="http://schemas.microsoft.com/office/drawing/2014/main" id="{72BFE644-F5B3-4C69-9CA9-46E1B965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223.1.1.1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grpSp>
        <p:nvGrpSpPr>
          <p:cNvPr id="37902" name="Group 27">
            <a:extLst>
              <a:ext uri="{FF2B5EF4-FFF2-40B4-BE49-F238E27FC236}">
                <a16:creationId xmlns:a16="http://schemas.microsoft.com/office/drawing/2014/main" id="{BB91A0A7-B594-4EEE-B881-5B344EF75358}"/>
              </a:ext>
            </a:extLst>
          </p:cNvPr>
          <p:cNvGrpSpPr>
            <a:grpSpLocks/>
          </p:cNvGrpSpPr>
          <p:nvPr/>
        </p:nvGrpSpPr>
        <p:grpSpPr bwMode="auto">
          <a:xfrm>
            <a:off x="4975225" y="1955800"/>
            <a:ext cx="1031875" cy="336550"/>
            <a:chOff x="3251" y="608"/>
            <a:chExt cx="650" cy="212"/>
          </a:xfrm>
        </p:grpSpPr>
        <p:sp>
          <p:nvSpPr>
            <p:cNvPr id="37942" name="Rectangle 28">
              <a:extLst>
                <a:ext uri="{FF2B5EF4-FFF2-40B4-BE49-F238E27FC236}">
                  <a16:creationId xmlns:a16="http://schemas.microsoft.com/office/drawing/2014/main" id="{0BFF7393-CFBD-4F88-B5D8-02F9324E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7943" name="Text Box 29">
              <a:extLst>
                <a:ext uri="{FF2B5EF4-FFF2-40B4-BE49-F238E27FC236}">
                  <a16:creationId xmlns:a16="http://schemas.microsoft.com/office/drawing/2014/main" id="{02622BBD-C7A1-46F5-BC5F-20250B1C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Arial" panose="020B0604020202020204" pitchFamily="34" charset="0"/>
                </a:rPr>
                <a:t>223.1.1.2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sp>
        <p:nvSpPr>
          <p:cNvPr id="37903" name="Text Box 30">
            <a:extLst>
              <a:ext uri="{FF2B5EF4-FFF2-40B4-BE49-F238E27FC236}">
                <a16:creationId xmlns:a16="http://schemas.microsoft.com/office/drawing/2014/main" id="{C4A40489-3045-47FD-8595-023A59A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223.1.1.3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7904" name="Text Box 31">
            <a:extLst>
              <a:ext uri="{FF2B5EF4-FFF2-40B4-BE49-F238E27FC236}">
                <a16:creationId xmlns:a16="http://schemas.microsoft.com/office/drawing/2014/main" id="{11AD2AA2-EC78-4667-81F3-D46597520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223.1.1.4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7905" name="Line 32">
            <a:extLst>
              <a:ext uri="{FF2B5EF4-FFF2-40B4-BE49-F238E27FC236}">
                <a16:creationId xmlns:a16="http://schemas.microsoft.com/office/drawing/2014/main" id="{3B918A7F-0B86-4F16-A181-B4D43D316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6" name="Text Box 33">
            <a:extLst>
              <a:ext uri="{FF2B5EF4-FFF2-40B4-BE49-F238E27FC236}">
                <a16:creationId xmlns:a16="http://schemas.microsoft.com/office/drawing/2014/main" id="{300C508A-FE3F-48D1-A2B9-C8427FEA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223.1.2.9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7907" name="Line 34">
            <a:extLst>
              <a:ext uri="{FF2B5EF4-FFF2-40B4-BE49-F238E27FC236}">
                <a16:creationId xmlns:a16="http://schemas.microsoft.com/office/drawing/2014/main" id="{3222A369-4378-4A4D-A359-37527ABF1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7908" name="Object 35">
            <a:extLst>
              <a:ext uri="{FF2B5EF4-FFF2-40B4-BE49-F238E27FC236}">
                <a16:creationId xmlns:a16="http://schemas.microsoft.com/office/drawing/2014/main" id="{E99DBC8A-CD13-423A-A265-431D8DCAC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Line 36">
            <a:extLst>
              <a:ext uri="{FF2B5EF4-FFF2-40B4-BE49-F238E27FC236}">
                <a16:creationId xmlns:a16="http://schemas.microsoft.com/office/drawing/2014/main" id="{F8BBEE0D-809F-48D9-A4B8-E763F68C8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7910" name="Object 37">
            <a:extLst>
              <a:ext uri="{FF2B5EF4-FFF2-40B4-BE49-F238E27FC236}">
                <a16:creationId xmlns:a16="http://schemas.microsoft.com/office/drawing/2014/main" id="{1C0ABC9C-C6C6-4058-8C4A-FD9016B20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Line 38">
            <a:extLst>
              <a:ext uri="{FF2B5EF4-FFF2-40B4-BE49-F238E27FC236}">
                <a16:creationId xmlns:a16="http://schemas.microsoft.com/office/drawing/2014/main" id="{0EF69B8A-9AEA-4AF0-B958-10BD8D190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7912" name="Group 39">
            <a:extLst>
              <a:ext uri="{FF2B5EF4-FFF2-40B4-BE49-F238E27FC236}">
                <a16:creationId xmlns:a16="http://schemas.microsoft.com/office/drawing/2014/main" id="{A7BB0A0B-0DEC-42CF-A5C8-65221D7D1691}"/>
              </a:ext>
            </a:extLst>
          </p:cNvPr>
          <p:cNvGrpSpPr>
            <a:grpSpLocks/>
          </p:cNvGrpSpPr>
          <p:nvPr/>
        </p:nvGrpSpPr>
        <p:grpSpPr bwMode="auto">
          <a:xfrm>
            <a:off x="7189788" y="2732088"/>
            <a:ext cx="1031875" cy="336550"/>
            <a:chOff x="4532" y="1229"/>
            <a:chExt cx="650" cy="212"/>
          </a:xfrm>
        </p:grpSpPr>
        <p:sp>
          <p:nvSpPr>
            <p:cNvPr id="37940" name="Rectangle 40">
              <a:extLst>
                <a:ext uri="{FF2B5EF4-FFF2-40B4-BE49-F238E27FC236}">
                  <a16:creationId xmlns:a16="http://schemas.microsoft.com/office/drawing/2014/main" id="{10A92DD1-F620-4E87-9D64-1DF57E1A4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7941" name="Text Box 41">
              <a:extLst>
                <a:ext uri="{FF2B5EF4-FFF2-40B4-BE49-F238E27FC236}">
                  <a16:creationId xmlns:a16="http://schemas.microsoft.com/office/drawing/2014/main" id="{6B3923E9-3C05-4BE0-94C3-EF9CDCCD6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Arial" panose="020B0604020202020204" pitchFamily="34" charset="0"/>
                </a:rPr>
                <a:t>223.1.2.2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7913" name="Group 42">
            <a:extLst>
              <a:ext uri="{FF2B5EF4-FFF2-40B4-BE49-F238E27FC236}">
                <a16:creationId xmlns:a16="http://schemas.microsoft.com/office/drawing/2014/main" id="{F68A3640-F939-4D79-B7C4-0477DF768FF1}"/>
              </a:ext>
            </a:extLst>
          </p:cNvPr>
          <p:cNvGrpSpPr>
            <a:grpSpLocks/>
          </p:cNvGrpSpPr>
          <p:nvPr/>
        </p:nvGrpSpPr>
        <p:grpSpPr bwMode="auto">
          <a:xfrm>
            <a:off x="7151688" y="1760538"/>
            <a:ext cx="1031875" cy="336550"/>
            <a:chOff x="4532" y="1229"/>
            <a:chExt cx="650" cy="212"/>
          </a:xfrm>
        </p:grpSpPr>
        <p:sp>
          <p:nvSpPr>
            <p:cNvPr id="37938" name="Rectangle 43">
              <a:extLst>
                <a:ext uri="{FF2B5EF4-FFF2-40B4-BE49-F238E27FC236}">
                  <a16:creationId xmlns:a16="http://schemas.microsoft.com/office/drawing/2014/main" id="{1215113A-3A7D-4262-88BC-DA175AF99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7939" name="Text Box 44">
              <a:extLst>
                <a:ext uri="{FF2B5EF4-FFF2-40B4-BE49-F238E27FC236}">
                  <a16:creationId xmlns:a16="http://schemas.microsoft.com/office/drawing/2014/main" id="{C61A9610-22B0-4522-8567-C45A5CFBF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Arial" panose="020B0604020202020204" pitchFamily="34" charset="0"/>
                </a:rPr>
                <a:t>223.1.2.1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sp>
        <p:nvSpPr>
          <p:cNvPr id="37914" name="Line 45">
            <a:extLst>
              <a:ext uri="{FF2B5EF4-FFF2-40B4-BE49-F238E27FC236}">
                <a16:creationId xmlns:a16="http://schemas.microsoft.com/office/drawing/2014/main" id="{0CE496D1-4B3A-4646-B42C-BEDB36BEA8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5" name="Line 46">
            <a:extLst>
              <a:ext uri="{FF2B5EF4-FFF2-40B4-BE49-F238E27FC236}">
                <a16:creationId xmlns:a16="http://schemas.microsoft.com/office/drawing/2014/main" id="{F519C000-F021-4260-AC73-33F50FB6D9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6" name="Line 47">
            <a:extLst>
              <a:ext uri="{FF2B5EF4-FFF2-40B4-BE49-F238E27FC236}">
                <a16:creationId xmlns:a16="http://schemas.microsoft.com/office/drawing/2014/main" id="{42183497-89EA-4812-9E8C-82F944A5B5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7" name="Line 48">
            <a:extLst>
              <a:ext uri="{FF2B5EF4-FFF2-40B4-BE49-F238E27FC236}">
                <a16:creationId xmlns:a16="http://schemas.microsoft.com/office/drawing/2014/main" id="{47CE21A1-B68B-4116-A4EF-860D6B6215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7918" name="Object 49">
            <a:extLst>
              <a:ext uri="{FF2B5EF4-FFF2-40B4-BE49-F238E27FC236}">
                <a16:creationId xmlns:a16="http://schemas.microsoft.com/office/drawing/2014/main" id="{D4BD4BE7-0DEF-459C-9203-B3DC213C1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50">
            <a:extLst>
              <a:ext uri="{FF2B5EF4-FFF2-40B4-BE49-F238E27FC236}">
                <a16:creationId xmlns:a16="http://schemas.microsoft.com/office/drawing/2014/main" id="{A1E227E6-27F2-4955-8D79-DFA4EC5AB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0" name="Group 51">
            <a:extLst>
              <a:ext uri="{FF2B5EF4-FFF2-40B4-BE49-F238E27FC236}">
                <a16:creationId xmlns:a16="http://schemas.microsoft.com/office/drawing/2014/main" id="{48020B77-3F45-4636-8874-D00A2C29C909}"/>
              </a:ext>
            </a:extLst>
          </p:cNvPr>
          <p:cNvGrpSpPr>
            <a:grpSpLocks/>
          </p:cNvGrpSpPr>
          <p:nvPr/>
        </p:nvGrpSpPr>
        <p:grpSpPr bwMode="auto">
          <a:xfrm>
            <a:off x="7151688" y="3984625"/>
            <a:ext cx="1031875" cy="336550"/>
            <a:chOff x="4532" y="1229"/>
            <a:chExt cx="650" cy="212"/>
          </a:xfrm>
        </p:grpSpPr>
        <p:sp>
          <p:nvSpPr>
            <p:cNvPr id="37936" name="Rectangle 52">
              <a:extLst>
                <a:ext uri="{FF2B5EF4-FFF2-40B4-BE49-F238E27FC236}">
                  <a16:creationId xmlns:a16="http://schemas.microsoft.com/office/drawing/2014/main" id="{F0022FAB-0396-4995-8A2D-ECC839113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7937" name="Text Box 53">
              <a:extLst>
                <a:ext uri="{FF2B5EF4-FFF2-40B4-BE49-F238E27FC236}">
                  <a16:creationId xmlns:a16="http://schemas.microsoft.com/office/drawing/2014/main" id="{16710E13-91A7-4D8F-BACC-62112B245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Arial" panose="020B0604020202020204" pitchFamily="34" charset="0"/>
                </a:rPr>
                <a:t>223.1.3.2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7921" name="Group 54">
            <a:extLst>
              <a:ext uri="{FF2B5EF4-FFF2-40B4-BE49-F238E27FC236}">
                <a16:creationId xmlns:a16="http://schemas.microsoft.com/office/drawing/2014/main" id="{AEA72B25-5FA1-4DB0-8097-ABC8688E8B1A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013200"/>
            <a:ext cx="1031875" cy="336550"/>
            <a:chOff x="4532" y="1229"/>
            <a:chExt cx="650" cy="212"/>
          </a:xfrm>
        </p:grpSpPr>
        <p:sp>
          <p:nvSpPr>
            <p:cNvPr id="37934" name="Rectangle 55">
              <a:extLst>
                <a:ext uri="{FF2B5EF4-FFF2-40B4-BE49-F238E27FC236}">
                  <a16:creationId xmlns:a16="http://schemas.microsoft.com/office/drawing/2014/main" id="{1675E6CB-6884-47DC-8BBE-663F737B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7935" name="Text Box 56">
              <a:extLst>
                <a:ext uri="{FF2B5EF4-FFF2-40B4-BE49-F238E27FC236}">
                  <a16:creationId xmlns:a16="http://schemas.microsoft.com/office/drawing/2014/main" id="{CF54828B-003E-4E71-BDEA-2B48DDB59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Arial" panose="020B0604020202020204" pitchFamily="34" charset="0"/>
                </a:rPr>
                <a:t>223.1.3.1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7922" name="Group 57">
            <a:extLst>
              <a:ext uri="{FF2B5EF4-FFF2-40B4-BE49-F238E27FC236}">
                <a16:creationId xmlns:a16="http://schemas.microsoft.com/office/drawing/2014/main" id="{ED799A4D-1098-4D24-B37F-EA97F268A38B}"/>
              </a:ext>
            </a:extLst>
          </p:cNvPr>
          <p:cNvGrpSpPr>
            <a:grpSpLocks/>
          </p:cNvGrpSpPr>
          <p:nvPr/>
        </p:nvGrpSpPr>
        <p:grpSpPr bwMode="auto">
          <a:xfrm>
            <a:off x="6003925" y="2874963"/>
            <a:ext cx="1144588" cy="336550"/>
            <a:chOff x="4532" y="1229"/>
            <a:chExt cx="721" cy="212"/>
          </a:xfrm>
        </p:grpSpPr>
        <p:sp>
          <p:nvSpPr>
            <p:cNvPr id="37932" name="Rectangle 58">
              <a:extLst>
                <a:ext uri="{FF2B5EF4-FFF2-40B4-BE49-F238E27FC236}">
                  <a16:creationId xmlns:a16="http://schemas.microsoft.com/office/drawing/2014/main" id="{4E58E586-41B9-49D2-93B3-8503B5361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7933" name="Text Box 59">
              <a:extLst>
                <a:ext uri="{FF2B5EF4-FFF2-40B4-BE49-F238E27FC236}">
                  <a16:creationId xmlns:a16="http://schemas.microsoft.com/office/drawing/2014/main" id="{81A76D64-F758-4E35-89EA-E84826B2D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Arial" panose="020B0604020202020204" pitchFamily="34" charset="0"/>
                </a:rPr>
                <a:t>223.1.3.27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</p:grpSp>
      <p:sp>
        <p:nvSpPr>
          <p:cNvPr id="37923" name="Text Box 60">
            <a:extLst>
              <a:ext uri="{FF2B5EF4-FFF2-40B4-BE49-F238E27FC236}">
                <a16:creationId xmlns:a16="http://schemas.microsoft.com/office/drawing/2014/main" id="{98C6B6E2-50E7-42DF-A1C7-6BF24875B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5341938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223.1.1.1 = 11011111 00000001 00000001 00000001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7924" name="Freeform 61">
            <a:extLst>
              <a:ext uri="{FF2B5EF4-FFF2-40B4-BE49-F238E27FC236}">
                <a16:creationId xmlns:a16="http://schemas.microsoft.com/office/drawing/2014/main" id="{0BA48AAF-EC98-4D90-869C-7D04FBE701D4}"/>
              </a:ext>
            </a:extLst>
          </p:cNvPr>
          <p:cNvSpPr>
            <a:spLocks/>
          </p:cNvSpPr>
          <p:nvPr/>
        </p:nvSpPr>
        <p:spPr bwMode="auto">
          <a:xfrm>
            <a:off x="516255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6 h 58"/>
              <a:gd name="T4" fmla="*/ 2147483646 w 562"/>
              <a:gd name="T5" fmla="*/ 2147483646 h 58"/>
              <a:gd name="T6" fmla="*/ 2147483646 w 562"/>
              <a:gd name="T7" fmla="*/ 2147483646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5" name="Freeform 62">
            <a:extLst>
              <a:ext uri="{FF2B5EF4-FFF2-40B4-BE49-F238E27FC236}">
                <a16:creationId xmlns:a16="http://schemas.microsoft.com/office/drawing/2014/main" id="{FBB3E3E2-FB0C-4BD8-B539-90B1008E02D3}"/>
              </a:ext>
            </a:extLst>
          </p:cNvPr>
          <p:cNvSpPr>
            <a:spLocks/>
          </p:cNvSpPr>
          <p:nvPr/>
        </p:nvSpPr>
        <p:spPr bwMode="auto">
          <a:xfrm>
            <a:off x="612457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6" name="Freeform 63">
            <a:extLst>
              <a:ext uri="{FF2B5EF4-FFF2-40B4-BE49-F238E27FC236}">
                <a16:creationId xmlns:a16="http://schemas.microsoft.com/office/drawing/2014/main" id="{63597EC6-FFEF-4043-8E25-8F0CC18B5584}"/>
              </a:ext>
            </a:extLst>
          </p:cNvPr>
          <p:cNvSpPr>
            <a:spLocks/>
          </p:cNvSpPr>
          <p:nvPr/>
        </p:nvSpPr>
        <p:spPr bwMode="auto">
          <a:xfrm>
            <a:off x="708977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7" name="Freeform 64">
            <a:extLst>
              <a:ext uri="{FF2B5EF4-FFF2-40B4-BE49-F238E27FC236}">
                <a16:creationId xmlns:a16="http://schemas.microsoft.com/office/drawing/2014/main" id="{4C70AC23-6BC9-4DB4-A660-943B462CF224}"/>
              </a:ext>
            </a:extLst>
          </p:cNvPr>
          <p:cNvSpPr>
            <a:spLocks/>
          </p:cNvSpPr>
          <p:nvPr/>
        </p:nvSpPr>
        <p:spPr bwMode="auto">
          <a:xfrm>
            <a:off x="805497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8" name="Text Box 65">
            <a:extLst>
              <a:ext uri="{FF2B5EF4-FFF2-40B4-BE49-F238E27FC236}">
                <a16:creationId xmlns:a16="http://schemas.microsoft.com/office/drawing/2014/main" id="{25F1A38E-8ADD-4521-A999-422277BD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223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7929" name="Text Box 66">
            <a:extLst>
              <a:ext uri="{FF2B5EF4-FFF2-40B4-BE49-F238E27FC236}">
                <a16:creationId xmlns:a16="http://schemas.microsoft.com/office/drawing/2014/main" id="{BD247C8C-1931-4B04-8480-2710338D7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7930" name="Text Box 67">
            <a:extLst>
              <a:ext uri="{FF2B5EF4-FFF2-40B4-BE49-F238E27FC236}">
                <a16:creationId xmlns:a16="http://schemas.microsoft.com/office/drawing/2014/main" id="{A5BB8AA6-4980-4F2D-BBC8-B777BFAB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  <p:sp>
        <p:nvSpPr>
          <p:cNvPr id="37931" name="Text Box 68">
            <a:extLst>
              <a:ext uri="{FF2B5EF4-FFF2-40B4-BE49-F238E27FC236}">
                <a16:creationId xmlns:a16="http://schemas.microsoft.com/office/drawing/2014/main" id="{015A3ED0-C469-4D46-9092-0D5C9E2B6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</a:t>
            </a:r>
            <a:endParaRPr kumimoji="0" lang="en-US" altLang="ko-KR" sz="1800" b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reeform 2">
            <a:extLst>
              <a:ext uri="{FF2B5EF4-FFF2-40B4-BE49-F238E27FC236}">
                <a16:creationId xmlns:a16="http://schemas.microsoft.com/office/drawing/2014/main" id="{5F1740E8-A1E7-496B-85E0-6FB56B5EE698}"/>
              </a:ext>
            </a:extLst>
          </p:cNvPr>
          <p:cNvSpPr>
            <a:spLocks/>
          </p:cNvSpPr>
          <p:nvPr/>
        </p:nvSpPr>
        <p:spPr bwMode="auto">
          <a:xfrm>
            <a:off x="4378325" y="1160463"/>
            <a:ext cx="1941513" cy="2049462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39" name="Freeform 3">
            <a:extLst>
              <a:ext uri="{FF2B5EF4-FFF2-40B4-BE49-F238E27FC236}">
                <a16:creationId xmlns:a16="http://schemas.microsoft.com/office/drawing/2014/main" id="{EBAE0B4A-7CD3-493C-9F9B-B655C5579EC9}"/>
              </a:ext>
            </a:extLst>
          </p:cNvPr>
          <p:cNvSpPr>
            <a:spLocks/>
          </p:cNvSpPr>
          <p:nvPr/>
        </p:nvSpPr>
        <p:spPr bwMode="auto">
          <a:xfrm>
            <a:off x="6894513" y="1447800"/>
            <a:ext cx="1906587" cy="1958975"/>
          </a:xfrm>
          <a:custGeom>
            <a:avLst/>
            <a:gdLst>
              <a:gd name="T0" fmla="*/ 2147483646 w 1201"/>
              <a:gd name="T1" fmla="*/ 2147483646 h 1234"/>
              <a:gd name="T2" fmla="*/ 2147483646 w 1201"/>
              <a:gd name="T3" fmla="*/ 2147483646 h 1234"/>
              <a:gd name="T4" fmla="*/ 2147483646 w 1201"/>
              <a:gd name="T5" fmla="*/ 2147483646 h 1234"/>
              <a:gd name="T6" fmla="*/ 2147483646 w 1201"/>
              <a:gd name="T7" fmla="*/ 2147483646 h 1234"/>
              <a:gd name="T8" fmla="*/ 2147483646 w 1201"/>
              <a:gd name="T9" fmla="*/ 2147483646 h 1234"/>
              <a:gd name="T10" fmla="*/ 2147483646 w 1201"/>
              <a:gd name="T11" fmla="*/ 2147483646 h 1234"/>
              <a:gd name="T12" fmla="*/ 2147483646 w 1201"/>
              <a:gd name="T13" fmla="*/ 2147483646 h 1234"/>
              <a:gd name="T14" fmla="*/ 2147483646 w 1201"/>
              <a:gd name="T15" fmla="*/ 2147483646 h 1234"/>
              <a:gd name="T16" fmla="*/ 2147483646 w 1201"/>
              <a:gd name="T17" fmla="*/ 2147483646 h 1234"/>
              <a:gd name="T18" fmla="*/ 2147483646 w 1201"/>
              <a:gd name="T19" fmla="*/ 2147483646 h 1234"/>
              <a:gd name="T20" fmla="*/ 2147483646 w 1201"/>
              <a:gd name="T21" fmla="*/ 2147483646 h 1234"/>
              <a:gd name="T22" fmla="*/ 2147483646 w 1201"/>
              <a:gd name="T23" fmla="*/ 2147483646 h 1234"/>
              <a:gd name="T24" fmla="*/ 2147483646 w 1201"/>
              <a:gd name="T25" fmla="*/ 2147483646 h 1234"/>
              <a:gd name="T26" fmla="*/ 2147483646 w 1201"/>
              <a:gd name="T27" fmla="*/ 2147483646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0" name="Freeform 4">
            <a:extLst>
              <a:ext uri="{FF2B5EF4-FFF2-40B4-BE49-F238E27FC236}">
                <a16:creationId xmlns:a16="http://schemas.microsoft.com/office/drawing/2014/main" id="{C0CE8D16-2FC7-4EEF-A245-26C24A9B12F6}"/>
              </a:ext>
            </a:extLst>
          </p:cNvPr>
          <p:cNvSpPr>
            <a:spLocks/>
          </p:cNvSpPr>
          <p:nvPr/>
        </p:nvSpPr>
        <p:spPr bwMode="auto">
          <a:xfrm>
            <a:off x="5578475" y="2881313"/>
            <a:ext cx="2041525" cy="1979612"/>
          </a:xfrm>
          <a:custGeom>
            <a:avLst/>
            <a:gdLst>
              <a:gd name="T0" fmla="*/ 2147483646 w 1286"/>
              <a:gd name="T1" fmla="*/ 2147483646 h 1247"/>
              <a:gd name="T2" fmla="*/ 2147483646 w 1286"/>
              <a:gd name="T3" fmla="*/ 2147483646 h 1247"/>
              <a:gd name="T4" fmla="*/ 2147483646 w 1286"/>
              <a:gd name="T5" fmla="*/ 2147483646 h 1247"/>
              <a:gd name="T6" fmla="*/ 2147483646 w 1286"/>
              <a:gd name="T7" fmla="*/ 2147483646 h 1247"/>
              <a:gd name="T8" fmla="*/ 2147483646 w 1286"/>
              <a:gd name="T9" fmla="*/ 2147483646 h 1247"/>
              <a:gd name="T10" fmla="*/ 2147483646 w 1286"/>
              <a:gd name="T11" fmla="*/ 2147483646 h 1247"/>
              <a:gd name="T12" fmla="*/ 2147483646 w 1286"/>
              <a:gd name="T13" fmla="*/ 2147483646 h 1247"/>
              <a:gd name="T14" fmla="*/ 2147483646 w 1286"/>
              <a:gd name="T15" fmla="*/ 2147483646 h 1247"/>
              <a:gd name="T16" fmla="*/ 2147483646 w 1286"/>
              <a:gd name="T17" fmla="*/ 2147483646 h 1247"/>
              <a:gd name="T18" fmla="*/ 2147483646 w 1286"/>
              <a:gd name="T19" fmla="*/ 2147483646 h 1247"/>
              <a:gd name="T20" fmla="*/ 2147483646 w 1286"/>
              <a:gd name="T21" fmla="*/ 2147483646 h 1247"/>
              <a:gd name="T22" fmla="*/ 2147483646 w 1286"/>
              <a:gd name="T23" fmla="*/ 2147483646 h 1247"/>
              <a:gd name="T24" fmla="*/ 2147483646 w 1286"/>
              <a:gd name="T25" fmla="*/ 2147483646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AA29836D-4094-4592-B895-F9D80222A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Subnets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AA88D39A-C3DC-41EE-B060-1E4DB1A4F7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7350" y="885825"/>
            <a:ext cx="3952875" cy="4648200"/>
          </a:xfrm>
        </p:spPr>
        <p:txBody>
          <a:bodyPr/>
          <a:lstStyle/>
          <a:p>
            <a:r>
              <a:rPr lang="en-US" altLang="ko-KR" sz="2400">
                <a:solidFill>
                  <a:schemeClr val="accent2"/>
                </a:solidFill>
              </a:rPr>
              <a:t>IP address:</a:t>
            </a:r>
            <a:r>
              <a:rPr lang="en-US" altLang="ko-KR" sz="2400"/>
              <a:t> </a:t>
            </a:r>
          </a:p>
          <a:p>
            <a:pPr lvl="1"/>
            <a:r>
              <a:rPr lang="en-US" altLang="ko-KR" sz="2000"/>
              <a:t>subnet part (</a:t>
            </a:r>
            <a:r>
              <a:rPr lang="ko-KR" altLang="en-US" sz="2000"/>
              <a:t>상위비트</a:t>
            </a:r>
            <a:r>
              <a:rPr lang="en-US" altLang="ko-KR" sz="2000"/>
              <a:t>)</a:t>
            </a:r>
          </a:p>
          <a:p>
            <a:pPr lvl="1"/>
            <a:r>
              <a:rPr lang="en-US" altLang="ko-KR" sz="2000"/>
              <a:t>host part (</a:t>
            </a:r>
            <a:r>
              <a:rPr lang="ko-KR" altLang="en-US" sz="2000"/>
              <a:t>하위비트</a:t>
            </a:r>
            <a:r>
              <a:rPr lang="en-US" altLang="ko-KR" sz="2000"/>
              <a:t>)</a:t>
            </a:r>
            <a:r>
              <a:rPr lang="en-US" altLang="ko-KR" sz="1600"/>
              <a:t> </a:t>
            </a:r>
          </a:p>
          <a:p>
            <a:r>
              <a:rPr lang="en-US" altLang="ko-KR" sz="2400" i="1">
                <a:solidFill>
                  <a:schemeClr val="accent2"/>
                </a:solidFill>
              </a:rPr>
              <a:t>What’s a subnet ?</a:t>
            </a:r>
          </a:p>
          <a:p>
            <a:pPr lvl="1"/>
            <a:r>
              <a:rPr lang="ko-KR" altLang="en-US" sz="2000"/>
              <a:t>라우터의 개입없이 물리적으로 다른 노드에 도달함 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동일한 서브넷에 속한 디바이스는 </a:t>
            </a:r>
            <a:r>
              <a:rPr lang="en-US" altLang="ko-KR" sz="2000"/>
              <a:t>IP</a:t>
            </a:r>
            <a:r>
              <a:rPr lang="ko-KR" altLang="en-US" sz="2000"/>
              <a:t> </a:t>
            </a:r>
            <a:r>
              <a:rPr lang="en-US" altLang="ko-KR" sz="2000"/>
              <a:t>address</a:t>
            </a:r>
            <a:r>
              <a:rPr lang="ko-KR" altLang="en-US" sz="2000"/>
              <a:t>에서 동일한 서브넷 주소를 가짐</a:t>
            </a:r>
            <a:r>
              <a:rPr lang="en-US" altLang="ko-KR" sz="2000"/>
              <a:t> </a:t>
            </a:r>
          </a:p>
        </p:txBody>
      </p:sp>
      <p:graphicFrame>
        <p:nvGraphicFramePr>
          <p:cNvPr id="39943" name="Object 2">
            <a:extLst>
              <a:ext uri="{FF2B5EF4-FFF2-40B4-BE49-F238E27FC236}">
                <a16:creationId xmlns:a16="http://schemas.microsoft.com/office/drawing/2014/main" id="{3F28D0FA-9285-4D9D-AD71-D97BABCA8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2652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652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Line 8">
            <a:extLst>
              <a:ext uri="{FF2B5EF4-FFF2-40B4-BE49-F238E27FC236}">
                <a16:creationId xmlns:a16="http://schemas.microsoft.com/office/drawing/2014/main" id="{E6DB152B-23D5-47E5-9EF9-BE8CA20DF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317A1138-BEFF-454F-8D31-9709D7510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A13CCADB-FD89-4917-A154-AD5D339C0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344F82B2-DA0A-48AA-8620-B60197C2A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9948" name="Object 3">
            <a:extLst>
              <a:ext uri="{FF2B5EF4-FFF2-40B4-BE49-F238E27FC236}">
                <a16:creationId xmlns:a16="http://schemas.microsoft.com/office/drawing/2014/main" id="{F5742565-8F69-4097-8CA6-7B91937A9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4">
            <a:extLst>
              <a:ext uri="{FF2B5EF4-FFF2-40B4-BE49-F238E27FC236}">
                <a16:creationId xmlns:a16="http://schemas.microsoft.com/office/drawing/2014/main" id="{17ACE9CC-9BF3-4339-867D-F05CBB1BC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Line 14">
            <a:extLst>
              <a:ext uri="{FF2B5EF4-FFF2-40B4-BE49-F238E27FC236}">
                <a16:creationId xmlns:a16="http://schemas.microsoft.com/office/drawing/2014/main" id="{E3FA12DB-6211-4FFF-AE42-1D044621B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9951" name="Group 15">
            <a:extLst>
              <a:ext uri="{FF2B5EF4-FFF2-40B4-BE49-F238E27FC236}">
                <a16:creationId xmlns:a16="http://schemas.microsoft.com/office/drawing/2014/main" id="{BB0BB246-B6E2-4A2B-B09B-A057B2A3CE6E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39982" name="Oval 16">
              <a:extLst>
                <a:ext uri="{FF2B5EF4-FFF2-40B4-BE49-F238E27FC236}">
                  <a16:creationId xmlns:a16="http://schemas.microsoft.com/office/drawing/2014/main" id="{F93F167D-92F5-4672-8A65-30B22C188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9983" name="Line 17">
              <a:extLst>
                <a:ext uri="{FF2B5EF4-FFF2-40B4-BE49-F238E27FC236}">
                  <a16:creationId xmlns:a16="http://schemas.microsoft.com/office/drawing/2014/main" id="{E55FF1FA-0873-4E1F-9144-941FCE131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84" name="Line 18">
              <a:extLst>
                <a:ext uri="{FF2B5EF4-FFF2-40B4-BE49-F238E27FC236}">
                  <a16:creationId xmlns:a16="http://schemas.microsoft.com/office/drawing/2014/main" id="{C421B8C9-175D-42D9-BA73-DD21DA3D2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85" name="Rectangle 19">
              <a:extLst>
                <a:ext uri="{FF2B5EF4-FFF2-40B4-BE49-F238E27FC236}">
                  <a16:creationId xmlns:a16="http://schemas.microsoft.com/office/drawing/2014/main" id="{52836726-5DC9-40C1-B60A-843690712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9986" name="Oval 20">
              <a:extLst>
                <a:ext uri="{FF2B5EF4-FFF2-40B4-BE49-F238E27FC236}">
                  <a16:creationId xmlns:a16="http://schemas.microsoft.com/office/drawing/2014/main" id="{521B1207-4EF5-4905-AFEF-13B112A9D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39987" name="Group 21">
              <a:extLst>
                <a:ext uri="{FF2B5EF4-FFF2-40B4-BE49-F238E27FC236}">
                  <a16:creationId xmlns:a16="http://schemas.microsoft.com/office/drawing/2014/main" id="{6781CF9C-1CE7-4419-AB27-CE6A0770E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9992" name="Line 22">
                <a:extLst>
                  <a:ext uri="{FF2B5EF4-FFF2-40B4-BE49-F238E27FC236}">
                    <a16:creationId xmlns:a16="http://schemas.microsoft.com/office/drawing/2014/main" id="{266014C4-ACEB-4768-81E1-071D67381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93" name="Line 23">
                <a:extLst>
                  <a:ext uri="{FF2B5EF4-FFF2-40B4-BE49-F238E27FC236}">
                    <a16:creationId xmlns:a16="http://schemas.microsoft.com/office/drawing/2014/main" id="{2F437E3B-6EFE-4F42-A9CB-DF2293659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94" name="Line 24">
                <a:extLst>
                  <a:ext uri="{FF2B5EF4-FFF2-40B4-BE49-F238E27FC236}">
                    <a16:creationId xmlns:a16="http://schemas.microsoft.com/office/drawing/2014/main" id="{5FE332CF-72A3-4483-BA61-2CF22077B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9988" name="Group 25">
              <a:extLst>
                <a:ext uri="{FF2B5EF4-FFF2-40B4-BE49-F238E27FC236}">
                  <a16:creationId xmlns:a16="http://schemas.microsoft.com/office/drawing/2014/main" id="{97B6B350-1773-4649-ACCD-17BAD185996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989" name="Line 26">
                <a:extLst>
                  <a:ext uri="{FF2B5EF4-FFF2-40B4-BE49-F238E27FC236}">
                    <a16:creationId xmlns:a16="http://schemas.microsoft.com/office/drawing/2014/main" id="{B89AC922-B05A-4A7C-AC94-0B3DC889E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90" name="Line 27">
                <a:extLst>
                  <a:ext uri="{FF2B5EF4-FFF2-40B4-BE49-F238E27FC236}">
                    <a16:creationId xmlns:a16="http://schemas.microsoft.com/office/drawing/2014/main" id="{9AEE4A22-29C6-4B09-ABCA-B5E20431B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91" name="Line 28">
                <a:extLst>
                  <a:ext uri="{FF2B5EF4-FFF2-40B4-BE49-F238E27FC236}">
                    <a16:creationId xmlns:a16="http://schemas.microsoft.com/office/drawing/2014/main" id="{9053AD9A-1D61-420F-87EE-192A7774D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9952" name="Text Box 29">
            <a:extLst>
              <a:ext uri="{FF2B5EF4-FFF2-40B4-BE49-F238E27FC236}">
                <a16:creationId xmlns:a16="http://schemas.microsoft.com/office/drawing/2014/main" id="{34C43A02-325A-4691-A055-8E4B9413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223.1.1.1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53" name="Rectangle 30">
            <a:extLst>
              <a:ext uri="{FF2B5EF4-FFF2-40B4-BE49-F238E27FC236}">
                <a16:creationId xmlns:a16="http://schemas.microsoft.com/office/drawing/2014/main" id="{03505906-7FAA-4264-BE97-05231870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538" y="203358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9954" name="Text Box 31">
            <a:extLst>
              <a:ext uri="{FF2B5EF4-FFF2-40B4-BE49-F238E27FC236}">
                <a16:creationId xmlns:a16="http://schemas.microsoft.com/office/drawing/2014/main" id="{0AE35AD9-B839-49EB-894A-8B72FB63B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19415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223.1.1.2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55" name="Text Box 32">
            <a:extLst>
              <a:ext uri="{FF2B5EF4-FFF2-40B4-BE49-F238E27FC236}">
                <a16:creationId xmlns:a16="http://schemas.microsoft.com/office/drawing/2014/main" id="{1DF45ACF-1DC3-44B7-BD35-0D5E94B31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223.1.1.3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56" name="Text Box 33">
            <a:extLst>
              <a:ext uri="{FF2B5EF4-FFF2-40B4-BE49-F238E27FC236}">
                <a16:creationId xmlns:a16="http://schemas.microsoft.com/office/drawing/2014/main" id="{87E8265A-270F-4C06-AB33-49E78FB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223.1.1.4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57" name="Line 34">
            <a:extLst>
              <a:ext uri="{FF2B5EF4-FFF2-40B4-BE49-F238E27FC236}">
                <a16:creationId xmlns:a16="http://schemas.microsoft.com/office/drawing/2014/main" id="{847B7F0E-30E5-4F7E-96E8-C4BCBC1D5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58" name="Text Box 35">
            <a:extLst>
              <a:ext uri="{FF2B5EF4-FFF2-40B4-BE49-F238E27FC236}">
                <a16:creationId xmlns:a16="http://schemas.microsoft.com/office/drawing/2014/main" id="{9A28E083-7659-4A64-BCBF-876E04FB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223.1.2.9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59" name="Line 36">
            <a:extLst>
              <a:ext uri="{FF2B5EF4-FFF2-40B4-BE49-F238E27FC236}">
                <a16:creationId xmlns:a16="http://schemas.microsoft.com/office/drawing/2014/main" id="{467546CD-17D5-4AF4-ABCC-90DFD4670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9960" name="Object 5">
            <a:extLst>
              <a:ext uri="{FF2B5EF4-FFF2-40B4-BE49-F238E27FC236}">
                <a16:creationId xmlns:a16="http://schemas.microsoft.com/office/drawing/2014/main" id="{FD9977B0-C8A5-4B97-B7EE-6A551B744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Line 38">
            <a:extLst>
              <a:ext uri="{FF2B5EF4-FFF2-40B4-BE49-F238E27FC236}">
                <a16:creationId xmlns:a16="http://schemas.microsoft.com/office/drawing/2014/main" id="{DB4CE5ED-8F96-4295-891B-5947A7025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9962" name="Object 6">
            <a:extLst>
              <a:ext uri="{FF2B5EF4-FFF2-40B4-BE49-F238E27FC236}">
                <a16:creationId xmlns:a16="http://schemas.microsoft.com/office/drawing/2014/main" id="{8CCAE6FC-34E6-4745-8EAB-28D86B01C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Line 40">
            <a:extLst>
              <a:ext uri="{FF2B5EF4-FFF2-40B4-BE49-F238E27FC236}">
                <a16:creationId xmlns:a16="http://schemas.microsoft.com/office/drawing/2014/main" id="{4A7C0FB0-DB50-4570-8E0D-F4E365A8C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4" name="Rectangle 41">
            <a:extLst>
              <a:ext uri="{FF2B5EF4-FFF2-40B4-BE49-F238E27FC236}">
                <a16:creationId xmlns:a16="http://schemas.microsoft.com/office/drawing/2014/main" id="{B24117A5-8D2F-490D-B55F-9AFEEFD3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9965" name="Text Box 42">
            <a:extLst>
              <a:ext uri="{FF2B5EF4-FFF2-40B4-BE49-F238E27FC236}">
                <a16:creationId xmlns:a16="http://schemas.microsoft.com/office/drawing/2014/main" id="{6C603767-6980-4E18-8BB5-ADE15AF73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7574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223.1.2.2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66" name="Rectangle 43">
            <a:extLst>
              <a:ext uri="{FF2B5EF4-FFF2-40B4-BE49-F238E27FC236}">
                <a16:creationId xmlns:a16="http://schemas.microsoft.com/office/drawing/2014/main" id="{BE0EE126-A382-4C90-945C-289E51D3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9967" name="Text Box 44">
            <a:extLst>
              <a:ext uri="{FF2B5EF4-FFF2-40B4-BE49-F238E27FC236}">
                <a16:creationId xmlns:a16="http://schemas.microsoft.com/office/drawing/2014/main" id="{D98982FB-E3CC-41DC-8F72-A5E68766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223.1.2.1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68" name="Line 45">
            <a:extLst>
              <a:ext uri="{FF2B5EF4-FFF2-40B4-BE49-F238E27FC236}">
                <a16:creationId xmlns:a16="http://schemas.microsoft.com/office/drawing/2014/main" id="{AA5D1708-75A3-4DB6-84F7-3E68F1334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9" name="Line 46">
            <a:extLst>
              <a:ext uri="{FF2B5EF4-FFF2-40B4-BE49-F238E27FC236}">
                <a16:creationId xmlns:a16="http://schemas.microsoft.com/office/drawing/2014/main" id="{C776B8EF-35F6-48E6-BBAB-B142834D7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0" name="Line 47">
            <a:extLst>
              <a:ext uri="{FF2B5EF4-FFF2-40B4-BE49-F238E27FC236}">
                <a16:creationId xmlns:a16="http://schemas.microsoft.com/office/drawing/2014/main" id="{066B45C6-2341-431C-9795-584CCF962B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1" name="Line 48">
            <a:extLst>
              <a:ext uri="{FF2B5EF4-FFF2-40B4-BE49-F238E27FC236}">
                <a16:creationId xmlns:a16="http://schemas.microsoft.com/office/drawing/2014/main" id="{C61A186B-EDE3-4BC1-BA52-8E225180AD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9972" name="Object 7">
            <a:extLst>
              <a:ext uri="{FF2B5EF4-FFF2-40B4-BE49-F238E27FC236}">
                <a16:creationId xmlns:a16="http://schemas.microsoft.com/office/drawing/2014/main" id="{B0424CB0-CAB7-4D54-9218-2FCF26BBE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8">
            <a:extLst>
              <a:ext uri="{FF2B5EF4-FFF2-40B4-BE49-F238E27FC236}">
                <a16:creationId xmlns:a16="http://schemas.microsoft.com/office/drawing/2014/main" id="{19D62768-2234-4CAF-BE63-DCD57D7C9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4" name="Text Box 51">
            <a:extLst>
              <a:ext uri="{FF2B5EF4-FFF2-40B4-BE49-F238E27FC236}">
                <a16:creationId xmlns:a16="http://schemas.microsoft.com/office/drawing/2014/main" id="{C19C6314-AA58-4007-8BE4-420933D1E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39560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223.1.3.2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75" name="Rectangle 52">
            <a:extLst>
              <a:ext uri="{FF2B5EF4-FFF2-40B4-BE49-F238E27FC236}">
                <a16:creationId xmlns:a16="http://schemas.microsoft.com/office/drawing/2014/main" id="{8D6B35EA-FB5E-4FA8-9535-9282C470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9976" name="Text Box 53">
            <a:extLst>
              <a:ext uri="{FF2B5EF4-FFF2-40B4-BE49-F238E27FC236}">
                <a16:creationId xmlns:a16="http://schemas.microsoft.com/office/drawing/2014/main" id="{0AC7992B-8B66-4A34-9B82-A27E08199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223.1.3.1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77" name="Rectangle 54">
            <a:extLst>
              <a:ext uri="{FF2B5EF4-FFF2-40B4-BE49-F238E27FC236}">
                <a16:creationId xmlns:a16="http://schemas.microsoft.com/office/drawing/2014/main" id="{1AF15695-44F5-4F5A-9AFC-2D4CB38A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9978" name="Text Box 55">
            <a:extLst>
              <a:ext uri="{FF2B5EF4-FFF2-40B4-BE49-F238E27FC236}">
                <a16:creationId xmlns:a16="http://schemas.microsoft.com/office/drawing/2014/main" id="{ED10B1A5-7F71-4525-B44F-82D934F2B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9225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223.1.3.27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79" name="Text Box 56">
            <a:extLst>
              <a:ext uri="{FF2B5EF4-FFF2-40B4-BE49-F238E27FC236}">
                <a16:creationId xmlns:a16="http://schemas.microsoft.com/office/drawing/2014/main" id="{A67644EB-8244-407E-A491-429AD275B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5000625"/>
            <a:ext cx="429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ahoma" panose="020B0604030504040204" pitchFamily="34" charset="0"/>
              </a:rPr>
              <a:t>network consisting of 3 subnets</a:t>
            </a:r>
          </a:p>
        </p:txBody>
      </p:sp>
      <p:sp>
        <p:nvSpPr>
          <p:cNvPr id="39980" name="Text Box 57">
            <a:extLst>
              <a:ext uri="{FF2B5EF4-FFF2-40B4-BE49-F238E27FC236}">
                <a16:creationId xmlns:a16="http://schemas.microsoft.com/office/drawing/2014/main" id="{5F80C735-432F-4B44-B219-94D29307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3432175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Tahoma" panose="020B0604030504040204" pitchFamily="34" charset="0"/>
              </a:rPr>
              <a:t>subnet</a:t>
            </a:r>
          </a:p>
        </p:txBody>
      </p:sp>
      <p:sp>
        <p:nvSpPr>
          <p:cNvPr id="39981" name="Line 58">
            <a:extLst>
              <a:ext uri="{FF2B5EF4-FFF2-40B4-BE49-F238E27FC236}">
                <a16:creationId xmlns:a16="http://schemas.microsoft.com/office/drawing/2014/main" id="{CDB5A351-D62D-4735-A1D4-B28185FEB6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>
            <a:extLst>
              <a:ext uri="{FF2B5EF4-FFF2-40B4-BE49-F238E27FC236}">
                <a16:creationId xmlns:a16="http://schemas.microsoft.com/office/drawing/2014/main" id="{1CB1F96B-2842-4A85-A903-AF378D9D8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IP addressing: </a:t>
            </a:r>
            <a:r>
              <a:rPr lang="ko-KR" altLang="en-US" dirty="0" err="1"/>
              <a:t>클래스형</a:t>
            </a:r>
            <a:r>
              <a:rPr lang="ko-KR" altLang="en-US" dirty="0"/>
              <a:t> 주소</a:t>
            </a:r>
            <a:endParaRPr lang="en-US" altLang="ko-KR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D1C5D56-75C2-4695-AB59-1A16093CC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744538"/>
            <a:ext cx="8107363" cy="317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/>
              <a:t>클래스형 주소체계 </a:t>
            </a:r>
            <a:r>
              <a:rPr lang="en-US" altLang="ko-KR"/>
              <a:t>: Class A,B,C,D,E</a:t>
            </a:r>
          </a:p>
        </p:txBody>
      </p:sp>
      <p:pic>
        <p:nvPicPr>
          <p:cNvPr id="40964" name="Picture 6">
            <a:extLst>
              <a:ext uri="{FF2B5EF4-FFF2-40B4-BE49-F238E27FC236}">
                <a16:creationId xmlns:a16="http://schemas.microsoft.com/office/drawing/2014/main" id="{55CF26E3-F14E-49B2-A711-9FF75AC92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422400"/>
            <a:ext cx="8226425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직사각형 5">
            <a:extLst>
              <a:ext uri="{FF2B5EF4-FFF2-40B4-BE49-F238E27FC236}">
                <a16:creationId xmlns:a16="http://schemas.microsoft.com/office/drawing/2014/main" id="{49D360B8-E8F1-4EAA-9738-A80ADAED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4319588"/>
            <a:ext cx="673100" cy="330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40966" name="TextBox 6">
            <a:extLst>
              <a:ext uri="{FF2B5EF4-FFF2-40B4-BE49-F238E27FC236}">
                <a16:creationId xmlns:a16="http://schemas.microsoft.com/office/drawing/2014/main" id="{E9B00210-5D9D-4EA9-AF49-8D20F8BA2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4270375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ahoma" panose="020B0604030504040204" pitchFamily="34" charset="0"/>
              </a:rPr>
              <a:t>: </a:t>
            </a:r>
            <a:r>
              <a:rPr lang="ko-KR" altLang="en-US" sz="2000">
                <a:latin typeface="Tahoma" panose="020B0604030504040204" pitchFamily="34" charset="0"/>
              </a:rPr>
              <a:t>서브넷 표시</a:t>
            </a:r>
          </a:p>
        </p:txBody>
      </p:sp>
      <p:sp>
        <p:nvSpPr>
          <p:cNvPr id="40967" name="TextBox 7">
            <a:extLst>
              <a:ext uri="{FF2B5EF4-FFF2-40B4-BE49-F238E27FC236}">
                <a16:creationId xmlns:a16="http://schemas.microsoft.com/office/drawing/2014/main" id="{595CA566-4FE3-468F-9949-B23B047A6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795838"/>
            <a:ext cx="73104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C</a:t>
            </a:r>
            <a:r>
              <a:rPr lang="ko-KR" altLang="en-US" sz="1800">
                <a:latin typeface="Tahoma" panose="020B0604030504040204" pitchFamily="34" charset="0"/>
              </a:rPr>
              <a:t>클래스 주소 </a:t>
            </a:r>
            <a:r>
              <a:rPr lang="en-US" altLang="ko-KR" sz="1800">
                <a:latin typeface="Tahoma" panose="020B0604030504040204" pitchFamily="34" charset="0"/>
              </a:rPr>
              <a:t>: 254</a:t>
            </a:r>
            <a:r>
              <a:rPr lang="ko-KR" altLang="en-US" sz="1800">
                <a:latin typeface="Tahoma" panose="020B0604030504040204" pitchFamily="34" charset="0"/>
              </a:rPr>
              <a:t>개의 호스트 수용</a:t>
            </a:r>
            <a:r>
              <a:rPr lang="en-US" altLang="ko-KR" sz="1800">
                <a:latin typeface="Tahoma" panose="020B0604030504040204" pitchFamily="34" charset="0"/>
              </a:rPr>
              <a:t>(2</a:t>
            </a:r>
            <a:r>
              <a:rPr lang="en-US" altLang="ko-KR" sz="1800" baseline="30000">
                <a:latin typeface="Tahoma" panose="020B0604030504040204" pitchFamily="34" charset="0"/>
              </a:rPr>
              <a:t>8</a:t>
            </a:r>
            <a:r>
              <a:rPr lang="en-US" altLang="ko-KR" sz="1800">
                <a:latin typeface="Tahoma" panose="020B0604030504040204" pitchFamily="34" charset="0"/>
              </a:rPr>
              <a:t>-2)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     (0</a:t>
            </a:r>
            <a:r>
              <a:rPr lang="ko-KR" altLang="en-US" sz="1800">
                <a:latin typeface="Tahoma" panose="020B0604030504040204" pitchFamily="34" charset="0"/>
              </a:rPr>
              <a:t>번은 네트워크를 의미</a:t>
            </a:r>
            <a:r>
              <a:rPr lang="en-US" altLang="ko-KR" sz="1800">
                <a:latin typeface="Tahoma" panose="020B0604030504040204" pitchFamily="34" charset="0"/>
              </a:rPr>
              <a:t>, </a:t>
            </a:r>
            <a:r>
              <a:rPr lang="ko-KR" altLang="en-US" sz="1800">
                <a:latin typeface="Tahoma" panose="020B0604030504040204" pitchFamily="34" charset="0"/>
              </a:rPr>
              <a:t> </a:t>
            </a:r>
            <a:r>
              <a:rPr lang="en-US" altLang="ko-KR" sz="1800">
                <a:latin typeface="Tahoma" panose="020B0604030504040204" pitchFamily="34" charset="0"/>
              </a:rPr>
              <a:t>255</a:t>
            </a:r>
            <a:r>
              <a:rPr lang="ko-KR" altLang="en-US" sz="1800">
                <a:latin typeface="Tahoma" panose="020B0604030504040204" pitchFamily="34" charset="0"/>
              </a:rPr>
              <a:t>은 브로드케스트용으로  사용</a:t>
            </a:r>
            <a:r>
              <a:rPr lang="en-US" altLang="ko-KR" sz="180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B</a:t>
            </a:r>
            <a:r>
              <a:rPr lang="ko-KR" altLang="en-US" sz="1800">
                <a:latin typeface="Tahoma" panose="020B0604030504040204" pitchFamily="34" charset="0"/>
              </a:rPr>
              <a:t>클래스 주소 </a:t>
            </a:r>
            <a:r>
              <a:rPr lang="en-US" altLang="ko-KR" sz="1800">
                <a:latin typeface="Tahoma" panose="020B0604030504040204" pitchFamily="34" charset="0"/>
              </a:rPr>
              <a:t>: 65534</a:t>
            </a:r>
            <a:r>
              <a:rPr lang="ko-KR" altLang="en-US" sz="1800">
                <a:latin typeface="Tahoma" panose="020B0604030504040204" pitchFamily="34" charset="0"/>
              </a:rPr>
              <a:t>개의 호스트 수용</a:t>
            </a:r>
            <a:endParaRPr lang="en-US" altLang="ko-KR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D</a:t>
            </a:r>
            <a:r>
              <a:rPr lang="ko-KR" altLang="en-US" sz="1800">
                <a:latin typeface="Tahoma" panose="020B0604030504040204" pitchFamily="34" charset="0"/>
              </a:rPr>
              <a:t>클래스 주소 </a:t>
            </a:r>
            <a:r>
              <a:rPr lang="en-US" altLang="ko-KR" sz="1800">
                <a:latin typeface="Tahoma" panose="020B0604030504040204" pitchFamily="34" charset="0"/>
              </a:rPr>
              <a:t>: </a:t>
            </a:r>
            <a:r>
              <a:rPr lang="ko-KR" altLang="en-US" sz="1800">
                <a:latin typeface="Tahoma" panose="020B0604030504040204" pitchFamily="34" charset="0"/>
              </a:rPr>
              <a:t>멀티캐스트로 사용</a:t>
            </a:r>
            <a:endParaRPr lang="en-US" altLang="ko-KR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E</a:t>
            </a:r>
            <a:r>
              <a:rPr lang="ko-KR" altLang="en-US" sz="1800">
                <a:latin typeface="Tahoma" panose="020B0604030504040204" pitchFamily="34" charset="0"/>
              </a:rPr>
              <a:t>클래스 주소 </a:t>
            </a:r>
            <a:r>
              <a:rPr lang="en-US" altLang="ko-KR" sz="1800">
                <a:latin typeface="Tahoma" panose="020B0604030504040204" pitchFamily="34" charset="0"/>
              </a:rPr>
              <a:t>: </a:t>
            </a:r>
            <a:r>
              <a:rPr lang="ko-KR" altLang="en-US" sz="1800">
                <a:latin typeface="Tahoma" panose="020B0604030504040204" pitchFamily="34" charset="0"/>
              </a:rPr>
              <a:t>미래사용</a:t>
            </a:r>
            <a:endParaRPr lang="en-US" altLang="ko-KR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latin typeface="Tahoma" panose="020B0604030504040204" pitchFamily="34" charset="0"/>
              </a:rPr>
              <a:t>특수한 주소 </a:t>
            </a:r>
            <a:r>
              <a:rPr lang="en-US" altLang="ko-KR" sz="1800">
                <a:latin typeface="Tahoma" panose="020B0604030504040204" pitchFamily="34" charset="0"/>
              </a:rPr>
              <a:t>: 127.0.0.1(</a:t>
            </a:r>
            <a:r>
              <a:rPr lang="ko-KR" altLang="en-US" sz="1800">
                <a:latin typeface="Tahoma" panose="020B0604030504040204" pitchFamily="34" charset="0"/>
              </a:rPr>
              <a:t>루프백주소</a:t>
            </a:r>
            <a:r>
              <a:rPr lang="en-US" altLang="ko-KR" sz="1800">
                <a:latin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>
            <a:extLst>
              <a:ext uri="{FF2B5EF4-FFF2-40B4-BE49-F238E27FC236}">
                <a16:creationId xmlns:a16="http://schemas.microsoft.com/office/drawing/2014/main" id="{F8F8168C-DBA0-4DE9-AF08-4A3D3189A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IP addressing: CIDR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C3A905E-8373-43C2-8083-24FD5C206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3713" y="661988"/>
            <a:ext cx="8107362" cy="317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CIDR: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lassless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 err="1"/>
              <a:t>nter</a:t>
            </a:r>
            <a:r>
              <a:rPr lang="en-US" altLang="ko-KR" dirty="0" err="1">
                <a:solidFill>
                  <a:srgbClr val="FF0000"/>
                </a:solidFill>
              </a:rPr>
              <a:t>D</a:t>
            </a:r>
            <a:r>
              <a:rPr lang="en-US" altLang="ko-KR" dirty="0" err="1"/>
              <a:t>omain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R</a:t>
            </a:r>
            <a:r>
              <a:rPr lang="en-US" altLang="ko-KR" dirty="0"/>
              <a:t>outing(</a:t>
            </a:r>
            <a:r>
              <a:rPr lang="ko-KR" altLang="en-US" dirty="0" err="1"/>
              <a:t>사이더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ko-KR" altLang="en-US" dirty="0" err="1"/>
              <a:t>비클래스</a:t>
            </a:r>
            <a:r>
              <a:rPr lang="ko-KR" altLang="en-US" dirty="0"/>
              <a:t> 인터넷 주소할당방식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주소에 임의의 길이의 </a:t>
            </a:r>
            <a:r>
              <a:rPr lang="ko-KR" altLang="en-US" dirty="0" err="1"/>
              <a:t>서브넷을</a:t>
            </a:r>
            <a:r>
              <a:rPr lang="ko-KR" altLang="en-US" dirty="0"/>
              <a:t> 표시</a:t>
            </a:r>
            <a:r>
              <a:rPr lang="en-US" altLang="ko-KR" dirty="0"/>
              <a:t> </a:t>
            </a:r>
          </a:p>
          <a:p>
            <a:pPr lvl="1" eaLnBrk="1" hangingPunct="1">
              <a:defRPr/>
            </a:pPr>
            <a:r>
              <a:rPr lang="ko-KR" altLang="en-US" dirty="0"/>
              <a:t>주소형식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a.b.c.d</a:t>
            </a:r>
            <a:r>
              <a:rPr lang="en-US" altLang="ko-KR" dirty="0">
                <a:solidFill>
                  <a:srgbClr val="FF0000"/>
                </a:solidFill>
              </a:rPr>
              <a:t>/x</a:t>
            </a:r>
            <a:r>
              <a:rPr lang="en-US" altLang="ko-KR" dirty="0"/>
              <a:t>, </a:t>
            </a:r>
            <a:r>
              <a:rPr lang="ko-KR" altLang="en-US" dirty="0"/>
              <a:t>여기서</a:t>
            </a:r>
            <a:r>
              <a:rPr lang="en-US" altLang="ko-KR" dirty="0"/>
              <a:t> x</a:t>
            </a:r>
            <a:r>
              <a:rPr lang="ko-KR" altLang="en-US" dirty="0"/>
              <a:t>는 </a:t>
            </a:r>
            <a:r>
              <a:rPr lang="ko-KR" altLang="en-US" dirty="0" err="1"/>
              <a:t>서브넷</a:t>
            </a:r>
            <a:r>
              <a:rPr lang="ko-KR" altLang="en-US" dirty="0"/>
              <a:t> 부분을 표시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200.23.16.0/20</a:t>
            </a:r>
            <a:r>
              <a:rPr lang="ko-KR" altLang="en-US" dirty="0"/>
              <a:t>을 </a:t>
            </a:r>
            <a:r>
              <a:rPr lang="ko-KR" altLang="en-US" dirty="0" err="1"/>
              <a:t>할당받은</a:t>
            </a:r>
            <a:r>
              <a:rPr lang="ko-KR" altLang="en-US" dirty="0"/>
              <a:t> 경우 이를 다시 작은 주소 블록 </a:t>
            </a:r>
            <a:r>
              <a:rPr lang="en-US" altLang="ko-KR" dirty="0"/>
              <a:t>8</a:t>
            </a:r>
            <a:r>
              <a:rPr lang="ko-KR" altLang="en-US" dirty="0"/>
              <a:t>개로 분할 하는 방법</a:t>
            </a:r>
            <a:endParaRPr lang="en-US" altLang="ko-KR" dirty="0"/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951CA779-CA89-4D14-9622-A602CA7C2EA2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3668713"/>
            <a:ext cx="7666038" cy="946150"/>
            <a:chOff x="-986" y="899"/>
            <a:chExt cx="6384" cy="596"/>
          </a:xfrm>
        </p:grpSpPr>
        <p:sp>
          <p:nvSpPr>
            <p:cNvPr id="43021" name="Text Box 5">
              <a:extLst>
                <a:ext uri="{FF2B5EF4-FFF2-40B4-BE49-F238E27FC236}">
                  <a16:creationId xmlns:a16="http://schemas.microsoft.com/office/drawing/2014/main" id="{A5AAF284-F425-47BF-85C1-F7AB25AA5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40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chemeClr val="accent2"/>
                  </a:solidFill>
                  <a:latin typeface="Arial" panose="020B0604020202020204" pitchFamily="34" charset="0"/>
                </a:rPr>
                <a:t>11001000  00010111</a:t>
              </a:r>
              <a:r>
                <a:rPr kumimoji="0" lang="en-US" altLang="ko-KR" sz="1800" b="0">
                  <a:latin typeface="Arial" panose="020B0604020202020204" pitchFamily="34" charset="0"/>
                </a:rPr>
                <a:t>  </a:t>
              </a:r>
              <a:r>
                <a:rPr kumimoji="0" lang="en-US" altLang="ko-KR" sz="1800" b="0">
                  <a:solidFill>
                    <a:schemeClr val="accent2"/>
                  </a:solidFill>
                  <a:latin typeface="Arial" panose="020B0604020202020204" pitchFamily="34" charset="0"/>
                </a:rPr>
                <a:t>0001000</a:t>
              </a:r>
              <a:r>
                <a:rPr kumimoji="0" lang="en-US" altLang="ko-KR" sz="1800" b="0">
                  <a:latin typeface="Arial" panose="020B0604020202020204" pitchFamily="34" charset="0"/>
                </a:rPr>
                <a:t>0  00000000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43022" name="Text Box 6">
              <a:extLst>
                <a:ext uri="{FF2B5EF4-FFF2-40B4-BE49-F238E27FC236}">
                  <a16:creationId xmlns:a16="http://schemas.microsoft.com/office/drawing/2014/main" id="{57927B86-F013-4F72-A72C-D46AC1BD4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922"/>
              <a:ext cx="5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chemeClr val="accent2"/>
                  </a:solidFill>
                  <a:latin typeface="Comic Sans MS" panose="030F0702030302020204" pitchFamily="66" charset="0"/>
                </a:rPr>
                <a:t>subnet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chemeClr val="accent2"/>
                  </a:solidFill>
                  <a:latin typeface="Comic Sans MS" panose="030F0702030302020204" pitchFamily="66" charset="0"/>
                </a:rPr>
                <a:t>part</a:t>
              </a:r>
              <a:endParaRPr kumimoji="0" lang="en-US" altLang="ko-KR" sz="1800" b="0">
                <a:latin typeface="Comic Sans MS" panose="030F0702030302020204" pitchFamily="66" charset="0"/>
              </a:endParaRPr>
            </a:p>
          </p:txBody>
        </p:sp>
        <p:sp>
          <p:nvSpPr>
            <p:cNvPr id="43023" name="Text Box 7">
              <a:extLst>
                <a:ext uri="{FF2B5EF4-FFF2-40B4-BE49-F238E27FC236}">
                  <a16:creationId xmlns:a16="http://schemas.microsoft.com/office/drawing/2014/main" id="{7C60D6B2-F48C-4DA1-8F27-EF15EE654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899"/>
              <a:ext cx="41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host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part</a:t>
              </a:r>
            </a:p>
          </p:txBody>
        </p:sp>
        <p:sp>
          <p:nvSpPr>
            <p:cNvPr id="43024" name="Line 8">
              <a:extLst>
                <a:ext uri="{FF2B5EF4-FFF2-40B4-BE49-F238E27FC236}">
                  <a16:creationId xmlns:a16="http://schemas.microsoft.com/office/drawing/2014/main" id="{E5651C37-3D06-4D0C-BED5-09B79F30B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5" name="Line 9">
              <a:extLst>
                <a:ext uri="{FF2B5EF4-FFF2-40B4-BE49-F238E27FC236}">
                  <a16:creationId xmlns:a16="http://schemas.microsoft.com/office/drawing/2014/main" id="{92C133BD-10DB-4B46-97E3-D203F5EBE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6" name="Line 10">
              <a:extLst>
                <a:ext uri="{FF2B5EF4-FFF2-40B4-BE49-F238E27FC236}">
                  <a16:creationId xmlns:a16="http://schemas.microsoft.com/office/drawing/2014/main" id="{474BF282-51DB-476C-9109-99F05443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0" y="1130"/>
              <a:ext cx="5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7" name="Line 11">
              <a:extLst>
                <a:ext uri="{FF2B5EF4-FFF2-40B4-BE49-F238E27FC236}">
                  <a16:creationId xmlns:a16="http://schemas.microsoft.com/office/drawing/2014/main" id="{345F99FF-94CD-46A1-8EB7-9C9B41C7A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8" name="Text Box 12">
              <a:extLst>
                <a:ext uri="{FF2B5EF4-FFF2-40B4-BE49-F238E27FC236}">
                  <a16:creationId xmlns:a16="http://schemas.microsoft.com/office/drawing/2014/main" id="{CA5F799C-551B-4F3D-B9EE-6149C0149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86" y="1262"/>
              <a:ext cx="22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ko-KR" altLang="en-US" sz="1800" b="0">
                  <a:latin typeface="Comic Sans MS" panose="030F0702030302020204" pitchFamily="66" charset="0"/>
                </a:rPr>
                <a:t>조직 </a:t>
              </a:r>
              <a:r>
                <a:rPr kumimoji="0" lang="en-US" altLang="ko-KR" sz="1800" b="0">
                  <a:latin typeface="Comic Sans MS" panose="030F0702030302020204" pitchFamily="66" charset="0"/>
                </a:rPr>
                <a:t>0 : 200.23.16.0/23</a:t>
              </a:r>
            </a:p>
          </p:txBody>
        </p:sp>
      </p:grpSp>
      <p:sp>
        <p:nvSpPr>
          <p:cNvPr id="43013" name="Text Box 12">
            <a:extLst>
              <a:ext uri="{FF2B5EF4-FFF2-40B4-BE49-F238E27FC236}">
                <a16:creationId xmlns:a16="http://schemas.microsoft.com/office/drawing/2014/main" id="{8555DE83-F34F-47FA-9F27-BA800050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4591050"/>
            <a:ext cx="2728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800" b="0">
                <a:latin typeface="Comic Sans MS" panose="030F0702030302020204" pitchFamily="66" charset="0"/>
              </a:rPr>
              <a:t>조직 </a:t>
            </a:r>
            <a:r>
              <a:rPr kumimoji="0" lang="en-US" altLang="ko-KR" sz="1800" b="0">
                <a:latin typeface="Comic Sans MS" panose="030F0702030302020204" pitchFamily="66" charset="0"/>
              </a:rPr>
              <a:t>1 : 200.23.18.0/23</a:t>
            </a:r>
          </a:p>
        </p:txBody>
      </p:sp>
      <p:sp>
        <p:nvSpPr>
          <p:cNvPr id="43014" name="Text Box 12">
            <a:extLst>
              <a:ext uri="{FF2B5EF4-FFF2-40B4-BE49-F238E27FC236}">
                <a16:creationId xmlns:a16="http://schemas.microsoft.com/office/drawing/2014/main" id="{548734D4-A040-4CA1-82B7-83B1084B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5789613"/>
            <a:ext cx="2765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800" b="0">
                <a:latin typeface="Comic Sans MS" panose="030F0702030302020204" pitchFamily="66" charset="0"/>
              </a:rPr>
              <a:t>조직 </a:t>
            </a:r>
            <a:r>
              <a:rPr kumimoji="0" lang="en-US" altLang="ko-KR" sz="1800" b="0">
                <a:latin typeface="Comic Sans MS" panose="030F0702030302020204" pitchFamily="66" charset="0"/>
              </a:rPr>
              <a:t>7 : 200.23.30.0/23</a:t>
            </a:r>
          </a:p>
        </p:txBody>
      </p:sp>
      <p:sp>
        <p:nvSpPr>
          <p:cNvPr id="43015" name="Text Box 12">
            <a:extLst>
              <a:ext uri="{FF2B5EF4-FFF2-40B4-BE49-F238E27FC236}">
                <a16:creationId xmlns:a16="http://schemas.microsoft.com/office/drawing/2014/main" id="{6DD409F2-8FE5-4DC4-9528-F2799D78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4976813"/>
            <a:ext cx="2765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800" b="0">
                <a:latin typeface="Comic Sans MS" panose="030F0702030302020204" pitchFamily="66" charset="0"/>
              </a:rPr>
              <a:t>조직 </a:t>
            </a:r>
            <a:r>
              <a:rPr kumimoji="0" lang="en-US" altLang="ko-KR" sz="1800" b="0">
                <a:latin typeface="Comic Sans MS" panose="030F0702030302020204" pitchFamily="66" charset="0"/>
              </a:rPr>
              <a:t>2 : 200.23.20.0/23</a:t>
            </a:r>
          </a:p>
        </p:txBody>
      </p:sp>
      <p:sp>
        <p:nvSpPr>
          <p:cNvPr id="43016" name="Text Box 5">
            <a:extLst>
              <a:ext uri="{FF2B5EF4-FFF2-40B4-BE49-F238E27FC236}">
                <a16:creationId xmlns:a16="http://schemas.microsoft.com/office/drawing/2014/main" id="{7616A224-5E5F-4F52-9B8A-72680AB78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4614863"/>
            <a:ext cx="4873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chemeClr val="accent2"/>
                </a:solidFill>
                <a:latin typeface="Arial" panose="020B0604020202020204" pitchFamily="34" charset="0"/>
              </a:rPr>
              <a:t>11001000  00010111</a:t>
            </a:r>
            <a:r>
              <a:rPr kumimoji="0" lang="en-US" altLang="ko-KR" sz="1800" b="0">
                <a:latin typeface="Arial" panose="020B0604020202020204" pitchFamily="34" charset="0"/>
              </a:rPr>
              <a:t>  </a:t>
            </a:r>
            <a:r>
              <a:rPr kumimoji="0" lang="en-US" altLang="ko-KR" sz="1800" b="0">
                <a:solidFill>
                  <a:schemeClr val="accent2"/>
                </a:solidFill>
                <a:latin typeface="Arial" panose="020B0604020202020204" pitchFamily="34" charset="0"/>
              </a:rPr>
              <a:t>0001001</a:t>
            </a:r>
            <a:r>
              <a:rPr kumimoji="0" lang="en-US" altLang="ko-KR" sz="1800" b="0">
                <a:latin typeface="Arial" panose="020B0604020202020204" pitchFamily="34" charset="0"/>
              </a:rPr>
              <a:t>0  00000000</a:t>
            </a:r>
            <a:endParaRPr kumimoji="0" lang="en-US" altLang="ko-KR" sz="1800" b="0">
              <a:latin typeface="Times New Roman" panose="02020603050405020304" pitchFamily="18" charset="0"/>
            </a:endParaRPr>
          </a:p>
        </p:txBody>
      </p:sp>
      <p:sp>
        <p:nvSpPr>
          <p:cNvPr id="43017" name="Text Box 5">
            <a:extLst>
              <a:ext uri="{FF2B5EF4-FFF2-40B4-BE49-F238E27FC236}">
                <a16:creationId xmlns:a16="http://schemas.microsoft.com/office/drawing/2014/main" id="{B41041B2-24B0-4CDF-ADA0-14E0E13CA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4956175"/>
            <a:ext cx="487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chemeClr val="accent2"/>
                </a:solidFill>
                <a:latin typeface="Arial" panose="020B0604020202020204" pitchFamily="34" charset="0"/>
              </a:rPr>
              <a:t>11001000  00010111</a:t>
            </a:r>
            <a:r>
              <a:rPr kumimoji="0" lang="en-US" altLang="ko-KR" sz="1800" b="0">
                <a:latin typeface="Arial" panose="020B0604020202020204" pitchFamily="34" charset="0"/>
              </a:rPr>
              <a:t>  </a:t>
            </a:r>
            <a:r>
              <a:rPr kumimoji="0" lang="en-US" altLang="ko-KR" sz="1800" b="0">
                <a:solidFill>
                  <a:schemeClr val="accent2"/>
                </a:solidFill>
                <a:latin typeface="Arial" panose="020B0604020202020204" pitchFamily="34" charset="0"/>
              </a:rPr>
              <a:t>0001010</a:t>
            </a:r>
            <a:r>
              <a:rPr kumimoji="0" lang="en-US" altLang="ko-KR" sz="1800" b="0">
                <a:latin typeface="Arial" panose="020B0604020202020204" pitchFamily="34" charset="0"/>
              </a:rPr>
              <a:t>0  00000000</a:t>
            </a:r>
            <a:endParaRPr kumimoji="0" lang="en-US" altLang="ko-KR" sz="1800" b="0">
              <a:latin typeface="Times New Roman" panose="02020603050405020304" pitchFamily="18" charset="0"/>
            </a:endParaRPr>
          </a:p>
        </p:txBody>
      </p:sp>
      <p:sp>
        <p:nvSpPr>
          <p:cNvPr id="43018" name="Text Box 5">
            <a:extLst>
              <a:ext uri="{FF2B5EF4-FFF2-40B4-BE49-F238E27FC236}">
                <a16:creationId xmlns:a16="http://schemas.microsoft.com/office/drawing/2014/main" id="{C2939676-8509-4264-9FC0-A59951E46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5789613"/>
            <a:ext cx="4875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chemeClr val="accent2"/>
                </a:solidFill>
                <a:latin typeface="Arial" panose="020B0604020202020204" pitchFamily="34" charset="0"/>
              </a:rPr>
              <a:t>11001000  00010111</a:t>
            </a:r>
            <a:r>
              <a:rPr kumimoji="0" lang="en-US" altLang="ko-KR" sz="1800" b="0">
                <a:latin typeface="Arial" panose="020B0604020202020204" pitchFamily="34" charset="0"/>
              </a:rPr>
              <a:t>  </a:t>
            </a:r>
            <a:r>
              <a:rPr kumimoji="0" lang="en-US" altLang="ko-KR" sz="1800" b="0">
                <a:solidFill>
                  <a:schemeClr val="accent2"/>
                </a:solidFill>
                <a:latin typeface="Arial" panose="020B0604020202020204" pitchFamily="34" charset="0"/>
              </a:rPr>
              <a:t>0001111</a:t>
            </a:r>
            <a:r>
              <a:rPr kumimoji="0" lang="en-US" altLang="ko-KR" sz="1800" b="0">
                <a:latin typeface="Arial" panose="020B0604020202020204" pitchFamily="34" charset="0"/>
              </a:rPr>
              <a:t>0  00000000</a:t>
            </a:r>
            <a:endParaRPr kumimoji="0" lang="en-US" altLang="ko-KR" sz="1800" b="0">
              <a:latin typeface="Times New Roman" panose="02020603050405020304" pitchFamily="18" charset="0"/>
            </a:endParaRPr>
          </a:p>
        </p:txBody>
      </p:sp>
      <p:sp>
        <p:nvSpPr>
          <p:cNvPr id="43019" name="TextBox 3">
            <a:extLst>
              <a:ext uri="{FF2B5EF4-FFF2-40B4-BE49-F238E27FC236}">
                <a16:creationId xmlns:a16="http://schemas.microsoft.com/office/drawing/2014/main" id="{DFD7F3D0-B26B-4236-9392-62CA62749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5257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</a:rPr>
              <a:t>…</a:t>
            </a: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3020" name="TextBox 23">
            <a:extLst>
              <a:ext uri="{FF2B5EF4-FFF2-40B4-BE49-F238E27FC236}">
                <a16:creationId xmlns:a16="http://schemas.microsoft.com/office/drawing/2014/main" id="{FC6A28FC-1196-4707-8514-4EECF47E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5267325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ahoma" panose="020B0604030504040204" pitchFamily="34" charset="0"/>
              </a:rPr>
              <a:t>…</a:t>
            </a:r>
            <a:endParaRPr lang="ko-KR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>
            <a:extLst>
              <a:ext uri="{FF2B5EF4-FFF2-40B4-BE49-F238E27FC236}">
                <a16:creationId xmlns:a16="http://schemas.microsoft.com/office/drawing/2014/main" id="{541FCD9F-819D-4486-8CA8-280DF8F07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주소변환</a:t>
            </a:r>
            <a:endParaRPr lang="en-US" altLang="ko-KR" dirty="0"/>
          </a:p>
        </p:txBody>
      </p:sp>
      <p:sp>
        <p:nvSpPr>
          <p:cNvPr id="45059" name="내용 개체 틀 1">
            <a:extLst>
              <a:ext uri="{FF2B5EF4-FFF2-40B4-BE49-F238E27FC236}">
                <a16:creationId xmlns:a16="http://schemas.microsoft.com/office/drawing/2014/main" id="{0AC29D39-B93D-4D02-B4DA-25DE77FB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762000"/>
            <a:ext cx="8353425" cy="4978400"/>
          </a:xfrm>
        </p:spPr>
        <p:txBody>
          <a:bodyPr/>
          <a:lstStyle/>
          <a:p>
            <a:r>
              <a:rPr lang="en-US" altLang="ko-KR" sz="2000"/>
              <a:t>ARP</a:t>
            </a:r>
          </a:p>
          <a:p>
            <a:pPr lvl="1"/>
            <a:r>
              <a:rPr lang="ko-KR" altLang="en-US"/>
              <a:t>논리적인 주소를 물리적인 주소로 맵핑</a:t>
            </a:r>
          </a:p>
        </p:txBody>
      </p:sp>
      <p:pic>
        <p:nvPicPr>
          <p:cNvPr id="45060" name="Picture 7">
            <a:extLst>
              <a:ext uri="{FF2B5EF4-FFF2-40B4-BE49-F238E27FC236}">
                <a16:creationId xmlns:a16="http://schemas.microsoft.com/office/drawing/2014/main" id="{99F5B006-74D1-4FD5-897B-51122C4F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03400"/>
            <a:ext cx="5667375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>
            <a:extLst>
              <a:ext uri="{FF2B5EF4-FFF2-40B4-BE49-F238E27FC236}">
                <a16:creationId xmlns:a16="http://schemas.microsoft.com/office/drawing/2014/main" id="{6D51D8A0-BB75-4FA2-83F6-60E93F555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주소변환</a:t>
            </a:r>
            <a:endParaRPr lang="en-US" altLang="ko-KR" dirty="0"/>
          </a:p>
        </p:txBody>
      </p:sp>
      <p:sp>
        <p:nvSpPr>
          <p:cNvPr id="47107" name="내용 개체 틀 1">
            <a:extLst>
              <a:ext uri="{FF2B5EF4-FFF2-40B4-BE49-F238E27FC236}">
                <a16:creationId xmlns:a16="http://schemas.microsoft.com/office/drawing/2014/main" id="{3F25E6BC-6FDA-415A-8881-FA3BC89B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762000"/>
            <a:ext cx="8353425" cy="4978400"/>
          </a:xfrm>
        </p:spPr>
        <p:txBody>
          <a:bodyPr/>
          <a:lstStyle/>
          <a:p>
            <a:r>
              <a:rPr lang="en-US" altLang="ko-KR" sz="2000"/>
              <a:t>Proxy ARP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서브넷에 있는 호스트에 대해 가상응답을 하는 라우터 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CB1FE1E1-3950-4F33-BA8E-3483FCA3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386638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83631225-D221-49A5-BE1B-961EA7725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826500" cy="5238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DHCP: Dynamic Host Configuration Protocol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58AB37C-81E0-421D-8418-DB8E052E5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952500"/>
            <a:ext cx="8034338" cy="8255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ko-KR" altLang="en-US" sz="2000" u="sng">
                <a:solidFill>
                  <a:srgbClr val="FF0000"/>
                </a:solidFill>
              </a:rPr>
              <a:t>목표</a:t>
            </a:r>
            <a:r>
              <a:rPr lang="en-US" altLang="ko-KR" sz="2000" u="sng">
                <a:solidFill>
                  <a:srgbClr val="FF0000"/>
                </a:solidFill>
              </a:rPr>
              <a:t>:</a:t>
            </a:r>
            <a:r>
              <a:rPr lang="en-US" altLang="ko-KR" sz="2000"/>
              <a:t> </a:t>
            </a:r>
            <a:r>
              <a:rPr lang="ko-KR" altLang="en-US" sz="2000"/>
              <a:t>호스트가 네트워크에 접속할 때 서버로 부터 동적으로 </a:t>
            </a:r>
            <a:r>
              <a:rPr lang="en-US" altLang="ko-KR" sz="2000"/>
              <a:t>IP</a:t>
            </a:r>
            <a:r>
              <a:rPr lang="ko-KR" altLang="en-US" sz="2000"/>
              <a:t>를 얻을 수 있도록 하는 프로토콜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/>
              <a:t>사용중일 때 갱신이 가능하여야 함 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단기간 네트워크을 사용하는 모바일 사용자 지원</a:t>
            </a:r>
            <a:r>
              <a:rPr lang="en-US" altLang="ko-KR"/>
              <a:t> </a:t>
            </a:r>
          </a:p>
          <a:p>
            <a:pPr lvl="1"/>
            <a:endParaRPr lang="en-US" altLang="ko-KR"/>
          </a:p>
          <a:p>
            <a:pPr>
              <a:buFont typeface="ZapfDingbats" pitchFamily="82" charset="2"/>
              <a:buNone/>
            </a:pPr>
            <a:r>
              <a:rPr lang="en-US" altLang="ko-KR"/>
              <a:t>DHCP overview:</a:t>
            </a:r>
          </a:p>
          <a:p>
            <a:pPr lvl="1"/>
            <a:r>
              <a:rPr lang="en-US" altLang="ko-KR"/>
              <a:t>host broadcasts “</a:t>
            </a:r>
            <a:r>
              <a:rPr lang="en-US" altLang="ko-KR">
                <a:solidFill>
                  <a:schemeClr val="accent2"/>
                </a:solidFill>
              </a:rPr>
              <a:t>DHCP discover</a:t>
            </a:r>
            <a:r>
              <a:rPr lang="en-US" altLang="ko-KR"/>
              <a:t>” msg</a:t>
            </a:r>
          </a:p>
          <a:p>
            <a:pPr lvl="1"/>
            <a:r>
              <a:rPr lang="en-US" altLang="ko-KR"/>
              <a:t>DHCP server responds with “</a:t>
            </a:r>
            <a:r>
              <a:rPr lang="en-US" altLang="ko-KR">
                <a:solidFill>
                  <a:schemeClr val="accent2"/>
                </a:solidFill>
              </a:rPr>
              <a:t>DHCP offer</a:t>
            </a:r>
            <a:r>
              <a:rPr lang="en-US" altLang="ko-KR"/>
              <a:t>” msg</a:t>
            </a:r>
          </a:p>
          <a:p>
            <a:pPr lvl="1"/>
            <a:r>
              <a:rPr lang="en-US" altLang="ko-KR"/>
              <a:t>host requests IP address: “</a:t>
            </a:r>
            <a:r>
              <a:rPr lang="en-US" altLang="ko-KR">
                <a:solidFill>
                  <a:schemeClr val="accent2"/>
                </a:solidFill>
              </a:rPr>
              <a:t>DHCP request</a:t>
            </a:r>
            <a:r>
              <a:rPr lang="en-US" altLang="ko-KR"/>
              <a:t>” msg</a:t>
            </a:r>
          </a:p>
          <a:p>
            <a:pPr lvl="1"/>
            <a:r>
              <a:rPr lang="en-US" altLang="ko-KR"/>
              <a:t>DHCP server sends address: “</a:t>
            </a:r>
            <a:r>
              <a:rPr lang="en-US" altLang="ko-KR">
                <a:solidFill>
                  <a:schemeClr val="accent2"/>
                </a:solidFill>
              </a:rPr>
              <a:t>DHCP ack</a:t>
            </a:r>
            <a:r>
              <a:rPr lang="en-US" altLang="ko-KR"/>
              <a:t>” msg </a:t>
            </a:r>
          </a:p>
          <a:p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>
            <a:extLst>
              <a:ext uri="{FF2B5EF4-FFF2-40B4-BE49-F238E27FC236}">
                <a16:creationId xmlns:a16="http://schemas.microsoft.com/office/drawing/2014/main" id="{EA2B25D4-90A4-4E61-A11D-3C2E18AFE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1. Network-Layer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BDABFF-3135-40E7-B5F6-D9CD50B37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889000"/>
            <a:ext cx="8320087" cy="5384800"/>
          </a:xfrm>
        </p:spPr>
        <p:txBody>
          <a:bodyPr/>
          <a:lstStyle/>
          <a:p>
            <a:pPr eaLnBrk="1" hangingPunct="1"/>
            <a:r>
              <a:rPr lang="ko-KR" altLang="en-US" sz="2000" i="1">
                <a:solidFill>
                  <a:schemeClr val="accent2"/>
                </a:solidFill>
              </a:rPr>
              <a:t>일반적인 네트워크 계층의 기능</a:t>
            </a:r>
            <a:endParaRPr lang="en-US" altLang="ko-KR" sz="2000" i="1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ko-KR" sz="1800" i="1">
                <a:solidFill>
                  <a:schemeClr val="accent2"/>
                </a:solidFill>
              </a:rPr>
              <a:t>forwarding:</a:t>
            </a:r>
            <a:r>
              <a:rPr lang="en-US" altLang="ko-KR" sz="1800"/>
              <a:t> </a:t>
            </a:r>
            <a:r>
              <a:rPr lang="ko-KR" altLang="en-US" sz="1800"/>
              <a:t>패킷을 라우터의 입력에서 출력으로 옮기는 것</a:t>
            </a:r>
            <a:r>
              <a:rPr lang="en-US" altLang="ko-KR" sz="1800"/>
              <a:t> 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ko-KR" sz="1800" i="1">
                <a:solidFill>
                  <a:schemeClr val="accent2"/>
                </a:solidFill>
              </a:rPr>
              <a:t>routing:</a:t>
            </a:r>
            <a:r>
              <a:rPr lang="en-US" altLang="ko-KR" sz="1800"/>
              <a:t> </a:t>
            </a:r>
            <a:r>
              <a:rPr lang="ko-KR" altLang="en-US" sz="1800"/>
              <a:t>출발지부터 목적지까지 패킷이 거치는 경로를 결정하는 것</a:t>
            </a:r>
            <a:r>
              <a:rPr lang="en-US" altLang="ko-KR" sz="1800"/>
              <a:t> 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altLang="ko-KR" i="1"/>
              <a:t>Routing algorithms</a:t>
            </a:r>
            <a:endParaRPr lang="en-US" altLang="ko-KR"/>
          </a:p>
          <a:p>
            <a:pPr lvl="1" eaLnBrk="1" hangingPunct="1"/>
            <a:r>
              <a:rPr lang="ko-KR" altLang="en-US" sz="1800" b="1" i="1">
                <a:solidFill>
                  <a:schemeClr val="accent2"/>
                </a:solidFill>
              </a:rPr>
              <a:t>연결설정</a:t>
            </a:r>
            <a:r>
              <a:rPr lang="en-US" altLang="ko-KR" sz="1800" b="1" i="1">
                <a:solidFill>
                  <a:schemeClr val="accent2"/>
                </a:solidFill>
              </a:rPr>
              <a:t>(</a:t>
            </a:r>
            <a:r>
              <a:rPr lang="ko-KR" altLang="en-US" sz="1800" b="1" i="1">
                <a:solidFill>
                  <a:schemeClr val="accent2"/>
                </a:solidFill>
              </a:rPr>
              <a:t>일부네트워크에 적용</a:t>
            </a:r>
            <a:r>
              <a:rPr lang="en-US" altLang="ko-KR" sz="1800" b="1" i="1">
                <a:solidFill>
                  <a:schemeClr val="accent2"/>
                </a:solidFill>
              </a:rPr>
              <a:t>)</a:t>
            </a:r>
          </a:p>
          <a:p>
            <a:pPr lvl="2" eaLnBrk="1" hangingPunct="1"/>
            <a:r>
              <a:rPr lang="ko-KR" altLang="en-US"/>
              <a:t>데이타그램을 전송하기 전에 송수신 호스트와 라우터가 가상 연결을 설정함</a:t>
            </a:r>
            <a:r>
              <a:rPr lang="en-US" altLang="ko-KR"/>
              <a:t> </a:t>
            </a:r>
          </a:p>
          <a:p>
            <a:pPr lvl="2" eaLnBrk="1" hangingPunct="1"/>
            <a:r>
              <a:rPr lang="ko-KR" altLang="en-US"/>
              <a:t>네트워크와 트랜스포트 계층 연결 서비스 구분</a:t>
            </a:r>
            <a:r>
              <a:rPr lang="en-US" altLang="ko-KR"/>
              <a:t> </a:t>
            </a:r>
          </a:p>
          <a:p>
            <a:pPr lvl="3" eaLnBrk="1" hangingPunct="1"/>
            <a:r>
              <a:rPr lang="en-US" altLang="ko-KR" sz="1800">
                <a:solidFill>
                  <a:srgbClr val="FF0000"/>
                </a:solidFill>
              </a:rPr>
              <a:t>Network:</a:t>
            </a:r>
            <a:r>
              <a:rPr lang="en-US" altLang="ko-KR" sz="1800"/>
              <a:t> 2</a:t>
            </a:r>
            <a:r>
              <a:rPr lang="ko-KR" altLang="en-US" sz="1800"/>
              <a:t>개의 호스트간 연결</a:t>
            </a:r>
            <a:endParaRPr lang="en-US" altLang="ko-KR" sz="1800"/>
          </a:p>
          <a:p>
            <a:pPr lvl="3" eaLnBrk="1" hangingPunct="1"/>
            <a:r>
              <a:rPr lang="en-US" altLang="ko-KR" sz="1800">
                <a:solidFill>
                  <a:srgbClr val="FF0000"/>
                </a:solidFill>
              </a:rPr>
              <a:t>Transport:</a:t>
            </a:r>
            <a:r>
              <a:rPr lang="en-US" altLang="ko-KR" sz="1800"/>
              <a:t> 2</a:t>
            </a:r>
            <a:r>
              <a:rPr lang="ko-KR" altLang="en-US" sz="1800"/>
              <a:t>개의 프로세스간 연결</a:t>
            </a:r>
            <a:endParaRPr lang="en-US" altLang="ko-KR" sz="1800"/>
          </a:p>
          <a:p>
            <a:pPr eaLnBrk="1" hangingPunct="1"/>
            <a:endParaRPr lang="en-US" altLang="ko-KR" sz="1800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>
            <a:extLst>
              <a:ext uri="{FF2B5EF4-FFF2-40B4-BE49-F238E27FC236}">
                <a16:creationId xmlns:a16="http://schemas.microsoft.com/office/drawing/2014/main" id="{2055C8CC-E649-4A34-A836-08F47F174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7772400" cy="5238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DHCP client-server scenario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DD88CE4-3C5D-4F25-8737-9997343C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04" name="Freeform 4">
            <a:extLst>
              <a:ext uri="{FF2B5EF4-FFF2-40B4-BE49-F238E27FC236}">
                <a16:creationId xmlns:a16="http://schemas.microsoft.com/office/drawing/2014/main" id="{C37E7E5A-25BB-46A9-9671-2202F886DE8A}"/>
              </a:ext>
            </a:extLst>
          </p:cNvPr>
          <p:cNvSpPr>
            <a:spLocks/>
          </p:cNvSpPr>
          <p:nvPr/>
        </p:nvSpPr>
        <p:spPr bwMode="auto">
          <a:xfrm>
            <a:off x="1712913" y="2103438"/>
            <a:ext cx="1941512" cy="2049462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5" name="Freeform 5">
            <a:extLst>
              <a:ext uri="{FF2B5EF4-FFF2-40B4-BE49-F238E27FC236}">
                <a16:creationId xmlns:a16="http://schemas.microsoft.com/office/drawing/2014/main" id="{97798E2B-EEB7-49E6-A4F5-5D057674A29C}"/>
              </a:ext>
            </a:extLst>
          </p:cNvPr>
          <p:cNvSpPr>
            <a:spLocks/>
          </p:cNvSpPr>
          <p:nvPr/>
        </p:nvSpPr>
        <p:spPr bwMode="auto">
          <a:xfrm>
            <a:off x="4229100" y="2390775"/>
            <a:ext cx="1906588" cy="1958975"/>
          </a:xfrm>
          <a:custGeom>
            <a:avLst/>
            <a:gdLst>
              <a:gd name="T0" fmla="*/ 2147483646 w 1201"/>
              <a:gd name="T1" fmla="*/ 2147483646 h 1234"/>
              <a:gd name="T2" fmla="*/ 2147483646 w 1201"/>
              <a:gd name="T3" fmla="*/ 2147483646 h 1234"/>
              <a:gd name="T4" fmla="*/ 2147483646 w 1201"/>
              <a:gd name="T5" fmla="*/ 2147483646 h 1234"/>
              <a:gd name="T6" fmla="*/ 2147483646 w 1201"/>
              <a:gd name="T7" fmla="*/ 2147483646 h 1234"/>
              <a:gd name="T8" fmla="*/ 2147483646 w 1201"/>
              <a:gd name="T9" fmla="*/ 2147483646 h 1234"/>
              <a:gd name="T10" fmla="*/ 2147483646 w 1201"/>
              <a:gd name="T11" fmla="*/ 2147483646 h 1234"/>
              <a:gd name="T12" fmla="*/ 2147483646 w 1201"/>
              <a:gd name="T13" fmla="*/ 2147483646 h 1234"/>
              <a:gd name="T14" fmla="*/ 2147483646 w 1201"/>
              <a:gd name="T15" fmla="*/ 2147483646 h 1234"/>
              <a:gd name="T16" fmla="*/ 2147483646 w 1201"/>
              <a:gd name="T17" fmla="*/ 2147483646 h 1234"/>
              <a:gd name="T18" fmla="*/ 2147483646 w 1201"/>
              <a:gd name="T19" fmla="*/ 2147483646 h 1234"/>
              <a:gd name="T20" fmla="*/ 2147483646 w 1201"/>
              <a:gd name="T21" fmla="*/ 2147483646 h 1234"/>
              <a:gd name="T22" fmla="*/ 2147483646 w 1201"/>
              <a:gd name="T23" fmla="*/ 2147483646 h 1234"/>
              <a:gd name="T24" fmla="*/ 2147483646 w 1201"/>
              <a:gd name="T25" fmla="*/ 2147483646 h 1234"/>
              <a:gd name="T26" fmla="*/ 2147483646 w 1201"/>
              <a:gd name="T27" fmla="*/ 2147483646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6" name="Freeform 6">
            <a:extLst>
              <a:ext uri="{FF2B5EF4-FFF2-40B4-BE49-F238E27FC236}">
                <a16:creationId xmlns:a16="http://schemas.microsoft.com/office/drawing/2014/main" id="{21F29543-3CEA-4C29-80C8-EB42DBC1A064}"/>
              </a:ext>
            </a:extLst>
          </p:cNvPr>
          <p:cNvSpPr>
            <a:spLocks/>
          </p:cNvSpPr>
          <p:nvPr/>
        </p:nvSpPr>
        <p:spPr bwMode="auto">
          <a:xfrm>
            <a:off x="2921000" y="3767138"/>
            <a:ext cx="2055813" cy="1490662"/>
          </a:xfrm>
          <a:custGeom>
            <a:avLst/>
            <a:gdLst>
              <a:gd name="T0" fmla="*/ 2147483646 w 1295"/>
              <a:gd name="T1" fmla="*/ 2147483646 h 939"/>
              <a:gd name="T2" fmla="*/ 2147483646 w 1295"/>
              <a:gd name="T3" fmla="*/ 2147483646 h 939"/>
              <a:gd name="T4" fmla="*/ 2147483646 w 1295"/>
              <a:gd name="T5" fmla="*/ 2147483646 h 939"/>
              <a:gd name="T6" fmla="*/ 2147483646 w 1295"/>
              <a:gd name="T7" fmla="*/ 2147483646 h 939"/>
              <a:gd name="T8" fmla="*/ 2147483646 w 1295"/>
              <a:gd name="T9" fmla="*/ 2147483646 h 939"/>
              <a:gd name="T10" fmla="*/ 2147483646 w 1295"/>
              <a:gd name="T11" fmla="*/ 2147483646 h 939"/>
              <a:gd name="T12" fmla="*/ 2147483646 w 1295"/>
              <a:gd name="T13" fmla="*/ 2147483646 h 939"/>
              <a:gd name="T14" fmla="*/ 2147483646 w 1295"/>
              <a:gd name="T15" fmla="*/ 2147483646 h 939"/>
              <a:gd name="T16" fmla="*/ 2147483646 w 1295"/>
              <a:gd name="T17" fmla="*/ 2147483646 h 939"/>
              <a:gd name="T18" fmla="*/ 2147483646 w 1295"/>
              <a:gd name="T19" fmla="*/ 2147483646 h 939"/>
              <a:gd name="T20" fmla="*/ 2147483646 w 1295"/>
              <a:gd name="T21" fmla="*/ 2147483646 h 939"/>
              <a:gd name="T22" fmla="*/ 2147483646 w 1295"/>
              <a:gd name="T23" fmla="*/ 2147483646 h 9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5"/>
              <a:gd name="T37" fmla="*/ 0 h 939"/>
              <a:gd name="T38" fmla="*/ 1295 w 1295"/>
              <a:gd name="T39" fmla="*/ 939 h 9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5" h="939">
                <a:moveTo>
                  <a:pt x="600" y="30"/>
                </a:moveTo>
                <a:cubicBezTo>
                  <a:pt x="486" y="60"/>
                  <a:pt x="610" y="247"/>
                  <a:pt x="525" y="393"/>
                </a:cubicBezTo>
                <a:cubicBezTo>
                  <a:pt x="439" y="467"/>
                  <a:pt x="162" y="394"/>
                  <a:pt x="81" y="471"/>
                </a:cubicBezTo>
                <a:cubicBezTo>
                  <a:pt x="0" y="548"/>
                  <a:pt x="18" y="779"/>
                  <a:pt x="39" y="855"/>
                </a:cubicBezTo>
                <a:cubicBezTo>
                  <a:pt x="60" y="931"/>
                  <a:pt x="142" y="915"/>
                  <a:pt x="207" y="927"/>
                </a:cubicBezTo>
                <a:cubicBezTo>
                  <a:pt x="272" y="939"/>
                  <a:pt x="346" y="933"/>
                  <a:pt x="429" y="927"/>
                </a:cubicBezTo>
                <a:cubicBezTo>
                  <a:pt x="512" y="921"/>
                  <a:pt x="572" y="904"/>
                  <a:pt x="705" y="891"/>
                </a:cubicBezTo>
                <a:cubicBezTo>
                  <a:pt x="838" y="878"/>
                  <a:pt x="1159" y="921"/>
                  <a:pt x="1227" y="849"/>
                </a:cubicBezTo>
                <a:cubicBezTo>
                  <a:pt x="1295" y="777"/>
                  <a:pt x="1188" y="540"/>
                  <a:pt x="1113" y="459"/>
                </a:cubicBezTo>
                <a:cubicBezTo>
                  <a:pt x="1038" y="378"/>
                  <a:pt x="835" y="432"/>
                  <a:pt x="777" y="363"/>
                </a:cubicBezTo>
                <a:cubicBezTo>
                  <a:pt x="719" y="294"/>
                  <a:pt x="791" y="97"/>
                  <a:pt x="762" y="42"/>
                </a:cubicBezTo>
                <a:cubicBezTo>
                  <a:pt x="708" y="15"/>
                  <a:pt x="714" y="0"/>
                  <a:pt x="600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1207" name="Object 2">
            <a:extLst>
              <a:ext uri="{FF2B5EF4-FFF2-40B4-BE49-F238E27FC236}">
                <a16:creationId xmlns:a16="http://schemas.microsoft.com/office/drawing/2014/main" id="{EEE6600D-BB1D-4092-84F4-0360256D6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22082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5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2082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Line 8">
            <a:extLst>
              <a:ext uri="{FF2B5EF4-FFF2-40B4-BE49-F238E27FC236}">
                <a16:creationId xmlns:a16="http://schemas.microsoft.com/office/drawing/2014/main" id="{227AEDD8-5186-432A-BFED-0837D93CA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2581275"/>
            <a:ext cx="2778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A63A4DD5-7EE7-4D90-ACF1-0F4A8469E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1600" y="25669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A389250D-4EBD-453D-A4FB-F534FFB21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1088" y="32258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1" name="Line 11">
            <a:extLst>
              <a:ext uri="{FF2B5EF4-FFF2-40B4-BE49-F238E27FC236}">
                <a16:creationId xmlns:a16="http://schemas.microsoft.com/office/drawing/2014/main" id="{5A582D26-F887-4F04-BF9C-DE3D0E1F5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8528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1212" name="Object 3">
            <a:extLst>
              <a:ext uri="{FF2B5EF4-FFF2-40B4-BE49-F238E27FC236}">
                <a16:creationId xmlns:a16="http://schemas.microsoft.com/office/drawing/2014/main" id="{7E2C2B72-90EA-40A7-B72B-9833C16F3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28749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6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8749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4">
            <a:extLst>
              <a:ext uri="{FF2B5EF4-FFF2-40B4-BE49-F238E27FC236}">
                <a16:creationId xmlns:a16="http://schemas.microsoft.com/office/drawing/2014/main" id="{A3CF8147-73A2-4B6F-B2C1-F7029BD62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34845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4845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Line 14">
            <a:extLst>
              <a:ext uri="{FF2B5EF4-FFF2-40B4-BE49-F238E27FC236}">
                <a16:creationId xmlns:a16="http://schemas.microsoft.com/office/drawing/2014/main" id="{CD5E3261-26D2-4A04-B614-8469136A4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3424238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1215" name="Group 15">
            <a:extLst>
              <a:ext uri="{FF2B5EF4-FFF2-40B4-BE49-F238E27FC236}">
                <a16:creationId xmlns:a16="http://schemas.microsoft.com/office/drawing/2014/main" id="{F1331FFB-24E0-4223-A017-9836177E2442}"/>
              </a:ext>
            </a:extLst>
          </p:cNvPr>
          <p:cNvGrpSpPr>
            <a:grpSpLocks/>
          </p:cNvGrpSpPr>
          <p:nvPr/>
        </p:nvGrpSpPr>
        <p:grpSpPr bwMode="auto">
          <a:xfrm>
            <a:off x="3584575" y="3389313"/>
            <a:ext cx="711200" cy="381000"/>
            <a:chOff x="3600" y="219"/>
            <a:chExt cx="360" cy="175"/>
          </a:xfrm>
        </p:grpSpPr>
        <p:sp>
          <p:nvSpPr>
            <p:cNvPr id="51282" name="Oval 16">
              <a:extLst>
                <a:ext uri="{FF2B5EF4-FFF2-40B4-BE49-F238E27FC236}">
                  <a16:creationId xmlns:a16="http://schemas.microsoft.com/office/drawing/2014/main" id="{405DC61F-F784-4469-927C-DF95085F8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1283" name="Line 17">
              <a:extLst>
                <a:ext uri="{FF2B5EF4-FFF2-40B4-BE49-F238E27FC236}">
                  <a16:creationId xmlns:a16="http://schemas.microsoft.com/office/drawing/2014/main" id="{6A70347B-7343-4E0A-9C0D-B1B851A66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4" name="Line 18">
              <a:extLst>
                <a:ext uri="{FF2B5EF4-FFF2-40B4-BE49-F238E27FC236}">
                  <a16:creationId xmlns:a16="http://schemas.microsoft.com/office/drawing/2014/main" id="{8C50FEE5-0083-4310-A8F4-AC611EE53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5" name="Rectangle 19">
              <a:extLst>
                <a:ext uri="{FF2B5EF4-FFF2-40B4-BE49-F238E27FC236}">
                  <a16:creationId xmlns:a16="http://schemas.microsoft.com/office/drawing/2014/main" id="{E67E03A6-7DB8-4647-BEC3-9900BABE2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51286" name="Oval 20">
              <a:extLst>
                <a:ext uri="{FF2B5EF4-FFF2-40B4-BE49-F238E27FC236}">
                  <a16:creationId xmlns:a16="http://schemas.microsoft.com/office/drawing/2014/main" id="{2FAE1157-6BB3-4F68-B1EF-0C0AA407B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51287" name="Group 21">
              <a:extLst>
                <a:ext uri="{FF2B5EF4-FFF2-40B4-BE49-F238E27FC236}">
                  <a16:creationId xmlns:a16="http://schemas.microsoft.com/office/drawing/2014/main" id="{FD1B5399-34E9-462F-85FF-F96948FA7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92" name="Line 22">
                <a:extLst>
                  <a:ext uri="{FF2B5EF4-FFF2-40B4-BE49-F238E27FC236}">
                    <a16:creationId xmlns:a16="http://schemas.microsoft.com/office/drawing/2014/main" id="{90918AE6-0B78-469F-9F5B-8539B5D65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93" name="Line 23">
                <a:extLst>
                  <a:ext uri="{FF2B5EF4-FFF2-40B4-BE49-F238E27FC236}">
                    <a16:creationId xmlns:a16="http://schemas.microsoft.com/office/drawing/2014/main" id="{451CE647-5472-4662-9018-5EB8E4FBC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94" name="Line 24">
                <a:extLst>
                  <a:ext uri="{FF2B5EF4-FFF2-40B4-BE49-F238E27FC236}">
                    <a16:creationId xmlns:a16="http://schemas.microsoft.com/office/drawing/2014/main" id="{EF2E9F68-7161-4AA9-8B35-0DC0FC82E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1288" name="Group 25">
              <a:extLst>
                <a:ext uri="{FF2B5EF4-FFF2-40B4-BE49-F238E27FC236}">
                  <a16:creationId xmlns:a16="http://schemas.microsoft.com/office/drawing/2014/main" id="{897BBB77-6F0F-4E75-AB99-0E47A129ACE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89" name="Line 26">
                <a:extLst>
                  <a:ext uri="{FF2B5EF4-FFF2-40B4-BE49-F238E27FC236}">
                    <a16:creationId xmlns:a16="http://schemas.microsoft.com/office/drawing/2014/main" id="{26B15F36-026C-4F3D-A232-A73048AA8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90" name="Line 27">
                <a:extLst>
                  <a:ext uri="{FF2B5EF4-FFF2-40B4-BE49-F238E27FC236}">
                    <a16:creationId xmlns:a16="http://schemas.microsoft.com/office/drawing/2014/main" id="{3ED8D234-8F9F-44A9-9244-A2C175A45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291" name="Line 28">
                <a:extLst>
                  <a:ext uri="{FF2B5EF4-FFF2-40B4-BE49-F238E27FC236}">
                    <a16:creationId xmlns:a16="http://schemas.microsoft.com/office/drawing/2014/main" id="{04F1E57B-F48B-4029-8B95-1CDA4625C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216" name="Text Box 29">
            <a:extLst>
              <a:ext uri="{FF2B5EF4-FFF2-40B4-BE49-F238E27FC236}">
                <a16:creationId xmlns:a16="http://schemas.microsoft.com/office/drawing/2014/main" id="{ACA2073E-D6A8-4DE8-BDC9-0F20183B3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22558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223.1.1.1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17" name="Rectangle 30">
            <a:extLst>
              <a:ext uri="{FF2B5EF4-FFF2-40B4-BE49-F238E27FC236}">
                <a16:creationId xmlns:a16="http://schemas.microsoft.com/office/drawing/2014/main" id="{39F26370-F6A5-4FC0-84AA-36B95FB7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2976563"/>
            <a:ext cx="309563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18" name="Text Box 31">
            <a:extLst>
              <a:ext uri="{FF2B5EF4-FFF2-40B4-BE49-F238E27FC236}">
                <a16:creationId xmlns:a16="http://schemas.microsoft.com/office/drawing/2014/main" id="{D44727DA-A0FF-4C08-9470-F65C17842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28844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223.1.1.2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19" name="Text Box 32">
            <a:extLst>
              <a:ext uri="{FF2B5EF4-FFF2-40B4-BE49-F238E27FC236}">
                <a16:creationId xmlns:a16="http://schemas.microsoft.com/office/drawing/2014/main" id="{14E07878-B045-4EB6-9F5E-115A61C1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369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223.1.1.3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20" name="Text Box 33">
            <a:extLst>
              <a:ext uri="{FF2B5EF4-FFF2-40B4-BE49-F238E27FC236}">
                <a16:creationId xmlns:a16="http://schemas.microsoft.com/office/drawing/2014/main" id="{2A1FCC7F-D4F0-4CEB-84E3-6EA9EF61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31654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223.1.1.4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21" name="Line 34">
            <a:extLst>
              <a:ext uri="{FF2B5EF4-FFF2-40B4-BE49-F238E27FC236}">
                <a16:creationId xmlns:a16="http://schemas.microsoft.com/office/drawing/2014/main" id="{5FEE6603-41E0-49B8-8091-80C224899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3433763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2" name="Text Box 35">
            <a:extLst>
              <a:ext uri="{FF2B5EF4-FFF2-40B4-BE49-F238E27FC236}">
                <a16:creationId xmlns:a16="http://schemas.microsoft.com/office/drawing/2014/main" id="{7FEAC6E6-55DD-4D93-B205-5F8B04C41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31559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223.1.2.9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23" name="Line 36">
            <a:extLst>
              <a:ext uri="{FF2B5EF4-FFF2-40B4-BE49-F238E27FC236}">
                <a16:creationId xmlns:a16="http://schemas.microsoft.com/office/drawing/2014/main" id="{1DF7D666-666F-4FD4-AD5D-76C8FAB85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3350" y="273843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1224" name="Object 5">
            <a:extLst>
              <a:ext uri="{FF2B5EF4-FFF2-40B4-BE49-F238E27FC236}">
                <a16:creationId xmlns:a16="http://schemas.microsoft.com/office/drawing/2014/main" id="{6DE98D86-3740-4BD4-87DA-AB07FD1A1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2446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4463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5" name="Line 38">
            <a:extLst>
              <a:ext uri="{FF2B5EF4-FFF2-40B4-BE49-F238E27FC236}">
                <a16:creationId xmlns:a16="http://schemas.microsoft.com/office/drawing/2014/main" id="{373BE3A2-1FCF-4265-96A8-B24D37F45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3350" y="27432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1226" name="Object 6">
            <a:extLst>
              <a:ext uri="{FF2B5EF4-FFF2-40B4-BE49-F238E27FC236}">
                <a16:creationId xmlns:a16="http://schemas.microsoft.com/office/drawing/2014/main" id="{44FF04BA-1150-4C7F-AABB-8F6EEDE1D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913" y="38274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9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38274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Line 40">
            <a:extLst>
              <a:ext uri="{FF2B5EF4-FFF2-40B4-BE49-F238E27FC236}">
                <a16:creationId xmlns:a16="http://schemas.microsoft.com/office/drawing/2014/main" id="{504AEF8C-D2E2-463C-B84E-E0D87A215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3350" y="40147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8" name="Rectangle 41">
            <a:extLst>
              <a:ext uri="{FF2B5EF4-FFF2-40B4-BE49-F238E27FC236}">
                <a16:creationId xmlns:a16="http://schemas.microsoft.com/office/drawing/2014/main" id="{0C78DFE8-78FC-42CE-ADDF-C1A7F6E5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3749675"/>
            <a:ext cx="1714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29" name="Text Box 42">
            <a:extLst>
              <a:ext uri="{FF2B5EF4-FFF2-40B4-BE49-F238E27FC236}">
                <a16:creationId xmlns:a16="http://schemas.microsoft.com/office/drawing/2014/main" id="{C9A7F4F5-E931-4D7D-AFAE-218B333BA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3636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223.1.2.2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30" name="Text Box 43">
            <a:extLst>
              <a:ext uri="{FF2B5EF4-FFF2-40B4-BE49-F238E27FC236}">
                <a16:creationId xmlns:a16="http://schemas.microsoft.com/office/drawing/2014/main" id="{E176AE78-0FCA-4BCF-BD99-BF35ECA6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21447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223.1.2.1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31" name="Line 44">
            <a:extLst>
              <a:ext uri="{FF2B5EF4-FFF2-40B4-BE49-F238E27FC236}">
                <a16:creationId xmlns:a16="http://schemas.microsoft.com/office/drawing/2014/main" id="{496523A9-FCC9-4C7C-967F-FED2BEA94F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1288" y="37719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2" name="Line 45">
            <a:extLst>
              <a:ext uri="{FF2B5EF4-FFF2-40B4-BE49-F238E27FC236}">
                <a16:creationId xmlns:a16="http://schemas.microsoft.com/office/drawing/2014/main" id="{ACE7120B-81EB-4F96-8E9E-707AB91C9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063" y="4491038"/>
            <a:ext cx="1185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3" name="Line 46">
            <a:extLst>
              <a:ext uri="{FF2B5EF4-FFF2-40B4-BE49-F238E27FC236}">
                <a16:creationId xmlns:a16="http://schemas.microsoft.com/office/drawing/2014/main" id="{AFAFC0D4-8969-4265-AE73-C571747883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90888" y="4483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4" name="Line 47">
            <a:extLst>
              <a:ext uri="{FF2B5EF4-FFF2-40B4-BE49-F238E27FC236}">
                <a16:creationId xmlns:a16="http://schemas.microsoft.com/office/drawing/2014/main" id="{A743F13C-7264-45C5-A897-512CB6CC6F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67225" y="4487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1235" name="Object 7">
            <a:extLst>
              <a:ext uri="{FF2B5EF4-FFF2-40B4-BE49-F238E27FC236}">
                <a16:creationId xmlns:a16="http://schemas.microsoft.com/office/drawing/2014/main" id="{428412A6-252A-499B-84C7-8F92DDEB7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2913" y="4646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0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646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6" name="Object 8">
            <a:extLst>
              <a:ext uri="{FF2B5EF4-FFF2-40B4-BE49-F238E27FC236}">
                <a16:creationId xmlns:a16="http://schemas.microsoft.com/office/drawing/2014/main" id="{51A9A594-B7C9-4D3C-87F6-50E6D1ADF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5613" y="4660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660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7" name="Text Box 50">
            <a:extLst>
              <a:ext uri="{FF2B5EF4-FFF2-40B4-BE49-F238E27FC236}">
                <a16:creationId xmlns:a16="http://schemas.microsoft.com/office/drawing/2014/main" id="{A7079871-97BB-48F1-8888-7F0D028D6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43370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223.1.3.2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38" name="Text Box 51">
            <a:extLst>
              <a:ext uri="{FF2B5EF4-FFF2-40B4-BE49-F238E27FC236}">
                <a16:creationId xmlns:a16="http://schemas.microsoft.com/office/drawing/2014/main" id="{8C4B36FB-28E2-4055-87B6-0E85492F8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43751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223.1.3.1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39" name="Rectangle 52">
            <a:extLst>
              <a:ext uri="{FF2B5EF4-FFF2-40B4-BE49-F238E27FC236}">
                <a16:creationId xmlns:a16="http://schemas.microsoft.com/office/drawing/2014/main" id="{DC67793A-F628-4CB3-9B59-A990A858D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905250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40" name="Text Box 53">
            <a:extLst>
              <a:ext uri="{FF2B5EF4-FFF2-40B4-BE49-F238E27FC236}">
                <a16:creationId xmlns:a16="http://schemas.microsoft.com/office/drawing/2014/main" id="{C7B4945D-C8B5-4772-8025-CC3FE40D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8" y="3840163"/>
            <a:ext cx="1144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223.1.3.27</a:t>
            </a:r>
            <a:endParaRPr lang="en-US" altLang="ko-KR">
              <a:latin typeface="Tahoma" panose="020B0604030504040204" pitchFamily="34" charset="0"/>
            </a:endParaRPr>
          </a:p>
        </p:txBody>
      </p:sp>
      <p:grpSp>
        <p:nvGrpSpPr>
          <p:cNvPr id="51241" name="Group 54">
            <a:extLst>
              <a:ext uri="{FF2B5EF4-FFF2-40B4-BE49-F238E27FC236}">
                <a16:creationId xmlns:a16="http://schemas.microsoft.com/office/drawing/2014/main" id="{456D1960-DB0C-437A-A010-392126D579EE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2170113"/>
            <a:ext cx="369887" cy="396875"/>
            <a:chOff x="2822" y="1181"/>
            <a:chExt cx="233" cy="250"/>
          </a:xfrm>
        </p:grpSpPr>
        <p:sp>
          <p:nvSpPr>
            <p:cNvPr id="51280" name="Rectangle 55">
              <a:extLst>
                <a:ext uri="{FF2B5EF4-FFF2-40B4-BE49-F238E27FC236}">
                  <a16:creationId xmlns:a16="http://schemas.microsoft.com/office/drawing/2014/main" id="{8F57DE02-22AD-48B3-9A07-6B3726D8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1281" name="Text Box 56">
              <a:extLst>
                <a:ext uri="{FF2B5EF4-FFF2-40B4-BE49-F238E27FC236}">
                  <a16:creationId xmlns:a16="http://schemas.microsoft.com/office/drawing/2014/main" id="{3AA69638-EB20-4EC6-AD4D-3237A3F03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181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A</a:t>
              </a:r>
              <a:endParaRPr lang="en-US" altLang="ko-KR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1242" name="Group 57">
            <a:extLst>
              <a:ext uri="{FF2B5EF4-FFF2-40B4-BE49-F238E27FC236}">
                <a16:creationId xmlns:a16="http://schemas.microsoft.com/office/drawing/2014/main" id="{AE6774CD-FE6A-4D6B-BAE9-EF70416A5330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3408363"/>
            <a:ext cx="344487" cy="396875"/>
            <a:chOff x="2822" y="1181"/>
            <a:chExt cx="217" cy="250"/>
          </a:xfrm>
        </p:grpSpPr>
        <p:sp>
          <p:nvSpPr>
            <p:cNvPr id="51278" name="Rectangle 58">
              <a:extLst>
                <a:ext uri="{FF2B5EF4-FFF2-40B4-BE49-F238E27FC236}">
                  <a16:creationId xmlns:a16="http://schemas.microsoft.com/office/drawing/2014/main" id="{9CC84EE7-6F5C-4C1C-B520-B7853E9A6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1279" name="Text Box 59">
              <a:extLst>
                <a:ext uri="{FF2B5EF4-FFF2-40B4-BE49-F238E27FC236}">
                  <a16:creationId xmlns:a16="http://schemas.microsoft.com/office/drawing/2014/main" id="{8252C6CE-DB4D-4E74-B345-DE34C2D28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181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B</a:t>
              </a:r>
              <a:endParaRPr lang="en-US" altLang="ko-KR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1243" name="Group 60">
            <a:extLst>
              <a:ext uri="{FF2B5EF4-FFF2-40B4-BE49-F238E27FC236}">
                <a16:creationId xmlns:a16="http://schemas.microsoft.com/office/drawing/2014/main" id="{C839EE11-F61B-4E51-8AC0-B65A432E0E52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3770313"/>
            <a:ext cx="342900" cy="396875"/>
            <a:chOff x="2822" y="1181"/>
            <a:chExt cx="216" cy="250"/>
          </a:xfrm>
        </p:grpSpPr>
        <p:sp>
          <p:nvSpPr>
            <p:cNvPr id="51276" name="Rectangle 61">
              <a:extLst>
                <a:ext uri="{FF2B5EF4-FFF2-40B4-BE49-F238E27FC236}">
                  <a16:creationId xmlns:a16="http://schemas.microsoft.com/office/drawing/2014/main" id="{867BFB7F-5EF2-45CA-AA16-9FAFAEB4A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1277" name="Text Box 62">
              <a:extLst>
                <a:ext uri="{FF2B5EF4-FFF2-40B4-BE49-F238E27FC236}">
                  <a16:creationId xmlns:a16="http://schemas.microsoft.com/office/drawing/2014/main" id="{3FA27D9C-0D51-469E-87A4-D52A1848A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181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ahoma" panose="020B0604030504040204" pitchFamily="34" charset="0"/>
                </a:rPr>
                <a:t>E</a:t>
              </a:r>
              <a:endParaRPr lang="en-US" altLang="ko-KR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1244" name="Line 64">
            <a:extLst>
              <a:ext uri="{FF2B5EF4-FFF2-40B4-BE49-F238E27FC236}">
                <a16:creationId xmlns:a16="http://schemas.microsoft.com/office/drawing/2014/main" id="{D991FB0F-E157-47F8-BE9D-85533796F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2908300"/>
            <a:ext cx="334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5" name="Freeform 65">
            <a:extLst>
              <a:ext uri="{FF2B5EF4-FFF2-40B4-BE49-F238E27FC236}">
                <a16:creationId xmlns:a16="http://schemas.microsoft.com/office/drawing/2014/main" id="{E814D9ED-DA5D-4702-8992-5F37391B553D}"/>
              </a:ext>
            </a:extLst>
          </p:cNvPr>
          <p:cNvSpPr>
            <a:spLocks/>
          </p:cNvSpPr>
          <p:nvPr/>
        </p:nvSpPr>
        <p:spPr bwMode="auto">
          <a:xfrm>
            <a:off x="4664075" y="2781300"/>
            <a:ext cx="361950" cy="180975"/>
          </a:xfrm>
          <a:custGeom>
            <a:avLst/>
            <a:gdLst>
              <a:gd name="T0" fmla="*/ 2147483646 w 228"/>
              <a:gd name="T1" fmla="*/ 0 h 114"/>
              <a:gd name="T2" fmla="*/ 0 w 228"/>
              <a:gd name="T3" fmla="*/ 2147483646 h 114"/>
              <a:gd name="T4" fmla="*/ 2147483646 w 228"/>
              <a:gd name="T5" fmla="*/ 2147483646 h 114"/>
              <a:gd name="T6" fmla="*/ 2147483646 w 228"/>
              <a:gd name="T7" fmla="*/ 0 h 114"/>
              <a:gd name="T8" fmla="*/ 2147483646 w 228"/>
              <a:gd name="T9" fmla="*/ 0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114"/>
              <a:gd name="T17" fmla="*/ 228 w 228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114">
                <a:moveTo>
                  <a:pt x="88" y="0"/>
                </a:moveTo>
                <a:lnTo>
                  <a:pt x="0" y="114"/>
                </a:lnTo>
                <a:lnTo>
                  <a:pt x="139" y="114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6" name="Rectangle 66">
            <a:extLst>
              <a:ext uri="{FF2B5EF4-FFF2-40B4-BE49-F238E27FC236}">
                <a16:creationId xmlns:a16="http://schemas.microsoft.com/office/drawing/2014/main" id="{8B2CA9F9-DCFD-43D5-A4C2-FD92429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2189163"/>
            <a:ext cx="166688" cy="598487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47" name="Rectangle 67">
            <a:extLst>
              <a:ext uri="{FF2B5EF4-FFF2-40B4-BE49-F238E27FC236}">
                <a16:creationId xmlns:a16="http://schemas.microsoft.com/office/drawing/2014/main" id="{A474DD14-8FBC-4801-925A-74168DDD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360613"/>
            <a:ext cx="231775" cy="598487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48" name="Rectangle 68">
            <a:extLst>
              <a:ext uri="{FF2B5EF4-FFF2-40B4-BE49-F238E27FC236}">
                <a16:creationId xmlns:a16="http://schemas.microsoft.com/office/drawing/2014/main" id="{8A474A1B-55BE-4597-BE23-2BD910D0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2360613"/>
            <a:ext cx="231775" cy="5984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49" name="Freeform 69">
            <a:extLst>
              <a:ext uri="{FF2B5EF4-FFF2-40B4-BE49-F238E27FC236}">
                <a16:creationId xmlns:a16="http://schemas.microsoft.com/office/drawing/2014/main" id="{A33A943F-72A0-4140-BFAA-A3F2813AC60D}"/>
              </a:ext>
            </a:extLst>
          </p:cNvPr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>
              <a:gd name="T0" fmla="*/ 2147483646 w 228"/>
              <a:gd name="T1" fmla="*/ 0 h 115"/>
              <a:gd name="T2" fmla="*/ 0 w 228"/>
              <a:gd name="T3" fmla="*/ 2147483646 h 115"/>
              <a:gd name="T4" fmla="*/ 2147483646 w 228"/>
              <a:gd name="T5" fmla="*/ 2147483646 h 115"/>
              <a:gd name="T6" fmla="*/ 2147483646 w 228"/>
              <a:gd name="T7" fmla="*/ 0 h 115"/>
              <a:gd name="T8" fmla="*/ 2147483646 w 228"/>
              <a:gd name="T9" fmla="*/ 0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115"/>
              <a:gd name="T17" fmla="*/ 228 w 228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0" name="Freeform 70">
            <a:extLst>
              <a:ext uri="{FF2B5EF4-FFF2-40B4-BE49-F238E27FC236}">
                <a16:creationId xmlns:a16="http://schemas.microsoft.com/office/drawing/2014/main" id="{0AA803E1-3923-4A6C-943F-C93BAD8A1F49}"/>
              </a:ext>
            </a:extLst>
          </p:cNvPr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>
              <a:gd name="T0" fmla="*/ 2147483646 w 228"/>
              <a:gd name="T1" fmla="*/ 0 h 115"/>
              <a:gd name="T2" fmla="*/ 0 w 228"/>
              <a:gd name="T3" fmla="*/ 2147483646 h 115"/>
              <a:gd name="T4" fmla="*/ 2147483646 w 228"/>
              <a:gd name="T5" fmla="*/ 2147483646 h 115"/>
              <a:gd name="T6" fmla="*/ 2147483646 w 228"/>
              <a:gd name="T7" fmla="*/ 0 h 115"/>
              <a:gd name="T8" fmla="*/ 2147483646 w 228"/>
              <a:gd name="T9" fmla="*/ 0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115"/>
              <a:gd name="T17" fmla="*/ 228 w 228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1" name="Line 71">
            <a:extLst>
              <a:ext uri="{FF2B5EF4-FFF2-40B4-BE49-F238E27FC236}">
                <a16:creationId xmlns:a16="http://schemas.microsoft.com/office/drawing/2014/main" id="{A5715EEB-9686-4331-8611-A1CB79C3F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2195513"/>
            <a:ext cx="1588" cy="5857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2" name="Line 72">
            <a:extLst>
              <a:ext uri="{FF2B5EF4-FFF2-40B4-BE49-F238E27FC236}">
                <a16:creationId xmlns:a16="http://schemas.microsoft.com/office/drawing/2014/main" id="{5C18F1AF-C69C-40BD-A399-1186AE23A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5850" y="2781300"/>
            <a:ext cx="130175" cy="177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3" name="Rectangle 73">
            <a:extLst>
              <a:ext uri="{FF2B5EF4-FFF2-40B4-BE49-F238E27FC236}">
                <a16:creationId xmlns:a16="http://schemas.microsoft.com/office/drawing/2014/main" id="{8BDF11BB-19A8-462F-B458-6524E50D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54" name="Rectangle 74">
            <a:extLst>
              <a:ext uri="{FF2B5EF4-FFF2-40B4-BE49-F238E27FC236}">
                <a16:creationId xmlns:a16="http://schemas.microsoft.com/office/drawing/2014/main" id="{B513D8AF-E74B-4262-80F3-2011D01A0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55" name="Rectangle 75">
            <a:extLst>
              <a:ext uri="{FF2B5EF4-FFF2-40B4-BE49-F238E27FC236}">
                <a16:creationId xmlns:a16="http://schemas.microsoft.com/office/drawing/2014/main" id="{31B0FB27-A7CF-416D-B122-0938B930E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541588"/>
            <a:ext cx="115888" cy="12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51256" name="Rectangle 76">
            <a:extLst>
              <a:ext uri="{FF2B5EF4-FFF2-40B4-BE49-F238E27FC236}">
                <a16:creationId xmlns:a16="http://schemas.microsoft.com/office/drawing/2014/main" id="{83D0109C-1D4F-4BE1-B5D2-4414B0DF9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2193925"/>
            <a:ext cx="71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Arial" panose="020B0604020202020204" pitchFamily="34" charset="0"/>
              </a:rPr>
              <a:t>DHCP </a:t>
            </a:r>
            <a:endParaRPr lang="en-US" altLang="ko-KR" sz="18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51257" name="Rectangle 77">
            <a:extLst>
              <a:ext uri="{FF2B5EF4-FFF2-40B4-BE49-F238E27FC236}">
                <a16:creationId xmlns:a16="http://schemas.microsoft.com/office/drawing/2014/main" id="{C4F93D5D-728E-4ACE-B19F-895EC5F5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193925"/>
            <a:ext cx="63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58" name="Rectangle 78">
            <a:extLst>
              <a:ext uri="{FF2B5EF4-FFF2-40B4-BE49-F238E27FC236}">
                <a16:creationId xmlns:a16="http://schemas.microsoft.com/office/drawing/2014/main" id="{A6F49580-2A61-48D9-A242-E12E3C91A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2459038"/>
            <a:ext cx="63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server</a:t>
            </a:r>
            <a:endParaRPr lang="en-US" altLang="ko-KR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51259" name="Rectangle 79">
            <a:extLst>
              <a:ext uri="{FF2B5EF4-FFF2-40B4-BE49-F238E27FC236}">
                <a16:creationId xmlns:a16="http://schemas.microsoft.com/office/drawing/2014/main" id="{8120AF29-748A-4110-BFCC-957A28FB6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459038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60" name="Rectangle 80">
            <a:extLst>
              <a:ext uri="{FF2B5EF4-FFF2-40B4-BE49-F238E27FC236}">
                <a16:creationId xmlns:a16="http://schemas.microsoft.com/office/drawing/2014/main" id="{A580CC07-FC51-4DE6-B3FF-01EE5ACD4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8" y="4017963"/>
            <a:ext cx="63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1261" name="Freeform 81">
            <a:extLst>
              <a:ext uri="{FF2B5EF4-FFF2-40B4-BE49-F238E27FC236}">
                <a16:creationId xmlns:a16="http://schemas.microsoft.com/office/drawing/2014/main" id="{017C6472-0D6F-4FF3-A38F-43453349DD0E}"/>
              </a:ext>
            </a:extLst>
          </p:cNvPr>
          <p:cNvSpPr>
            <a:spLocks/>
          </p:cNvSpPr>
          <p:nvPr/>
        </p:nvSpPr>
        <p:spPr bwMode="auto">
          <a:xfrm>
            <a:off x="6142038" y="5005388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6 h 2"/>
              <a:gd name="T8" fmla="*/ 2147483646 w 2"/>
              <a:gd name="T9" fmla="*/ 2147483646 h 2"/>
              <a:gd name="T10" fmla="*/ 2147483646 w 2"/>
              <a:gd name="T11" fmla="*/ 2147483646 h 2"/>
              <a:gd name="T12" fmla="*/ 2147483646 w 2"/>
              <a:gd name="T13" fmla="*/ 0 h 2"/>
              <a:gd name="T14" fmla="*/ 2147483646 w 2"/>
              <a:gd name="T15" fmla="*/ 0 h 2"/>
              <a:gd name="T16" fmla="*/ 2147483646 w 2"/>
              <a:gd name="T17" fmla="*/ 0 h 2"/>
              <a:gd name="T18" fmla="*/ 2147483646 w 2"/>
              <a:gd name="T19" fmla="*/ 0 h 2"/>
              <a:gd name="T20" fmla="*/ 2147483646 w 2"/>
              <a:gd name="T21" fmla="*/ 0 h 2"/>
              <a:gd name="T22" fmla="*/ 2147483646 w 2"/>
              <a:gd name="T23" fmla="*/ 0 h 2"/>
              <a:gd name="T24" fmla="*/ 2147483646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2" name="Freeform 82">
            <a:extLst>
              <a:ext uri="{FF2B5EF4-FFF2-40B4-BE49-F238E27FC236}">
                <a16:creationId xmlns:a16="http://schemas.microsoft.com/office/drawing/2014/main" id="{D3F6AB60-A00C-4688-8196-BACCE95D78D5}"/>
              </a:ext>
            </a:extLst>
          </p:cNvPr>
          <p:cNvSpPr>
            <a:spLocks/>
          </p:cNvSpPr>
          <p:nvPr/>
        </p:nvSpPr>
        <p:spPr bwMode="auto">
          <a:xfrm>
            <a:off x="6154738" y="4999038"/>
            <a:ext cx="3175" cy="3175"/>
          </a:xfrm>
          <a:custGeom>
            <a:avLst/>
            <a:gdLst>
              <a:gd name="T0" fmla="*/ 0 w 2"/>
              <a:gd name="T1" fmla="*/ 2147483646 h 2"/>
              <a:gd name="T2" fmla="*/ 0 w 2"/>
              <a:gd name="T3" fmla="*/ 2147483646 h 2"/>
              <a:gd name="T4" fmla="*/ 0 w 2"/>
              <a:gd name="T5" fmla="*/ 2147483646 h 2"/>
              <a:gd name="T6" fmla="*/ 0 w 2"/>
              <a:gd name="T7" fmla="*/ 2147483646 h 2"/>
              <a:gd name="T8" fmla="*/ 2147483646 w 2"/>
              <a:gd name="T9" fmla="*/ 2147483646 h 2"/>
              <a:gd name="T10" fmla="*/ 2147483646 w 2"/>
              <a:gd name="T11" fmla="*/ 2147483646 h 2"/>
              <a:gd name="T12" fmla="*/ 2147483646 w 2"/>
              <a:gd name="T13" fmla="*/ 2147483646 h 2"/>
              <a:gd name="T14" fmla="*/ 2147483646 w 2"/>
              <a:gd name="T15" fmla="*/ 2147483646 h 2"/>
              <a:gd name="T16" fmla="*/ 2147483646 w 2"/>
              <a:gd name="T17" fmla="*/ 2147483646 h 2"/>
              <a:gd name="T18" fmla="*/ 2147483646 w 2"/>
              <a:gd name="T19" fmla="*/ 0 h 2"/>
              <a:gd name="T20" fmla="*/ 2147483646 w 2"/>
              <a:gd name="T21" fmla="*/ 0 h 2"/>
              <a:gd name="T22" fmla="*/ 2147483646 w 2"/>
              <a:gd name="T23" fmla="*/ 0 h 2"/>
              <a:gd name="T24" fmla="*/ 2147483646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6 h 2"/>
              <a:gd name="T34" fmla="*/ 0 w 2"/>
              <a:gd name="T35" fmla="*/ 2147483646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3" name="Freeform 83">
            <a:extLst>
              <a:ext uri="{FF2B5EF4-FFF2-40B4-BE49-F238E27FC236}">
                <a16:creationId xmlns:a16="http://schemas.microsoft.com/office/drawing/2014/main" id="{86A5D318-AB1E-4195-9E79-494A02166DE5}"/>
              </a:ext>
            </a:extLst>
          </p:cNvPr>
          <p:cNvSpPr>
            <a:spLocks/>
          </p:cNvSpPr>
          <p:nvPr/>
        </p:nvSpPr>
        <p:spPr bwMode="auto">
          <a:xfrm>
            <a:off x="6172200" y="4995863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6 h 2"/>
              <a:gd name="T8" fmla="*/ 0 w 2"/>
              <a:gd name="T9" fmla="*/ 2147483646 h 2"/>
              <a:gd name="T10" fmla="*/ 0 w 2"/>
              <a:gd name="T11" fmla="*/ 2147483646 h 2"/>
              <a:gd name="T12" fmla="*/ 0 w 2"/>
              <a:gd name="T13" fmla="*/ 0 h 2"/>
              <a:gd name="T14" fmla="*/ 2147483646 w 2"/>
              <a:gd name="T15" fmla="*/ 0 h 2"/>
              <a:gd name="T16" fmla="*/ 2147483646 w 2"/>
              <a:gd name="T17" fmla="*/ 0 h 2"/>
              <a:gd name="T18" fmla="*/ 2147483646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4" name="Freeform 84">
            <a:extLst>
              <a:ext uri="{FF2B5EF4-FFF2-40B4-BE49-F238E27FC236}">
                <a16:creationId xmlns:a16="http://schemas.microsoft.com/office/drawing/2014/main" id="{3727E2DC-7F03-4C29-8FB3-2A2B5F7EEF81}"/>
              </a:ext>
            </a:extLst>
          </p:cNvPr>
          <p:cNvSpPr>
            <a:spLocks/>
          </p:cNvSpPr>
          <p:nvPr/>
        </p:nvSpPr>
        <p:spPr bwMode="auto">
          <a:xfrm>
            <a:off x="6165850" y="50085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w 1588"/>
              <a:gd name="T15" fmla="*/ 0 h 1587"/>
              <a:gd name="T16" fmla="*/ 0 w 1588"/>
              <a:gd name="T17" fmla="*/ 0 h 1587"/>
              <a:gd name="T18" fmla="*/ 0 w 1588"/>
              <a:gd name="T19" fmla="*/ 0 h 1587"/>
              <a:gd name="T20" fmla="*/ 0 w 1588"/>
              <a:gd name="T21" fmla="*/ 0 h 1587"/>
              <a:gd name="T22" fmla="*/ 0 w 1588"/>
              <a:gd name="T23" fmla="*/ 0 h 1587"/>
              <a:gd name="T24" fmla="*/ 0 w 1588"/>
              <a:gd name="T25" fmla="*/ 0 h 1587"/>
              <a:gd name="T26" fmla="*/ 0 w 1588"/>
              <a:gd name="T27" fmla="*/ 0 h 1587"/>
              <a:gd name="T28" fmla="*/ 0 w 1588"/>
              <a:gd name="T29" fmla="*/ 0 h 1587"/>
              <a:gd name="T30" fmla="*/ 0 w 1588"/>
              <a:gd name="T31" fmla="*/ 0 h 1587"/>
              <a:gd name="T32" fmla="*/ 0 w 1588"/>
              <a:gd name="T33" fmla="*/ 0 h 1587"/>
              <a:gd name="T34" fmla="*/ 0 w 1588"/>
              <a:gd name="T35" fmla="*/ 0 h 15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88"/>
              <a:gd name="T55" fmla="*/ 0 h 1587"/>
              <a:gd name="T56" fmla="*/ 1588 w 1588"/>
              <a:gd name="T57" fmla="*/ 1587 h 158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5" name="Freeform 85">
            <a:extLst>
              <a:ext uri="{FF2B5EF4-FFF2-40B4-BE49-F238E27FC236}">
                <a16:creationId xmlns:a16="http://schemas.microsoft.com/office/drawing/2014/main" id="{BE950D14-9AC7-4F95-9A95-F1D703740A6A}"/>
              </a:ext>
            </a:extLst>
          </p:cNvPr>
          <p:cNvSpPr>
            <a:spLocks/>
          </p:cNvSpPr>
          <p:nvPr/>
        </p:nvSpPr>
        <p:spPr bwMode="auto">
          <a:xfrm>
            <a:off x="6151563" y="5013325"/>
            <a:ext cx="1587" cy="3175"/>
          </a:xfrm>
          <a:custGeom>
            <a:avLst/>
            <a:gdLst>
              <a:gd name="T0" fmla="*/ 0 w 1587"/>
              <a:gd name="T1" fmla="*/ 2147483646 h 2"/>
              <a:gd name="T2" fmla="*/ 0 w 1587"/>
              <a:gd name="T3" fmla="*/ 2147483646 h 2"/>
              <a:gd name="T4" fmla="*/ 0 w 1587"/>
              <a:gd name="T5" fmla="*/ 2147483646 h 2"/>
              <a:gd name="T6" fmla="*/ 0 w 1587"/>
              <a:gd name="T7" fmla="*/ 2147483646 h 2"/>
              <a:gd name="T8" fmla="*/ 0 w 1587"/>
              <a:gd name="T9" fmla="*/ 2147483646 h 2"/>
              <a:gd name="T10" fmla="*/ 0 w 1587"/>
              <a:gd name="T11" fmla="*/ 2147483646 h 2"/>
              <a:gd name="T12" fmla="*/ 0 w 1587"/>
              <a:gd name="T13" fmla="*/ 2147483646 h 2"/>
              <a:gd name="T14" fmla="*/ 0 w 1587"/>
              <a:gd name="T15" fmla="*/ 2147483646 h 2"/>
              <a:gd name="T16" fmla="*/ 0 w 1587"/>
              <a:gd name="T17" fmla="*/ 2147483646 h 2"/>
              <a:gd name="T18" fmla="*/ 0 w 1587"/>
              <a:gd name="T19" fmla="*/ 2147483646 h 2"/>
              <a:gd name="T20" fmla="*/ 0 w 1587"/>
              <a:gd name="T21" fmla="*/ 2147483646 h 2"/>
              <a:gd name="T22" fmla="*/ 0 w 1587"/>
              <a:gd name="T23" fmla="*/ 0 h 2"/>
              <a:gd name="T24" fmla="*/ 0 w 1587"/>
              <a:gd name="T25" fmla="*/ 0 h 2"/>
              <a:gd name="T26" fmla="*/ 0 w 1587"/>
              <a:gd name="T27" fmla="*/ 0 h 2"/>
              <a:gd name="T28" fmla="*/ 0 w 1587"/>
              <a:gd name="T29" fmla="*/ 2147483646 h 2"/>
              <a:gd name="T30" fmla="*/ 0 w 1587"/>
              <a:gd name="T31" fmla="*/ 2147483646 h 2"/>
              <a:gd name="T32" fmla="*/ 0 w 1587"/>
              <a:gd name="T33" fmla="*/ 2147483646 h 2"/>
              <a:gd name="T34" fmla="*/ 0 w 1587"/>
              <a:gd name="T35" fmla="*/ 2147483646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87"/>
              <a:gd name="T55" fmla="*/ 0 h 2"/>
              <a:gd name="T56" fmla="*/ 1587 w 1587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6" name="Freeform 86">
            <a:extLst>
              <a:ext uri="{FF2B5EF4-FFF2-40B4-BE49-F238E27FC236}">
                <a16:creationId xmlns:a16="http://schemas.microsoft.com/office/drawing/2014/main" id="{C45A25BF-8694-492C-A2F4-8EF3C0E91B20}"/>
              </a:ext>
            </a:extLst>
          </p:cNvPr>
          <p:cNvSpPr>
            <a:spLocks/>
          </p:cNvSpPr>
          <p:nvPr/>
        </p:nvSpPr>
        <p:spPr bwMode="auto">
          <a:xfrm>
            <a:off x="6059488" y="48831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6 h 2"/>
              <a:gd name="T4" fmla="*/ 0 w 2"/>
              <a:gd name="T5" fmla="*/ 2147483646 h 2"/>
              <a:gd name="T6" fmla="*/ 0 w 2"/>
              <a:gd name="T7" fmla="*/ 2147483646 h 2"/>
              <a:gd name="T8" fmla="*/ 0 w 2"/>
              <a:gd name="T9" fmla="*/ 2147483646 h 2"/>
              <a:gd name="T10" fmla="*/ 2147483646 w 2"/>
              <a:gd name="T11" fmla="*/ 2147483646 h 2"/>
              <a:gd name="T12" fmla="*/ 2147483646 w 2"/>
              <a:gd name="T13" fmla="*/ 2147483646 h 2"/>
              <a:gd name="T14" fmla="*/ 2147483646 w 2"/>
              <a:gd name="T15" fmla="*/ 2147483646 h 2"/>
              <a:gd name="T16" fmla="*/ 2147483646 w 2"/>
              <a:gd name="T17" fmla="*/ 0 h 2"/>
              <a:gd name="T18" fmla="*/ 2147483646 w 2"/>
              <a:gd name="T19" fmla="*/ 0 h 2"/>
              <a:gd name="T20" fmla="*/ 2147483646 w 2"/>
              <a:gd name="T21" fmla="*/ 0 h 2"/>
              <a:gd name="T22" fmla="*/ 2147483646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7" name="Freeform 87">
            <a:extLst>
              <a:ext uri="{FF2B5EF4-FFF2-40B4-BE49-F238E27FC236}">
                <a16:creationId xmlns:a16="http://schemas.microsoft.com/office/drawing/2014/main" id="{D8FC0F66-3659-44E8-880F-CAA94ABC2927}"/>
              </a:ext>
            </a:extLst>
          </p:cNvPr>
          <p:cNvSpPr>
            <a:spLocks/>
          </p:cNvSpPr>
          <p:nvPr/>
        </p:nvSpPr>
        <p:spPr bwMode="auto">
          <a:xfrm>
            <a:off x="6073775" y="4878388"/>
            <a:ext cx="3175" cy="4762"/>
          </a:xfrm>
          <a:custGeom>
            <a:avLst/>
            <a:gdLst>
              <a:gd name="T0" fmla="*/ 0 w 2"/>
              <a:gd name="T1" fmla="*/ 2147483646 h 3"/>
              <a:gd name="T2" fmla="*/ 0 w 2"/>
              <a:gd name="T3" fmla="*/ 2147483646 h 3"/>
              <a:gd name="T4" fmla="*/ 0 w 2"/>
              <a:gd name="T5" fmla="*/ 2147483646 h 3"/>
              <a:gd name="T6" fmla="*/ 2147483646 w 2"/>
              <a:gd name="T7" fmla="*/ 2147483646 h 3"/>
              <a:gd name="T8" fmla="*/ 2147483646 w 2"/>
              <a:gd name="T9" fmla="*/ 2147483646 h 3"/>
              <a:gd name="T10" fmla="*/ 2147483646 w 2"/>
              <a:gd name="T11" fmla="*/ 2147483646 h 3"/>
              <a:gd name="T12" fmla="*/ 2147483646 w 2"/>
              <a:gd name="T13" fmla="*/ 2147483646 h 3"/>
              <a:gd name="T14" fmla="*/ 2147483646 w 2"/>
              <a:gd name="T15" fmla="*/ 2147483646 h 3"/>
              <a:gd name="T16" fmla="*/ 2147483646 w 2"/>
              <a:gd name="T17" fmla="*/ 2147483646 h 3"/>
              <a:gd name="T18" fmla="*/ 2147483646 w 2"/>
              <a:gd name="T19" fmla="*/ 0 h 3"/>
              <a:gd name="T20" fmla="*/ 2147483646 w 2"/>
              <a:gd name="T21" fmla="*/ 0 h 3"/>
              <a:gd name="T22" fmla="*/ 2147483646 w 2"/>
              <a:gd name="T23" fmla="*/ 0 h 3"/>
              <a:gd name="T24" fmla="*/ 2147483646 w 2"/>
              <a:gd name="T25" fmla="*/ 0 h 3"/>
              <a:gd name="T26" fmla="*/ 2147483646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2147483646 h 3"/>
              <a:gd name="T34" fmla="*/ 0 w 2"/>
              <a:gd name="T35" fmla="*/ 2147483646 h 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3"/>
              <a:gd name="T56" fmla="*/ 2 w 2"/>
              <a:gd name="T57" fmla="*/ 3 h 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8" name="Freeform 88">
            <a:extLst>
              <a:ext uri="{FF2B5EF4-FFF2-40B4-BE49-F238E27FC236}">
                <a16:creationId xmlns:a16="http://schemas.microsoft.com/office/drawing/2014/main" id="{7B167A00-E0AA-4E41-9A73-D2A259B8BC3A}"/>
              </a:ext>
            </a:extLst>
          </p:cNvPr>
          <p:cNvSpPr>
            <a:spLocks/>
          </p:cNvSpPr>
          <p:nvPr/>
        </p:nvSpPr>
        <p:spPr bwMode="auto">
          <a:xfrm>
            <a:off x="6086475" y="4875213"/>
            <a:ext cx="3175" cy="3175"/>
          </a:xfrm>
          <a:custGeom>
            <a:avLst/>
            <a:gdLst>
              <a:gd name="T0" fmla="*/ 0 w 2"/>
              <a:gd name="T1" fmla="*/ 2147483646 h 2"/>
              <a:gd name="T2" fmla="*/ 0 w 2"/>
              <a:gd name="T3" fmla="*/ 2147483646 h 2"/>
              <a:gd name="T4" fmla="*/ 0 w 2"/>
              <a:gd name="T5" fmla="*/ 2147483646 h 2"/>
              <a:gd name="T6" fmla="*/ 0 w 2"/>
              <a:gd name="T7" fmla="*/ 2147483646 h 2"/>
              <a:gd name="T8" fmla="*/ 0 w 2"/>
              <a:gd name="T9" fmla="*/ 2147483646 h 2"/>
              <a:gd name="T10" fmla="*/ 2147483646 w 2"/>
              <a:gd name="T11" fmla="*/ 2147483646 h 2"/>
              <a:gd name="T12" fmla="*/ 2147483646 w 2"/>
              <a:gd name="T13" fmla="*/ 2147483646 h 2"/>
              <a:gd name="T14" fmla="*/ 2147483646 w 2"/>
              <a:gd name="T15" fmla="*/ 2147483646 h 2"/>
              <a:gd name="T16" fmla="*/ 2147483646 w 2"/>
              <a:gd name="T17" fmla="*/ 2147483646 h 2"/>
              <a:gd name="T18" fmla="*/ 2147483646 w 2"/>
              <a:gd name="T19" fmla="*/ 2147483646 h 2"/>
              <a:gd name="T20" fmla="*/ 2147483646 w 2"/>
              <a:gd name="T21" fmla="*/ 2147483646 h 2"/>
              <a:gd name="T22" fmla="*/ 2147483646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2147483646 h 2"/>
              <a:gd name="T30" fmla="*/ 0 w 2"/>
              <a:gd name="T31" fmla="*/ 2147483646 h 2"/>
              <a:gd name="T32" fmla="*/ 0 w 2"/>
              <a:gd name="T33" fmla="*/ 2147483646 h 2"/>
              <a:gd name="T34" fmla="*/ 0 w 2"/>
              <a:gd name="T35" fmla="*/ 2147483646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9" name="Freeform 89">
            <a:extLst>
              <a:ext uri="{FF2B5EF4-FFF2-40B4-BE49-F238E27FC236}">
                <a16:creationId xmlns:a16="http://schemas.microsoft.com/office/drawing/2014/main" id="{34C9F4C7-9FE9-4242-A006-3ADFE7E62B75}"/>
              </a:ext>
            </a:extLst>
          </p:cNvPr>
          <p:cNvSpPr>
            <a:spLocks/>
          </p:cNvSpPr>
          <p:nvPr/>
        </p:nvSpPr>
        <p:spPr bwMode="auto">
          <a:xfrm>
            <a:off x="6089650" y="4883150"/>
            <a:ext cx="7938" cy="3175"/>
          </a:xfrm>
          <a:custGeom>
            <a:avLst/>
            <a:gdLst>
              <a:gd name="T0" fmla="*/ 0 w 5"/>
              <a:gd name="T1" fmla="*/ 2147483646 h 2"/>
              <a:gd name="T2" fmla="*/ 0 w 5"/>
              <a:gd name="T3" fmla="*/ 2147483646 h 2"/>
              <a:gd name="T4" fmla="*/ 0 w 5"/>
              <a:gd name="T5" fmla="*/ 2147483646 h 2"/>
              <a:gd name="T6" fmla="*/ 2147483646 w 5"/>
              <a:gd name="T7" fmla="*/ 2147483646 h 2"/>
              <a:gd name="T8" fmla="*/ 2147483646 w 5"/>
              <a:gd name="T9" fmla="*/ 2147483646 h 2"/>
              <a:gd name="T10" fmla="*/ 2147483646 w 5"/>
              <a:gd name="T11" fmla="*/ 2147483646 h 2"/>
              <a:gd name="T12" fmla="*/ 2147483646 w 5"/>
              <a:gd name="T13" fmla="*/ 2147483646 h 2"/>
              <a:gd name="T14" fmla="*/ 2147483646 w 5"/>
              <a:gd name="T15" fmla="*/ 2147483646 h 2"/>
              <a:gd name="T16" fmla="*/ 2147483646 w 5"/>
              <a:gd name="T17" fmla="*/ 2147483646 h 2"/>
              <a:gd name="T18" fmla="*/ 2147483646 w 5"/>
              <a:gd name="T19" fmla="*/ 0 h 2"/>
              <a:gd name="T20" fmla="*/ 2147483646 w 5"/>
              <a:gd name="T21" fmla="*/ 0 h 2"/>
              <a:gd name="T22" fmla="*/ 2147483646 w 5"/>
              <a:gd name="T23" fmla="*/ 0 h 2"/>
              <a:gd name="T24" fmla="*/ 2147483646 w 5"/>
              <a:gd name="T25" fmla="*/ 0 h 2"/>
              <a:gd name="T26" fmla="*/ 2147483646 w 5"/>
              <a:gd name="T27" fmla="*/ 0 h 2"/>
              <a:gd name="T28" fmla="*/ 0 w 5"/>
              <a:gd name="T29" fmla="*/ 0 h 2"/>
              <a:gd name="T30" fmla="*/ 0 w 5"/>
              <a:gd name="T31" fmla="*/ 0 h 2"/>
              <a:gd name="T32" fmla="*/ 0 w 5"/>
              <a:gd name="T33" fmla="*/ 2147483646 h 2"/>
              <a:gd name="T34" fmla="*/ 0 w 5"/>
              <a:gd name="T35" fmla="*/ 2147483646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"/>
              <a:gd name="T55" fmla="*/ 0 h 2"/>
              <a:gd name="T56" fmla="*/ 5 w 5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" h="2">
                <a:moveTo>
                  <a:pt x="0" y="2"/>
                </a:moveTo>
                <a:lnTo>
                  <a:pt x="0" y="2"/>
                </a:lnTo>
                <a:lnTo>
                  <a:pt x="3" y="2"/>
                </a:lnTo>
                <a:lnTo>
                  <a:pt x="5" y="2"/>
                </a:lnTo>
                <a:lnTo>
                  <a:pt x="5" y="0"/>
                </a:lnTo>
                <a:lnTo>
                  <a:pt x="3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70" name="Freeform 90">
            <a:extLst>
              <a:ext uri="{FF2B5EF4-FFF2-40B4-BE49-F238E27FC236}">
                <a16:creationId xmlns:a16="http://schemas.microsoft.com/office/drawing/2014/main" id="{29306D2A-E493-447A-97D8-2AF5DECD7BB1}"/>
              </a:ext>
            </a:extLst>
          </p:cNvPr>
          <p:cNvSpPr>
            <a:spLocks/>
          </p:cNvSpPr>
          <p:nvPr/>
        </p:nvSpPr>
        <p:spPr bwMode="auto">
          <a:xfrm>
            <a:off x="6076950" y="4889500"/>
            <a:ext cx="3175" cy="1588"/>
          </a:xfrm>
          <a:custGeom>
            <a:avLst/>
            <a:gdLst>
              <a:gd name="T0" fmla="*/ 0 w 2"/>
              <a:gd name="T1" fmla="*/ 0 h 1588"/>
              <a:gd name="T2" fmla="*/ 0 w 2"/>
              <a:gd name="T3" fmla="*/ 0 h 1588"/>
              <a:gd name="T4" fmla="*/ 0 w 2"/>
              <a:gd name="T5" fmla="*/ 0 h 1588"/>
              <a:gd name="T6" fmla="*/ 0 w 2"/>
              <a:gd name="T7" fmla="*/ 0 h 1588"/>
              <a:gd name="T8" fmla="*/ 2147483646 w 2"/>
              <a:gd name="T9" fmla="*/ 0 h 1588"/>
              <a:gd name="T10" fmla="*/ 2147483646 w 2"/>
              <a:gd name="T11" fmla="*/ 0 h 1588"/>
              <a:gd name="T12" fmla="*/ 2147483646 w 2"/>
              <a:gd name="T13" fmla="*/ 0 h 1588"/>
              <a:gd name="T14" fmla="*/ 2147483646 w 2"/>
              <a:gd name="T15" fmla="*/ 0 h 1588"/>
              <a:gd name="T16" fmla="*/ 2147483646 w 2"/>
              <a:gd name="T17" fmla="*/ 0 h 1588"/>
              <a:gd name="T18" fmla="*/ 2147483646 w 2"/>
              <a:gd name="T19" fmla="*/ 0 h 1588"/>
              <a:gd name="T20" fmla="*/ 2147483646 w 2"/>
              <a:gd name="T21" fmla="*/ 0 h 1588"/>
              <a:gd name="T22" fmla="*/ 2147483646 w 2"/>
              <a:gd name="T23" fmla="*/ 0 h 1588"/>
              <a:gd name="T24" fmla="*/ 2147483646 w 2"/>
              <a:gd name="T25" fmla="*/ 0 h 1588"/>
              <a:gd name="T26" fmla="*/ 0 w 2"/>
              <a:gd name="T27" fmla="*/ 0 h 1588"/>
              <a:gd name="T28" fmla="*/ 0 w 2"/>
              <a:gd name="T29" fmla="*/ 0 h 1588"/>
              <a:gd name="T30" fmla="*/ 0 w 2"/>
              <a:gd name="T31" fmla="*/ 0 h 1588"/>
              <a:gd name="T32" fmla="*/ 0 w 2"/>
              <a:gd name="T33" fmla="*/ 0 h 1588"/>
              <a:gd name="T34" fmla="*/ 0 w 2"/>
              <a:gd name="T35" fmla="*/ 0 h 15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1588"/>
              <a:gd name="T56" fmla="*/ 2 w 2"/>
              <a:gd name="T57" fmla="*/ 1588 h 158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1588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1271" name="Group 91">
            <a:extLst>
              <a:ext uri="{FF2B5EF4-FFF2-40B4-BE49-F238E27FC236}">
                <a16:creationId xmlns:a16="http://schemas.microsoft.com/office/drawing/2014/main" id="{D5F5955F-F2F2-40F7-AC42-1A984F632B00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2998788"/>
            <a:ext cx="676275" cy="674687"/>
            <a:chOff x="2870" y="1518"/>
            <a:chExt cx="292" cy="320"/>
          </a:xfrm>
        </p:grpSpPr>
        <p:graphicFrame>
          <p:nvGraphicFramePr>
            <p:cNvPr id="51274" name="Object 9">
              <a:extLst>
                <a:ext uri="{FF2B5EF4-FFF2-40B4-BE49-F238E27FC236}">
                  <a16:creationId xmlns:a16="http://schemas.microsoft.com/office/drawing/2014/main" id="{8993ACEA-CC1E-4864-9C3F-744D7BC623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2" name="Clip" r:id="rId12" imgW="826829" imgH="840406" progId="MS_ClipArt_Gallery.2">
                    <p:embed/>
                  </p:oleObj>
                </mc:Choice>
                <mc:Fallback>
                  <p:oleObj name="Clip" r:id="rId12" imgW="826829" imgH="840406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5" name="Object 10">
              <a:extLst>
                <a:ext uri="{FF2B5EF4-FFF2-40B4-BE49-F238E27FC236}">
                  <a16:creationId xmlns:a16="http://schemas.microsoft.com/office/drawing/2014/main" id="{AD80F010-8FE3-45DD-8C54-6DBBF6B732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3" name="Clip" r:id="rId14" imgW="1268295" imgH="1199426" progId="MS_ClipArt_Gallery.2">
                    <p:embed/>
                  </p:oleObj>
                </mc:Choice>
                <mc:Fallback>
                  <p:oleObj name="Clip" r:id="rId14" imgW="1268295" imgH="1199426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72" name="Rectangle 94">
            <a:extLst>
              <a:ext uri="{FF2B5EF4-FFF2-40B4-BE49-F238E27FC236}">
                <a16:creationId xmlns:a16="http://schemas.microsoft.com/office/drawing/2014/main" id="{0EA87CBF-4027-4883-BA77-D788DC06F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70300"/>
            <a:ext cx="16287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</a:rPr>
              <a:t>arriving </a:t>
            </a:r>
            <a:r>
              <a:rPr lang="en-US" altLang="ko-KR" sz="1800">
                <a:solidFill>
                  <a:srgbClr val="FF0000"/>
                </a:solidFill>
                <a:latin typeface="Arial" panose="020B0604020202020204" pitchFamily="34" charset="0"/>
              </a:rPr>
              <a:t>DHCP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Arial" panose="020B0604020202020204" pitchFamily="34" charset="0"/>
              </a:rPr>
              <a:t>client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</a:rPr>
              <a:t> needs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</a:rPr>
              <a:t>address in this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</a:rPr>
              <a:t>network</a:t>
            </a:r>
            <a:endParaRPr lang="en-US" altLang="ko-KR" sz="1800">
              <a:latin typeface="Tahoma" panose="020B0604030504040204" pitchFamily="34" charset="0"/>
            </a:endParaRPr>
          </a:p>
        </p:txBody>
      </p:sp>
      <p:sp>
        <p:nvSpPr>
          <p:cNvPr id="51273" name="Freeform 95">
            <a:extLst>
              <a:ext uri="{FF2B5EF4-FFF2-40B4-BE49-F238E27FC236}">
                <a16:creationId xmlns:a16="http://schemas.microsoft.com/office/drawing/2014/main" id="{C50F8F78-8196-4CE4-81BC-FB439E14BFAE}"/>
              </a:ext>
            </a:extLst>
          </p:cNvPr>
          <p:cNvSpPr>
            <a:spLocks noEditPoints="1"/>
          </p:cNvSpPr>
          <p:nvPr/>
        </p:nvSpPr>
        <p:spPr bwMode="auto">
          <a:xfrm>
            <a:off x="5629275" y="3259138"/>
            <a:ext cx="706438" cy="171450"/>
          </a:xfrm>
          <a:custGeom>
            <a:avLst/>
            <a:gdLst>
              <a:gd name="T0" fmla="*/ 2147483646 w 445"/>
              <a:gd name="T1" fmla="*/ 2147483646 h 108"/>
              <a:gd name="T2" fmla="*/ 2147483646 w 445"/>
              <a:gd name="T3" fmla="*/ 2147483646 h 108"/>
              <a:gd name="T4" fmla="*/ 2147483646 w 445"/>
              <a:gd name="T5" fmla="*/ 2147483646 h 108"/>
              <a:gd name="T6" fmla="*/ 2147483646 w 445"/>
              <a:gd name="T7" fmla="*/ 2147483646 h 108"/>
              <a:gd name="T8" fmla="*/ 2147483646 w 445"/>
              <a:gd name="T9" fmla="*/ 2147483646 h 108"/>
              <a:gd name="T10" fmla="*/ 2147483646 w 445"/>
              <a:gd name="T11" fmla="*/ 2147483646 h 108"/>
              <a:gd name="T12" fmla="*/ 2147483646 w 445"/>
              <a:gd name="T13" fmla="*/ 2147483646 h 108"/>
              <a:gd name="T14" fmla="*/ 2147483646 w 445"/>
              <a:gd name="T15" fmla="*/ 2147483646 h 108"/>
              <a:gd name="T16" fmla="*/ 2147483646 w 445"/>
              <a:gd name="T17" fmla="*/ 2147483646 h 108"/>
              <a:gd name="T18" fmla="*/ 2147483646 w 445"/>
              <a:gd name="T19" fmla="*/ 2147483646 h 108"/>
              <a:gd name="T20" fmla="*/ 2147483646 w 445"/>
              <a:gd name="T21" fmla="*/ 2147483646 h 108"/>
              <a:gd name="T22" fmla="*/ 2147483646 w 445"/>
              <a:gd name="T23" fmla="*/ 2147483646 h 108"/>
              <a:gd name="T24" fmla="*/ 2147483646 w 445"/>
              <a:gd name="T25" fmla="*/ 2147483646 h 108"/>
              <a:gd name="T26" fmla="*/ 2147483646 w 445"/>
              <a:gd name="T27" fmla="*/ 2147483646 h 108"/>
              <a:gd name="T28" fmla="*/ 2147483646 w 445"/>
              <a:gd name="T29" fmla="*/ 2147483646 h 108"/>
              <a:gd name="T30" fmla="*/ 2147483646 w 445"/>
              <a:gd name="T31" fmla="*/ 2147483646 h 108"/>
              <a:gd name="T32" fmla="*/ 2147483646 w 445"/>
              <a:gd name="T33" fmla="*/ 2147483646 h 108"/>
              <a:gd name="T34" fmla="*/ 2147483646 w 445"/>
              <a:gd name="T35" fmla="*/ 2147483646 h 108"/>
              <a:gd name="T36" fmla="*/ 2147483646 w 445"/>
              <a:gd name="T37" fmla="*/ 2147483646 h 108"/>
              <a:gd name="T38" fmla="*/ 2147483646 w 445"/>
              <a:gd name="T39" fmla="*/ 2147483646 h 108"/>
              <a:gd name="T40" fmla="*/ 2147483646 w 445"/>
              <a:gd name="T41" fmla="*/ 2147483646 h 108"/>
              <a:gd name="T42" fmla="*/ 0 w 445"/>
              <a:gd name="T43" fmla="*/ 2147483646 h 108"/>
              <a:gd name="T44" fmla="*/ 2147483646 w 445"/>
              <a:gd name="T45" fmla="*/ 0 h 108"/>
              <a:gd name="T46" fmla="*/ 2147483646 w 445"/>
              <a:gd name="T47" fmla="*/ 2147483646 h 10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5"/>
              <a:gd name="T73" fmla="*/ 0 h 108"/>
              <a:gd name="T74" fmla="*/ 445 w 445"/>
              <a:gd name="T75" fmla="*/ 108 h 10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5" h="108">
                <a:moveTo>
                  <a:pt x="439" y="63"/>
                </a:moveTo>
                <a:lnTo>
                  <a:pt x="88" y="63"/>
                </a:lnTo>
                <a:lnTo>
                  <a:pt x="86" y="60"/>
                </a:lnTo>
                <a:lnTo>
                  <a:pt x="84" y="60"/>
                </a:lnTo>
                <a:lnTo>
                  <a:pt x="82" y="58"/>
                </a:lnTo>
                <a:lnTo>
                  <a:pt x="82" y="54"/>
                </a:lnTo>
                <a:lnTo>
                  <a:pt x="82" y="52"/>
                </a:lnTo>
                <a:lnTo>
                  <a:pt x="84" y="50"/>
                </a:lnTo>
                <a:lnTo>
                  <a:pt x="86" y="50"/>
                </a:lnTo>
                <a:lnTo>
                  <a:pt x="88" y="48"/>
                </a:lnTo>
                <a:lnTo>
                  <a:pt x="439" y="48"/>
                </a:lnTo>
                <a:lnTo>
                  <a:pt x="441" y="50"/>
                </a:lnTo>
                <a:lnTo>
                  <a:pt x="443" y="50"/>
                </a:lnTo>
                <a:lnTo>
                  <a:pt x="445" y="52"/>
                </a:lnTo>
                <a:lnTo>
                  <a:pt x="445" y="54"/>
                </a:lnTo>
                <a:lnTo>
                  <a:pt x="445" y="58"/>
                </a:lnTo>
                <a:lnTo>
                  <a:pt x="443" y="60"/>
                </a:lnTo>
                <a:lnTo>
                  <a:pt x="441" y="60"/>
                </a:lnTo>
                <a:lnTo>
                  <a:pt x="439" y="63"/>
                </a:lnTo>
                <a:close/>
                <a:moveTo>
                  <a:pt x="107" y="108"/>
                </a:moveTo>
                <a:lnTo>
                  <a:pt x="0" y="54"/>
                </a:lnTo>
                <a:lnTo>
                  <a:pt x="107" y="0"/>
                </a:lnTo>
                <a:lnTo>
                  <a:pt x="107" y="108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12A72491-C936-46AD-8AEE-954050CD1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6588" y="0"/>
            <a:ext cx="7772400" cy="5238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DHCP client-server scenario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DA879AC-FBCA-4A89-9AEC-6E5D7514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6343650"/>
            <a:ext cx="5630863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A2FCEF5E-86F8-4365-A7EE-A54A38BDF799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1550988"/>
            <a:ext cx="460375" cy="492125"/>
            <a:chOff x="2870" y="1518"/>
            <a:chExt cx="292" cy="320"/>
          </a:xfrm>
        </p:grpSpPr>
        <p:graphicFrame>
          <p:nvGraphicFramePr>
            <p:cNvPr id="53281" name="Object 2">
              <a:extLst>
                <a:ext uri="{FF2B5EF4-FFF2-40B4-BE49-F238E27FC236}">
                  <a16:creationId xmlns:a16="http://schemas.microsoft.com/office/drawing/2014/main" id="{BB41CBD0-41F8-49E9-BF6A-64098B9CF7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3" r:id="rId4" imgW="826829" imgH="840406" progId="">
                    <p:embed/>
                  </p:oleObj>
                </mc:Choice>
                <mc:Fallback>
                  <p:oleObj r:id="rId4" imgW="826829" imgH="840406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2" name="Object 3">
              <a:extLst>
                <a:ext uri="{FF2B5EF4-FFF2-40B4-BE49-F238E27FC236}">
                  <a16:creationId xmlns:a16="http://schemas.microsoft.com/office/drawing/2014/main" id="{0E5B6C86-F921-4F5C-B04A-FEF71A289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84" r:id="rId6" imgW="1268295" imgH="1199426" progId="">
                    <p:embed/>
                  </p:oleObj>
                </mc:Choice>
                <mc:Fallback>
                  <p:oleObj r:id="rId6" imgW="1268295" imgH="1199426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3" name="Text Box 7">
            <a:extLst>
              <a:ext uri="{FF2B5EF4-FFF2-40B4-BE49-F238E27FC236}">
                <a16:creationId xmlns:a16="http://schemas.microsoft.com/office/drawing/2014/main" id="{15A3295A-EC67-4253-99DB-9A77BA784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475" y="1017588"/>
            <a:ext cx="2374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DHCP server: 223.1.2.5</a:t>
            </a:r>
          </a:p>
        </p:txBody>
      </p:sp>
      <p:sp>
        <p:nvSpPr>
          <p:cNvPr id="53254" name="Text Box 8">
            <a:extLst>
              <a:ext uri="{FF2B5EF4-FFF2-40B4-BE49-F238E27FC236}">
                <a16:creationId xmlns:a16="http://schemas.microsoft.com/office/drawing/2014/main" id="{AB295059-70AA-43DE-9DDD-D29BA0EE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995363"/>
            <a:ext cx="912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arriving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 client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3255" name="Line 9">
            <a:extLst>
              <a:ext uri="{FF2B5EF4-FFF2-40B4-BE49-F238E27FC236}">
                <a16:creationId xmlns:a16="http://schemas.microsoft.com/office/drawing/2014/main" id="{DC8B4F31-A7AE-418F-B193-8272DAB1C5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225" y="2019300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6" name="Line 10">
            <a:extLst>
              <a:ext uri="{FF2B5EF4-FFF2-40B4-BE49-F238E27FC236}">
                <a16:creationId xmlns:a16="http://schemas.microsoft.com/office/drawing/2014/main" id="{42201224-9BFB-404C-88E7-009EC67A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88" y="1974850"/>
            <a:ext cx="0" cy="37607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7" name="Line 11">
            <a:extLst>
              <a:ext uri="{FF2B5EF4-FFF2-40B4-BE49-F238E27FC236}">
                <a16:creationId xmlns:a16="http://schemas.microsoft.com/office/drawing/2014/main" id="{241838B5-9528-485E-89B6-0BD83A3BF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4850" y="2051050"/>
            <a:ext cx="0" cy="3762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8" name="Line 12">
            <a:extLst>
              <a:ext uri="{FF2B5EF4-FFF2-40B4-BE49-F238E27FC236}">
                <a16:creationId xmlns:a16="http://schemas.microsoft.com/office/drawing/2014/main" id="{6CE0B1E9-E11A-4169-AC41-7BEB4926F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9788" y="2743200"/>
            <a:ext cx="0" cy="190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9" name="Text Box 13">
            <a:extLst>
              <a:ext uri="{FF2B5EF4-FFF2-40B4-BE49-F238E27FC236}">
                <a16:creationId xmlns:a16="http://schemas.microsoft.com/office/drawing/2014/main" id="{CEEE12D9-795A-4112-896B-1879D38A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618038"/>
            <a:ext cx="560388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latin typeface="Tahoma" panose="020B0604030504040204" pitchFamily="34" charset="0"/>
              </a:rPr>
              <a:t>time</a:t>
            </a:r>
            <a:endParaRPr lang="en-US" altLang="ko-KR">
              <a:latin typeface="Tahoma" panose="020B0604030504040204" pitchFamily="34" charset="0"/>
            </a:endParaRPr>
          </a:p>
        </p:txBody>
      </p:sp>
      <p:grpSp>
        <p:nvGrpSpPr>
          <p:cNvPr id="53260" name="Group 14">
            <a:extLst>
              <a:ext uri="{FF2B5EF4-FFF2-40B4-BE49-F238E27FC236}">
                <a16:creationId xmlns:a16="http://schemas.microsoft.com/office/drawing/2014/main" id="{84FD190D-DCC5-4AAA-B9BF-C9564641E5CD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1541463"/>
            <a:ext cx="182563" cy="400050"/>
            <a:chOff x="4180" y="783"/>
            <a:chExt cx="150" cy="307"/>
          </a:xfrm>
        </p:grpSpPr>
        <p:sp>
          <p:nvSpPr>
            <p:cNvPr id="53273" name="AutoShape 15">
              <a:extLst>
                <a:ext uri="{FF2B5EF4-FFF2-40B4-BE49-F238E27FC236}">
                  <a16:creationId xmlns:a16="http://schemas.microsoft.com/office/drawing/2014/main" id="{BBAE4D78-22E7-4F55-8446-4D31CD5F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3274" name="Rectangle 16">
              <a:extLst>
                <a:ext uri="{FF2B5EF4-FFF2-40B4-BE49-F238E27FC236}">
                  <a16:creationId xmlns:a16="http://schemas.microsoft.com/office/drawing/2014/main" id="{45810BF7-5D23-4D2E-AF05-7B0CDF6D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3275" name="Rectangle 17">
              <a:extLst>
                <a:ext uri="{FF2B5EF4-FFF2-40B4-BE49-F238E27FC236}">
                  <a16:creationId xmlns:a16="http://schemas.microsoft.com/office/drawing/2014/main" id="{F3404FCD-B112-4BBF-BEE1-814853A6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3276" name="AutoShape 18">
              <a:extLst>
                <a:ext uri="{FF2B5EF4-FFF2-40B4-BE49-F238E27FC236}">
                  <a16:creationId xmlns:a16="http://schemas.microsoft.com/office/drawing/2014/main" id="{8D44A46E-A08A-4A4B-8D0B-52DC2D36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3277" name="Line 19">
              <a:extLst>
                <a:ext uri="{FF2B5EF4-FFF2-40B4-BE49-F238E27FC236}">
                  <a16:creationId xmlns:a16="http://schemas.microsoft.com/office/drawing/2014/main" id="{6FD666B5-ED1E-4394-8AEE-00E3C2DCD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78" name="Line 20">
              <a:extLst>
                <a:ext uri="{FF2B5EF4-FFF2-40B4-BE49-F238E27FC236}">
                  <a16:creationId xmlns:a16="http://schemas.microsoft.com/office/drawing/2014/main" id="{77680A5E-25DC-498B-AC6C-4AC702C2D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279" name="Rectangle 21">
              <a:extLst>
                <a:ext uri="{FF2B5EF4-FFF2-40B4-BE49-F238E27FC236}">
                  <a16:creationId xmlns:a16="http://schemas.microsoft.com/office/drawing/2014/main" id="{C956E8A1-C593-4A3A-81C5-EBFAC604E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3280" name="Rectangle 22">
              <a:extLst>
                <a:ext uri="{FF2B5EF4-FFF2-40B4-BE49-F238E27FC236}">
                  <a16:creationId xmlns:a16="http://schemas.microsoft.com/office/drawing/2014/main" id="{65188A62-D921-4BF0-BB88-6E51509DA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53261" name="Group 23">
            <a:extLst>
              <a:ext uri="{FF2B5EF4-FFF2-40B4-BE49-F238E27FC236}">
                <a16:creationId xmlns:a16="http://schemas.microsoft.com/office/drawing/2014/main" id="{F5C2A6C9-03AE-45CE-8B95-B921DA8E4008}"/>
              </a:ext>
            </a:extLst>
          </p:cNvPr>
          <p:cNvGrpSpPr>
            <a:grpSpLocks/>
          </p:cNvGrpSpPr>
          <p:nvPr/>
        </p:nvGrpSpPr>
        <p:grpSpPr bwMode="auto">
          <a:xfrm>
            <a:off x="4090988" y="1154113"/>
            <a:ext cx="2673350" cy="1116012"/>
            <a:chOff x="11865" y="3885"/>
            <a:chExt cx="3720" cy="1260"/>
          </a:xfrm>
        </p:grpSpPr>
        <p:sp>
          <p:nvSpPr>
            <p:cNvPr id="53271" name="Text Box 24">
              <a:extLst>
                <a:ext uri="{FF2B5EF4-FFF2-40B4-BE49-F238E27FC236}">
                  <a16:creationId xmlns:a16="http://schemas.microsoft.com/office/drawing/2014/main" id="{4E45F2AA-46E9-4436-8C66-FE90B226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DHCP discover</a:t>
              </a:r>
              <a:endParaRPr lang="en-US" altLang="ko-KR" sz="1200">
                <a:latin typeface="Tahoma" panose="020B0604030504040204" pitchFamily="34" charset="0"/>
              </a:endParaRPr>
            </a:p>
          </p:txBody>
        </p:sp>
        <p:sp>
          <p:nvSpPr>
            <p:cNvPr id="53272" name="Text Box 25">
              <a:extLst>
                <a:ext uri="{FF2B5EF4-FFF2-40B4-BE49-F238E27FC236}">
                  <a16:creationId xmlns:a16="http://schemas.microsoft.com/office/drawing/2014/main" id="{34E55172-7B06-430F-B098-99C4E58B0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src : 0.0.0.0, 68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dest.: 255.255.255.255,67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yiaddr:    0.0.0.0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transaction ID: 654</a:t>
              </a:r>
              <a:endParaRPr lang="en-US" altLang="ko-KR">
                <a:latin typeface="Tahoma" panose="020B0604030504040204" pitchFamily="34" charset="0"/>
              </a:endParaRPr>
            </a:p>
          </p:txBody>
        </p:sp>
      </p:grpSp>
      <p:sp>
        <p:nvSpPr>
          <p:cNvPr id="53262" name="Line 26">
            <a:extLst>
              <a:ext uri="{FF2B5EF4-FFF2-40B4-BE49-F238E27FC236}">
                <a16:creationId xmlns:a16="http://schemas.microsoft.com/office/drawing/2014/main" id="{CA6D68D6-3744-4B09-8A72-9CA38E3F7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3005138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3" name="Text Box 27">
            <a:extLst>
              <a:ext uri="{FF2B5EF4-FFF2-40B4-BE49-F238E27FC236}">
                <a16:creationId xmlns:a16="http://schemas.microsoft.com/office/drawing/2014/main" id="{ED280E6D-98AD-457A-888F-CAA658F10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2390775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DHCP offer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3264" name="Text Box 28">
            <a:extLst>
              <a:ext uri="{FF2B5EF4-FFF2-40B4-BE49-F238E27FC236}">
                <a16:creationId xmlns:a16="http://schemas.microsoft.com/office/drawing/2014/main" id="{E4F952AB-2331-4B06-90E1-8E6C200F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2643188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src: 223.1.2.5, 67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dest:  255.255.255.255, 68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yiaddrr: 223.1.2.4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transaction ID: 654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Lifetime: 3600 secs</a:t>
            </a:r>
            <a:endParaRPr lang="en-US" altLang="ko-KR" sz="800">
              <a:latin typeface="Tahoma" panose="020B0604030504040204" pitchFamily="34" charset="0"/>
            </a:endParaRPr>
          </a:p>
        </p:txBody>
      </p:sp>
      <p:sp>
        <p:nvSpPr>
          <p:cNvPr id="53265" name="Line 29">
            <a:extLst>
              <a:ext uri="{FF2B5EF4-FFF2-40B4-BE49-F238E27FC236}">
                <a16:creationId xmlns:a16="http://schemas.microsoft.com/office/drawing/2014/main" id="{2BDCA69F-5FA2-4F6A-8E2A-95028476E2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7138" y="4233863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6" name="Text Box 30">
            <a:extLst>
              <a:ext uri="{FF2B5EF4-FFF2-40B4-BE49-F238E27FC236}">
                <a16:creationId xmlns:a16="http://schemas.microsoft.com/office/drawing/2014/main" id="{0AC85AF3-3FF2-4B6D-818C-C029D0BA8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3576638"/>
            <a:ext cx="1379537" cy="328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DHCP request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3267" name="Text Box 31">
            <a:extLst>
              <a:ext uri="{FF2B5EF4-FFF2-40B4-BE49-F238E27FC236}">
                <a16:creationId xmlns:a16="http://schemas.microsoft.com/office/drawing/2014/main" id="{DC1047EF-B6F8-4CAA-AA57-F124C6CA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3838575"/>
            <a:ext cx="2757487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src:  0.0.0.0, 68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dest::  255.255.255.255, 67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yiaddrr: 223.1.2.4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transaction ID: 655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Lifetime: 3600 secs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3268" name="Line 32">
            <a:extLst>
              <a:ext uri="{FF2B5EF4-FFF2-40B4-BE49-F238E27FC236}">
                <a16:creationId xmlns:a16="http://schemas.microsoft.com/office/drawing/2014/main" id="{9C55F1C6-4524-40FE-910E-DE50E4764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2863" y="52641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9" name="Text Box 33">
            <a:extLst>
              <a:ext uri="{FF2B5EF4-FFF2-40B4-BE49-F238E27FC236}">
                <a16:creationId xmlns:a16="http://schemas.microsoft.com/office/drawing/2014/main" id="{FCDD629E-F212-472E-A7AD-3D7EB101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4979988"/>
            <a:ext cx="1379537" cy="328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DHCP ACK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3270" name="Text Box 34">
            <a:extLst>
              <a:ext uri="{FF2B5EF4-FFF2-40B4-BE49-F238E27FC236}">
                <a16:creationId xmlns:a16="http://schemas.microsoft.com/office/drawing/2014/main" id="{196AE7C1-D282-43F9-A7BC-B33B029FF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5232400"/>
            <a:ext cx="2413000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src: 223.1.2.5, 67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dest:  255.255.255.255, 68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yiaddrr: 223.1.2.4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transaction ID: 655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Lifetime: 3600 secs</a:t>
            </a:r>
            <a:endParaRPr lang="en-US" altLang="ko-KR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reeform 80">
            <a:extLst>
              <a:ext uri="{FF2B5EF4-FFF2-40B4-BE49-F238E27FC236}">
                <a16:creationId xmlns:a16="http://schemas.microsoft.com/office/drawing/2014/main" id="{7C1A64BA-56D4-40A2-B1DD-E85393C9B6C5}"/>
              </a:ext>
            </a:extLst>
          </p:cNvPr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B9BE3FD1-E882-4051-8375-A64945C16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0"/>
            <a:ext cx="8091488" cy="5238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NAT: Network Address Translation</a:t>
            </a:r>
          </a:p>
        </p:txBody>
      </p:sp>
      <p:sp>
        <p:nvSpPr>
          <p:cNvPr id="55300" name="Freeform 4">
            <a:extLst>
              <a:ext uri="{FF2B5EF4-FFF2-40B4-BE49-F238E27FC236}">
                <a16:creationId xmlns:a16="http://schemas.microsoft.com/office/drawing/2014/main" id="{700EF260-842A-4887-A984-336CF5423106}"/>
              </a:ext>
            </a:extLst>
          </p:cNvPr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5301" name="Object 2">
            <a:extLst>
              <a:ext uri="{FF2B5EF4-FFF2-40B4-BE49-F238E27FC236}">
                <a16:creationId xmlns:a16="http://schemas.microsoft.com/office/drawing/2014/main" id="{3C603ADF-2761-4B90-BB29-7B687E01D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3">
            <a:extLst>
              <a:ext uri="{FF2B5EF4-FFF2-40B4-BE49-F238E27FC236}">
                <a16:creationId xmlns:a16="http://schemas.microsoft.com/office/drawing/2014/main" id="{122D025E-008C-42CC-8323-03B7652CF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4">
            <a:extLst>
              <a:ext uri="{FF2B5EF4-FFF2-40B4-BE49-F238E27FC236}">
                <a16:creationId xmlns:a16="http://schemas.microsoft.com/office/drawing/2014/main" id="{A090EE76-53D9-45C0-9F70-A6678E656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Line 8">
            <a:extLst>
              <a:ext uri="{FF2B5EF4-FFF2-40B4-BE49-F238E27FC236}">
                <a16:creationId xmlns:a16="http://schemas.microsoft.com/office/drawing/2014/main" id="{56C821BB-F4E8-4B1C-937F-2840A4009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85FFB897-3DE3-4832-BB0A-2A15AD4B8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6A2C8B7C-475D-49D6-811C-CFAC56556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07" name="Line 11">
            <a:extLst>
              <a:ext uri="{FF2B5EF4-FFF2-40B4-BE49-F238E27FC236}">
                <a16:creationId xmlns:a16="http://schemas.microsoft.com/office/drawing/2014/main" id="{9719B529-204F-481D-986B-E3F58E8B2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234AE7E4-1798-43B2-81AF-9F5D874D3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10.0.0.1</a:t>
            </a:r>
          </a:p>
        </p:txBody>
      </p:sp>
      <p:sp>
        <p:nvSpPr>
          <p:cNvPr id="55309" name="Text Box 13">
            <a:extLst>
              <a:ext uri="{FF2B5EF4-FFF2-40B4-BE49-F238E27FC236}">
                <a16:creationId xmlns:a16="http://schemas.microsoft.com/office/drawing/2014/main" id="{A0B324BF-72C3-4931-81EB-56C81819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10.0.0.2</a:t>
            </a:r>
          </a:p>
        </p:txBody>
      </p:sp>
      <p:sp>
        <p:nvSpPr>
          <p:cNvPr id="55310" name="Text Box 14">
            <a:extLst>
              <a:ext uri="{FF2B5EF4-FFF2-40B4-BE49-F238E27FC236}">
                <a16:creationId xmlns:a16="http://schemas.microsoft.com/office/drawing/2014/main" id="{7E5D13CB-82C2-4778-A013-FACECC425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10.0.0.3</a:t>
            </a:r>
          </a:p>
        </p:txBody>
      </p:sp>
      <p:sp>
        <p:nvSpPr>
          <p:cNvPr id="55311" name="Text Box 15">
            <a:extLst>
              <a:ext uri="{FF2B5EF4-FFF2-40B4-BE49-F238E27FC236}">
                <a16:creationId xmlns:a16="http://schemas.microsoft.com/office/drawing/2014/main" id="{2AA01D87-32F3-4F6A-AD1A-F4E0F6EC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10.0.0.4</a:t>
            </a:r>
          </a:p>
        </p:txBody>
      </p:sp>
      <p:sp>
        <p:nvSpPr>
          <p:cNvPr id="55312" name="Line 16">
            <a:extLst>
              <a:ext uri="{FF2B5EF4-FFF2-40B4-BE49-F238E27FC236}">
                <a16:creationId xmlns:a16="http://schemas.microsoft.com/office/drawing/2014/main" id="{FDC389AC-5825-489E-926D-11B47A545E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35876C63-D2AC-469A-9338-47B7C497C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138.76.29.7</a:t>
            </a:r>
          </a:p>
        </p:txBody>
      </p:sp>
      <p:sp>
        <p:nvSpPr>
          <p:cNvPr id="55314" name="Line 18">
            <a:extLst>
              <a:ext uri="{FF2B5EF4-FFF2-40B4-BE49-F238E27FC236}">
                <a16:creationId xmlns:a16="http://schemas.microsoft.com/office/drawing/2014/main" id="{202D4F36-6FD2-4F6F-A524-0943FBB3C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55315" name="Group 19">
            <a:extLst>
              <a:ext uri="{FF2B5EF4-FFF2-40B4-BE49-F238E27FC236}">
                <a16:creationId xmlns:a16="http://schemas.microsoft.com/office/drawing/2014/main" id="{0F656545-5055-4D14-AECB-B61D89781ED9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55328" name="Oval 20">
              <a:extLst>
                <a:ext uri="{FF2B5EF4-FFF2-40B4-BE49-F238E27FC236}">
                  <a16:creationId xmlns:a16="http://schemas.microsoft.com/office/drawing/2014/main" id="{E8591DA2-0F20-4031-8F98-8D69EBEE5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55329" name="Line 21">
              <a:extLst>
                <a:ext uri="{FF2B5EF4-FFF2-40B4-BE49-F238E27FC236}">
                  <a16:creationId xmlns:a16="http://schemas.microsoft.com/office/drawing/2014/main" id="{0AC85513-B4EB-4190-A535-409089088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30" name="Line 22">
              <a:extLst>
                <a:ext uri="{FF2B5EF4-FFF2-40B4-BE49-F238E27FC236}">
                  <a16:creationId xmlns:a16="http://schemas.microsoft.com/office/drawing/2014/main" id="{FED946E1-5D1A-4BD6-B6FD-1D8119564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31" name="Rectangle 23">
              <a:extLst>
                <a:ext uri="{FF2B5EF4-FFF2-40B4-BE49-F238E27FC236}">
                  <a16:creationId xmlns:a16="http://schemas.microsoft.com/office/drawing/2014/main" id="{0128E2CE-C4AF-4D9D-BE08-69B0BDF55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55332" name="Oval 24">
              <a:extLst>
                <a:ext uri="{FF2B5EF4-FFF2-40B4-BE49-F238E27FC236}">
                  <a16:creationId xmlns:a16="http://schemas.microsoft.com/office/drawing/2014/main" id="{A6805D3B-A714-4B29-98B1-CA930B09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55333" name="Group 25">
              <a:extLst>
                <a:ext uri="{FF2B5EF4-FFF2-40B4-BE49-F238E27FC236}">
                  <a16:creationId xmlns:a16="http://schemas.microsoft.com/office/drawing/2014/main" id="{44DAF331-C005-4B0B-B7DC-C49E349D3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5338" name="Line 26">
                <a:extLst>
                  <a:ext uri="{FF2B5EF4-FFF2-40B4-BE49-F238E27FC236}">
                    <a16:creationId xmlns:a16="http://schemas.microsoft.com/office/drawing/2014/main" id="{B1DB15E7-CA7D-4DD4-A7D9-EC99640CB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39" name="Line 27">
                <a:extLst>
                  <a:ext uri="{FF2B5EF4-FFF2-40B4-BE49-F238E27FC236}">
                    <a16:creationId xmlns:a16="http://schemas.microsoft.com/office/drawing/2014/main" id="{90F9240A-5144-47CE-86C1-6727E6477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40" name="Line 28">
                <a:extLst>
                  <a:ext uri="{FF2B5EF4-FFF2-40B4-BE49-F238E27FC236}">
                    <a16:creationId xmlns:a16="http://schemas.microsoft.com/office/drawing/2014/main" id="{85FCA04D-1DB3-406A-BD52-6BBB3F724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5334" name="Group 29">
              <a:extLst>
                <a:ext uri="{FF2B5EF4-FFF2-40B4-BE49-F238E27FC236}">
                  <a16:creationId xmlns:a16="http://schemas.microsoft.com/office/drawing/2014/main" id="{01A151CD-038B-4513-8490-F519CB81664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5335" name="Line 30">
                <a:extLst>
                  <a:ext uri="{FF2B5EF4-FFF2-40B4-BE49-F238E27FC236}">
                    <a16:creationId xmlns:a16="http://schemas.microsoft.com/office/drawing/2014/main" id="{A276E5D7-B0A8-4537-BA50-22A3BF516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36" name="Line 31">
                <a:extLst>
                  <a:ext uri="{FF2B5EF4-FFF2-40B4-BE49-F238E27FC236}">
                    <a16:creationId xmlns:a16="http://schemas.microsoft.com/office/drawing/2014/main" id="{E146095C-3DBF-4D7A-BAAF-B1BC5A171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37" name="Line 32">
                <a:extLst>
                  <a:ext uri="{FF2B5EF4-FFF2-40B4-BE49-F238E27FC236}">
                    <a16:creationId xmlns:a16="http://schemas.microsoft.com/office/drawing/2014/main" id="{0F2CC19A-5D6B-4E74-AEBD-E757C90DC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5316" name="Line 79">
            <a:extLst>
              <a:ext uri="{FF2B5EF4-FFF2-40B4-BE49-F238E27FC236}">
                <a16:creationId xmlns:a16="http://schemas.microsoft.com/office/drawing/2014/main" id="{71147CA5-C33A-4A50-97D3-EF0C14C6C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17" name="Text Box 81">
            <a:extLst>
              <a:ext uri="{FF2B5EF4-FFF2-40B4-BE49-F238E27FC236}">
                <a16:creationId xmlns:a16="http://schemas.microsoft.com/office/drawing/2014/main" id="{5E5A3B62-F3DF-43E6-BD8A-5DB6546C2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701675"/>
            <a:ext cx="29162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ahoma" panose="020B0604030504040204" pitchFamily="34" charset="0"/>
              </a:rPr>
              <a:t>local network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ahoma" panose="020B0604030504040204" pitchFamily="34" charset="0"/>
              </a:rPr>
              <a:t>(e.g., home network)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ahoma" panose="020B0604030504040204" pitchFamily="34" charset="0"/>
              </a:rPr>
              <a:t>10.0.0/24</a:t>
            </a:r>
          </a:p>
        </p:txBody>
      </p:sp>
      <p:sp>
        <p:nvSpPr>
          <p:cNvPr id="55318" name="Line 82">
            <a:extLst>
              <a:ext uri="{FF2B5EF4-FFF2-40B4-BE49-F238E27FC236}">
                <a16:creationId xmlns:a16="http://schemas.microsoft.com/office/drawing/2014/main" id="{3AC3847F-2168-4722-9818-0D0AE4F8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19" name="Line 83">
            <a:extLst>
              <a:ext uri="{FF2B5EF4-FFF2-40B4-BE49-F238E27FC236}">
                <a16:creationId xmlns:a16="http://schemas.microsoft.com/office/drawing/2014/main" id="{805D917E-81CA-4B6A-A5AA-ED40A2584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20" name="Line 84">
            <a:extLst>
              <a:ext uri="{FF2B5EF4-FFF2-40B4-BE49-F238E27FC236}">
                <a16:creationId xmlns:a16="http://schemas.microsoft.com/office/drawing/2014/main" id="{7A268CBC-8A26-42A8-B02E-1C3D6BD9EA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21" name="Line 86">
            <a:extLst>
              <a:ext uri="{FF2B5EF4-FFF2-40B4-BE49-F238E27FC236}">
                <a16:creationId xmlns:a16="http://schemas.microsoft.com/office/drawing/2014/main" id="{9FD59F5A-46CE-412D-B3D9-C2115F743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22" name="Line 87">
            <a:extLst>
              <a:ext uri="{FF2B5EF4-FFF2-40B4-BE49-F238E27FC236}">
                <a16:creationId xmlns:a16="http://schemas.microsoft.com/office/drawing/2014/main" id="{9600BB62-1D1C-4C0E-8BF0-67F81362F8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23" name="Text Box 88">
            <a:extLst>
              <a:ext uri="{FF2B5EF4-FFF2-40B4-BE49-F238E27FC236}">
                <a16:creationId xmlns:a16="http://schemas.microsoft.com/office/drawing/2014/main" id="{42B5C80C-EBA4-4872-9815-52A1E73F4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1108075"/>
            <a:ext cx="1260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ahoma" panose="020B0604030504040204" pitchFamily="34" charset="0"/>
              </a:rPr>
              <a:t>rest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ahoma" panose="020B0604030504040204" pitchFamily="34" charset="0"/>
              </a:rPr>
              <a:t>Internet</a:t>
            </a:r>
          </a:p>
        </p:txBody>
      </p:sp>
      <p:sp>
        <p:nvSpPr>
          <p:cNvPr id="55324" name="Line 89">
            <a:extLst>
              <a:ext uri="{FF2B5EF4-FFF2-40B4-BE49-F238E27FC236}">
                <a16:creationId xmlns:a16="http://schemas.microsoft.com/office/drawing/2014/main" id="{95E7C773-07E2-4C5B-BCDF-403F94EC1D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25" name="Text Box 90">
            <a:extLst>
              <a:ext uri="{FF2B5EF4-FFF2-40B4-BE49-F238E27FC236}">
                <a16:creationId xmlns:a16="http://schemas.microsoft.com/office/drawing/2014/main" id="{92258D15-500B-4801-B8E7-7CAC23AF9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4414838"/>
            <a:ext cx="452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latin typeface="Tahoma" panose="020B0604030504040204" pitchFamily="34" charset="0"/>
              </a:rPr>
              <a:t>로컬네트워크 데이터그램은 송수신주소로  </a:t>
            </a:r>
            <a:endParaRPr lang="en-US" altLang="ko-KR" sz="18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10.0.0/24</a:t>
            </a:r>
            <a:r>
              <a:rPr lang="ko-KR" altLang="en-US" sz="1800">
                <a:latin typeface="Tahoma" panose="020B0604030504040204" pitchFamily="34" charset="0"/>
              </a:rPr>
              <a:t>를 서브넷으로 하는 </a:t>
            </a:r>
            <a:endParaRPr lang="en-US" altLang="ko-KR" sz="180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 </a:t>
            </a:r>
            <a:r>
              <a:rPr lang="ko-KR" altLang="en-US" sz="1800">
                <a:latin typeface="Tahoma" panose="020B0604030504040204" pitchFamily="34" charset="0"/>
              </a:rPr>
              <a:t>주소를 가지고 있슴</a:t>
            </a:r>
            <a:endParaRPr lang="en-US" altLang="ko-KR" sz="1800">
              <a:latin typeface="Tahoma" panose="020B0604030504040204" pitchFamily="34" charset="0"/>
            </a:endParaRPr>
          </a:p>
        </p:txBody>
      </p:sp>
      <p:sp>
        <p:nvSpPr>
          <p:cNvPr id="55326" name="Line 91">
            <a:extLst>
              <a:ext uri="{FF2B5EF4-FFF2-40B4-BE49-F238E27FC236}">
                <a16:creationId xmlns:a16="http://schemas.microsoft.com/office/drawing/2014/main" id="{4AE89316-2849-4B29-AB46-E0E4707307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5327" name="Text Box 92">
            <a:extLst>
              <a:ext uri="{FF2B5EF4-FFF2-40B4-BE49-F238E27FC236}">
                <a16:creationId xmlns:a16="http://schemas.microsoft.com/office/drawing/2014/main" id="{6F730E60-30C1-4699-B70F-C41A1472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4424363"/>
            <a:ext cx="3270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로컬네트워크를 떠나는 모든 데이터그램은  동일한  송신</a:t>
            </a:r>
            <a:r>
              <a:rPr lang="en-US" altLang="ko-KR" sz="1800" i="1">
                <a:solidFill>
                  <a:srgbClr val="FF0000"/>
                </a:solidFill>
                <a:latin typeface="Tahoma" panose="020B0604030504040204" pitchFamily="34" charset="0"/>
              </a:rPr>
              <a:t>IP</a:t>
            </a:r>
            <a:r>
              <a:rPr lang="ko-KR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주소와 다른 송신포트를 가지고 있슴</a:t>
            </a:r>
            <a:r>
              <a:rPr lang="en-US" altLang="ko-KR" sz="1800" i="1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endParaRPr lang="en-US" altLang="ko-KR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>
            <a:extLst>
              <a:ext uri="{FF2B5EF4-FFF2-40B4-BE49-F238E27FC236}">
                <a16:creationId xmlns:a16="http://schemas.microsoft.com/office/drawing/2014/main" id="{6EC9885D-C7E8-4914-AFE8-4F20A0C0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66075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NAT: Network Address Translation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B45390C-9CBE-4BB1-BCD0-80FD5D784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888" y="736600"/>
            <a:ext cx="8575675" cy="4660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Implementation:</a:t>
            </a:r>
            <a:r>
              <a:rPr lang="en-US" altLang="ko-KR" sz="2000" dirty="0"/>
              <a:t> NAT router must:</a:t>
            </a:r>
            <a:br>
              <a:rPr lang="en-US" altLang="ko-KR" sz="2000" dirty="0"/>
            </a:br>
            <a:endParaRPr lang="en-US" altLang="ko-KR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i="1" dirty="0">
                <a:solidFill>
                  <a:schemeClr val="accent2"/>
                </a:solidFill>
              </a:rPr>
              <a:t>outgoing datagrams: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데이터그램</a:t>
            </a:r>
            <a:r>
              <a:rPr lang="en-US" altLang="ko-KR" dirty="0"/>
              <a:t> (</a:t>
            </a:r>
            <a:r>
              <a:rPr lang="ko-KR" altLang="en-US" dirty="0"/>
              <a:t>송신</a:t>
            </a:r>
            <a:r>
              <a:rPr lang="en-US" altLang="ko-KR" dirty="0"/>
              <a:t> IP address, port #) -&gt;  (NAT IP address, new port #)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200" i="1" dirty="0">
                <a:solidFill>
                  <a:schemeClr val="accent2"/>
                </a:solidFill>
              </a:rPr>
              <a:t>NAT  </a:t>
            </a:r>
            <a:r>
              <a:rPr lang="ko-KR" altLang="en-US" sz="2200" i="1" dirty="0">
                <a:solidFill>
                  <a:schemeClr val="accent2"/>
                </a:solidFill>
              </a:rPr>
              <a:t>변환 테이블 </a:t>
            </a:r>
            <a:r>
              <a:rPr lang="en-US" altLang="ko-KR" sz="2200" i="1" dirty="0">
                <a:solidFill>
                  <a:schemeClr val="accent2"/>
                </a:solidFill>
              </a:rPr>
              <a:t>:</a:t>
            </a:r>
            <a:r>
              <a:rPr lang="en-US" altLang="ko-KR" sz="2200" dirty="0"/>
              <a:t> (</a:t>
            </a:r>
            <a:r>
              <a:rPr lang="ko-KR" altLang="en-US" sz="2200" dirty="0"/>
              <a:t>송신</a:t>
            </a:r>
            <a:r>
              <a:rPr lang="en-US" altLang="ko-KR" sz="2200" dirty="0"/>
              <a:t> IP address, port #)  -&gt; (NAT IP address, new port #) </a:t>
            </a:r>
            <a:r>
              <a:rPr lang="ko-KR" altLang="en-US" sz="2200" dirty="0"/>
              <a:t>변환을 기록</a:t>
            </a:r>
            <a:endParaRPr lang="en-US" altLang="ko-KR" sz="22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2200" dirty="0"/>
              <a:t>상대 호스트는 </a:t>
            </a:r>
            <a:r>
              <a:rPr lang="en-US" altLang="ko-KR" sz="2200" dirty="0"/>
              <a:t>(NAT IP address, new port #)</a:t>
            </a:r>
            <a:r>
              <a:rPr lang="ko-KR" altLang="en-US" sz="2200" dirty="0"/>
              <a:t>를 수신호스트로 응답</a:t>
            </a:r>
            <a:endParaRPr lang="en-US" altLang="ko-KR" sz="22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i="1" dirty="0">
                <a:solidFill>
                  <a:schemeClr val="accent2"/>
                </a:solidFill>
              </a:rPr>
              <a:t>incoming datagrams:</a:t>
            </a:r>
            <a:r>
              <a:rPr lang="en-US" altLang="ko-KR" dirty="0">
                <a:solidFill>
                  <a:schemeClr val="accent2"/>
                </a:solidFill>
              </a:rPr>
              <a:t> NAT</a:t>
            </a:r>
            <a:r>
              <a:rPr lang="ko-KR" altLang="en-US" dirty="0">
                <a:solidFill>
                  <a:schemeClr val="accent2"/>
                </a:solidFill>
              </a:rPr>
              <a:t>변환 테이블을 이용 </a:t>
            </a:r>
            <a:r>
              <a:rPr lang="ko-KR" altLang="en-US" dirty="0" err="1">
                <a:solidFill>
                  <a:schemeClr val="accent2"/>
                </a:solidFill>
              </a:rPr>
              <a:t>데이터그램의</a:t>
            </a:r>
            <a:r>
              <a:rPr lang="ko-KR" altLang="en-US" dirty="0">
                <a:solidFill>
                  <a:schemeClr val="accent2"/>
                </a:solidFill>
              </a:rPr>
              <a:t> 수신호스트를  </a:t>
            </a:r>
            <a:r>
              <a:rPr lang="en-US" altLang="ko-KR" dirty="0"/>
              <a:t>(NAT IP address, new port  #) -&gt; (source IP address, port #) </a:t>
            </a:r>
            <a:r>
              <a:rPr lang="ko-KR" altLang="en-US" dirty="0"/>
              <a:t>로 변환</a:t>
            </a:r>
            <a:r>
              <a:rPr lang="en-US" altLang="ko-KR" dirty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ko-KR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참조 </a:t>
            </a:r>
            <a:r>
              <a:rPr lang="en-US" altLang="ko-KR" dirty="0"/>
              <a:t>: </a:t>
            </a:r>
            <a:r>
              <a:rPr lang="ko-KR" altLang="en-US" dirty="0"/>
              <a:t>사설</a:t>
            </a:r>
            <a:r>
              <a:rPr lang="en-US" altLang="ko-KR" dirty="0"/>
              <a:t>IP </a:t>
            </a:r>
            <a:r>
              <a:rPr lang="ko-KR" altLang="en-US" dirty="0"/>
              <a:t>주소 영역</a:t>
            </a:r>
            <a:endParaRPr lang="en-US" altLang="ko-KR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/>
              <a:t> 10.0.0.0 ~ 10.255.255.255(10/8)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/>
              <a:t>172.16.0.0 ~ 172.31.255.255 (172.16/12)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/>
              <a:t>192.168.0.0 ~ 192.168.255.255 (192.168/16)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>
            <a:extLst>
              <a:ext uri="{FF2B5EF4-FFF2-40B4-BE49-F238E27FC236}">
                <a16:creationId xmlns:a16="http://schemas.microsoft.com/office/drawing/2014/main" id="{A2ED49D4-978E-49CD-89E4-BB0BC5E54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0" y="0"/>
            <a:ext cx="7772400" cy="5207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NAT traversal problem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40CD6ED-6C74-4E67-B4AE-F4B27D4B21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4025" y="830263"/>
            <a:ext cx="7451725" cy="5159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/>
              <a:t>Client</a:t>
            </a:r>
            <a:r>
              <a:rPr lang="ko-KR" altLang="en-US" sz="1800"/>
              <a:t>가 </a:t>
            </a:r>
            <a:r>
              <a:rPr lang="en-US" altLang="ko-KR" sz="1800"/>
              <a:t>10.0.0.1</a:t>
            </a:r>
            <a:r>
              <a:rPr lang="ko-KR" altLang="en-US" sz="1800"/>
              <a:t>주소를 가진 서버에 접속하고자 할 때</a:t>
            </a:r>
            <a:r>
              <a:rPr lang="en-US" altLang="ko-KR" sz="180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server address 10.0.0.1 local to LAN (client</a:t>
            </a:r>
            <a:r>
              <a:rPr lang="ko-KR" altLang="en-US" sz="1800"/>
              <a:t>는 이 주소를 사용할 수 없슴</a:t>
            </a:r>
            <a:r>
              <a:rPr lang="en-US" altLang="ko-KR" sz="1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 </a:t>
            </a:r>
            <a:r>
              <a:rPr lang="ko-KR" altLang="en-US" sz="1800"/>
              <a:t>외부에 보이는 </a:t>
            </a:r>
            <a:r>
              <a:rPr lang="en-US" altLang="ko-KR" sz="1800"/>
              <a:t>address : 138.76.29.7</a:t>
            </a:r>
          </a:p>
          <a:p>
            <a:pPr>
              <a:lnSpc>
                <a:spcPct val="90000"/>
              </a:lnSpc>
            </a:pPr>
            <a:r>
              <a:rPr lang="en-US" altLang="ko-KR" sz="1800"/>
              <a:t>solution 1: </a:t>
            </a:r>
            <a:r>
              <a:rPr lang="ko-KR" altLang="en-US" sz="1800"/>
              <a:t>통계적으로 특정한 </a:t>
            </a:r>
            <a:r>
              <a:rPr lang="en-US" altLang="ko-KR" sz="1800"/>
              <a:t>NAT</a:t>
            </a:r>
            <a:r>
              <a:rPr lang="ko-KR" altLang="en-US" sz="1800"/>
              <a:t>주소</a:t>
            </a:r>
            <a:r>
              <a:rPr lang="en-US" altLang="ko-KR" sz="1800"/>
              <a:t>/</a:t>
            </a:r>
            <a:r>
              <a:rPr lang="ko-KR" altLang="en-US" sz="1800"/>
              <a:t>포트를 서버의 주어진 포트로 연결되도록 구성</a:t>
            </a:r>
            <a:r>
              <a:rPr lang="en-US" altLang="ko-KR" sz="1800"/>
              <a:t>(</a:t>
            </a:r>
            <a:r>
              <a:rPr lang="ko-KR" altLang="en-US" sz="1800"/>
              <a:t>공유기 관리자모드접속</a:t>
            </a:r>
            <a:r>
              <a:rPr lang="en-US" altLang="ko-KR" sz="180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1600"/>
              <a:t>포트포워딩 예</a:t>
            </a:r>
            <a:r>
              <a:rPr lang="en-US" altLang="ko-KR" sz="1600"/>
              <a:t>) (138.76.29.7, port 2500)</a:t>
            </a:r>
            <a:r>
              <a:rPr lang="ko-KR" altLang="en-US" sz="1600"/>
              <a:t>주소는 항상 </a:t>
            </a:r>
            <a:r>
              <a:rPr lang="en-US" altLang="ko-KR" sz="1600"/>
              <a:t>(10.0.0.1 port 25000)</a:t>
            </a:r>
            <a:r>
              <a:rPr lang="ko-KR" altLang="en-US" sz="1600"/>
              <a:t>에</a:t>
            </a:r>
            <a:r>
              <a:rPr lang="en-US" altLang="ko-KR" sz="1600"/>
              <a:t> </a:t>
            </a:r>
            <a:r>
              <a:rPr lang="ko-KR" altLang="en-US" sz="1600"/>
              <a:t>전송</a:t>
            </a:r>
            <a:endParaRPr lang="en-US" altLang="ko-KR" sz="1600"/>
          </a:p>
          <a:p>
            <a:pPr lvl="1">
              <a:lnSpc>
                <a:spcPct val="90000"/>
              </a:lnSpc>
            </a:pPr>
            <a:r>
              <a:rPr lang="en-US" altLang="ko-KR" sz="1600"/>
              <a:t>DMZ(IP</a:t>
            </a:r>
            <a:r>
              <a:rPr lang="ko-KR" altLang="en-US" sz="1600"/>
              <a:t>주소와 포트범위설정</a:t>
            </a:r>
            <a:r>
              <a:rPr lang="en-US" altLang="ko-KR" sz="1600"/>
              <a:t>)/Twin IP(MAC</a:t>
            </a:r>
            <a:r>
              <a:rPr lang="ko-KR" altLang="en-US" sz="1600"/>
              <a:t>주소설정</a:t>
            </a:r>
            <a:r>
              <a:rPr lang="en-US" altLang="ko-KR" sz="1600"/>
              <a:t>)</a:t>
            </a:r>
          </a:p>
        </p:txBody>
      </p:sp>
      <p:sp>
        <p:nvSpPr>
          <p:cNvPr id="58372" name="Freeform 29">
            <a:extLst>
              <a:ext uri="{FF2B5EF4-FFF2-40B4-BE49-F238E27FC236}">
                <a16:creationId xmlns:a16="http://schemas.microsoft.com/office/drawing/2014/main" id="{0DB25B45-FBF7-42EA-9ABD-D11EAAA8FE34}"/>
              </a:ext>
            </a:extLst>
          </p:cNvPr>
          <p:cNvSpPr>
            <a:spLocks/>
          </p:cNvSpPr>
          <p:nvPr/>
        </p:nvSpPr>
        <p:spPr bwMode="auto">
          <a:xfrm>
            <a:off x="4244975" y="3960813"/>
            <a:ext cx="1676400" cy="2487612"/>
          </a:xfrm>
          <a:custGeom>
            <a:avLst/>
            <a:gdLst>
              <a:gd name="T0" fmla="*/ 2147483646 w 1056"/>
              <a:gd name="T1" fmla="*/ 2147483646 h 1567"/>
              <a:gd name="T2" fmla="*/ 2147483646 w 1056"/>
              <a:gd name="T3" fmla="*/ 2147483646 h 1567"/>
              <a:gd name="T4" fmla="*/ 2147483646 w 1056"/>
              <a:gd name="T5" fmla="*/ 2147483646 h 1567"/>
              <a:gd name="T6" fmla="*/ 2147483646 w 1056"/>
              <a:gd name="T7" fmla="*/ 2147483646 h 1567"/>
              <a:gd name="T8" fmla="*/ 2147483646 w 1056"/>
              <a:gd name="T9" fmla="*/ 2147483646 h 1567"/>
              <a:gd name="T10" fmla="*/ 2147483646 w 1056"/>
              <a:gd name="T11" fmla="*/ 2147483646 h 1567"/>
              <a:gd name="T12" fmla="*/ 2147483646 w 1056"/>
              <a:gd name="T13" fmla="*/ 2147483646 h 1567"/>
              <a:gd name="T14" fmla="*/ 2147483646 w 1056"/>
              <a:gd name="T15" fmla="*/ 2147483646 h 1567"/>
              <a:gd name="T16" fmla="*/ 2147483646 w 1056"/>
              <a:gd name="T17" fmla="*/ 2147483646 h 1567"/>
              <a:gd name="T18" fmla="*/ 2147483646 w 1056"/>
              <a:gd name="T19" fmla="*/ 2147483646 h 1567"/>
              <a:gd name="T20" fmla="*/ 2147483646 w 1056"/>
              <a:gd name="T21" fmla="*/ 2147483646 h 1567"/>
              <a:gd name="T22" fmla="*/ 2147483646 w 1056"/>
              <a:gd name="T23" fmla="*/ 2147483646 h 1567"/>
              <a:gd name="T24" fmla="*/ 2147483646 w 1056"/>
              <a:gd name="T25" fmla="*/ 2147483646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8373" name="Object 2">
            <a:extLst>
              <a:ext uri="{FF2B5EF4-FFF2-40B4-BE49-F238E27FC236}">
                <a16:creationId xmlns:a16="http://schemas.microsoft.com/office/drawing/2014/main" id="{4EEA3E26-07A5-4D08-969B-F8B572141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953000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53000"/>
                        <a:ext cx="579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3">
            <a:extLst>
              <a:ext uri="{FF2B5EF4-FFF2-40B4-BE49-F238E27FC236}">
                <a16:creationId xmlns:a16="http://schemas.microsoft.com/office/drawing/2014/main" id="{A4301B22-7C24-4911-A2E2-307FFD1F9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5425" y="5718175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5718175"/>
                        <a:ext cx="563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Line 33">
            <a:extLst>
              <a:ext uri="{FF2B5EF4-FFF2-40B4-BE49-F238E27FC236}">
                <a16:creationId xmlns:a16="http://schemas.microsoft.com/office/drawing/2014/main" id="{D5BC734C-EE07-4C5E-AA26-2159A6454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5625" y="5167313"/>
            <a:ext cx="1073150" cy="2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376" name="Line 34">
            <a:extLst>
              <a:ext uri="{FF2B5EF4-FFF2-40B4-BE49-F238E27FC236}">
                <a16:creationId xmlns:a16="http://schemas.microsoft.com/office/drawing/2014/main" id="{F24906D7-D19E-450E-B048-49E97DFDF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5413" y="44323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377" name="Line 35">
            <a:extLst>
              <a:ext uri="{FF2B5EF4-FFF2-40B4-BE49-F238E27FC236}">
                <a16:creationId xmlns:a16="http://schemas.microsoft.com/office/drawing/2014/main" id="{FB79E5D5-58E7-4720-AA73-B8C76613A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0175" y="44275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378" name="Line 36">
            <a:extLst>
              <a:ext uri="{FF2B5EF4-FFF2-40B4-BE49-F238E27FC236}">
                <a16:creationId xmlns:a16="http://schemas.microsoft.com/office/drawing/2014/main" id="{E5F9B817-002A-46C6-AB6C-17C7F6667A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6525" y="59324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379" name="Text Box 37">
            <a:extLst>
              <a:ext uri="{FF2B5EF4-FFF2-40B4-BE49-F238E27FC236}">
                <a16:creationId xmlns:a16="http://schemas.microsoft.com/office/drawing/2014/main" id="{104DDEC4-6F7E-4199-A3C1-A16DDE580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3816350"/>
            <a:ext cx="1035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10.0.0.1</a:t>
            </a:r>
          </a:p>
        </p:txBody>
      </p:sp>
      <p:sp>
        <p:nvSpPr>
          <p:cNvPr id="58380" name="Text Box 56">
            <a:extLst>
              <a:ext uri="{FF2B5EF4-FFF2-40B4-BE49-F238E27FC236}">
                <a16:creationId xmlns:a16="http://schemas.microsoft.com/office/drawing/2014/main" id="{8D81699D-61BD-4D17-8DC9-24443405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4765675"/>
            <a:ext cx="1035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10.0.0.4</a:t>
            </a:r>
          </a:p>
        </p:txBody>
      </p:sp>
      <p:sp>
        <p:nvSpPr>
          <p:cNvPr id="58381" name="Line 57">
            <a:extLst>
              <a:ext uri="{FF2B5EF4-FFF2-40B4-BE49-F238E27FC236}">
                <a16:creationId xmlns:a16="http://schemas.microsoft.com/office/drawing/2014/main" id="{70D03280-4B41-461C-B585-706F460744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0238" y="50165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382" name="Line 58">
            <a:extLst>
              <a:ext uri="{FF2B5EF4-FFF2-40B4-BE49-F238E27FC236}">
                <a16:creationId xmlns:a16="http://schemas.microsoft.com/office/drawing/2014/main" id="{E75B2893-D72A-44E7-9B2D-DB05EFBDD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0463" y="52546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8383" name="Text Box 88">
            <a:extLst>
              <a:ext uri="{FF2B5EF4-FFF2-40B4-BE49-F238E27FC236}">
                <a16:creationId xmlns:a16="http://schemas.microsoft.com/office/drawing/2014/main" id="{5FAA2C6A-A2F2-4658-804F-2ADBFCF7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5337175"/>
            <a:ext cx="828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</a:rPr>
              <a:t>NAT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</a:rPr>
              <a:t>router</a:t>
            </a:r>
          </a:p>
        </p:txBody>
      </p:sp>
      <p:sp>
        <p:nvSpPr>
          <p:cNvPr id="58384" name="Text Box 89">
            <a:extLst>
              <a:ext uri="{FF2B5EF4-FFF2-40B4-BE49-F238E27FC236}">
                <a16:creationId xmlns:a16="http://schemas.microsoft.com/office/drawing/2014/main" id="{E1815D6C-35F6-4771-AA12-908BACCD6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5322888"/>
            <a:ext cx="1428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138.76.29.7</a:t>
            </a:r>
          </a:p>
        </p:txBody>
      </p:sp>
      <p:grpSp>
        <p:nvGrpSpPr>
          <p:cNvPr id="58385" name="Group 91">
            <a:extLst>
              <a:ext uri="{FF2B5EF4-FFF2-40B4-BE49-F238E27FC236}">
                <a16:creationId xmlns:a16="http://schemas.microsoft.com/office/drawing/2014/main" id="{A8210175-BDE7-4DC2-BD4B-914E44838714}"/>
              </a:ext>
            </a:extLst>
          </p:cNvPr>
          <p:cNvGrpSpPr>
            <a:grpSpLocks/>
          </p:cNvGrpSpPr>
          <p:nvPr/>
        </p:nvGrpSpPr>
        <p:grpSpPr bwMode="auto">
          <a:xfrm>
            <a:off x="5387975" y="4089400"/>
            <a:ext cx="331788" cy="755650"/>
            <a:chOff x="4180" y="783"/>
            <a:chExt cx="150" cy="307"/>
          </a:xfrm>
        </p:grpSpPr>
        <p:sp>
          <p:nvSpPr>
            <p:cNvPr id="58405" name="AutoShape 92">
              <a:extLst>
                <a:ext uri="{FF2B5EF4-FFF2-40B4-BE49-F238E27FC236}">
                  <a16:creationId xmlns:a16="http://schemas.microsoft.com/office/drawing/2014/main" id="{5317ED36-A600-486D-9B8E-511097E1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406" name="Rectangle 93">
              <a:extLst>
                <a:ext uri="{FF2B5EF4-FFF2-40B4-BE49-F238E27FC236}">
                  <a16:creationId xmlns:a16="http://schemas.microsoft.com/office/drawing/2014/main" id="{B10142D1-44EA-44C3-AAD4-E87C71EE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407" name="Rectangle 94">
              <a:extLst>
                <a:ext uri="{FF2B5EF4-FFF2-40B4-BE49-F238E27FC236}">
                  <a16:creationId xmlns:a16="http://schemas.microsoft.com/office/drawing/2014/main" id="{312BD15F-6C71-4B0C-82CD-1F963F18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408" name="AutoShape 95">
              <a:extLst>
                <a:ext uri="{FF2B5EF4-FFF2-40B4-BE49-F238E27FC236}">
                  <a16:creationId xmlns:a16="http://schemas.microsoft.com/office/drawing/2014/main" id="{117E5C70-B006-4BDA-A8B0-43B9C93C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409" name="Line 96">
              <a:extLst>
                <a:ext uri="{FF2B5EF4-FFF2-40B4-BE49-F238E27FC236}">
                  <a16:creationId xmlns:a16="http://schemas.microsoft.com/office/drawing/2014/main" id="{1EAC98AD-6213-4D5D-8529-F058730BB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10" name="Line 97">
              <a:extLst>
                <a:ext uri="{FF2B5EF4-FFF2-40B4-BE49-F238E27FC236}">
                  <a16:creationId xmlns:a16="http://schemas.microsoft.com/office/drawing/2014/main" id="{9EF7B8B6-087A-40CF-93FF-EC595A079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11" name="Rectangle 98">
              <a:extLst>
                <a:ext uri="{FF2B5EF4-FFF2-40B4-BE49-F238E27FC236}">
                  <a16:creationId xmlns:a16="http://schemas.microsoft.com/office/drawing/2014/main" id="{09C7A25C-64ED-4C37-8B00-0BE50B0B2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412" name="Rectangle 99">
              <a:extLst>
                <a:ext uri="{FF2B5EF4-FFF2-40B4-BE49-F238E27FC236}">
                  <a16:creationId xmlns:a16="http://schemas.microsoft.com/office/drawing/2014/main" id="{0152E8EC-9A37-4056-A422-74FFE72F9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58386" name="Line 100">
            <a:extLst>
              <a:ext uri="{FF2B5EF4-FFF2-40B4-BE49-F238E27FC236}">
                <a16:creationId xmlns:a16="http://schemas.microsoft.com/office/drawing/2014/main" id="{1288CDA5-A53A-43D1-B05F-A0F809179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5237163"/>
            <a:ext cx="401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58387" name="Group 59">
            <a:extLst>
              <a:ext uri="{FF2B5EF4-FFF2-40B4-BE49-F238E27FC236}">
                <a16:creationId xmlns:a16="http://schemas.microsoft.com/office/drawing/2014/main" id="{21CDC3B5-D783-4537-AF16-5AEA4F29D036}"/>
              </a:ext>
            </a:extLst>
          </p:cNvPr>
          <p:cNvGrpSpPr>
            <a:grpSpLocks/>
          </p:cNvGrpSpPr>
          <p:nvPr/>
        </p:nvGrpSpPr>
        <p:grpSpPr bwMode="auto">
          <a:xfrm>
            <a:off x="3844925" y="5048250"/>
            <a:ext cx="555625" cy="307975"/>
            <a:chOff x="3600" y="219"/>
            <a:chExt cx="360" cy="175"/>
          </a:xfrm>
        </p:grpSpPr>
        <p:sp>
          <p:nvSpPr>
            <p:cNvPr id="58392" name="Oval 60">
              <a:extLst>
                <a:ext uri="{FF2B5EF4-FFF2-40B4-BE49-F238E27FC236}">
                  <a16:creationId xmlns:a16="http://schemas.microsoft.com/office/drawing/2014/main" id="{7459DF70-2B80-4634-9A38-6367DD9A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393" name="Line 61">
              <a:extLst>
                <a:ext uri="{FF2B5EF4-FFF2-40B4-BE49-F238E27FC236}">
                  <a16:creationId xmlns:a16="http://schemas.microsoft.com/office/drawing/2014/main" id="{CC87F9A2-5A23-402D-A3CA-2CE62BFD9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94" name="Line 62">
              <a:extLst>
                <a:ext uri="{FF2B5EF4-FFF2-40B4-BE49-F238E27FC236}">
                  <a16:creationId xmlns:a16="http://schemas.microsoft.com/office/drawing/2014/main" id="{F056D387-50F3-49EA-A6F9-F4D874A15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95" name="Rectangle 63">
              <a:extLst>
                <a:ext uri="{FF2B5EF4-FFF2-40B4-BE49-F238E27FC236}">
                  <a16:creationId xmlns:a16="http://schemas.microsoft.com/office/drawing/2014/main" id="{F68F2AC7-32B2-4328-B7BE-553F1545E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Times New Roman" panose="02020603050405020304" pitchFamily="18" charset="0"/>
              </a:endParaRPr>
            </a:p>
          </p:txBody>
        </p:sp>
        <p:sp>
          <p:nvSpPr>
            <p:cNvPr id="58396" name="Oval 64">
              <a:extLst>
                <a:ext uri="{FF2B5EF4-FFF2-40B4-BE49-F238E27FC236}">
                  <a16:creationId xmlns:a16="http://schemas.microsoft.com/office/drawing/2014/main" id="{C86788EF-B211-451D-A564-95686526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58397" name="Group 65">
              <a:extLst>
                <a:ext uri="{FF2B5EF4-FFF2-40B4-BE49-F238E27FC236}">
                  <a16:creationId xmlns:a16="http://schemas.microsoft.com/office/drawing/2014/main" id="{90927841-521B-4F25-B71F-D5874EBFC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8402" name="Line 66">
                <a:extLst>
                  <a:ext uri="{FF2B5EF4-FFF2-40B4-BE49-F238E27FC236}">
                    <a16:creationId xmlns:a16="http://schemas.microsoft.com/office/drawing/2014/main" id="{B08E780A-D22C-4B85-BD35-CC1105AAC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3" name="Line 67">
                <a:extLst>
                  <a:ext uri="{FF2B5EF4-FFF2-40B4-BE49-F238E27FC236}">
                    <a16:creationId xmlns:a16="http://schemas.microsoft.com/office/drawing/2014/main" id="{A110BF80-43FA-4C38-8E9C-D97925866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4" name="Line 68">
                <a:extLst>
                  <a:ext uri="{FF2B5EF4-FFF2-40B4-BE49-F238E27FC236}">
                    <a16:creationId xmlns:a16="http://schemas.microsoft.com/office/drawing/2014/main" id="{5007B508-897A-42A5-B948-D0243C2BF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8398" name="Group 69">
              <a:extLst>
                <a:ext uri="{FF2B5EF4-FFF2-40B4-BE49-F238E27FC236}">
                  <a16:creationId xmlns:a16="http://schemas.microsoft.com/office/drawing/2014/main" id="{D19C2EEC-4CD6-400F-B0AE-ABF40AD8CFE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8399" name="Line 70">
                <a:extLst>
                  <a:ext uri="{FF2B5EF4-FFF2-40B4-BE49-F238E27FC236}">
                    <a16:creationId xmlns:a16="http://schemas.microsoft.com/office/drawing/2014/main" id="{458A5830-7D71-4366-B2E7-834151900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0" name="Line 71">
                <a:extLst>
                  <a:ext uri="{FF2B5EF4-FFF2-40B4-BE49-F238E27FC236}">
                    <a16:creationId xmlns:a16="http://schemas.microsoft.com/office/drawing/2014/main" id="{75BD3FF4-1271-429E-BFC3-262BD29C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401" name="Line 72">
                <a:extLst>
                  <a:ext uri="{FF2B5EF4-FFF2-40B4-BE49-F238E27FC236}">
                    <a16:creationId xmlns:a16="http://schemas.microsoft.com/office/drawing/2014/main" id="{F6B1DD64-B7E1-466E-9430-C17BAF1FA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58388" name="Object 4">
            <a:extLst>
              <a:ext uri="{FF2B5EF4-FFF2-40B4-BE49-F238E27FC236}">
                <a16:creationId xmlns:a16="http://schemas.microsoft.com/office/drawing/2014/main" id="{C8E2E853-1E6F-4535-9B42-21DCCB2DE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4263" y="4373563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373563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Text Box 102">
            <a:extLst>
              <a:ext uri="{FF2B5EF4-FFF2-40B4-BE49-F238E27FC236}">
                <a16:creationId xmlns:a16="http://schemas.microsoft.com/office/drawing/2014/main" id="{99A8A809-B0D7-48ED-8D67-8E15ECEE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4002088"/>
            <a:ext cx="784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Client</a:t>
            </a:r>
          </a:p>
        </p:txBody>
      </p:sp>
      <p:sp>
        <p:nvSpPr>
          <p:cNvPr id="58390" name="Text Box 103">
            <a:extLst>
              <a:ext uri="{FF2B5EF4-FFF2-40B4-BE49-F238E27FC236}">
                <a16:creationId xmlns:a16="http://schemas.microsoft.com/office/drawing/2014/main" id="{4DF488C5-F7FD-432C-BCCD-E1B983A2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3892550"/>
            <a:ext cx="301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58391" name="Line 104">
            <a:extLst>
              <a:ext uri="{FF2B5EF4-FFF2-40B4-BE49-F238E27FC236}">
                <a16:creationId xmlns:a16="http://schemas.microsoft.com/office/drawing/2014/main" id="{064BE4C8-678B-45A0-A382-C023B401C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4833938"/>
            <a:ext cx="4016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FF07ACAC-184F-4D26-9138-FD138DAB8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4191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NAT traversal problem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08746EA-726F-4600-AFBC-F17DBC3E0E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381125"/>
            <a:ext cx="7937500" cy="4295775"/>
          </a:xfrm>
        </p:spPr>
        <p:txBody>
          <a:bodyPr/>
          <a:lstStyle/>
          <a:p>
            <a:r>
              <a:rPr lang="en-US" altLang="ko-KR" sz="2000"/>
              <a:t>solution 2: Universal Plug and Play (UPnP) Internet Gateway Device (IGD) Protocol.  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ko-KR" sz="1800"/>
              <a:t>IGD</a:t>
            </a:r>
            <a:r>
              <a:rPr lang="ko-KR" altLang="en-US" sz="1800"/>
              <a:t>프로토콜을 이용</a:t>
            </a:r>
            <a:endParaRPr lang="en-US" altLang="ko-KR" sz="180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ko-KR" sz="1800"/>
              <a:t>port </a:t>
            </a:r>
            <a:r>
              <a:rPr lang="ko-KR" altLang="en-US" sz="1800"/>
              <a:t>변환을 추가</a:t>
            </a:r>
            <a:r>
              <a:rPr lang="en-US" altLang="ko-KR" sz="1800"/>
              <a:t>/</a:t>
            </a:r>
            <a:r>
              <a:rPr lang="ko-KR" altLang="en-US" sz="1800"/>
              <a:t>삭제</a:t>
            </a:r>
            <a:r>
              <a:rPr lang="en-US" altLang="ko-KR" sz="1800"/>
              <a:t> (with lease times)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ko-KR" sz="1800"/>
              <a:t>Ex) upnpc –a 192.168.0.9 21 21 TCP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/>
              <a:t> </a:t>
            </a:r>
          </a:p>
        </p:txBody>
      </p:sp>
      <p:sp>
        <p:nvSpPr>
          <p:cNvPr id="59396" name="Freeform 51">
            <a:extLst>
              <a:ext uri="{FF2B5EF4-FFF2-40B4-BE49-F238E27FC236}">
                <a16:creationId xmlns:a16="http://schemas.microsoft.com/office/drawing/2014/main" id="{BE97088D-C3C1-4372-9641-41B96498811A}"/>
              </a:ext>
            </a:extLst>
          </p:cNvPr>
          <p:cNvSpPr>
            <a:spLocks/>
          </p:cNvSpPr>
          <p:nvPr/>
        </p:nvSpPr>
        <p:spPr bwMode="auto">
          <a:xfrm>
            <a:off x="3702050" y="3402013"/>
            <a:ext cx="1676400" cy="2487612"/>
          </a:xfrm>
          <a:custGeom>
            <a:avLst/>
            <a:gdLst>
              <a:gd name="T0" fmla="*/ 2147483646 w 1056"/>
              <a:gd name="T1" fmla="*/ 2147483646 h 1567"/>
              <a:gd name="T2" fmla="*/ 2147483646 w 1056"/>
              <a:gd name="T3" fmla="*/ 2147483646 h 1567"/>
              <a:gd name="T4" fmla="*/ 2147483646 w 1056"/>
              <a:gd name="T5" fmla="*/ 2147483646 h 1567"/>
              <a:gd name="T6" fmla="*/ 2147483646 w 1056"/>
              <a:gd name="T7" fmla="*/ 2147483646 h 1567"/>
              <a:gd name="T8" fmla="*/ 2147483646 w 1056"/>
              <a:gd name="T9" fmla="*/ 2147483646 h 1567"/>
              <a:gd name="T10" fmla="*/ 2147483646 w 1056"/>
              <a:gd name="T11" fmla="*/ 2147483646 h 1567"/>
              <a:gd name="T12" fmla="*/ 2147483646 w 1056"/>
              <a:gd name="T13" fmla="*/ 2147483646 h 1567"/>
              <a:gd name="T14" fmla="*/ 2147483646 w 1056"/>
              <a:gd name="T15" fmla="*/ 2147483646 h 1567"/>
              <a:gd name="T16" fmla="*/ 2147483646 w 1056"/>
              <a:gd name="T17" fmla="*/ 2147483646 h 1567"/>
              <a:gd name="T18" fmla="*/ 2147483646 w 1056"/>
              <a:gd name="T19" fmla="*/ 2147483646 h 1567"/>
              <a:gd name="T20" fmla="*/ 2147483646 w 1056"/>
              <a:gd name="T21" fmla="*/ 2147483646 h 1567"/>
              <a:gd name="T22" fmla="*/ 2147483646 w 1056"/>
              <a:gd name="T23" fmla="*/ 2147483646 h 1567"/>
              <a:gd name="T24" fmla="*/ 2147483646 w 1056"/>
              <a:gd name="T25" fmla="*/ 2147483646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9397" name="Object 2">
            <a:extLst>
              <a:ext uri="{FF2B5EF4-FFF2-40B4-BE49-F238E27FC236}">
                <a16:creationId xmlns:a16="http://schemas.microsoft.com/office/drawing/2014/main" id="{5240FEB4-AEE3-4DFF-A9BC-69B61BA57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4354513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4354513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3">
            <a:extLst>
              <a:ext uri="{FF2B5EF4-FFF2-40B4-BE49-F238E27FC236}">
                <a16:creationId xmlns:a16="http://schemas.microsoft.com/office/drawing/2014/main" id="{DA964EAD-C71B-46D5-9A19-1DEAAD21B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0113" y="5119688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5119688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Line 54">
            <a:extLst>
              <a:ext uri="{FF2B5EF4-FFF2-40B4-BE49-F238E27FC236}">
                <a16:creationId xmlns:a16="http://schemas.microsoft.com/office/drawing/2014/main" id="{D8CA66E8-9018-4628-8278-109350B0D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0313" y="4568825"/>
            <a:ext cx="107315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9400" name="Line 55">
            <a:extLst>
              <a:ext uri="{FF2B5EF4-FFF2-40B4-BE49-F238E27FC236}">
                <a16:creationId xmlns:a16="http://schemas.microsoft.com/office/drawing/2014/main" id="{875CA47A-AC39-4C51-AEF4-A0E24ED73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0100" y="3833813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9401" name="Line 56">
            <a:extLst>
              <a:ext uri="{FF2B5EF4-FFF2-40B4-BE49-F238E27FC236}">
                <a16:creationId xmlns:a16="http://schemas.microsoft.com/office/drawing/2014/main" id="{99BE9068-5D10-4EC7-BF0B-657941E5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382905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9402" name="Line 57">
            <a:extLst>
              <a:ext uri="{FF2B5EF4-FFF2-40B4-BE49-F238E27FC236}">
                <a16:creationId xmlns:a16="http://schemas.microsoft.com/office/drawing/2014/main" id="{676483F8-AFCB-48EC-9A33-0DA8963E08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1213" y="533400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9403" name="Text Box 58">
            <a:extLst>
              <a:ext uri="{FF2B5EF4-FFF2-40B4-BE49-F238E27FC236}">
                <a16:creationId xmlns:a16="http://schemas.microsoft.com/office/drawing/2014/main" id="{E3BC4DAD-8749-4EDD-9FAC-87F1E6D7C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3217863"/>
            <a:ext cx="1428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192.168.0.9</a:t>
            </a:r>
          </a:p>
        </p:txBody>
      </p:sp>
      <p:sp>
        <p:nvSpPr>
          <p:cNvPr id="59404" name="Text Box 59">
            <a:extLst>
              <a:ext uri="{FF2B5EF4-FFF2-40B4-BE49-F238E27FC236}">
                <a16:creationId xmlns:a16="http://schemas.microsoft.com/office/drawing/2014/main" id="{726C39F6-C936-4798-81BF-261E95FA0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076700"/>
            <a:ext cx="1428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192.168.0.1</a:t>
            </a:r>
          </a:p>
        </p:txBody>
      </p:sp>
      <p:sp>
        <p:nvSpPr>
          <p:cNvPr id="59405" name="Line 60">
            <a:extLst>
              <a:ext uri="{FF2B5EF4-FFF2-40B4-BE49-F238E27FC236}">
                <a16:creationId xmlns:a16="http://schemas.microsoft.com/office/drawing/2014/main" id="{38DB071F-2596-4C8D-8772-5D7A437E27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4925" y="44180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9406" name="Line 61">
            <a:extLst>
              <a:ext uri="{FF2B5EF4-FFF2-40B4-BE49-F238E27FC236}">
                <a16:creationId xmlns:a16="http://schemas.microsoft.com/office/drawing/2014/main" id="{200BE384-1910-44D7-8558-7361D1F0F4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5150" y="46561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9407" name="Text Box 62">
            <a:extLst>
              <a:ext uri="{FF2B5EF4-FFF2-40B4-BE49-F238E27FC236}">
                <a16:creationId xmlns:a16="http://schemas.microsoft.com/office/drawing/2014/main" id="{0F5CD5A6-D7E4-41C4-967C-8118877C0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4738688"/>
            <a:ext cx="828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NAT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router</a:t>
            </a:r>
          </a:p>
        </p:txBody>
      </p:sp>
      <p:sp>
        <p:nvSpPr>
          <p:cNvPr id="59408" name="Text Box 63">
            <a:extLst>
              <a:ext uri="{FF2B5EF4-FFF2-40B4-BE49-F238E27FC236}">
                <a16:creationId xmlns:a16="http://schemas.microsoft.com/office/drawing/2014/main" id="{9FAEF92F-5992-4AD9-950D-3BD0CA26A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4724400"/>
            <a:ext cx="1428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138.76.29.7</a:t>
            </a:r>
          </a:p>
        </p:txBody>
      </p:sp>
      <p:grpSp>
        <p:nvGrpSpPr>
          <p:cNvPr id="59409" name="Group 64">
            <a:extLst>
              <a:ext uri="{FF2B5EF4-FFF2-40B4-BE49-F238E27FC236}">
                <a16:creationId xmlns:a16="http://schemas.microsoft.com/office/drawing/2014/main" id="{E7F4C4D5-F70B-4CDF-A6F5-459479B70EEC}"/>
              </a:ext>
            </a:extLst>
          </p:cNvPr>
          <p:cNvGrpSpPr>
            <a:grpSpLocks/>
          </p:cNvGrpSpPr>
          <p:nvPr/>
        </p:nvGrpSpPr>
        <p:grpSpPr bwMode="auto">
          <a:xfrm>
            <a:off x="4792663" y="3490913"/>
            <a:ext cx="331787" cy="755650"/>
            <a:chOff x="4180" y="783"/>
            <a:chExt cx="150" cy="307"/>
          </a:xfrm>
        </p:grpSpPr>
        <p:sp>
          <p:nvSpPr>
            <p:cNvPr id="59427" name="AutoShape 65">
              <a:extLst>
                <a:ext uri="{FF2B5EF4-FFF2-40B4-BE49-F238E27FC236}">
                  <a16:creationId xmlns:a16="http://schemas.microsoft.com/office/drawing/2014/main" id="{A1936D51-B2E1-4436-B70B-EA147B3E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9428" name="Rectangle 66">
              <a:extLst>
                <a:ext uri="{FF2B5EF4-FFF2-40B4-BE49-F238E27FC236}">
                  <a16:creationId xmlns:a16="http://schemas.microsoft.com/office/drawing/2014/main" id="{CDF9F871-14DA-452E-8022-F71003AA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9429" name="Rectangle 67">
              <a:extLst>
                <a:ext uri="{FF2B5EF4-FFF2-40B4-BE49-F238E27FC236}">
                  <a16:creationId xmlns:a16="http://schemas.microsoft.com/office/drawing/2014/main" id="{3F6A7999-9CD1-4CF8-9F52-551C52AD0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9430" name="AutoShape 68">
              <a:extLst>
                <a:ext uri="{FF2B5EF4-FFF2-40B4-BE49-F238E27FC236}">
                  <a16:creationId xmlns:a16="http://schemas.microsoft.com/office/drawing/2014/main" id="{211C2CC4-03FA-46D6-8BD4-A0FFFBA5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9431" name="Line 69">
              <a:extLst>
                <a:ext uri="{FF2B5EF4-FFF2-40B4-BE49-F238E27FC236}">
                  <a16:creationId xmlns:a16="http://schemas.microsoft.com/office/drawing/2014/main" id="{03A48BF5-D886-49E9-B637-969A81EDB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2" name="Line 70">
              <a:extLst>
                <a:ext uri="{FF2B5EF4-FFF2-40B4-BE49-F238E27FC236}">
                  <a16:creationId xmlns:a16="http://schemas.microsoft.com/office/drawing/2014/main" id="{4BB5D527-4ED0-40C7-8CBF-769427712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33" name="Rectangle 71">
              <a:extLst>
                <a:ext uri="{FF2B5EF4-FFF2-40B4-BE49-F238E27FC236}">
                  <a16:creationId xmlns:a16="http://schemas.microsoft.com/office/drawing/2014/main" id="{99106587-DC9A-4FF9-88C7-05EBD8D7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9434" name="Rectangle 72">
              <a:extLst>
                <a:ext uri="{FF2B5EF4-FFF2-40B4-BE49-F238E27FC236}">
                  <a16:creationId xmlns:a16="http://schemas.microsoft.com/office/drawing/2014/main" id="{159D2B94-5AA9-457B-9DD5-970CA88B3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59410" name="Line 73">
            <a:extLst>
              <a:ext uri="{FF2B5EF4-FFF2-40B4-BE49-F238E27FC236}">
                <a16:creationId xmlns:a16="http://schemas.microsoft.com/office/drawing/2014/main" id="{A59652F9-8D68-43BB-9876-1515F09B9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113" y="4638675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59411" name="Group 74">
            <a:extLst>
              <a:ext uri="{FF2B5EF4-FFF2-40B4-BE49-F238E27FC236}">
                <a16:creationId xmlns:a16="http://schemas.microsoft.com/office/drawing/2014/main" id="{C69100DF-D3C5-48F3-8CF0-BA6E522F93BA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4449763"/>
            <a:ext cx="555625" cy="307975"/>
            <a:chOff x="3600" y="219"/>
            <a:chExt cx="360" cy="175"/>
          </a:xfrm>
        </p:grpSpPr>
        <p:sp>
          <p:nvSpPr>
            <p:cNvPr id="59414" name="Oval 75">
              <a:extLst>
                <a:ext uri="{FF2B5EF4-FFF2-40B4-BE49-F238E27FC236}">
                  <a16:creationId xmlns:a16="http://schemas.microsoft.com/office/drawing/2014/main" id="{4D6600CC-4349-4864-A79C-AB29253D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9415" name="Line 76">
              <a:extLst>
                <a:ext uri="{FF2B5EF4-FFF2-40B4-BE49-F238E27FC236}">
                  <a16:creationId xmlns:a16="http://schemas.microsoft.com/office/drawing/2014/main" id="{CE121AED-E425-4DC7-B974-A4C38ADFB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6" name="Line 77">
              <a:extLst>
                <a:ext uri="{FF2B5EF4-FFF2-40B4-BE49-F238E27FC236}">
                  <a16:creationId xmlns:a16="http://schemas.microsoft.com/office/drawing/2014/main" id="{2A8ADBAB-ECCD-4D1B-8F25-A3F4BCCD0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17" name="Rectangle 78">
              <a:extLst>
                <a:ext uri="{FF2B5EF4-FFF2-40B4-BE49-F238E27FC236}">
                  <a16:creationId xmlns:a16="http://schemas.microsoft.com/office/drawing/2014/main" id="{645E64D0-B31E-460B-90B7-5C407424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Times New Roman" panose="02020603050405020304" pitchFamily="18" charset="0"/>
              </a:endParaRPr>
            </a:p>
          </p:txBody>
        </p:sp>
        <p:sp>
          <p:nvSpPr>
            <p:cNvPr id="59418" name="Oval 79">
              <a:extLst>
                <a:ext uri="{FF2B5EF4-FFF2-40B4-BE49-F238E27FC236}">
                  <a16:creationId xmlns:a16="http://schemas.microsoft.com/office/drawing/2014/main" id="{93EAEF14-B8E3-4196-8332-1B7634A84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59419" name="Group 80">
              <a:extLst>
                <a:ext uri="{FF2B5EF4-FFF2-40B4-BE49-F238E27FC236}">
                  <a16:creationId xmlns:a16="http://schemas.microsoft.com/office/drawing/2014/main" id="{7A74AA34-262D-40A5-A035-8FB192634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9424" name="Line 81">
                <a:extLst>
                  <a:ext uri="{FF2B5EF4-FFF2-40B4-BE49-F238E27FC236}">
                    <a16:creationId xmlns:a16="http://schemas.microsoft.com/office/drawing/2014/main" id="{D3959033-8DE0-448C-9F48-9A80AFD6C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25" name="Line 82">
                <a:extLst>
                  <a:ext uri="{FF2B5EF4-FFF2-40B4-BE49-F238E27FC236}">
                    <a16:creationId xmlns:a16="http://schemas.microsoft.com/office/drawing/2014/main" id="{2C72FBBB-49D7-437C-84D3-A6E55C406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26" name="Line 83">
                <a:extLst>
                  <a:ext uri="{FF2B5EF4-FFF2-40B4-BE49-F238E27FC236}">
                    <a16:creationId xmlns:a16="http://schemas.microsoft.com/office/drawing/2014/main" id="{AD576F2C-973D-4644-96E6-3C893EF92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9420" name="Group 84">
              <a:extLst>
                <a:ext uri="{FF2B5EF4-FFF2-40B4-BE49-F238E27FC236}">
                  <a16:creationId xmlns:a16="http://schemas.microsoft.com/office/drawing/2014/main" id="{51D9395F-C2E5-4BA7-8107-6F751B71CC8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9421" name="Line 85">
                <a:extLst>
                  <a:ext uri="{FF2B5EF4-FFF2-40B4-BE49-F238E27FC236}">
                    <a16:creationId xmlns:a16="http://schemas.microsoft.com/office/drawing/2014/main" id="{B9660F9A-CEE5-4A72-812B-C24ED8CA0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22" name="Line 86">
                <a:extLst>
                  <a:ext uri="{FF2B5EF4-FFF2-40B4-BE49-F238E27FC236}">
                    <a16:creationId xmlns:a16="http://schemas.microsoft.com/office/drawing/2014/main" id="{38CC2234-60C2-4B8B-8CFE-BF33AC5AF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423" name="Line 87">
                <a:extLst>
                  <a:ext uri="{FF2B5EF4-FFF2-40B4-BE49-F238E27FC236}">
                    <a16:creationId xmlns:a16="http://schemas.microsoft.com/office/drawing/2014/main" id="{C16CEC98-AA58-4B44-B43E-ECBD5101F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9412" name="Freeform 92">
            <a:extLst>
              <a:ext uri="{FF2B5EF4-FFF2-40B4-BE49-F238E27FC236}">
                <a16:creationId xmlns:a16="http://schemas.microsoft.com/office/drawing/2014/main" id="{54AA552E-D0B1-4865-9420-23C7FE57C52D}"/>
              </a:ext>
            </a:extLst>
          </p:cNvPr>
          <p:cNvSpPr>
            <a:spLocks/>
          </p:cNvSpPr>
          <p:nvPr/>
        </p:nvSpPr>
        <p:spPr bwMode="auto">
          <a:xfrm>
            <a:off x="3832225" y="3556000"/>
            <a:ext cx="1166813" cy="1079500"/>
          </a:xfrm>
          <a:custGeom>
            <a:avLst/>
            <a:gdLst>
              <a:gd name="T0" fmla="*/ 0 w 735"/>
              <a:gd name="T1" fmla="*/ 2147483646 h 742"/>
              <a:gd name="T2" fmla="*/ 2147483646 w 735"/>
              <a:gd name="T3" fmla="*/ 2147483646 h 742"/>
              <a:gd name="T4" fmla="*/ 2147483646 w 735"/>
              <a:gd name="T5" fmla="*/ 2147483646 h 742"/>
              <a:gd name="T6" fmla="*/ 2147483646 w 735"/>
              <a:gd name="T7" fmla="*/ 2147483646 h 742"/>
              <a:gd name="T8" fmla="*/ 2147483646 w 735"/>
              <a:gd name="T9" fmla="*/ 2147483646 h 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5"/>
              <a:gd name="T16" fmla="*/ 0 h 742"/>
              <a:gd name="T17" fmla="*/ 735 w 735"/>
              <a:gd name="T18" fmla="*/ 742 h 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5" h="742">
                <a:moveTo>
                  <a:pt x="0" y="715"/>
                </a:moveTo>
                <a:cubicBezTo>
                  <a:pt x="66" y="708"/>
                  <a:pt x="329" y="742"/>
                  <a:pt x="398" y="670"/>
                </a:cubicBezTo>
                <a:cubicBezTo>
                  <a:pt x="467" y="598"/>
                  <a:pt x="407" y="386"/>
                  <a:pt x="416" y="281"/>
                </a:cubicBezTo>
                <a:cubicBezTo>
                  <a:pt x="425" y="176"/>
                  <a:pt x="399" y="82"/>
                  <a:pt x="452" y="41"/>
                </a:cubicBezTo>
                <a:cubicBezTo>
                  <a:pt x="505" y="0"/>
                  <a:pt x="676" y="34"/>
                  <a:pt x="735" y="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59413" name="Text Box 93">
            <a:extLst>
              <a:ext uri="{FF2B5EF4-FFF2-40B4-BE49-F238E27FC236}">
                <a16:creationId xmlns:a16="http://schemas.microsoft.com/office/drawing/2014/main" id="{49340C02-B9B9-4815-968D-DBEEC88C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3727450"/>
            <a:ext cx="736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</a:rPr>
              <a:t>UPnP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FB1759BB-C0B0-4BEE-BBDE-4C399FDFF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4700" y="152400"/>
            <a:ext cx="7772400" cy="4064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NAT traversal problem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598C6E8-6E7E-4846-8F4D-21AAE3EA77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36625"/>
            <a:ext cx="7675563" cy="5159375"/>
          </a:xfrm>
        </p:spPr>
        <p:txBody>
          <a:bodyPr/>
          <a:lstStyle/>
          <a:p>
            <a:r>
              <a:rPr lang="en-US" altLang="ko-KR"/>
              <a:t>solution 3: relaying (used in Skype)</a:t>
            </a:r>
          </a:p>
          <a:p>
            <a:pPr lvl="1"/>
            <a:r>
              <a:rPr lang="ko-KR" altLang="en-US"/>
              <a:t>사설 </a:t>
            </a:r>
            <a:r>
              <a:rPr lang="en-US" altLang="ko-KR"/>
              <a:t>IP</a:t>
            </a:r>
            <a:r>
              <a:rPr lang="ko-KR" altLang="en-US"/>
              <a:t>주소를 사용하는 </a:t>
            </a:r>
            <a:r>
              <a:rPr lang="en-US" altLang="ko-KR"/>
              <a:t>client</a:t>
            </a:r>
            <a:r>
              <a:rPr lang="ko-KR" altLang="en-US"/>
              <a:t>가 </a:t>
            </a:r>
            <a:r>
              <a:rPr lang="en-US" altLang="ko-KR"/>
              <a:t>relay</a:t>
            </a:r>
            <a:r>
              <a:rPr lang="ko-KR" altLang="en-US"/>
              <a:t>서버에 연결 설정</a:t>
            </a:r>
            <a:endParaRPr lang="en-US" altLang="ko-KR"/>
          </a:p>
          <a:p>
            <a:pPr lvl="1"/>
            <a:r>
              <a:rPr lang="ko-KR" altLang="en-US"/>
              <a:t>외부 </a:t>
            </a:r>
            <a:r>
              <a:rPr lang="en-US" altLang="ko-KR"/>
              <a:t>client</a:t>
            </a:r>
            <a:r>
              <a:rPr lang="ko-KR" altLang="en-US"/>
              <a:t>가 </a:t>
            </a:r>
            <a:r>
              <a:rPr lang="en-US" altLang="ko-KR"/>
              <a:t>relay</a:t>
            </a:r>
            <a:r>
              <a:rPr lang="ko-KR" altLang="en-US"/>
              <a:t>서버에 접속</a:t>
            </a:r>
            <a:endParaRPr lang="en-US" altLang="ko-KR"/>
          </a:p>
          <a:p>
            <a:pPr lvl="1"/>
            <a:r>
              <a:rPr lang="en-US" altLang="ko-KR"/>
              <a:t>Relay</a:t>
            </a:r>
            <a:r>
              <a:rPr lang="ko-KR" altLang="en-US"/>
              <a:t>서버가 </a:t>
            </a:r>
            <a:r>
              <a:rPr lang="en-US" altLang="ko-KR"/>
              <a:t>2</a:t>
            </a:r>
            <a:r>
              <a:rPr lang="ko-KR" altLang="en-US"/>
              <a:t>개의 연결에 대해 브리지 역할 </a:t>
            </a:r>
            <a:r>
              <a:rPr lang="en-US" altLang="ko-KR"/>
              <a:t> </a:t>
            </a:r>
          </a:p>
          <a:p>
            <a:pPr>
              <a:buFont typeface="ZapfDingbats" pitchFamily="82" charset="2"/>
              <a:buNone/>
            </a:pPr>
            <a:endParaRPr lang="en-US" altLang="ko-KR"/>
          </a:p>
        </p:txBody>
      </p:sp>
      <p:sp>
        <p:nvSpPr>
          <p:cNvPr id="60420" name="Text Box 16">
            <a:extLst>
              <a:ext uri="{FF2B5EF4-FFF2-40B4-BE49-F238E27FC236}">
                <a16:creationId xmlns:a16="http://schemas.microsoft.com/office/drawing/2014/main" id="{4D238368-3ABC-4BE8-8DA8-1042EC1C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5100638"/>
            <a:ext cx="158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138.76.29.7</a:t>
            </a:r>
          </a:p>
        </p:txBody>
      </p:sp>
      <p:graphicFrame>
        <p:nvGraphicFramePr>
          <p:cNvPr id="60421" name="Object 2">
            <a:extLst>
              <a:ext uri="{FF2B5EF4-FFF2-40B4-BE49-F238E27FC236}">
                <a16:creationId xmlns:a16="http://schemas.microsoft.com/office/drawing/2014/main" id="{293039F8-13D0-4DA2-8ADF-914199C0E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8" y="4316413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4316413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42">
            <a:extLst>
              <a:ext uri="{FF2B5EF4-FFF2-40B4-BE49-F238E27FC236}">
                <a16:creationId xmlns:a16="http://schemas.microsoft.com/office/drawing/2014/main" id="{080A5D64-E336-4F30-B25F-526D94401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722813"/>
            <a:ext cx="85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Client</a:t>
            </a:r>
          </a:p>
        </p:txBody>
      </p:sp>
      <p:grpSp>
        <p:nvGrpSpPr>
          <p:cNvPr id="60423" name="Group 64">
            <a:extLst>
              <a:ext uri="{FF2B5EF4-FFF2-40B4-BE49-F238E27FC236}">
                <a16:creationId xmlns:a16="http://schemas.microsoft.com/office/drawing/2014/main" id="{0AA32951-2A68-4113-8E20-89B5CCB55275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3625850"/>
            <a:ext cx="2508250" cy="2640013"/>
            <a:chOff x="3735" y="2284"/>
            <a:chExt cx="1580" cy="1663"/>
          </a:xfrm>
        </p:grpSpPr>
        <p:sp>
          <p:nvSpPr>
            <p:cNvPr id="60441" name="Freeform 4">
              <a:extLst>
                <a:ext uri="{FF2B5EF4-FFF2-40B4-BE49-F238E27FC236}">
                  <a16:creationId xmlns:a16="http://schemas.microsoft.com/office/drawing/2014/main" id="{4BB6D41F-AABD-4684-8CB2-A50818290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380"/>
              <a:ext cx="1056" cy="1567"/>
            </a:xfrm>
            <a:custGeom>
              <a:avLst/>
              <a:gdLst>
                <a:gd name="T0" fmla="*/ 109 w 1056"/>
                <a:gd name="T1" fmla="*/ 676 h 1567"/>
                <a:gd name="T2" fmla="*/ 598 w 1056"/>
                <a:gd name="T3" fmla="*/ 647 h 1567"/>
                <a:gd name="T4" fmla="*/ 533 w 1056"/>
                <a:gd name="T5" fmla="*/ 614 h 1567"/>
                <a:gd name="T6" fmla="*/ 566 w 1056"/>
                <a:gd name="T7" fmla="*/ 169 h 1567"/>
                <a:gd name="T8" fmla="*/ 795 w 1056"/>
                <a:gd name="T9" fmla="*/ 38 h 1567"/>
                <a:gd name="T10" fmla="*/ 1013 w 1056"/>
                <a:gd name="T11" fmla="*/ 90 h 1567"/>
                <a:gd name="T12" fmla="*/ 987 w 1056"/>
                <a:gd name="T13" fmla="*/ 579 h 1567"/>
                <a:gd name="T14" fmla="*/ 1005 w 1056"/>
                <a:gd name="T15" fmla="*/ 875 h 1567"/>
                <a:gd name="T16" fmla="*/ 987 w 1056"/>
                <a:gd name="T17" fmla="*/ 1451 h 1567"/>
                <a:gd name="T18" fmla="*/ 592 w 1056"/>
                <a:gd name="T19" fmla="*/ 1478 h 1567"/>
                <a:gd name="T20" fmla="*/ 473 w 1056"/>
                <a:gd name="T21" fmla="*/ 919 h 1567"/>
                <a:gd name="T22" fmla="*/ 61 w 1056"/>
                <a:gd name="T23" fmla="*/ 838 h 1567"/>
                <a:gd name="T24" fmla="*/ 109 w 1056"/>
                <a:gd name="T25" fmla="*/ 676 h 15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56"/>
                <a:gd name="T40" fmla="*/ 0 h 1567"/>
                <a:gd name="T41" fmla="*/ 1056 w 1056"/>
                <a:gd name="T42" fmla="*/ 1567 h 15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56" h="1567">
                  <a:moveTo>
                    <a:pt x="109" y="676"/>
                  </a:moveTo>
                  <a:cubicBezTo>
                    <a:pt x="199" y="644"/>
                    <a:pt x="527" y="657"/>
                    <a:pt x="598" y="647"/>
                  </a:cubicBezTo>
                  <a:cubicBezTo>
                    <a:pt x="669" y="637"/>
                    <a:pt x="538" y="694"/>
                    <a:pt x="533" y="614"/>
                  </a:cubicBezTo>
                  <a:cubicBezTo>
                    <a:pt x="527" y="534"/>
                    <a:pt x="522" y="265"/>
                    <a:pt x="566" y="169"/>
                  </a:cubicBezTo>
                  <a:cubicBezTo>
                    <a:pt x="610" y="73"/>
                    <a:pt x="721" y="51"/>
                    <a:pt x="795" y="38"/>
                  </a:cubicBezTo>
                  <a:cubicBezTo>
                    <a:pt x="869" y="25"/>
                    <a:pt x="981" y="0"/>
                    <a:pt x="1013" y="90"/>
                  </a:cubicBezTo>
                  <a:cubicBezTo>
                    <a:pt x="1045" y="180"/>
                    <a:pt x="988" y="448"/>
                    <a:pt x="987" y="579"/>
                  </a:cubicBezTo>
                  <a:cubicBezTo>
                    <a:pt x="986" y="710"/>
                    <a:pt x="1005" y="730"/>
                    <a:pt x="1005" y="875"/>
                  </a:cubicBezTo>
                  <a:cubicBezTo>
                    <a:pt x="1005" y="1020"/>
                    <a:pt x="1056" y="1351"/>
                    <a:pt x="987" y="1451"/>
                  </a:cubicBezTo>
                  <a:cubicBezTo>
                    <a:pt x="918" y="1551"/>
                    <a:pt x="678" y="1567"/>
                    <a:pt x="592" y="1478"/>
                  </a:cubicBezTo>
                  <a:cubicBezTo>
                    <a:pt x="506" y="1389"/>
                    <a:pt x="562" y="1026"/>
                    <a:pt x="473" y="919"/>
                  </a:cubicBezTo>
                  <a:cubicBezTo>
                    <a:pt x="384" y="812"/>
                    <a:pt x="122" y="878"/>
                    <a:pt x="61" y="838"/>
                  </a:cubicBezTo>
                  <a:cubicBezTo>
                    <a:pt x="0" y="798"/>
                    <a:pt x="26" y="710"/>
                    <a:pt x="109" y="67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60442" name="Object 3">
              <a:extLst>
                <a:ext uri="{FF2B5EF4-FFF2-40B4-BE49-F238E27FC236}">
                  <a16:creationId xmlns:a16="http://schemas.microsoft.com/office/drawing/2014/main" id="{14E74879-BFE7-4277-9C6C-05AACA7749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3" y="2980"/>
            <a:ext cx="36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9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3" y="2980"/>
                          <a:ext cx="36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3" name="Object 4">
              <a:extLst>
                <a:ext uri="{FF2B5EF4-FFF2-40B4-BE49-F238E27FC236}">
                  <a16:creationId xmlns:a16="http://schemas.microsoft.com/office/drawing/2014/main" id="{77F4268B-3150-4187-A643-2A2A6E3F22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5" y="3462"/>
            <a:ext cx="3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0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5" y="3462"/>
                          <a:ext cx="35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4" name="Line 7">
              <a:extLst>
                <a:ext uri="{FF2B5EF4-FFF2-40B4-BE49-F238E27FC236}">
                  <a16:creationId xmlns:a16="http://schemas.microsoft.com/office/drawing/2014/main" id="{7A448B7E-FEBD-4507-A797-6AA4B0F74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3" y="3115"/>
              <a:ext cx="676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0445" name="Line 8">
              <a:extLst>
                <a:ext uri="{FF2B5EF4-FFF2-40B4-BE49-F238E27FC236}">
                  <a16:creationId xmlns:a16="http://schemas.microsoft.com/office/drawing/2014/main" id="{D7331207-3248-4912-AA79-387AD66A3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652"/>
              <a:ext cx="6" cy="9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0446" name="Line 9">
              <a:extLst>
                <a:ext uri="{FF2B5EF4-FFF2-40B4-BE49-F238E27FC236}">
                  <a16:creationId xmlns:a16="http://schemas.microsoft.com/office/drawing/2014/main" id="{EBAEDB2B-E77D-44BD-84F9-107151676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" y="2649"/>
              <a:ext cx="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0447" name="Line 10">
              <a:extLst>
                <a:ext uri="{FF2B5EF4-FFF2-40B4-BE49-F238E27FC236}">
                  <a16:creationId xmlns:a16="http://schemas.microsoft.com/office/drawing/2014/main" id="{43259223-7A24-4081-9407-19550FC7A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9" y="3597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0448" name="Text Box 11">
              <a:extLst>
                <a:ext uri="{FF2B5EF4-FFF2-40B4-BE49-F238E27FC236}">
                  <a16:creationId xmlns:a16="http://schemas.microsoft.com/office/drawing/2014/main" id="{192FC470-F742-45C3-AA40-47A459F29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" y="272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10.0.0.1</a:t>
              </a:r>
            </a:p>
          </p:txBody>
        </p:sp>
        <p:sp>
          <p:nvSpPr>
            <p:cNvPr id="60449" name="Line 14">
              <a:extLst>
                <a:ext uri="{FF2B5EF4-FFF2-40B4-BE49-F238E27FC236}">
                  <a16:creationId xmlns:a16="http://schemas.microsoft.com/office/drawing/2014/main" id="{A54123E9-88BC-4037-84B5-BF93E7479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4" y="3170"/>
              <a:ext cx="54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0450" name="Text Box 15">
              <a:extLst>
                <a:ext uri="{FF2B5EF4-FFF2-40B4-BE49-F238E27FC236}">
                  <a16:creationId xmlns:a16="http://schemas.microsoft.com/office/drawing/2014/main" id="{1FD7B0AC-FF9A-4B25-B660-03C8186F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3222"/>
              <a:ext cx="52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NAT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router</a:t>
              </a:r>
            </a:p>
          </p:txBody>
        </p:sp>
        <p:sp>
          <p:nvSpPr>
            <p:cNvPr id="60451" name="Line 26">
              <a:extLst>
                <a:ext uri="{FF2B5EF4-FFF2-40B4-BE49-F238E27FC236}">
                  <a16:creationId xmlns:a16="http://schemas.microsoft.com/office/drawing/2014/main" id="{9E002D2F-62D3-4ECA-9D7D-6047B09D3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" y="3159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60452" name="Group 27">
              <a:extLst>
                <a:ext uri="{FF2B5EF4-FFF2-40B4-BE49-F238E27FC236}">
                  <a16:creationId xmlns:a16="http://schemas.microsoft.com/office/drawing/2014/main" id="{5E957C60-18B5-46B8-8719-ED70BC4B3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5" y="3040"/>
              <a:ext cx="350" cy="194"/>
              <a:chOff x="3600" y="219"/>
              <a:chExt cx="360" cy="175"/>
            </a:xfrm>
          </p:grpSpPr>
          <p:sp>
            <p:nvSpPr>
              <p:cNvPr id="60455" name="Oval 28">
                <a:extLst>
                  <a:ext uri="{FF2B5EF4-FFF2-40B4-BE49-F238E27FC236}">
                    <a16:creationId xmlns:a16="http://schemas.microsoft.com/office/drawing/2014/main" id="{89B75478-ADB7-412C-8376-48077ECE7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60456" name="Line 29">
                <a:extLst>
                  <a:ext uri="{FF2B5EF4-FFF2-40B4-BE49-F238E27FC236}">
                    <a16:creationId xmlns:a16="http://schemas.microsoft.com/office/drawing/2014/main" id="{BADEC9BF-1743-4296-A149-0934D1740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57" name="Line 30">
                <a:extLst>
                  <a:ext uri="{FF2B5EF4-FFF2-40B4-BE49-F238E27FC236}">
                    <a16:creationId xmlns:a16="http://schemas.microsoft.com/office/drawing/2014/main" id="{9C8A89D8-1605-4D7B-BF61-ADD65AA6B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458" name="Rectangle 31">
                <a:extLst>
                  <a:ext uri="{FF2B5EF4-FFF2-40B4-BE49-F238E27FC236}">
                    <a16:creationId xmlns:a16="http://schemas.microsoft.com/office/drawing/2014/main" id="{CE604BEA-8C18-4434-8CA7-011B0B7E4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59" name="Oval 32">
                <a:extLst>
                  <a:ext uri="{FF2B5EF4-FFF2-40B4-BE49-F238E27FC236}">
                    <a16:creationId xmlns:a16="http://schemas.microsoft.com/office/drawing/2014/main" id="{83067EF4-04B6-479E-B798-36A717AFA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grpSp>
            <p:nvGrpSpPr>
              <p:cNvPr id="60460" name="Group 33">
                <a:extLst>
                  <a:ext uri="{FF2B5EF4-FFF2-40B4-BE49-F238E27FC236}">
                    <a16:creationId xmlns:a16="http://schemas.microsoft.com/office/drawing/2014/main" id="{CE7A4174-4BD7-4BD5-BCDF-9C24806667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0465" name="Line 34">
                  <a:extLst>
                    <a:ext uri="{FF2B5EF4-FFF2-40B4-BE49-F238E27FC236}">
                      <a16:creationId xmlns:a16="http://schemas.microsoft.com/office/drawing/2014/main" id="{8FDFBB4A-4B32-4BF6-BD48-95F26DD11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466" name="Line 35">
                  <a:extLst>
                    <a:ext uri="{FF2B5EF4-FFF2-40B4-BE49-F238E27FC236}">
                      <a16:creationId xmlns:a16="http://schemas.microsoft.com/office/drawing/2014/main" id="{E56F2ABF-9C10-4033-8FA3-6B479E330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467" name="Line 36">
                  <a:extLst>
                    <a:ext uri="{FF2B5EF4-FFF2-40B4-BE49-F238E27FC236}">
                      <a16:creationId xmlns:a16="http://schemas.microsoft.com/office/drawing/2014/main" id="{C547E5D6-F2A5-4831-9EC8-BB8EC7AF3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0461" name="Group 37">
                <a:extLst>
                  <a:ext uri="{FF2B5EF4-FFF2-40B4-BE49-F238E27FC236}">
                    <a16:creationId xmlns:a16="http://schemas.microsoft.com/office/drawing/2014/main" id="{4ECD3EF2-AEFB-4A3A-985D-C4F9770992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0462" name="Line 38">
                  <a:extLst>
                    <a:ext uri="{FF2B5EF4-FFF2-40B4-BE49-F238E27FC236}">
                      <a16:creationId xmlns:a16="http://schemas.microsoft.com/office/drawing/2014/main" id="{8B9CD93F-8DC8-4903-8E7E-1FC0DE8AA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463" name="Line 39">
                  <a:extLst>
                    <a:ext uri="{FF2B5EF4-FFF2-40B4-BE49-F238E27FC236}">
                      <a16:creationId xmlns:a16="http://schemas.microsoft.com/office/drawing/2014/main" id="{25F941B0-9401-4C0A-BFCB-FC18120A3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464" name="Line 40">
                  <a:extLst>
                    <a:ext uri="{FF2B5EF4-FFF2-40B4-BE49-F238E27FC236}">
                      <a16:creationId xmlns:a16="http://schemas.microsoft.com/office/drawing/2014/main" id="{BE6EA5CA-E48D-4A19-99AF-57B34CD9F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aphicFrame>
          <p:nvGraphicFramePr>
            <p:cNvPr id="60453" name="Object 5">
              <a:extLst>
                <a:ext uri="{FF2B5EF4-FFF2-40B4-BE49-F238E27FC236}">
                  <a16:creationId xmlns:a16="http://schemas.microsoft.com/office/drawing/2014/main" id="{C7D68EA4-00B7-4572-B6FA-CE3710CA2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4" y="2483"/>
            <a:ext cx="36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1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2483"/>
                          <a:ext cx="36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0454" name="Picture 45" descr="kw_skype_logo">
              <a:extLst>
                <a:ext uri="{FF2B5EF4-FFF2-40B4-BE49-F238E27FC236}">
                  <a16:creationId xmlns:a16="http://schemas.microsoft.com/office/drawing/2014/main" id="{4DDA6F91-DADE-44C6-9ADD-81130604F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" y="2284"/>
              <a:ext cx="4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4" name="Group 48">
            <a:extLst>
              <a:ext uri="{FF2B5EF4-FFF2-40B4-BE49-F238E27FC236}">
                <a16:creationId xmlns:a16="http://schemas.microsoft.com/office/drawing/2014/main" id="{5541E12A-38DB-40D1-B2E9-069909211BF4}"/>
              </a:ext>
            </a:extLst>
          </p:cNvPr>
          <p:cNvGrpSpPr>
            <a:grpSpLocks/>
          </p:cNvGrpSpPr>
          <p:nvPr/>
        </p:nvGrpSpPr>
        <p:grpSpPr bwMode="auto">
          <a:xfrm>
            <a:off x="3252788" y="3370263"/>
            <a:ext cx="331787" cy="755650"/>
            <a:chOff x="4180" y="783"/>
            <a:chExt cx="150" cy="307"/>
          </a:xfrm>
        </p:grpSpPr>
        <p:sp>
          <p:nvSpPr>
            <p:cNvPr id="60433" name="AutoShape 49">
              <a:extLst>
                <a:ext uri="{FF2B5EF4-FFF2-40B4-BE49-F238E27FC236}">
                  <a16:creationId xmlns:a16="http://schemas.microsoft.com/office/drawing/2014/main" id="{0CEEF9B5-B051-4A49-BA46-3D6DD002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0434" name="Rectangle 50">
              <a:extLst>
                <a:ext uri="{FF2B5EF4-FFF2-40B4-BE49-F238E27FC236}">
                  <a16:creationId xmlns:a16="http://schemas.microsoft.com/office/drawing/2014/main" id="{26B6E30D-1E96-4AE1-B87A-7C491B338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0435" name="Rectangle 51">
              <a:extLst>
                <a:ext uri="{FF2B5EF4-FFF2-40B4-BE49-F238E27FC236}">
                  <a16:creationId xmlns:a16="http://schemas.microsoft.com/office/drawing/2014/main" id="{3E2FCAEC-6B14-417B-B4AE-BF11553A9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0436" name="AutoShape 52">
              <a:extLst>
                <a:ext uri="{FF2B5EF4-FFF2-40B4-BE49-F238E27FC236}">
                  <a16:creationId xmlns:a16="http://schemas.microsoft.com/office/drawing/2014/main" id="{CE955ACF-1B78-4AEC-A662-7E3885297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0437" name="Line 53">
              <a:extLst>
                <a:ext uri="{FF2B5EF4-FFF2-40B4-BE49-F238E27FC236}">
                  <a16:creationId xmlns:a16="http://schemas.microsoft.com/office/drawing/2014/main" id="{519C5F41-125B-4FE8-8D93-B355A299B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8" name="Line 54">
              <a:extLst>
                <a:ext uri="{FF2B5EF4-FFF2-40B4-BE49-F238E27FC236}">
                  <a16:creationId xmlns:a16="http://schemas.microsoft.com/office/drawing/2014/main" id="{82A2EAF2-49EA-450A-9EF9-DA020CAAA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39" name="Rectangle 55">
              <a:extLst>
                <a:ext uri="{FF2B5EF4-FFF2-40B4-BE49-F238E27FC236}">
                  <a16:creationId xmlns:a16="http://schemas.microsoft.com/office/drawing/2014/main" id="{17B65E41-F11B-41FD-A239-DAACB875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0440" name="Rectangle 56">
              <a:extLst>
                <a:ext uri="{FF2B5EF4-FFF2-40B4-BE49-F238E27FC236}">
                  <a16:creationId xmlns:a16="http://schemas.microsoft.com/office/drawing/2014/main" id="{6610D4A1-A635-4BD6-A1FE-D22D33FF3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</p:grpSp>
      <p:pic>
        <p:nvPicPr>
          <p:cNvPr id="60425" name="Picture 46" descr="kw_skype_relay">
            <a:extLst>
              <a:ext uri="{FF2B5EF4-FFF2-40B4-BE49-F238E27FC236}">
                <a16:creationId xmlns:a16="http://schemas.microsoft.com/office/drawing/2014/main" id="{48E88902-98BE-4BF2-90C5-32F7219B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328988"/>
            <a:ext cx="8255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57" descr="kw_skype_logo">
            <a:extLst>
              <a:ext uri="{FF2B5EF4-FFF2-40B4-BE49-F238E27FC236}">
                <a16:creationId xmlns:a16="http://schemas.microsoft.com/office/drawing/2014/main" id="{1BB7D015-5F45-4E15-96DE-35E4ACAA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973513"/>
            <a:ext cx="736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4154" name="Freeform 58">
            <a:extLst>
              <a:ext uri="{FF2B5EF4-FFF2-40B4-BE49-F238E27FC236}">
                <a16:creationId xmlns:a16="http://schemas.microsoft.com/office/drawing/2014/main" id="{2DAEEFEE-FD40-4AB0-A8AB-A3C71F83B99F}"/>
              </a:ext>
            </a:extLst>
          </p:cNvPr>
          <p:cNvSpPr>
            <a:spLocks/>
          </p:cNvSpPr>
          <p:nvPr/>
        </p:nvSpPr>
        <p:spPr bwMode="auto">
          <a:xfrm>
            <a:off x="4141788" y="3948113"/>
            <a:ext cx="3714750" cy="1039812"/>
          </a:xfrm>
          <a:custGeom>
            <a:avLst/>
            <a:gdLst>
              <a:gd name="T0" fmla="*/ 2147483646 w 1597"/>
              <a:gd name="T1" fmla="*/ 2147483646 h 655"/>
              <a:gd name="T2" fmla="*/ 2147483646 w 1597"/>
              <a:gd name="T3" fmla="*/ 2147483646 h 655"/>
              <a:gd name="T4" fmla="*/ 2147483646 w 1597"/>
              <a:gd name="T5" fmla="*/ 2147483646 h 655"/>
              <a:gd name="T6" fmla="*/ 2147483646 w 1597"/>
              <a:gd name="T7" fmla="*/ 2147483646 h 655"/>
              <a:gd name="T8" fmla="*/ 0 w 1597"/>
              <a:gd name="T9" fmla="*/ 2147483646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7"/>
              <a:gd name="T16" fmla="*/ 0 h 655"/>
              <a:gd name="T17" fmla="*/ 1597 w 1597"/>
              <a:gd name="T18" fmla="*/ 655 h 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7" h="655">
                <a:moveTo>
                  <a:pt x="1597" y="61"/>
                </a:moveTo>
                <a:cubicBezTo>
                  <a:pt x="1562" y="64"/>
                  <a:pt x="1425" y="0"/>
                  <a:pt x="1376" y="78"/>
                </a:cubicBezTo>
                <a:cubicBezTo>
                  <a:pt x="1327" y="156"/>
                  <a:pt x="1464" y="449"/>
                  <a:pt x="1303" y="531"/>
                </a:cubicBezTo>
                <a:cubicBezTo>
                  <a:pt x="1142" y="613"/>
                  <a:pt x="625" y="655"/>
                  <a:pt x="408" y="572"/>
                </a:cubicBezTo>
                <a:cubicBezTo>
                  <a:pt x="190" y="490"/>
                  <a:pt x="94" y="263"/>
                  <a:pt x="0" y="3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44155" name="Text Box 59">
            <a:extLst>
              <a:ext uri="{FF2B5EF4-FFF2-40B4-BE49-F238E27FC236}">
                <a16:creationId xmlns:a16="http://schemas.microsoft.com/office/drawing/2014/main" id="{6EFDFF85-8447-46DC-9D8D-2068CE34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3575050"/>
            <a:ext cx="1946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Tahoma" panose="020B0604030504040204" pitchFamily="34" charset="0"/>
              </a:rPr>
              <a:t>1.</a:t>
            </a:r>
            <a:r>
              <a:rPr lang="en-US" altLang="ko-KR" sz="1800">
                <a:latin typeface="Tahoma" panose="020B0604030504040204" pitchFamily="34" charset="0"/>
              </a:rPr>
              <a:t> connection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relay initiated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by NATted host</a:t>
            </a:r>
          </a:p>
        </p:txBody>
      </p:sp>
      <p:sp>
        <p:nvSpPr>
          <p:cNvPr id="644156" name="Text Box 60">
            <a:extLst>
              <a:ext uri="{FF2B5EF4-FFF2-40B4-BE49-F238E27FC236}">
                <a16:creationId xmlns:a16="http://schemas.microsoft.com/office/drawing/2014/main" id="{3E100768-ABBA-4B16-89F5-01169839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03625"/>
            <a:ext cx="1946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Tahoma" panose="020B0604030504040204" pitchFamily="34" charset="0"/>
              </a:rPr>
              <a:t>2.</a:t>
            </a:r>
            <a:r>
              <a:rPr lang="en-US" altLang="ko-KR" sz="1800">
                <a:latin typeface="Tahoma" panose="020B0604030504040204" pitchFamily="34" charset="0"/>
              </a:rPr>
              <a:t> connection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relay initiated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by client</a:t>
            </a:r>
          </a:p>
        </p:txBody>
      </p:sp>
      <p:sp>
        <p:nvSpPr>
          <p:cNvPr id="644157" name="Freeform 61">
            <a:extLst>
              <a:ext uri="{FF2B5EF4-FFF2-40B4-BE49-F238E27FC236}">
                <a16:creationId xmlns:a16="http://schemas.microsoft.com/office/drawing/2014/main" id="{6A2595D6-8B24-4D42-8094-B06160E8926A}"/>
              </a:ext>
            </a:extLst>
          </p:cNvPr>
          <p:cNvSpPr>
            <a:spLocks/>
          </p:cNvSpPr>
          <p:nvPr/>
        </p:nvSpPr>
        <p:spPr bwMode="auto">
          <a:xfrm>
            <a:off x="1033463" y="4073525"/>
            <a:ext cx="2798762" cy="511175"/>
          </a:xfrm>
          <a:custGeom>
            <a:avLst/>
            <a:gdLst>
              <a:gd name="T0" fmla="*/ 0 w 1763"/>
              <a:gd name="T1" fmla="*/ 2147483646 h 322"/>
              <a:gd name="T2" fmla="*/ 2147483646 w 1763"/>
              <a:gd name="T3" fmla="*/ 2147483646 h 322"/>
              <a:gd name="T4" fmla="*/ 2147483646 w 1763"/>
              <a:gd name="T5" fmla="*/ 2147483646 h 322"/>
              <a:gd name="T6" fmla="*/ 2147483646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322"/>
              <a:gd name="T14" fmla="*/ 1763 w 1763"/>
              <a:gd name="T15" fmla="*/ 322 h 3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44158" name="Freeform 62">
            <a:extLst>
              <a:ext uri="{FF2B5EF4-FFF2-40B4-BE49-F238E27FC236}">
                <a16:creationId xmlns:a16="http://schemas.microsoft.com/office/drawing/2014/main" id="{295C2730-C5A8-4662-ACF1-C324FA6F6260}"/>
              </a:ext>
            </a:extLst>
          </p:cNvPr>
          <p:cNvSpPr>
            <a:spLocks/>
          </p:cNvSpPr>
          <p:nvPr/>
        </p:nvSpPr>
        <p:spPr bwMode="auto">
          <a:xfrm>
            <a:off x="3805238" y="3697288"/>
            <a:ext cx="360362" cy="420687"/>
          </a:xfrm>
          <a:custGeom>
            <a:avLst/>
            <a:gdLst>
              <a:gd name="T0" fmla="*/ 0 w 227"/>
              <a:gd name="T1" fmla="*/ 2147483646 h 265"/>
              <a:gd name="T2" fmla="*/ 2147483646 w 227"/>
              <a:gd name="T3" fmla="*/ 2147483646 h 265"/>
              <a:gd name="T4" fmla="*/ 2147483646 w 227"/>
              <a:gd name="T5" fmla="*/ 2147483646 h 265"/>
              <a:gd name="T6" fmla="*/ 0 60000 65536"/>
              <a:gd name="T7" fmla="*/ 0 60000 65536"/>
              <a:gd name="T8" fmla="*/ 0 60000 65536"/>
              <a:gd name="T9" fmla="*/ 0 w 227"/>
              <a:gd name="T10" fmla="*/ 0 h 265"/>
              <a:gd name="T11" fmla="*/ 227 w 227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65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44159" name="Text Box 63">
            <a:extLst>
              <a:ext uri="{FF2B5EF4-FFF2-40B4-BE49-F238E27FC236}">
                <a16:creationId xmlns:a16="http://schemas.microsoft.com/office/drawing/2014/main" id="{0EAA543D-E799-4523-891C-8A124C916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4584700"/>
            <a:ext cx="194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Tahoma" panose="020B0604030504040204" pitchFamily="34" charset="0"/>
              </a:rPr>
              <a:t>3.</a:t>
            </a:r>
            <a:r>
              <a:rPr lang="en-US" altLang="ko-KR" sz="1800">
                <a:latin typeface="Tahoma" panose="020B0604030504040204" pitchFamily="34" charset="0"/>
              </a:rPr>
              <a:t> relaying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established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4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6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55" grpId="0"/>
      <p:bldP spid="644156" grpId="0"/>
      <p:bldP spid="6441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>
            <a:extLst>
              <a:ext uri="{FF2B5EF4-FFF2-40B4-BE49-F238E27FC236}">
                <a16:creationId xmlns:a16="http://schemas.microsoft.com/office/drawing/2014/main" id="{48069F08-39D3-40B1-9EDD-B08D70C06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600" y="0"/>
            <a:ext cx="8124825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ICMP: Internet Control Message Protocol</a:t>
            </a:r>
            <a:endParaRPr lang="en-US" altLang="ko-KR" dirty="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63EB960-20AB-4183-BD12-D1F3EAA9AE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4094163" cy="5538788"/>
          </a:xfrm>
        </p:spPr>
        <p:txBody>
          <a:bodyPr/>
          <a:lstStyle/>
          <a:p>
            <a:pPr eaLnBrk="1" hangingPunct="1"/>
            <a:r>
              <a:rPr lang="ko-KR" altLang="en-US" sz="1800"/>
              <a:t>호스트</a:t>
            </a:r>
            <a:r>
              <a:rPr lang="en-US" altLang="ko-KR" sz="1800"/>
              <a:t>/</a:t>
            </a:r>
            <a:r>
              <a:rPr lang="ko-KR" altLang="en-US" sz="1800"/>
              <a:t>라우터에서 네트워크 레벨의 통신을 위해 사용함 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en-US" altLang="ko-KR" sz="1800"/>
              <a:t>error reporting: unreachable host, network, port, protocol</a:t>
            </a:r>
          </a:p>
          <a:p>
            <a:pPr lvl="1" eaLnBrk="1" hangingPunct="1"/>
            <a:r>
              <a:rPr lang="en-US" altLang="ko-KR" sz="1800"/>
              <a:t>echo request/reply (used by ping)</a:t>
            </a:r>
          </a:p>
          <a:p>
            <a:pPr eaLnBrk="1" hangingPunct="1"/>
            <a:r>
              <a:rPr lang="en-US" altLang="ko-KR" sz="1800"/>
              <a:t>network-layer </a:t>
            </a:r>
            <a:r>
              <a:rPr lang="ko-KR" altLang="en-US" sz="1800"/>
              <a:t>로 </a:t>
            </a:r>
            <a:r>
              <a:rPr lang="en-US" altLang="ko-KR" sz="1800"/>
              <a:t>IP</a:t>
            </a:r>
            <a:r>
              <a:rPr lang="ko-KR" altLang="en-US" sz="1800"/>
              <a:t>위에 존재</a:t>
            </a:r>
            <a:endParaRPr lang="en-US" altLang="ko-KR" sz="1800"/>
          </a:p>
          <a:p>
            <a:pPr lvl="1" eaLnBrk="1" hangingPunct="1"/>
            <a:r>
              <a:rPr lang="en-US" altLang="ko-KR" sz="1800"/>
              <a:t>ICMP msgs carried in IP datagrams</a:t>
            </a:r>
          </a:p>
          <a:p>
            <a:pPr eaLnBrk="1" hangingPunct="1"/>
            <a:r>
              <a:rPr lang="en-US" altLang="ko-KR" sz="1800">
                <a:solidFill>
                  <a:schemeClr val="accent2"/>
                </a:solidFill>
              </a:rPr>
              <a:t>ICMP message:</a:t>
            </a:r>
            <a:r>
              <a:rPr lang="en-US" altLang="ko-KR" sz="1800"/>
              <a:t>  </a:t>
            </a:r>
            <a:r>
              <a:rPr lang="ko-KR" altLang="en-US" sz="1800"/>
              <a:t>타입과 코드를 포함한 </a:t>
            </a:r>
            <a:r>
              <a:rPr lang="en-US" altLang="ko-KR" sz="1800"/>
              <a:t>8</a:t>
            </a:r>
            <a:r>
              <a:rPr lang="ko-KR" altLang="en-US" sz="1800"/>
              <a:t>바이트의 헤더를 가짐</a:t>
            </a:r>
            <a:endParaRPr lang="en-US" altLang="ko-KR" sz="18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39B08042-8A52-4201-B66D-3C853B55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820738"/>
            <a:ext cx="4260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 u="sng">
                <a:latin typeface="Arial" panose="020B0604020202020204" pitchFamily="34" charset="0"/>
              </a:rPr>
              <a:t>Type</a:t>
            </a:r>
            <a:r>
              <a:rPr kumimoji="0" lang="en-US" altLang="ko-KR" sz="1800" b="0">
                <a:latin typeface="Arial" panose="020B0604020202020204" pitchFamily="34" charset="0"/>
              </a:rPr>
              <a:t>  </a:t>
            </a:r>
            <a:r>
              <a:rPr kumimoji="0" lang="en-US" altLang="ko-KR" sz="1800" b="0" u="sng">
                <a:latin typeface="Arial" panose="020B0604020202020204" pitchFamily="34" charset="0"/>
              </a:rPr>
              <a:t>Code</a:t>
            </a:r>
            <a:r>
              <a:rPr kumimoji="0" lang="en-US" altLang="ko-KR" sz="1800" b="0">
                <a:latin typeface="Arial" panose="020B0604020202020204" pitchFamily="34" charset="0"/>
              </a:rPr>
              <a:t>  </a:t>
            </a:r>
            <a:r>
              <a:rPr kumimoji="0" lang="en-US" altLang="ko-KR" sz="1800" b="0" u="sng">
                <a:latin typeface="Arial" panose="020B0604020202020204" pitchFamily="34" charset="0"/>
              </a:rPr>
              <a:t>description</a:t>
            </a:r>
            <a:endParaRPr kumimoji="0" lang="en-US" altLang="ko-KR" sz="1800" b="0">
              <a:latin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0        0         echo reply (ping)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3        0         dest. network unreachable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3        1         dest host unreachable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3        2         dest protocol unreachable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3        3         dest port unreachable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3        6         dest network unknown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3        7         dest host unknown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4        0         source quench (congestion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                     control - not used)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8        0         echo request (ping)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9        0         route advertisement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10      0         router discovery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11      0         TTL expired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Arial" panose="020B0604020202020204" pitchFamily="34" charset="0"/>
              </a:rPr>
              <a:t>12      0         bad IP header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800" b="0">
              <a:latin typeface="Arial" panose="020B0604020202020204" pitchFamily="34" charset="0"/>
            </a:endParaRPr>
          </a:p>
        </p:txBody>
      </p:sp>
      <p:sp>
        <p:nvSpPr>
          <p:cNvPr id="61445" name="TextBox 1">
            <a:extLst>
              <a:ext uri="{FF2B5EF4-FFF2-40B4-BE49-F238E27FC236}">
                <a16:creationId xmlns:a16="http://schemas.microsoft.com/office/drawing/2014/main" id="{83F1763B-BB13-456E-A1FA-3466409FF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332413"/>
            <a:ext cx="8148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*</a:t>
            </a:r>
            <a:r>
              <a:rPr lang="ko-KR" altLang="en-US" sz="1800">
                <a:latin typeface="Tahoma" panose="020B0604030504040204" pitchFamily="34" charset="0"/>
              </a:rPr>
              <a:t>방화벽 </a:t>
            </a:r>
            <a:r>
              <a:rPr lang="en-US" altLang="ko-KR" sz="1800">
                <a:latin typeface="Tahoma" panose="020B0604030504040204" pitchFamily="34" charset="0"/>
              </a:rPr>
              <a:t>:  IP</a:t>
            </a:r>
            <a:r>
              <a:rPr lang="ko-KR" altLang="en-US" sz="1800">
                <a:latin typeface="Tahoma" panose="020B0604030504040204" pitchFamily="34" charset="0"/>
              </a:rPr>
              <a:t>주소와 포트번호를  기반으로 </a:t>
            </a:r>
            <a:r>
              <a:rPr lang="en-US" altLang="ko-KR" sz="1800">
                <a:latin typeface="Tahoma" panose="020B0604030504040204" pitchFamily="34" charset="0"/>
              </a:rPr>
              <a:t>ICMP</a:t>
            </a:r>
            <a:r>
              <a:rPr lang="ko-KR" altLang="en-US" sz="1800">
                <a:latin typeface="Tahoma" panose="020B0604030504040204" pitchFamily="34" charset="0"/>
              </a:rPr>
              <a:t>등  수상한 패킷의 진입을 막음</a:t>
            </a:r>
            <a:endParaRPr lang="en-US" altLang="ko-KR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*IDS(</a:t>
            </a:r>
            <a:r>
              <a:rPr lang="ko-KR" altLang="en-US" sz="1800">
                <a:latin typeface="Tahoma" panose="020B0604030504040204" pitchFamily="34" charset="0"/>
              </a:rPr>
              <a:t>침입탑지시스템</a:t>
            </a:r>
            <a:r>
              <a:rPr lang="en-US" altLang="ko-KR" sz="1800">
                <a:latin typeface="Tahoma" panose="020B0604030504040204" pitchFamily="34" charset="0"/>
              </a:rPr>
              <a:t>) : </a:t>
            </a:r>
            <a:r>
              <a:rPr lang="ko-KR" altLang="en-US" sz="1800">
                <a:latin typeface="Tahoma" panose="020B0604030504040204" pitchFamily="34" charset="0"/>
              </a:rPr>
              <a:t>헤더필드 뿐만 아니라 페이로드까지 </a:t>
            </a:r>
            <a:endParaRPr lang="en-US" altLang="ko-KR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ahoma" panose="020B0604030504040204" pitchFamily="34" charset="0"/>
              </a:rPr>
              <a:t>                                      </a:t>
            </a:r>
            <a:r>
              <a:rPr lang="ko-KR" altLang="en-US" sz="1800">
                <a:latin typeface="Tahoma" panose="020B0604030504040204" pitchFamily="34" charset="0"/>
              </a:rPr>
              <a:t>심층적인 패킷 감시 기능  수행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66">
            <a:extLst>
              <a:ext uri="{FF2B5EF4-FFF2-40B4-BE49-F238E27FC236}">
                <a16:creationId xmlns:a16="http://schemas.microsoft.com/office/drawing/2014/main" id="{DF44B574-D2D0-4167-9B62-F20CF2EF5B1B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966788"/>
            <a:ext cx="5530850" cy="5245100"/>
            <a:chOff x="398" y="129"/>
            <a:chExt cx="3484" cy="3304"/>
          </a:xfrm>
        </p:grpSpPr>
        <p:sp>
          <p:nvSpPr>
            <p:cNvPr id="20484" name="Freeform 2">
              <a:extLst>
                <a:ext uri="{FF2B5EF4-FFF2-40B4-BE49-F238E27FC236}">
                  <a16:creationId xmlns:a16="http://schemas.microsoft.com/office/drawing/2014/main" id="{DB9F09E6-61DE-44F8-B265-A323A7C1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" name="Freeform 3">
              <a:extLst>
                <a:ext uri="{FF2B5EF4-FFF2-40B4-BE49-F238E27FC236}">
                  <a16:creationId xmlns:a16="http://schemas.microsoft.com/office/drawing/2014/main" id="{272286DF-3ACA-41FB-862D-4C385C40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86" name="Rectangle 4">
              <a:extLst>
                <a:ext uri="{FF2B5EF4-FFF2-40B4-BE49-F238E27FC236}">
                  <a16:creationId xmlns:a16="http://schemas.microsoft.com/office/drawing/2014/main" id="{4A91FF1D-4154-4A26-A4D7-9DD7F0F03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487" name="Oval 5">
              <a:extLst>
                <a:ext uri="{FF2B5EF4-FFF2-40B4-BE49-F238E27FC236}">
                  <a16:creationId xmlns:a16="http://schemas.microsoft.com/office/drawing/2014/main" id="{6A7FD117-5169-439D-B56C-EF37882E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488" name="Freeform 6">
              <a:extLst>
                <a:ext uri="{FF2B5EF4-FFF2-40B4-BE49-F238E27FC236}">
                  <a16:creationId xmlns:a16="http://schemas.microsoft.com/office/drawing/2014/main" id="{C7F86F9D-A626-459B-B077-ACDC80F4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489" name="Group 7">
              <a:extLst>
                <a:ext uri="{FF2B5EF4-FFF2-40B4-BE49-F238E27FC236}">
                  <a16:creationId xmlns:a16="http://schemas.microsoft.com/office/drawing/2014/main" id="{4BC01B75-994C-4CBC-9D74-94A729DE9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20634" name="Oval 8">
                <a:extLst>
                  <a:ext uri="{FF2B5EF4-FFF2-40B4-BE49-F238E27FC236}">
                    <a16:creationId xmlns:a16="http://schemas.microsoft.com/office/drawing/2014/main" id="{CE6FBA19-B6FC-4CF8-ABEB-D513D4510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635" name="Line 9">
                <a:extLst>
                  <a:ext uri="{FF2B5EF4-FFF2-40B4-BE49-F238E27FC236}">
                    <a16:creationId xmlns:a16="http://schemas.microsoft.com/office/drawing/2014/main" id="{C1332EF5-7BAB-452A-94CC-D033BF527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36" name="Line 10">
                <a:extLst>
                  <a:ext uri="{FF2B5EF4-FFF2-40B4-BE49-F238E27FC236}">
                    <a16:creationId xmlns:a16="http://schemas.microsoft.com/office/drawing/2014/main" id="{84ADD15D-5E35-4029-8FDF-57DBC7C89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37" name="Rectangle 11">
                <a:extLst>
                  <a:ext uri="{FF2B5EF4-FFF2-40B4-BE49-F238E27FC236}">
                    <a16:creationId xmlns:a16="http://schemas.microsoft.com/office/drawing/2014/main" id="{7542D73C-FEF8-4414-891D-F3D0E81BF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8" name="Oval 12">
                <a:extLst>
                  <a:ext uri="{FF2B5EF4-FFF2-40B4-BE49-F238E27FC236}">
                    <a16:creationId xmlns:a16="http://schemas.microsoft.com/office/drawing/2014/main" id="{96A36BEC-2FCB-4761-B53B-92BB32613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0639" name="Group 13">
                <a:extLst>
                  <a:ext uri="{FF2B5EF4-FFF2-40B4-BE49-F238E27FC236}">
                    <a16:creationId xmlns:a16="http://schemas.microsoft.com/office/drawing/2014/main" id="{B13F6A34-AE13-4F74-A8FE-54A90015C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644" name="Line 14">
                  <a:extLst>
                    <a:ext uri="{FF2B5EF4-FFF2-40B4-BE49-F238E27FC236}">
                      <a16:creationId xmlns:a16="http://schemas.microsoft.com/office/drawing/2014/main" id="{16423C1E-B987-40E5-949E-14C33D9C7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45" name="Line 15">
                  <a:extLst>
                    <a:ext uri="{FF2B5EF4-FFF2-40B4-BE49-F238E27FC236}">
                      <a16:creationId xmlns:a16="http://schemas.microsoft.com/office/drawing/2014/main" id="{D87C3581-F7D9-4E58-B0A4-918816256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46" name="Line 16">
                  <a:extLst>
                    <a:ext uri="{FF2B5EF4-FFF2-40B4-BE49-F238E27FC236}">
                      <a16:creationId xmlns:a16="http://schemas.microsoft.com/office/drawing/2014/main" id="{BE9E0C6A-0F16-4565-B078-3C4B2B4C96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640" name="Group 17">
                <a:extLst>
                  <a:ext uri="{FF2B5EF4-FFF2-40B4-BE49-F238E27FC236}">
                    <a16:creationId xmlns:a16="http://schemas.microsoft.com/office/drawing/2014/main" id="{467BCEB1-E40F-48E6-99EF-9591DB98F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641" name="Line 18">
                  <a:extLst>
                    <a:ext uri="{FF2B5EF4-FFF2-40B4-BE49-F238E27FC236}">
                      <a16:creationId xmlns:a16="http://schemas.microsoft.com/office/drawing/2014/main" id="{63AECE7B-5A2C-469A-87A5-8D679625DA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42" name="Line 19">
                  <a:extLst>
                    <a:ext uri="{FF2B5EF4-FFF2-40B4-BE49-F238E27FC236}">
                      <a16:creationId xmlns:a16="http://schemas.microsoft.com/office/drawing/2014/main" id="{691008AF-4732-4638-A2F6-8E8A1AFFF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43" name="Line 20">
                  <a:extLst>
                    <a:ext uri="{FF2B5EF4-FFF2-40B4-BE49-F238E27FC236}">
                      <a16:creationId xmlns:a16="http://schemas.microsoft.com/office/drawing/2014/main" id="{FB0F3981-CFE5-44F2-8487-991FD1AA5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0490" name="Group 21">
              <a:extLst>
                <a:ext uri="{FF2B5EF4-FFF2-40B4-BE49-F238E27FC236}">
                  <a16:creationId xmlns:a16="http://schemas.microsoft.com/office/drawing/2014/main" id="{923FEC5D-5961-4AFD-A18F-6CAB4F624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20621" name="Oval 22">
                <a:extLst>
                  <a:ext uri="{FF2B5EF4-FFF2-40B4-BE49-F238E27FC236}">
                    <a16:creationId xmlns:a16="http://schemas.microsoft.com/office/drawing/2014/main" id="{FD8A2108-3166-4C6D-A365-36D91AE5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622" name="Line 23">
                <a:extLst>
                  <a:ext uri="{FF2B5EF4-FFF2-40B4-BE49-F238E27FC236}">
                    <a16:creationId xmlns:a16="http://schemas.microsoft.com/office/drawing/2014/main" id="{7BCF30C9-20EB-47D9-9D5A-F1885C292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23" name="Line 24">
                <a:extLst>
                  <a:ext uri="{FF2B5EF4-FFF2-40B4-BE49-F238E27FC236}">
                    <a16:creationId xmlns:a16="http://schemas.microsoft.com/office/drawing/2014/main" id="{804EB0BA-DE8A-42DB-ACA1-C79C003CD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24" name="Rectangle 25">
                <a:extLst>
                  <a:ext uri="{FF2B5EF4-FFF2-40B4-BE49-F238E27FC236}">
                    <a16:creationId xmlns:a16="http://schemas.microsoft.com/office/drawing/2014/main" id="{57A9DA86-6534-4173-855C-513837CA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5" name="Oval 26">
                <a:extLst>
                  <a:ext uri="{FF2B5EF4-FFF2-40B4-BE49-F238E27FC236}">
                    <a16:creationId xmlns:a16="http://schemas.microsoft.com/office/drawing/2014/main" id="{B0BF4A1B-6C86-4B2E-891F-D3DDDE14F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0626" name="Group 27">
                <a:extLst>
                  <a:ext uri="{FF2B5EF4-FFF2-40B4-BE49-F238E27FC236}">
                    <a16:creationId xmlns:a16="http://schemas.microsoft.com/office/drawing/2014/main" id="{CCF68720-3B28-41C5-8469-4867F8F4E9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631" name="Line 28">
                  <a:extLst>
                    <a:ext uri="{FF2B5EF4-FFF2-40B4-BE49-F238E27FC236}">
                      <a16:creationId xmlns:a16="http://schemas.microsoft.com/office/drawing/2014/main" id="{F37B0CE3-E0C4-4B6D-8324-8DECF0E3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32" name="Line 29">
                  <a:extLst>
                    <a:ext uri="{FF2B5EF4-FFF2-40B4-BE49-F238E27FC236}">
                      <a16:creationId xmlns:a16="http://schemas.microsoft.com/office/drawing/2014/main" id="{95DD2CDD-5AA5-44A4-8D5E-416F1184FE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33" name="Line 30">
                  <a:extLst>
                    <a:ext uri="{FF2B5EF4-FFF2-40B4-BE49-F238E27FC236}">
                      <a16:creationId xmlns:a16="http://schemas.microsoft.com/office/drawing/2014/main" id="{287DEFA5-64BC-4B0C-86E1-2C3001548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627" name="Group 31">
                <a:extLst>
                  <a:ext uri="{FF2B5EF4-FFF2-40B4-BE49-F238E27FC236}">
                    <a16:creationId xmlns:a16="http://schemas.microsoft.com/office/drawing/2014/main" id="{678959F2-1C2C-459C-BBB6-3B90392AA5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628" name="Line 32">
                  <a:extLst>
                    <a:ext uri="{FF2B5EF4-FFF2-40B4-BE49-F238E27FC236}">
                      <a16:creationId xmlns:a16="http://schemas.microsoft.com/office/drawing/2014/main" id="{F019F7C2-CB5D-4E79-87FE-5D0903A3DD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29" name="Line 33">
                  <a:extLst>
                    <a:ext uri="{FF2B5EF4-FFF2-40B4-BE49-F238E27FC236}">
                      <a16:creationId xmlns:a16="http://schemas.microsoft.com/office/drawing/2014/main" id="{95131060-DDC3-4D4B-8018-FA920C3C7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30" name="Line 34">
                  <a:extLst>
                    <a:ext uri="{FF2B5EF4-FFF2-40B4-BE49-F238E27FC236}">
                      <a16:creationId xmlns:a16="http://schemas.microsoft.com/office/drawing/2014/main" id="{1380EA0C-10FF-49AC-8B82-462D26D38A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0491" name="Group 35">
              <a:extLst>
                <a:ext uri="{FF2B5EF4-FFF2-40B4-BE49-F238E27FC236}">
                  <a16:creationId xmlns:a16="http://schemas.microsoft.com/office/drawing/2014/main" id="{D628BF3D-167F-4756-86D2-14ECD7378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20608" name="Oval 36">
                <a:extLst>
                  <a:ext uri="{FF2B5EF4-FFF2-40B4-BE49-F238E27FC236}">
                    <a16:creationId xmlns:a16="http://schemas.microsoft.com/office/drawing/2014/main" id="{8C0537E5-B173-4DCC-8943-1DEBCDBC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609" name="Line 37">
                <a:extLst>
                  <a:ext uri="{FF2B5EF4-FFF2-40B4-BE49-F238E27FC236}">
                    <a16:creationId xmlns:a16="http://schemas.microsoft.com/office/drawing/2014/main" id="{BB4F8776-90E4-4C2D-9BF9-8C8B9D90C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10" name="Line 38">
                <a:extLst>
                  <a:ext uri="{FF2B5EF4-FFF2-40B4-BE49-F238E27FC236}">
                    <a16:creationId xmlns:a16="http://schemas.microsoft.com/office/drawing/2014/main" id="{2F38D022-6682-46EA-9A47-43F685C98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11" name="Rectangle 39">
                <a:extLst>
                  <a:ext uri="{FF2B5EF4-FFF2-40B4-BE49-F238E27FC236}">
                    <a16:creationId xmlns:a16="http://schemas.microsoft.com/office/drawing/2014/main" id="{D27BDB4C-3F69-45F2-9C1D-82A206B1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2" name="Oval 40">
                <a:extLst>
                  <a:ext uri="{FF2B5EF4-FFF2-40B4-BE49-F238E27FC236}">
                    <a16:creationId xmlns:a16="http://schemas.microsoft.com/office/drawing/2014/main" id="{7198D44E-2314-43DA-B7A3-5A0C382F2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0613" name="Group 41">
                <a:extLst>
                  <a:ext uri="{FF2B5EF4-FFF2-40B4-BE49-F238E27FC236}">
                    <a16:creationId xmlns:a16="http://schemas.microsoft.com/office/drawing/2014/main" id="{A0D46D53-CBEA-48FC-9787-C8B8A3A8D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618" name="Line 42">
                  <a:extLst>
                    <a:ext uri="{FF2B5EF4-FFF2-40B4-BE49-F238E27FC236}">
                      <a16:creationId xmlns:a16="http://schemas.microsoft.com/office/drawing/2014/main" id="{B3024867-4A62-4433-A4C3-DBE5844410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19" name="Line 43">
                  <a:extLst>
                    <a:ext uri="{FF2B5EF4-FFF2-40B4-BE49-F238E27FC236}">
                      <a16:creationId xmlns:a16="http://schemas.microsoft.com/office/drawing/2014/main" id="{4E8046CD-875C-46C0-8E77-64B04C63BB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20" name="Line 44">
                  <a:extLst>
                    <a:ext uri="{FF2B5EF4-FFF2-40B4-BE49-F238E27FC236}">
                      <a16:creationId xmlns:a16="http://schemas.microsoft.com/office/drawing/2014/main" id="{07EEEAEA-1D75-4325-AF15-D57441C1D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614" name="Group 45">
                <a:extLst>
                  <a:ext uri="{FF2B5EF4-FFF2-40B4-BE49-F238E27FC236}">
                    <a16:creationId xmlns:a16="http://schemas.microsoft.com/office/drawing/2014/main" id="{36A8E693-0144-424A-A25A-2683B7DCF0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615" name="Line 46">
                  <a:extLst>
                    <a:ext uri="{FF2B5EF4-FFF2-40B4-BE49-F238E27FC236}">
                      <a16:creationId xmlns:a16="http://schemas.microsoft.com/office/drawing/2014/main" id="{010EE692-F5A4-496E-AC16-6B0999D7E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16" name="Line 47">
                  <a:extLst>
                    <a:ext uri="{FF2B5EF4-FFF2-40B4-BE49-F238E27FC236}">
                      <a16:creationId xmlns:a16="http://schemas.microsoft.com/office/drawing/2014/main" id="{DC32BE23-8B96-44D5-9F23-660D3337F6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17" name="Line 48">
                  <a:extLst>
                    <a:ext uri="{FF2B5EF4-FFF2-40B4-BE49-F238E27FC236}">
                      <a16:creationId xmlns:a16="http://schemas.microsoft.com/office/drawing/2014/main" id="{B8D1F2AF-21CE-434B-9BAE-A3CC98F348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0492" name="Group 49">
              <a:extLst>
                <a:ext uri="{FF2B5EF4-FFF2-40B4-BE49-F238E27FC236}">
                  <a16:creationId xmlns:a16="http://schemas.microsoft.com/office/drawing/2014/main" id="{F2957E00-92EE-4307-B501-0626F2EBE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20595" name="Oval 50">
                <a:extLst>
                  <a:ext uri="{FF2B5EF4-FFF2-40B4-BE49-F238E27FC236}">
                    <a16:creationId xmlns:a16="http://schemas.microsoft.com/office/drawing/2014/main" id="{36D23853-948F-45C3-8C93-FFB39AD4B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96" name="Line 51">
                <a:extLst>
                  <a:ext uri="{FF2B5EF4-FFF2-40B4-BE49-F238E27FC236}">
                    <a16:creationId xmlns:a16="http://schemas.microsoft.com/office/drawing/2014/main" id="{42A5B039-2F18-43A8-A02D-21218B871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97" name="Line 52">
                <a:extLst>
                  <a:ext uri="{FF2B5EF4-FFF2-40B4-BE49-F238E27FC236}">
                    <a16:creationId xmlns:a16="http://schemas.microsoft.com/office/drawing/2014/main" id="{889FB3F3-F644-45B8-B467-6F9B0479A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98" name="Rectangle 53">
                <a:extLst>
                  <a:ext uri="{FF2B5EF4-FFF2-40B4-BE49-F238E27FC236}">
                    <a16:creationId xmlns:a16="http://schemas.microsoft.com/office/drawing/2014/main" id="{B3A15DE4-BE25-4BF9-816C-63E0CB2F9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9" name="Oval 54">
                <a:extLst>
                  <a:ext uri="{FF2B5EF4-FFF2-40B4-BE49-F238E27FC236}">
                    <a16:creationId xmlns:a16="http://schemas.microsoft.com/office/drawing/2014/main" id="{6B6D1A5E-0D56-439C-99D9-D8DE189B6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0600" name="Group 55">
                <a:extLst>
                  <a:ext uri="{FF2B5EF4-FFF2-40B4-BE49-F238E27FC236}">
                    <a16:creationId xmlns:a16="http://schemas.microsoft.com/office/drawing/2014/main" id="{CBEEC274-5D19-4FBC-8549-CACCAAFF23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605" name="Line 56">
                  <a:extLst>
                    <a:ext uri="{FF2B5EF4-FFF2-40B4-BE49-F238E27FC236}">
                      <a16:creationId xmlns:a16="http://schemas.microsoft.com/office/drawing/2014/main" id="{FCF3CD02-D362-49C6-9F38-2C711511CE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06" name="Line 57">
                  <a:extLst>
                    <a:ext uri="{FF2B5EF4-FFF2-40B4-BE49-F238E27FC236}">
                      <a16:creationId xmlns:a16="http://schemas.microsoft.com/office/drawing/2014/main" id="{91A25E91-17F9-4F58-912F-D578F0CCE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07" name="Line 58">
                  <a:extLst>
                    <a:ext uri="{FF2B5EF4-FFF2-40B4-BE49-F238E27FC236}">
                      <a16:creationId xmlns:a16="http://schemas.microsoft.com/office/drawing/2014/main" id="{7A4AA8D0-3537-49A3-8C1B-4854225A7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601" name="Group 59">
                <a:extLst>
                  <a:ext uri="{FF2B5EF4-FFF2-40B4-BE49-F238E27FC236}">
                    <a16:creationId xmlns:a16="http://schemas.microsoft.com/office/drawing/2014/main" id="{1A120C63-023B-4914-87A7-4F8E485CE7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602" name="Line 60">
                  <a:extLst>
                    <a:ext uri="{FF2B5EF4-FFF2-40B4-BE49-F238E27FC236}">
                      <a16:creationId xmlns:a16="http://schemas.microsoft.com/office/drawing/2014/main" id="{B7993DB0-34FF-4E64-BA04-32260B742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03" name="Line 61">
                  <a:extLst>
                    <a:ext uri="{FF2B5EF4-FFF2-40B4-BE49-F238E27FC236}">
                      <a16:creationId xmlns:a16="http://schemas.microsoft.com/office/drawing/2014/main" id="{5751D0B9-61C3-46E9-82F6-4E6CE55A6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604" name="Line 62">
                  <a:extLst>
                    <a:ext uri="{FF2B5EF4-FFF2-40B4-BE49-F238E27FC236}">
                      <a16:creationId xmlns:a16="http://schemas.microsoft.com/office/drawing/2014/main" id="{5CA0838C-6A98-457A-8274-E284A181B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0493" name="Group 63">
              <a:extLst>
                <a:ext uri="{FF2B5EF4-FFF2-40B4-BE49-F238E27FC236}">
                  <a16:creationId xmlns:a16="http://schemas.microsoft.com/office/drawing/2014/main" id="{6000A34F-170E-4641-8F0F-7285FE142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20582" name="Oval 64">
                <a:extLst>
                  <a:ext uri="{FF2B5EF4-FFF2-40B4-BE49-F238E27FC236}">
                    <a16:creationId xmlns:a16="http://schemas.microsoft.com/office/drawing/2014/main" id="{43F37978-D972-4409-B669-EC72F876D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83" name="Line 65">
                <a:extLst>
                  <a:ext uri="{FF2B5EF4-FFF2-40B4-BE49-F238E27FC236}">
                    <a16:creationId xmlns:a16="http://schemas.microsoft.com/office/drawing/2014/main" id="{B7DE6918-AE4E-48DA-B8BC-2FDF44D08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84" name="Line 66">
                <a:extLst>
                  <a:ext uri="{FF2B5EF4-FFF2-40B4-BE49-F238E27FC236}">
                    <a16:creationId xmlns:a16="http://schemas.microsoft.com/office/drawing/2014/main" id="{3C43EBF9-9E93-4279-9769-215CD09B0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85" name="Rectangle 67">
                <a:extLst>
                  <a:ext uri="{FF2B5EF4-FFF2-40B4-BE49-F238E27FC236}">
                    <a16:creationId xmlns:a16="http://schemas.microsoft.com/office/drawing/2014/main" id="{7F87F8F5-CEE0-4C15-93BD-4940B5C19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6" name="Oval 68">
                <a:extLst>
                  <a:ext uri="{FF2B5EF4-FFF2-40B4-BE49-F238E27FC236}">
                    <a16:creationId xmlns:a16="http://schemas.microsoft.com/office/drawing/2014/main" id="{DE13C4B1-9097-4261-96E0-56115639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0587" name="Group 69">
                <a:extLst>
                  <a:ext uri="{FF2B5EF4-FFF2-40B4-BE49-F238E27FC236}">
                    <a16:creationId xmlns:a16="http://schemas.microsoft.com/office/drawing/2014/main" id="{D4830122-5091-4F97-BC65-014F25882E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592" name="Line 70">
                  <a:extLst>
                    <a:ext uri="{FF2B5EF4-FFF2-40B4-BE49-F238E27FC236}">
                      <a16:creationId xmlns:a16="http://schemas.microsoft.com/office/drawing/2014/main" id="{64EDC3F2-0C42-4BDA-AA41-11811D23C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93" name="Line 71">
                  <a:extLst>
                    <a:ext uri="{FF2B5EF4-FFF2-40B4-BE49-F238E27FC236}">
                      <a16:creationId xmlns:a16="http://schemas.microsoft.com/office/drawing/2014/main" id="{FA2175F0-CB76-44E5-8754-24A506570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94" name="Line 72">
                  <a:extLst>
                    <a:ext uri="{FF2B5EF4-FFF2-40B4-BE49-F238E27FC236}">
                      <a16:creationId xmlns:a16="http://schemas.microsoft.com/office/drawing/2014/main" id="{D33500E2-5177-42AE-BA35-6E17E9898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588" name="Group 73">
                <a:extLst>
                  <a:ext uri="{FF2B5EF4-FFF2-40B4-BE49-F238E27FC236}">
                    <a16:creationId xmlns:a16="http://schemas.microsoft.com/office/drawing/2014/main" id="{EDBB0B5D-ACF1-4AA4-A9FF-A28145F72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89" name="Line 74">
                  <a:extLst>
                    <a:ext uri="{FF2B5EF4-FFF2-40B4-BE49-F238E27FC236}">
                      <a16:creationId xmlns:a16="http://schemas.microsoft.com/office/drawing/2014/main" id="{BC4A8389-F30C-4EB1-8CAE-EA7506E934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90" name="Line 75">
                  <a:extLst>
                    <a:ext uri="{FF2B5EF4-FFF2-40B4-BE49-F238E27FC236}">
                      <a16:creationId xmlns:a16="http://schemas.microsoft.com/office/drawing/2014/main" id="{B0A1F5D0-D305-4D63-8CA7-7AF94CE1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91" name="Line 76">
                  <a:extLst>
                    <a:ext uri="{FF2B5EF4-FFF2-40B4-BE49-F238E27FC236}">
                      <a16:creationId xmlns:a16="http://schemas.microsoft.com/office/drawing/2014/main" id="{FD4C6167-4826-4E29-9108-8AF5DAC40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0494" name="Group 77">
              <a:extLst>
                <a:ext uri="{FF2B5EF4-FFF2-40B4-BE49-F238E27FC236}">
                  <a16:creationId xmlns:a16="http://schemas.microsoft.com/office/drawing/2014/main" id="{9FB428C4-C20A-4BD7-BADC-B32A9F1A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20569" name="Oval 78">
                <a:extLst>
                  <a:ext uri="{FF2B5EF4-FFF2-40B4-BE49-F238E27FC236}">
                    <a16:creationId xmlns:a16="http://schemas.microsoft.com/office/drawing/2014/main" id="{3123CFAA-A120-4B7D-BF84-D2143EBA2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70" name="Line 79">
                <a:extLst>
                  <a:ext uri="{FF2B5EF4-FFF2-40B4-BE49-F238E27FC236}">
                    <a16:creationId xmlns:a16="http://schemas.microsoft.com/office/drawing/2014/main" id="{EC5ADE8F-F5E7-4AAC-8BC6-D10029990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71" name="Line 80">
                <a:extLst>
                  <a:ext uri="{FF2B5EF4-FFF2-40B4-BE49-F238E27FC236}">
                    <a16:creationId xmlns:a16="http://schemas.microsoft.com/office/drawing/2014/main" id="{5D4B9AF5-8801-4B2B-8DBF-1126C6211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72" name="Rectangle 81">
                <a:extLst>
                  <a:ext uri="{FF2B5EF4-FFF2-40B4-BE49-F238E27FC236}">
                    <a16:creationId xmlns:a16="http://schemas.microsoft.com/office/drawing/2014/main" id="{CBE068FE-92E9-42A0-AB72-ED79290B3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73" name="Oval 82">
                <a:extLst>
                  <a:ext uri="{FF2B5EF4-FFF2-40B4-BE49-F238E27FC236}">
                    <a16:creationId xmlns:a16="http://schemas.microsoft.com/office/drawing/2014/main" id="{3EA43556-0FAC-4E7D-9A2E-7062D4E20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0574" name="Group 83">
                <a:extLst>
                  <a:ext uri="{FF2B5EF4-FFF2-40B4-BE49-F238E27FC236}">
                    <a16:creationId xmlns:a16="http://schemas.microsoft.com/office/drawing/2014/main" id="{BCF31236-14F1-435A-A9DE-7EC45139D0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579" name="Line 84">
                  <a:extLst>
                    <a:ext uri="{FF2B5EF4-FFF2-40B4-BE49-F238E27FC236}">
                      <a16:creationId xmlns:a16="http://schemas.microsoft.com/office/drawing/2014/main" id="{5EBAACBC-92FF-4FB4-9CE5-E5DA386A1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80" name="Line 85">
                  <a:extLst>
                    <a:ext uri="{FF2B5EF4-FFF2-40B4-BE49-F238E27FC236}">
                      <a16:creationId xmlns:a16="http://schemas.microsoft.com/office/drawing/2014/main" id="{4340FD00-A16E-4BFC-A2B5-7376C3929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81" name="Line 86">
                  <a:extLst>
                    <a:ext uri="{FF2B5EF4-FFF2-40B4-BE49-F238E27FC236}">
                      <a16:creationId xmlns:a16="http://schemas.microsoft.com/office/drawing/2014/main" id="{217B06DB-98ED-4132-ACEE-895C4AA766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575" name="Group 87">
                <a:extLst>
                  <a:ext uri="{FF2B5EF4-FFF2-40B4-BE49-F238E27FC236}">
                    <a16:creationId xmlns:a16="http://schemas.microsoft.com/office/drawing/2014/main" id="{7BC72353-75C6-4FAF-84A5-8D2EA59C10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76" name="Line 88">
                  <a:extLst>
                    <a:ext uri="{FF2B5EF4-FFF2-40B4-BE49-F238E27FC236}">
                      <a16:creationId xmlns:a16="http://schemas.microsoft.com/office/drawing/2014/main" id="{0A453F17-13FF-4313-83B3-3E02716E6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77" name="Line 89">
                  <a:extLst>
                    <a:ext uri="{FF2B5EF4-FFF2-40B4-BE49-F238E27FC236}">
                      <a16:creationId xmlns:a16="http://schemas.microsoft.com/office/drawing/2014/main" id="{E9F2EE4F-3D61-42B1-B773-CBE1F422B1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578" name="Line 90">
                  <a:extLst>
                    <a:ext uri="{FF2B5EF4-FFF2-40B4-BE49-F238E27FC236}">
                      <a16:creationId xmlns:a16="http://schemas.microsoft.com/office/drawing/2014/main" id="{57194F02-35A6-4975-995A-18CF723ABC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0495" name="Freeform 91">
              <a:extLst>
                <a:ext uri="{FF2B5EF4-FFF2-40B4-BE49-F238E27FC236}">
                  <a16:creationId xmlns:a16="http://schemas.microsoft.com/office/drawing/2014/main" id="{925FA8E8-AA75-4197-B127-FF2F5F5B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6" name="Freeform 92">
              <a:extLst>
                <a:ext uri="{FF2B5EF4-FFF2-40B4-BE49-F238E27FC236}">
                  <a16:creationId xmlns:a16="http://schemas.microsoft.com/office/drawing/2014/main" id="{9E8A5C1E-E342-4121-98FD-FDC865C8C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570 w 294"/>
                <a:gd name="T3" fmla="*/ 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7" name="Freeform 93">
              <a:extLst>
                <a:ext uri="{FF2B5EF4-FFF2-40B4-BE49-F238E27FC236}">
                  <a16:creationId xmlns:a16="http://schemas.microsoft.com/office/drawing/2014/main" id="{EC13840C-FD3F-4FE6-B095-DAB566ED4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16 h 174"/>
                <a:gd name="T2" fmla="*/ 1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8" name="Freeform 94">
              <a:extLst>
                <a:ext uri="{FF2B5EF4-FFF2-40B4-BE49-F238E27FC236}">
                  <a16:creationId xmlns:a16="http://schemas.microsoft.com/office/drawing/2014/main" id="{57D753DD-CE35-4D91-9E38-F585629E6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1 h 500"/>
                <a:gd name="T2" fmla="*/ 1003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9" name="Freeform 95">
              <a:extLst>
                <a:ext uri="{FF2B5EF4-FFF2-40B4-BE49-F238E27FC236}">
                  <a16:creationId xmlns:a16="http://schemas.microsoft.com/office/drawing/2014/main" id="{916C17A4-76F6-4C6E-A388-19EDA057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53780 w 370"/>
                <a:gd name="T1" fmla="*/ 149780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0" name="Freeform 96">
              <a:extLst>
                <a:ext uri="{FF2B5EF4-FFF2-40B4-BE49-F238E27FC236}">
                  <a16:creationId xmlns:a16="http://schemas.microsoft.com/office/drawing/2014/main" id="{36233769-97E6-4B66-A6CC-C03C1170F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1 w 176"/>
                <a:gd name="T1" fmla="*/ 1 h 412"/>
                <a:gd name="T2" fmla="*/ 1 w 176"/>
                <a:gd name="T3" fmla="*/ 1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1" name="Rectangle 97">
              <a:extLst>
                <a:ext uri="{FF2B5EF4-FFF2-40B4-BE49-F238E27FC236}">
                  <a16:creationId xmlns:a16="http://schemas.microsoft.com/office/drawing/2014/main" id="{FC430D09-BF22-4CD1-8E34-D5517F9F8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02" name="Rectangle 98">
              <a:extLst>
                <a:ext uri="{FF2B5EF4-FFF2-40B4-BE49-F238E27FC236}">
                  <a16:creationId xmlns:a16="http://schemas.microsoft.com/office/drawing/2014/main" id="{8A317FCF-8D67-4F89-8656-B1B3DA3A5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03" name="Line 99">
              <a:extLst>
                <a:ext uri="{FF2B5EF4-FFF2-40B4-BE49-F238E27FC236}">
                  <a16:creationId xmlns:a16="http://schemas.microsoft.com/office/drawing/2014/main" id="{D52B00E9-283A-4E2E-8E57-F00C9FB6A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4" name="Text Box 100">
              <a:extLst>
                <a:ext uri="{FF2B5EF4-FFF2-40B4-BE49-F238E27FC236}">
                  <a16:creationId xmlns:a16="http://schemas.microsoft.com/office/drawing/2014/main" id="{2AD6BACB-FB49-4323-A8D7-5AC5F6AE1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2183"/>
              <a:ext cx="1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505" name="Text Box 101">
              <a:extLst>
                <a:ext uri="{FF2B5EF4-FFF2-40B4-BE49-F238E27FC236}">
                  <a16:creationId xmlns:a16="http://schemas.microsoft.com/office/drawing/2014/main" id="{532B7CF0-4EED-4A72-A13E-7518CBE1D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459"/>
              <a:ext cx="1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506" name="Text Box 102">
              <a:extLst>
                <a:ext uri="{FF2B5EF4-FFF2-40B4-BE49-F238E27FC236}">
                  <a16:creationId xmlns:a16="http://schemas.microsoft.com/office/drawing/2014/main" id="{6EB77D66-C24C-49D5-ACA6-AF5D5D819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505"/>
              <a:ext cx="1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507" name="Rectangle 104">
              <a:extLst>
                <a:ext uri="{FF2B5EF4-FFF2-40B4-BE49-F238E27FC236}">
                  <a16:creationId xmlns:a16="http://schemas.microsoft.com/office/drawing/2014/main" id="{7A6A786E-CC59-4B7E-A686-BA5276EE2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08" name="Text Box 105">
              <a:extLst>
                <a:ext uri="{FF2B5EF4-FFF2-40B4-BE49-F238E27FC236}">
                  <a16:creationId xmlns:a16="http://schemas.microsoft.com/office/drawing/2014/main" id="{B98335AB-442B-46D6-B888-3C98988C1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0111</a:t>
              </a:r>
            </a:p>
          </p:txBody>
        </p:sp>
        <p:sp>
          <p:nvSpPr>
            <p:cNvPr id="20509" name="Text Box 106">
              <a:extLst>
                <a:ext uri="{FF2B5EF4-FFF2-40B4-BE49-F238E27FC236}">
                  <a16:creationId xmlns:a16="http://schemas.microsoft.com/office/drawing/2014/main" id="{975180AA-AD7E-47A0-B3AD-9A7F5EC0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841"/>
              <a:ext cx="8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value in arriving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packet’s header</a:t>
              </a:r>
            </a:p>
          </p:txBody>
        </p:sp>
        <p:sp>
          <p:nvSpPr>
            <p:cNvPr id="20510" name="Line 107">
              <a:extLst>
                <a:ext uri="{FF2B5EF4-FFF2-40B4-BE49-F238E27FC236}">
                  <a16:creationId xmlns:a16="http://schemas.microsoft.com/office/drawing/2014/main" id="{5E2912A9-B65D-494B-BD97-05B596877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1" name="Text Box 108">
              <a:extLst>
                <a:ext uri="{FF2B5EF4-FFF2-40B4-BE49-F238E27FC236}">
                  <a16:creationId xmlns:a16="http://schemas.microsoft.com/office/drawing/2014/main" id="{5884EBD3-7904-4749-B9A6-108832F16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routing algorithm</a:t>
              </a:r>
            </a:p>
          </p:txBody>
        </p:sp>
        <p:sp>
          <p:nvSpPr>
            <p:cNvPr id="20512" name="Rectangle 109">
              <a:extLst>
                <a:ext uri="{FF2B5EF4-FFF2-40B4-BE49-F238E27FC236}">
                  <a16:creationId xmlns:a16="http://schemas.microsoft.com/office/drawing/2014/main" id="{03CAF68E-D494-40C5-9D01-4D894299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13" name="Text Box 110">
              <a:extLst>
                <a:ext uri="{FF2B5EF4-FFF2-40B4-BE49-F238E27FC236}">
                  <a16:creationId xmlns:a16="http://schemas.microsoft.com/office/drawing/2014/main" id="{E662E5DD-CBFA-4F9C-A7F2-97A032506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702"/>
              <a:ext cx="112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local forwarding table</a:t>
              </a:r>
            </a:p>
          </p:txBody>
        </p:sp>
        <p:sp>
          <p:nvSpPr>
            <p:cNvPr id="20514" name="Text Box 111">
              <a:extLst>
                <a:ext uri="{FF2B5EF4-FFF2-40B4-BE49-F238E27FC236}">
                  <a16:creationId xmlns:a16="http://schemas.microsoft.com/office/drawing/2014/main" id="{2132D437-8C51-489D-A817-55836156C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header value</a:t>
              </a:r>
            </a:p>
          </p:txBody>
        </p:sp>
        <p:sp>
          <p:nvSpPr>
            <p:cNvPr id="20515" name="Text Box 112">
              <a:extLst>
                <a:ext uri="{FF2B5EF4-FFF2-40B4-BE49-F238E27FC236}">
                  <a16:creationId xmlns:a16="http://schemas.microsoft.com/office/drawing/2014/main" id="{EEA996F2-BA40-472B-85F3-E7A8EF69E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output link</a:t>
              </a:r>
            </a:p>
          </p:txBody>
        </p:sp>
        <p:sp>
          <p:nvSpPr>
            <p:cNvPr id="20516" name="Line 113">
              <a:extLst>
                <a:ext uri="{FF2B5EF4-FFF2-40B4-BE49-F238E27FC236}">
                  <a16:creationId xmlns:a16="http://schemas.microsoft.com/office/drawing/2014/main" id="{F0197FD0-56DA-401B-9A23-FECE3480B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7" name="Text Box 114">
              <a:extLst>
                <a:ext uri="{FF2B5EF4-FFF2-40B4-BE49-F238E27FC236}">
                  <a16:creationId xmlns:a16="http://schemas.microsoft.com/office/drawing/2014/main" id="{DF340CA6-D022-4252-AA25-E16311040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1048"/>
              <a:ext cx="32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0100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0101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0111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1001</a:t>
              </a:r>
            </a:p>
          </p:txBody>
        </p:sp>
        <p:sp>
          <p:nvSpPr>
            <p:cNvPr id="20518" name="Text Box 115">
              <a:extLst>
                <a:ext uri="{FF2B5EF4-FFF2-40B4-BE49-F238E27FC236}">
                  <a16:creationId xmlns:a16="http://schemas.microsoft.com/office/drawing/2014/main" id="{1DE10DA0-30E7-4CB7-BB3C-8B10594BB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1037"/>
              <a:ext cx="1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519" name="Line 116">
              <a:extLst>
                <a:ext uri="{FF2B5EF4-FFF2-40B4-BE49-F238E27FC236}">
                  <a16:creationId xmlns:a16="http://schemas.microsoft.com/office/drawing/2014/main" id="{8A57751A-3862-4110-99DF-DDDCBE365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0" name="Line 117">
              <a:extLst>
                <a:ext uri="{FF2B5EF4-FFF2-40B4-BE49-F238E27FC236}">
                  <a16:creationId xmlns:a16="http://schemas.microsoft.com/office/drawing/2014/main" id="{BBF7C9D1-F6DB-4D18-A583-59A4BF2D0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1" name="AutoShape 118">
              <a:extLst>
                <a:ext uri="{FF2B5EF4-FFF2-40B4-BE49-F238E27FC236}">
                  <a16:creationId xmlns:a16="http://schemas.microsoft.com/office/drawing/2014/main" id="{0923D403-EA3F-4FA5-A799-76D12A22CF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200">
                <a:latin typeface="Tahoma" panose="020B0604030504040204" pitchFamily="34" charset="0"/>
              </a:endParaRPr>
            </a:p>
          </p:txBody>
        </p:sp>
        <p:sp>
          <p:nvSpPr>
            <p:cNvPr id="20522" name="Line 119">
              <a:extLst>
                <a:ext uri="{FF2B5EF4-FFF2-40B4-BE49-F238E27FC236}">
                  <a16:creationId xmlns:a16="http://schemas.microsoft.com/office/drawing/2014/main" id="{C33501E0-1F5C-4122-8B44-C6E1AB435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3" name="Freeform 120">
              <a:extLst>
                <a:ext uri="{FF2B5EF4-FFF2-40B4-BE49-F238E27FC236}">
                  <a16:creationId xmlns:a16="http://schemas.microsoft.com/office/drawing/2014/main" id="{01D8ECC5-5272-4FD7-B99F-512E322F6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4" name="Freeform 121">
              <a:extLst>
                <a:ext uri="{FF2B5EF4-FFF2-40B4-BE49-F238E27FC236}">
                  <a16:creationId xmlns:a16="http://schemas.microsoft.com/office/drawing/2014/main" id="{E665B997-7F11-4843-B5C9-BA9DDCB44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5" name="Freeform 122">
              <a:extLst>
                <a:ext uri="{FF2B5EF4-FFF2-40B4-BE49-F238E27FC236}">
                  <a16:creationId xmlns:a16="http://schemas.microsoft.com/office/drawing/2014/main" id="{51C033DC-3CAF-48FD-96A9-5017389148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6" name="Freeform 123">
              <a:extLst>
                <a:ext uri="{FF2B5EF4-FFF2-40B4-BE49-F238E27FC236}">
                  <a16:creationId xmlns:a16="http://schemas.microsoft.com/office/drawing/2014/main" id="{7EED4351-0303-42D5-8BAD-8AD4EC94715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7" name="Freeform 124">
              <a:extLst>
                <a:ext uri="{FF2B5EF4-FFF2-40B4-BE49-F238E27FC236}">
                  <a16:creationId xmlns:a16="http://schemas.microsoft.com/office/drawing/2014/main" id="{273CDFF6-7526-49F4-9A26-0397E2DFF7C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28" name="Freeform 125">
              <a:extLst>
                <a:ext uri="{FF2B5EF4-FFF2-40B4-BE49-F238E27FC236}">
                  <a16:creationId xmlns:a16="http://schemas.microsoft.com/office/drawing/2014/main" id="{FD504888-F9E7-4741-B656-D082753312D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529" name="Group 126">
              <a:extLst>
                <a:ext uri="{FF2B5EF4-FFF2-40B4-BE49-F238E27FC236}">
                  <a16:creationId xmlns:a16="http://schemas.microsoft.com/office/drawing/2014/main" id="{17C42DFA-B9E0-4601-871A-3FEE7EA74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20562" name="Rectangle 127">
                <a:extLst>
                  <a:ext uri="{FF2B5EF4-FFF2-40B4-BE49-F238E27FC236}">
                    <a16:creationId xmlns:a16="http://schemas.microsoft.com/office/drawing/2014/main" id="{F9F16681-DFEE-4782-BEF3-3919E467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63" name="Oval 128">
                <a:extLst>
                  <a:ext uri="{FF2B5EF4-FFF2-40B4-BE49-F238E27FC236}">
                    <a16:creationId xmlns:a16="http://schemas.microsoft.com/office/drawing/2014/main" id="{ACB6BFC6-18E3-4F52-95D6-3F0AC37EC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64" name="Rectangle 129">
                <a:extLst>
                  <a:ext uri="{FF2B5EF4-FFF2-40B4-BE49-F238E27FC236}">
                    <a16:creationId xmlns:a16="http://schemas.microsoft.com/office/drawing/2014/main" id="{4F0944B0-C374-4034-B3C9-9150797D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65" name="Line 130">
                <a:extLst>
                  <a:ext uri="{FF2B5EF4-FFF2-40B4-BE49-F238E27FC236}">
                    <a16:creationId xmlns:a16="http://schemas.microsoft.com/office/drawing/2014/main" id="{493358EF-8ADB-43A6-BDFE-77022BA9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66" name="Line 131">
                <a:extLst>
                  <a:ext uri="{FF2B5EF4-FFF2-40B4-BE49-F238E27FC236}">
                    <a16:creationId xmlns:a16="http://schemas.microsoft.com/office/drawing/2014/main" id="{5D0D880D-8FD1-47CF-8A86-FD18A9F3E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67" name="Line 132">
                <a:extLst>
                  <a:ext uri="{FF2B5EF4-FFF2-40B4-BE49-F238E27FC236}">
                    <a16:creationId xmlns:a16="http://schemas.microsoft.com/office/drawing/2014/main" id="{95F5A10C-9A54-4D12-95F6-42AC8CB64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68" name="AutoShape 133">
                <a:extLst>
                  <a:ext uri="{FF2B5EF4-FFF2-40B4-BE49-F238E27FC236}">
                    <a16:creationId xmlns:a16="http://schemas.microsoft.com/office/drawing/2014/main" id="{625D66BE-3DCF-4505-8CD0-7458026A3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30" name="Group 134">
              <a:extLst>
                <a:ext uri="{FF2B5EF4-FFF2-40B4-BE49-F238E27FC236}">
                  <a16:creationId xmlns:a16="http://schemas.microsoft.com/office/drawing/2014/main" id="{31344152-BB73-44E5-ADA8-15E0A6540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20555" name="Rectangle 135">
                <a:extLst>
                  <a:ext uri="{FF2B5EF4-FFF2-40B4-BE49-F238E27FC236}">
                    <a16:creationId xmlns:a16="http://schemas.microsoft.com/office/drawing/2014/main" id="{B65081AA-D874-4EB2-B1D2-92CF50CFD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56" name="Oval 136">
                <a:extLst>
                  <a:ext uri="{FF2B5EF4-FFF2-40B4-BE49-F238E27FC236}">
                    <a16:creationId xmlns:a16="http://schemas.microsoft.com/office/drawing/2014/main" id="{BA9D13F2-1DAE-4174-9077-19B38BDE3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57" name="Rectangle 137">
                <a:extLst>
                  <a:ext uri="{FF2B5EF4-FFF2-40B4-BE49-F238E27FC236}">
                    <a16:creationId xmlns:a16="http://schemas.microsoft.com/office/drawing/2014/main" id="{7F7E0619-55F2-4C2B-BF05-CA3A7408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58" name="Line 138">
                <a:extLst>
                  <a:ext uri="{FF2B5EF4-FFF2-40B4-BE49-F238E27FC236}">
                    <a16:creationId xmlns:a16="http://schemas.microsoft.com/office/drawing/2014/main" id="{57275EB2-7944-4317-A63D-4AC9D31B9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59" name="Line 139">
                <a:extLst>
                  <a:ext uri="{FF2B5EF4-FFF2-40B4-BE49-F238E27FC236}">
                    <a16:creationId xmlns:a16="http://schemas.microsoft.com/office/drawing/2014/main" id="{E48A6D18-2D21-416B-98DA-9B86423C7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60" name="Line 140">
                <a:extLst>
                  <a:ext uri="{FF2B5EF4-FFF2-40B4-BE49-F238E27FC236}">
                    <a16:creationId xmlns:a16="http://schemas.microsoft.com/office/drawing/2014/main" id="{AF31EC0C-8CC0-47A6-AC5D-DE03D1D1F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61" name="AutoShape 141">
                <a:extLst>
                  <a:ext uri="{FF2B5EF4-FFF2-40B4-BE49-F238E27FC236}">
                    <a16:creationId xmlns:a16="http://schemas.microsoft.com/office/drawing/2014/main" id="{DD7E9BFE-9456-4D7C-A1A5-1D8296807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31" name="Group 142">
              <a:extLst>
                <a:ext uri="{FF2B5EF4-FFF2-40B4-BE49-F238E27FC236}">
                  <a16:creationId xmlns:a16="http://schemas.microsoft.com/office/drawing/2014/main" id="{2D1C10B5-1274-4EE0-98BF-53A5ED4EF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20548" name="Rectangle 143">
                <a:extLst>
                  <a:ext uri="{FF2B5EF4-FFF2-40B4-BE49-F238E27FC236}">
                    <a16:creationId xmlns:a16="http://schemas.microsoft.com/office/drawing/2014/main" id="{DB3C3B62-5443-49A3-A913-E9F3848E9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49" name="Oval 144">
                <a:extLst>
                  <a:ext uri="{FF2B5EF4-FFF2-40B4-BE49-F238E27FC236}">
                    <a16:creationId xmlns:a16="http://schemas.microsoft.com/office/drawing/2014/main" id="{6372F005-2975-4F76-B94B-EE64B1DAA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50" name="Rectangle 145">
                <a:extLst>
                  <a:ext uri="{FF2B5EF4-FFF2-40B4-BE49-F238E27FC236}">
                    <a16:creationId xmlns:a16="http://schemas.microsoft.com/office/drawing/2014/main" id="{355AE7F4-E9B9-4046-9020-76CD15BDA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51" name="Line 146">
                <a:extLst>
                  <a:ext uri="{FF2B5EF4-FFF2-40B4-BE49-F238E27FC236}">
                    <a16:creationId xmlns:a16="http://schemas.microsoft.com/office/drawing/2014/main" id="{4279CF72-F781-4ECB-B051-5FCFB225F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52" name="Line 147">
                <a:extLst>
                  <a:ext uri="{FF2B5EF4-FFF2-40B4-BE49-F238E27FC236}">
                    <a16:creationId xmlns:a16="http://schemas.microsoft.com/office/drawing/2014/main" id="{18868A6C-6282-4FC7-9827-277B32BB0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53" name="Line 148">
                <a:extLst>
                  <a:ext uri="{FF2B5EF4-FFF2-40B4-BE49-F238E27FC236}">
                    <a16:creationId xmlns:a16="http://schemas.microsoft.com/office/drawing/2014/main" id="{36260838-D76C-41D1-8B2A-5512DA041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54" name="AutoShape 149">
                <a:extLst>
                  <a:ext uri="{FF2B5EF4-FFF2-40B4-BE49-F238E27FC236}">
                    <a16:creationId xmlns:a16="http://schemas.microsoft.com/office/drawing/2014/main" id="{802FBD30-21A0-43C8-9B19-47FD4AF1A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32" name="Group 150">
              <a:extLst>
                <a:ext uri="{FF2B5EF4-FFF2-40B4-BE49-F238E27FC236}">
                  <a16:creationId xmlns:a16="http://schemas.microsoft.com/office/drawing/2014/main" id="{C11F1AB0-2D5D-43C0-A846-AE8ABFCE2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20541" name="Rectangle 151">
                <a:extLst>
                  <a:ext uri="{FF2B5EF4-FFF2-40B4-BE49-F238E27FC236}">
                    <a16:creationId xmlns:a16="http://schemas.microsoft.com/office/drawing/2014/main" id="{BAC7D68F-D8CA-45DD-B569-CDAA6885C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42" name="Oval 152">
                <a:extLst>
                  <a:ext uri="{FF2B5EF4-FFF2-40B4-BE49-F238E27FC236}">
                    <a16:creationId xmlns:a16="http://schemas.microsoft.com/office/drawing/2014/main" id="{11875997-3E8A-4638-8C15-3BB53958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43" name="Rectangle 153">
                <a:extLst>
                  <a:ext uri="{FF2B5EF4-FFF2-40B4-BE49-F238E27FC236}">
                    <a16:creationId xmlns:a16="http://schemas.microsoft.com/office/drawing/2014/main" id="{8E9105AB-950E-4D31-B302-81F026622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44" name="Line 154">
                <a:extLst>
                  <a:ext uri="{FF2B5EF4-FFF2-40B4-BE49-F238E27FC236}">
                    <a16:creationId xmlns:a16="http://schemas.microsoft.com/office/drawing/2014/main" id="{1E183C55-0605-445F-BA95-A515B24EE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45" name="Line 155">
                <a:extLst>
                  <a:ext uri="{FF2B5EF4-FFF2-40B4-BE49-F238E27FC236}">
                    <a16:creationId xmlns:a16="http://schemas.microsoft.com/office/drawing/2014/main" id="{F9D90D21-EB01-42B8-BBE5-FE22EAA1A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46" name="Line 156">
                <a:extLst>
                  <a:ext uri="{FF2B5EF4-FFF2-40B4-BE49-F238E27FC236}">
                    <a16:creationId xmlns:a16="http://schemas.microsoft.com/office/drawing/2014/main" id="{5CFB3946-9161-420A-8B38-30CD50B70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47" name="AutoShape 157">
                <a:extLst>
                  <a:ext uri="{FF2B5EF4-FFF2-40B4-BE49-F238E27FC236}">
                    <a16:creationId xmlns:a16="http://schemas.microsoft.com/office/drawing/2014/main" id="{770E4044-09F4-4DDA-91BD-2C51CBD4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33" name="Group 158">
              <a:extLst>
                <a:ext uri="{FF2B5EF4-FFF2-40B4-BE49-F238E27FC236}">
                  <a16:creationId xmlns:a16="http://schemas.microsoft.com/office/drawing/2014/main" id="{9031A02F-CD8E-4B8A-94F4-117C2879D0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20534" name="Rectangle 159">
                <a:extLst>
                  <a:ext uri="{FF2B5EF4-FFF2-40B4-BE49-F238E27FC236}">
                    <a16:creationId xmlns:a16="http://schemas.microsoft.com/office/drawing/2014/main" id="{A1FEFF8E-C2CD-4380-97E5-D8EB7D24C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35" name="Oval 160">
                <a:extLst>
                  <a:ext uri="{FF2B5EF4-FFF2-40B4-BE49-F238E27FC236}">
                    <a16:creationId xmlns:a16="http://schemas.microsoft.com/office/drawing/2014/main" id="{F453CB40-0EF9-46BA-9223-8CFF61A24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36" name="Rectangle 161">
                <a:extLst>
                  <a:ext uri="{FF2B5EF4-FFF2-40B4-BE49-F238E27FC236}">
                    <a16:creationId xmlns:a16="http://schemas.microsoft.com/office/drawing/2014/main" id="{488C14AF-2158-4B32-884F-DFD9095F9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20537" name="Line 162">
                <a:extLst>
                  <a:ext uri="{FF2B5EF4-FFF2-40B4-BE49-F238E27FC236}">
                    <a16:creationId xmlns:a16="http://schemas.microsoft.com/office/drawing/2014/main" id="{BAD7EF39-B930-44FE-8392-225125C31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38" name="Line 163">
                <a:extLst>
                  <a:ext uri="{FF2B5EF4-FFF2-40B4-BE49-F238E27FC236}">
                    <a16:creationId xmlns:a16="http://schemas.microsoft.com/office/drawing/2014/main" id="{E499972E-8BF0-485B-A52F-D6673FB98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39" name="Line 164">
                <a:extLst>
                  <a:ext uri="{FF2B5EF4-FFF2-40B4-BE49-F238E27FC236}">
                    <a16:creationId xmlns:a16="http://schemas.microsoft.com/office/drawing/2014/main" id="{0A800603-DD0D-4FD5-A746-B1EB19B1B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40" name="AutoShape 165">
                <a:extLst>
                  <a:ext uri="{FF2B5EF4-FFF2-40B4-BE49-F238E27FC236}">
                    <a16:creationId xmlns:a16="http://schemas.microsoft.com/office/drawing/2014/main" id="{CDE0BFB4-F169-4B5B-B7E7-C5F5C4DB4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2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20483" name="Text Box 167">
            <a:extLst>
              <a:ext uri="{FF2B5EF4-FFF2-40B4-BE49-F238E27FC236}">
                <a16:creationId xmlns:a16="http://schemas.microsoft.com/office/drawing/2014/main" id="{C1986A9F-275D-4E0E-8F22-B207FC8EA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0"/>
            <a:ext cx="447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b="0">
                <a:solidFill>
                  <a:schemeClr val="accent2"/>
                </a:solidFill>
                <a:latin typeface="Tahoma" panose="020B0604030504040204" pitchFamily="34" charset="0"/>
              </a:rPr>
              <a:t>라우팅과 포워딩 테이블의 역할</a:t>
            </a:r>
            <a:endParaRPr lang="en-US" altLang="ko-KR" b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>
            <a:extLst>
              <a:ext uri="{FF2B5EF4-FFF2-40B4-BE49-F238E27FC236}">
                <a16:creationId xmlns:a16="http://schemas.microsoft.com/office/drawing/2014/main" id="{96BDC2E0-C7F9-4DB1-9D7B-DCB37A734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305800" cy="460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2. </a:t>
            </a:r>
            <a:r>
              <a:rPr lang="ko-KR" altLang="en-US" sz="2400" dirty="0"/>
              <a:t>가상회선과 </a:t>
            </a:r>
            <a:r>
              <a:rPr lang="ko-KR" altLang="en-US" sz="2400" dirty="0" err="1"/>
              <a:t>데이터그램</a:t>
            </a:r>
            <a:r>
              <a:rPr lang="ko-KR" altLang="en-US" sz="2400" dirty="0"/>
              <a:t> 네트워크 </a:t>
            </a:r>
            <a:r>
              <a:rPr lang="en-US" altLang="ko-KR" sz="2400" dirty="0"/>
              <a:t>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9ECB629-5410-476C-9389-8C3A33146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000" dirty="0" err="1"/>
              <a:t>데이터그램</a:t>
            </a:r>
            <a:r>
              <a:rPr lang="ko-KR" altLang="en-US" sz="2000" dirty="0"/>
              <a:t> 네트워크는 </a:t>
            </a:r>
            <a:r>
              <a:rPr lang="ko-KR" altLang="en-US" sz="2000" dirty="0" err="1"/>
              <a:t>비연결형</a:t>
            </a:r>
            <a:r>
              <a:rPr lang="ko-KR" altLang="en-US" sz="2000" dirty="0"/>
              <a:t> 서비스를 제공함 </a:t>
            </a:r>
            <a:r>
              <a:rPr lang="en-US" altLang="ko-KR" sz="2000" dirty="0"/>
              <a:t> </a:t>
            </a:r>
          </a:p>
          <a:p>
            <a:pPr eaLnBrk="1" hangingPunct="1">
              <a:defRPr/>
            </a:pPr>
            <a:r>
              <a:rPr lang="ko-KR" altLang="en-US" sz="2000" dirty="0"/>
              <a:t>가상회선 네트워크는 </a:t>
            </a:r>
            <a:r>
              <a:rPr lang="ko-KR" altLang="en-US" sz="2000" dirty="0" err="1"/>
              <a:t>연결형</a:t>
            </a:r>
            <a:r>
              <a:rPr lang="ko-KR" altLang="en-US" sz="2000" dirty="0"/>
              <a:t> 서비스를 제공함</a:t>
            </a:r>
            <a:endParaRPr lang="en-US" altLang="ko-KR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724AC5-561B-4127-975F-78E7D7AB3A21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2667000"/>
          <a:ext cx="6096000" cy="201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네트워크  </a:t>
                      </a:r>
                      <a:r>
                        <a:rPr lang="ko-KR" altLang="en-US" sz="1800" dirty="0" err="1"/>
                        <a:t>연결형</a:t>
                      </a:r>
                      <a:r>
                        <a:rPr lang="ko-KR" altLang="en-US" sz="1800" dirty="0"/>
                        <a:t> 서비스</a:t>
                      </a:r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트랜스포트  </a:t>
                      </a:r>
                      <a:r>
                        <a:rPr lang="ko-KR" altLang="en-US" sz="1800" dirty="0" err="1"/>
                        <a:t>연결형서비스</a:t>
                      </a:r>
                      <a:endParaRPr lang="ko-KR" altLang="en-US" sz="1800" dirty="0"/>
                    </a:p>
                  </a:txBody>
                  <a:tcPr marT="45677" marB="456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호스트간 연결</a:t>
                      </a:r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프로세스간 연결</a:t>
                      </a:r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T="45677" marB="456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ATM, </a:t>
                      </a:r>
                      <a:r>
                        <a:rPr lang="ko-KR" altLang="en-US" sz="1800" dirty="0"/>
                        <a:t>프레임릴레이</a:t>
                      </a:r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TCP</a:t>
                      </a:r>
                      <a:endParaRPr lang="ko-KR" altLang="en-US" sz="1800" dirty="0"/>
                    </a:p>
                  </a:txBody>
                  <a:tcPr marT="45677" marB="456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종단시스템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라우터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코어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구현</a:t>
                      </a:r>
                    </a:p>
                  </a:txBody>
                  <a:tcPr marT="45677" marB="456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종단시스템에 구현</a:t>
                      </a:r>
                    </a:p>
                  </a:txBody>
                  <a:tcPr marT="45677" marB="456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25" name="TextBox 4">
            <a:extLst>
              <a:ext uri="{FF2B5EF4-FFF2-40B4-BE49-F238E27FC236}">
                <a16:creationId xmlns:a16="http://schemas.microsoft.com/office/drawing/2014/main" id="{0E488872-C8D3-4FC9-BCFF-CB3ACBAF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044700"/>
            <a:ext cx="76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latin typeface="Tahoma" panose="020B0604030504040204" pitchFamily="34" charset="0"/>
              </a:rPr>
              <a:t> 참조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8958B80-09FA-4E8E-B19B-A9AA7385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가상회선</a:t>
            </a:r>
            <a:r>
              <a:rPr lang="en-US" altLang="ko-KR" dirty="0"/>
              <a:t>(</a:t>
            </a:r>
            <a:r>
              <a:rPr lang="en-US" altLang="ko-KR" dirty="0" err="1"/>
              <a:t>VC:Virtual</a:t>
            </a:r>
            <a:r>
              <a:rPr lang="en-US" altLang="ko-KR" dirty="0"/>
              <a:t> Circuit) </a:t>
            </a:r>
            <a:r>
              <a:rPr lang="ko-KR" altLang="en-US" dirty="0"/>
              <a:t>네트워크</a:t>
            </a:r>
            <a:endParaRPr lang="en-US" altLang="ko-KR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9B2AE1F-FC40-469E-B5CC-2C91B9C767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5150" y="1139825"/>
            <a:ext cx="6534150" cy="1390650"/>
          </a:xfrm>
        </p:spPr>
        <p:txBody>
          <a:bodyPr/>
          <a:lstStyle/>
          <a:p>
            <a:r>
              <a:rPr lang="ko-KR" altLang="en-US" sz="2000"/>
              <a:t>가상회선 설정</a:t>
            </a:r>
            <a:r>
              <a:rPr lang="en-US" altLang="ko-KR" sz="2000"/>
              <a:t>, </a:t>
            </a:r>
            <a:r>
              <a:rPr lang="ko-KR" altLang="en-US" sz="2000"/>
              <a:t>유지</a:t>
            </a:r>
            <a:r>
              <a:rPr lang="en-US" altLang="ko-KR" sz="2000"/>
              <a:t>, </a:t>
            </a:r>
            <a:r>
              <a:rPr lang="ko-KR" altLang="en-US" sz="2000"/>
              <a:t>해제</a:t>
            </a:r>
            <a:r>
              <a:rPr lang="en-US" altLang="ko-KR" sz="2000"/>
              <a:t> </a:t>
            </a:r>
          </a:p>
          <a:p>
            <a:r>
              <a:rPr lang="en-US" altLang="ko-KR" sz="2000"/>
              <a:t>ATM, frame-relay, X.25</a:t>
            </a:r>
            <a:r>
              <a:rPr lang="ko-KR" altLang="en-US" sz="2000"/>
              <a:t>에서 사용</a:t>
            </a:r>
            <a:endParaRPr lang="en-US" altLang="ko-KR" sz="2000"/>
          </a:p>
          <a:p>
            <a:r>
              <a:rPr lang="ko-KR" altLang="en-US" sz="2000"/>
              <a:t>일부 인터넷에서 사용</a:t>
            </a:r>
            <a:endParaRPr lang="en-US" altLang="ko-KR" sz="2000"/>
          </a:p>
        </p:txBody>
      </p:sp>
      <p:sp>
        <p:nvSpPr>
          <p:cNvPr id="23556" name="Freeform 7">
            <a:extLst>
              <a:ext uri="{FF2B5EF4-FFF2-40B4-BE49-F238E27FC236}">
                <a16:creationId xmlns:a16="http://schemas.microsoft.com/office/drawing/2014/main" id="{E8DEC6CC-A2FE-4F60-B69A-5EF50BB9D2B1}"/>
              </a:ext>
            </a:extLst>
          </p:cNvPr>
          <p:cNvSpPr>
            <a:spLocks/>
          </p:cNvSpPr>
          <p:nvPr/>
        </p:nvSpPr>
        <p:spPr bwMode="auto">
          <a:xfrm>
            <a:off x="3346450" y="4237038"/>
            <a:ext cx="2847975" cy="1481137"/>
          </a:xfrm>
          <a:custGeom>
            <a:avLst/>
            <a:gdLst>
              <a:gd name="T0" fmla="*/ 2147483646 w 1794"/>
              <a:gd name="T1" fmla="*/ 2147483646 h 933"/>
              <a:gd name="T2" fmla="*/ 2147483646 w 1794"/>
              <a:gd name="T3" fmla="*/ 2147483646 h 933"/>
              <a:gd name="T4" fmla="*/ 2147483646 w 1794"/>
              <a:gd name="T5" fmla="*/ 2147483646 h 933"/>
              <a:gd name="T6" fmla="*/ 2147483646 w 1794"/>
              <a:gd name="T7" fmla="*/ 2147483646 h 933"/>
              <a:gd name="T8" fmla="*/ 2147483646 w 1794"/>
              <a:gd name="T9" fmla="*/ 2147483646 h 933"/>
              <a:gd name="T10" fmla="*/ 2147483646 w 1794"/>
              <a:gd name="T11" fmla="*/ 2147483646 h 933"/>
              <a:gd name="T12" fmla="*/ 2147483646 w 1794"/>
              <a:gd name="T13" fmla="*/ 2147483646 h 933"/>
              <a:gd name="T14" fmla="*/ 2147483646 w 1794"/>
              <a:gd name="T15" fmla="*/ 2147483646 h 933"/>
              <a:gd name="T16" fmla="*/ 2147483646 w 1794"/>
              <a:gd name="T17" fmla="*/ 2147483646 h 933"/>
              <a:gd name="T18" fmla="*/ 2147483646 w 1794"/>
              <a:gd name="T19" fmla="*/ 2147483646 h 933"/>
              <a:gd name="T20" fmla="*/ 2147483646 w 1794"/>
              <a:gd name="T21" fmla="*/ 2147483646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7" name="Line 101">
            <a:extLst>
              <a:ext uri="{FF2B5EF4-FFF2-40B4-BE49-F238E27FC236}">
                <a16:creationId xmlns:a16="http://schemas.microsoft.com/office/drawing/2014/main" id="{090F1A81-12C9-4058-8DA6-991FBE2EA69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700338" y="39798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Freeform 107">
            <a:extLst>
              <a:ext uri="{FF2B5EF4-FFF2-40B4-BE49-F238E27FC236}">
                <a16:creationId xmlns:a16="http://schemas.microsoft.com/office/drawing/2014/main" id="{777ABFBF-6FB4-43EB-BE4B-D3102284B4B5}"/>
              </a:ext>
            </a:extLst>
          </p:cNvPr>
          <p:cNvSpPr>
            <a:spLocks/>
          </p:cNvSpPr>
          <p:nvPr/>
        </p:nvSpPr>
        <p:spPr bwMode="auto">
          <a:xfrm>
            <a:off x="3984625" y="4530725"/>
            <a:ext cx="542925" cy="295275"/>
          </a:xfrm>
          <a:custGeom>
            <a:avLst/>
            <a:gdLst>
              <a:gd name="T0" fmla="*/ 0 w 342"/>
              <a:gd name="T1" fmla="*/ 2147483646 h 186"/>
              <a:gd name="T2" fmla="*/ 2147483646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3559" name="Group 111">
            <a:extLst>
              <a:ext uri="{FF2B5EF4-FFF2-40B4-BE49-F238E27FC236}">
                <a16:creationId xmlns:a16="http://schemas.microsoft.com/office/drawing/2014/main" id="{79082B78-1741-456C-B7C6-7FA4925DE2C5}"/>
              </a:ext>
            </a:extLst>
          </p:cNvPr>
          <p:cNvGrpSpPr>
            <a:grpSpLocks/>
          </p:cNvGrpSpPr>
          <p:nvPr/>
        </p:nvGrpSpPr>
        <p:grpSpPr bwMode="auto">
          <a:xfrm>
            <a:off x="3490913" y="4705350"/>
            <a:ext cx="501650" cy="233363"/>
            <a:chOff x="3600" y="219"/>
            <a:chExt cx="360" cy="175"/>
          </a:xfrm>
        </p:grpSpPr>
        <p:sp>
          <p:nvSpPr>
            <p:cNvPr id="23711" name="Oval 112">
              <a:extLst>
                <a:ext uri="{FF2B5EF4-FFF2-40B4-BE49-F238E27FC236}">
                  <a16:creationId xmlns:a16="http://schemas.microsoft.com/office/drawing/2014/main" id="{AB732EEE-0924-4393-974D-F175F41B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3712" name="Line 113">
              <a:extLst>
                <a:ext uri="{FF2B5EF4-FFF2-40B4-BE49-F238E27FC236}">
                  <a16:creationId xmlns:a16="http://schemas.microsoft.com/office/drawing/2014/main" id="{8D409482-AD64-473C-890C-6EE134899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13" name="Line 114">
              <a:extLst>
                <a:ext uri="{FF2B5EF4-FFF2-40B4-BE49-F238E27FC236}">
                  <a16:creationId xmlns:a16="http://schemas.microsoft.com/office/drawing/2014/main" id="{7A1BD47D-BBDB-4771-9FA9-AF14661A2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14" name="Rectangle 115">
              <a:extLst>
                <a:ext uri="{FF2B5EF4-FFF2-40B4-BE49-F238E27FC236}">
                  <a16:creationId xmlns:a16="http://schemas.microsoft.com/office/drawing/2014/main" id="{0D41D1E2-4759-4A6B-A740-D34ADB8C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Times New Roman" panose="02020603050405020304" pitchFamily="18" charset="0"/>
              </a:endParaRPr>
            </a:p>
          </p:txBody>
        </p:sp>
        <p:sp>
          <p:nvSpPr>
            <p:cNvPr id="23715" name="Oval 116">
              <a:extLst>
                <a:ext uri="{FF2B5EF4-FFF2-40B4-BE49-F238E27FC236}">
                  <a16:creationId xmlns:a16="http://schemas.microsoft.com/office/drawing/2014/main" id="{F0FFB5EB-8942-41CA-828C-008039C6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23716" name="Group 117">
              <a:extLst>
                <a:ext uri="{FF2B5EF4-FFF2-40B4-BE49-F238E27FC236}">
                  <a16:creationId xmlns:a16="http://schemas.microsoft.com/office/drawing/2014/main" id="{4BFB2D2D-764E-446A-B1D4-A6CA0F428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721" name="Line 118">
                <a:extLst>
                  <a:ext uri="{FF2B5EF4-FFF2-40B4-BE49-F238E27FC236}">
                    <a16:creationId xmlns:a16="http://schemas.microsoft.com/office/drawing/2014/main" id="{7D0552A2-4521-430E-B545-754D3841C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22" name="Line 119">
                <a:extLst>
                  <a:ext uri="{FF2B5EF4-FFF2-40B4-BE49-F238E27FC236}">
                    <a16:creationId xmlns:a16="http://schemas.microsoft.com/office/drawing/2014/main" id="{BF14A453-C1D8-4963-B167-BE9182B56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23" name="Line 120">
                <a:extLst>
                  <a:ext uri="{FF2B5EF4-FFF2-40B4-BE49-F238E27FC236}">
                    <a16:creationId xmlns:a16="http://schemas.microsoft.com/office/drawing/2014/main" id="{0006308D-F75B-4776-AB59-EE5975AB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717" name="Group 121">
              <a:extLst>
                <a:ext uri="{FF2B5EF4-FFF2-40B4-BE49-F238E27FC236}">
                  <a16:creationId xmlns:a16="http://schemas.microsoft.com/office/drawing/2014/main" id="{E547B12C-B4CF-40D7-A3BD-A75D0451283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718" name="Line 122">
                <a:extLst>
                  <a:ext uri="{FF2B5EF4-FFF2-40B4-BE49-F238E27FC236}">
                    <a16:creationId xmlns:a16="http://schemas.microsoft.com/office/drawing/2014/main" id="{2B27327A-0BE3-4881-9862-F8E5C883C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19" name="Line 123">
                <a:extLst>
                  <a:ext uri="{FF2B5EF4-FFF2-40B4-BE49-F238E27FC236}">
                    <a16:creationId xmlns:a16="http://schemas.microsoft.com/office/drawing/2014/main" id="{8A1E3E03-1B7F-4B3A-A4E4-C0806E713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20" name="Line 124">
                <a:extLst>
                  <a:ext uri="{FF2B5EF4-FFF2-40B4-BE49-F238E27FC236}">
                    <a16:creationId xmlns:a16="http://schemas.microsoft.com/office/drawing/2014/main" id="{7C524490-9273-432E-B06C-A099B7354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3560" name="Group 125">
            <a:extLst>
              <a:ext uri="{FF2B5EF4-FFF2-40B4-BE49-F238E27FC236}">
                <a16:creationId xmlns:a16="http://schemas.microsoft.com/office/drawing/2014/main" id="{06A40FFB-5B3F-4295-8C37-D94DBC0B67F3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5343525"/>
            <a:ext cx="501650" cy="233363"/>
            <a:chOff x="3600" y="219"/>
            <a:chExt cx="360" cy="175"/>
          </a:xfrm>
        </p:grpSpPr>
        <p:sp>
          <p:nvSpPr>
            <p:cNvPr id="23698" name="Oval 126">
              <a:extLst>
                <a:ext uri="{FF2B5EF4-FFF2-40B4-BE49-F238E27FC236}">
                  <a16:creationId xmlns:a16="http://schemas.microsoft.com/office/drawing/2014/main" id="{8F345397-1000-4E14-9CEB-7A0C0F8A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3699" name="Line 127">
              <a:extLst>
                <a:ext uri="{FF2B5EF4-FFF2-40B4-BE49-F238E27FC236}">
                  <a16:creationId xmlns:a16="http://schemas.microsoft.com/office/drawing/2014/main" id="{70CF0A76-AD3B-4FB8-8573-5E67595DD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00" name="Line 128">
              <a:extLst>
                <a:ext uri="{FF2B5EF4-FFF2-40B4-BE49-F238E27FC236}">
                  <a16:creationId xmlns:a16="http://schemas.microsoft.com/office/drawing/2014/main" id="{B0183F44-C9DF-4C06-AB6D-EED9AADE0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701" name="Rectangle 129">
              <a:extLst>
                <a:ext uri="{FF2B5EF4-FFF2-40B4-BE49-F238E27FC236}">
                  <a16:creationId xmlns:a16="http://schemas.microsoft.com/office/drawing/2014/main" id="{36C96A75-6784-449C-B3DB-FCC20703D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Times New Roman" panose="02020603050405020304" pitchFamily="18" charset="0"/>
              </a:endParaRPr>
            </a:p>
          </p:txBody>
        </p:sp>
        <p:sp>
          <p:nvSpPr>
            <p:cNvPr id="23702" name="Oval 130">
              <a:extLst>
                <a:ext uri="{FF2B5EF4-FFF2-40B4-BE49-F238E27FC236}">
                  <a16:creationId xmlns:a16="http://schemas.microsoft.com/office/drawing/2014/main" id="{F020D791-7864-4235-8104-2D2B4160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23703" name="Group 131">
              <a:extLst>
                <a:ext uri="{FF2B5EF4-FFF2-40B4-BE49-F238E27FC236}">
                  <a16:creationId xmlns:a16="http://schemas.microsoft.com/office/drawing/2014/main" id="{330437E2-3AA0-4D4B-9CEB-7D301C686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708" name="Line 132">
                <a:extLst>
                  <a:ext uri="{FF2B5EF4-FFF2-40B4-BE49-F238E27FC236}">
                    <a16:creationId xmlns:a16="http://schemas.microsoft.com/office/drawing/2014/main" id="{80145EB9-68C6-4534-AF5F-847770565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9" name="Line 133">
                <a:extLst>
                  <a:ext uri="{FF2B5EF4-FFF2-40B4-BE49-F238E27FC236}">
                    <a16:creationId xmlns:a16="http://schemas.microsoft.com/office/drawing/2014/main" id="{FD2AC7FC-134D-49B2-B5FB-447E98B65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10" name="Line 134">
                <a:extLst>
                  <a:ext uri="{FF2B5EF4-FFF2-40B4-BE49-F238E27FC236}">
                    <a16:creationId xmlns:a16="http://schemas.microsoft.com/office/drawing/2014/main" id="{10A5B555-B4FD-438D-B160-0E252D693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704" name="Group 135">
              <a:extLst>
                <a:ext uri="{FF2B5EF4-FFF2-40B4-BE49-F238E27FC236}">
                  <a16:creationId xmlns:a16="http://schemas.microsoft.com/office/drawing/2014/main" id="{C2369033-7A17-426B-86B7-AF0A0EEA64B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705" name="Line 136">
                <a:extLst>
                  <a:ext uri="{FF2B5EF4-FFF2-40B4-BE49-F238E27FC236}">
                    <a16:creationId xmlns:a16="http://schemas.microsoft.com/office/drawing/2014/main" id="{914269FC-C2A4-4020-8A4B-3FEF3F3E5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6" name="Line 137">
                <a:extLst>
                  <a:ext uri="{FF2B5EF4-FFF2-40B4-BE49-F238E27FC236}">
                    <a16:creationId xmlns:a16="http://schemas.microsoft.com/office/drawing/2014/main" id="{D0FFD28E-CF79-492A-A684-6B1AAE607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07" name="Line 138">
                <a:extLst>
                  <a:ext uri="{FF2B5EF4-FFF2-40B4-BE49-F238E27FC236}">
                    <a16:creationId xmlns:a16="http://schemas.microsoft.com/office/drawing/2014/main" id="{87CCEE41-5361-45B0-A622-9C7F20DE0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3561" name="Group 139">
            <a:extLst>
              <a:ext uri="{FF2B5EF4-FFF2-40B4-BE49-F238E27FC236}">
                <a16:creationId xmlns:a16="http://schemas.microsoft.com/office/drawing/2014/main" id="{959E971B-C2BE-4F73-9CC7-3B66F8B5B069}"/>
              </a:ext>
            </a:extLst>
          </p:cNvPr>
          <p:cNvGrpSpPr>
            <a:grpSpLocks/>
          </p:cNvGrpSpPr>
          <p:nvPr/>
        </p:nvGrpSpPr>
        <p:grpSpPr bwMode="auto">
          <a:xfrm>
            <a:off x="4518025" y="4400550"/>
            <a:ext cx="501650" cy="233363"/>
            <a:chOff x="3600" y="219"/>
            <a:chExt cx="360" cy="175"/>
          </a:xfrm>
        </p:grpSpPr>
        <p:sp>
          <p:nvSpPr>
            <p:cNvPr id="23685" name="Oval 140">
              <a:extLst>
                <a:ext uri="{FF2B5EF4-FFF2-40B4-BE49-F238E27FC236}">
                  <a16:creationId xmlns:a16="http://schemas.microsoft.com/office/drawing/2014/main" id="{2DFF7479-EC09-4988-91B3-BF5AAC81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3686" name="Line 141">
              <a:extLst>
                <a:ext uri="{FF2B5EF4-FFF2-40B4-BE49-F238E27FC236}">
                  <a16:creationId xmlns:a16="http://schemas.microsoft.com/office/drawing/2014/main" id="{2F962659-3A2B-4D27-9E52-436D5DC9E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87" name="Line 142">
              <a:extLst>
                <a:ext uri="{FF2B5EF4-FFF2-40B4-BE49-F238E27FC236}">
                  <a16:creationId xmlns:a16="http://schemas.microsoft.com/office/drawing/2014/main" id="{3C0B4B99-1A1C-429A-9E55-ECF0AFBAD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88" name="Rectangle 143">
              <a:extLst>
                <a:ext uri="{FF2B5EF4-FFF2-40B4-BE49-F238E27FC236}">
                  <a16:creationId xmlns:a16="http://schemas.microsoft.com/office/drawing/2014/main" id="{00A42442-6A77-46D8-9895-F2A7C5116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Times New Roman" panose="02020603050405020304" pitchFamily="18" charset="0"/>
              </a:endParaRPr>
            </a:p>
          </p:txBody>
        </p:sp>
        <p:sp>
          <p:nvSpPr>
            <p:cNvPr id="23689" name="Oval 144">
              <a:extLst>
                <a:ext uri="{FF2B5EF4-FFF2-40B4-BE49-F238E27FC236}">
                  <a16:creationId xmlns:a16="http://schemas.microsoft.com/office/drawing/2014/main" id="{06974710-48C4-4576-AE9E-6708B1F9E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23690" name="Group 145">
              <a:extLst>
                <a:ext uri="{FF2B5EF4-FFF2-40B4-BE49-F238E27FC236}">
                  <a16:creationId xmlns:a16="http://schemas.microsoft.com/office/drawing/2014/main" id="{A9DC847E-C9F3-407C-AC1D-F2618A2FB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695" name="Line 146">
                <a:extLst>
                  <a:ext uri="{FF2B5EF4-FFF2-40B4-BE49-F238E27FC236}">
                    <a16:creationId xmlns:a16="http://schemas.microsoft.com/office/drawing/2014/main" id="{074F0CF2-44E0-4533-89D8-2AD36C67A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6" name="Line 147">
                <a:extLst>
                  <a:ext uri="{FF2B5EF4-FFF2-40B4-BE49-F238E27FC236}">
                    <a16:creationId xmlns:a16="http://schemas.microsoft.com/office/drawing/2014/main" id="{725EB44D-8689-42ED-B2DF-0C99FC625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7" name="Line 148">
                <a:extLst>
                  <a:ext uri="{FF2B5EF4-FFF2-40B4-BE49-F238E27FC236}">
                    <a16:creationId xmlns:a16="http://schemas.microsoft.com/office/drawing/2014/main" id="{B98E7E0B-27FA-4225-B062-BF230AFA5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91" name="Group 149">
              <a:extLst>
                <a:ext uri="{FF2B5EF4-FFF2-40B4-BE49-F238E27FC236}">
                  <a16:creationId xmlns:a16="http://schemas.microsoft.com/office/drawing/2014/main" id="{84471088-96C3-4E74-9079-411364FB46E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692" name="Line 150">
                <a:extLst>
                  <a:ext uri="{FF2B5EF4-FFF2-40B4-BE49-F238E27FC236}">
                    <a16:creationId xmlns:a16="http://schemas.microsoft.com/office/drawing/2014/main" id="{142EA4E0-D4D6-4249-96DE-6123D417A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3" name="Line 151">
                <a:extLst>
                  <a:ext uri="{FF2B5EF4-FFF2-40B4-BE49-F238E27FC236}">
                    <a16:creationId xmlns:a16="http://schemas.microsoft.com/office/drawing/2014/main" id="{D272C41A-2ACF-47A2-9C1A-9ADCA807F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94" name="Line 152">
                <a:extLst>
                  <a:ext uri="{FF2B5EF4-FFF2-40B4-BE49-F238E27FC236}">
                    <a16:creationId xmlns:a16="http://schemas.microsoft.com/office/drawing/2014/main" id="{DEFE46EA-3A9B-47CE-8497-B98521518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3562" name="Group 153">
            <a:extLst>
              <a:ext uri="{FF2B5EF4-FFF2-40B4-BE49-F238E27FC236}">
                <a16:creationId xmlns:a16="http://schemas.microsoft.com/office/drawing/2014/main" id="{9BDD38E7-3FC3-4872-9D91-CDD0F4E14B94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5065713"/>
            <a:ext cx="500062" cy="233362"/>
            <a:chOff x="3600" y="219"/>
            <a:chExt cx="360" cy="175"/>
          </a:xfrm>
        </p:grpSpPr>
        <p:sp>
          <p:nvSpPr>
            <p:cNvPr id="23672" name="Oval 154">
              <a:extLst>
                <a:ext uri="{FF2B5EF4-FFF2-40B4-BE49-F238E27FC236}">
                  <a16:creationId xmlns:a16="http://schemas.microsoft.com/office/drawing/2014/main" id="{1E19409C-5818-4330-A500-54EB1773C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3673" name="Line 155">
              <a:extLst>
                <a:ext uri="{FF2B5EF4-FFF2-40B4-BE49-F238E27FC236}">
                  <a16:creationId xmlns:a16="http://schemas.microsoft.com/office/drawing/2014/main" id="{BA0D5902-F366-4077-AA25-DC926D1A5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74" name="Line 156">
              <a:extLst>
                <a:ext uri="{FF2B5EF4-FFF2-40B4-BE49-F238E27FC236}">
                  <a16:creationId xmlns:a16="http://schemas.microsoft.com/office/drawing/2014/main" id="{BE7CD003-1191-4D1D-A12D-3A413E71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75" name="Rectangle 157">
              <a:extLst>
                <a:ext uri="{FF2B5EF4-FFF2-40B4-BE49-F238E27FC236}">
                  <a16:creationId xmlns:a16="http://schemas.microsoft.com/office/drawing/2014/main" id="{433E617A-6346-4264-93B1-E391EED2F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Times New Roman" panose="02020603050405020304" pitchFamily="18" charset="0"/>
              </a:endParaRPr>
            </a:p>
          </p:txBody>
        </p:sp>
        <p:sp>
          <p:nvSpPr>
            <p:cNvPr id="23676" name="Oval 158">
              <a:extLst>
                <a:ext uri="{FF2B5EF4-FFF2-40B4-BE49-F238E27FC236}">
                  <a16:creationId xmlns:a16="http://schemas.microsoft.com/office/drawing/2014/main" id="{5FB69B51-E68A-46AF-B674-EAFD34C0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23677" name="Group 159">
              <a:extLst>
                <a:ext uri="{FF2B5EF4-FFF2-40B4-BE49-F238E27FC236}">
                  <a16:creationId xmlns:a16="http://schemas.microsoft.com/office/drawing/2014/main" id="{95E114F3-A524-4767-87C9-DFF796FCFF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682" name="Line 160">
                <a:extLst>
                  <a:ext uri="{FF2B5EF4-FFF2-40B4-BE49-F238E27FC236}">
                    <a16:creationId xmlns:a16="http://schemas.microsoft.com/office/drawing/2014/main" id="{F3E984FC-035E-48B8-ADCD-A963DB814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3" name="Line 161">
                <a:extLst>
                  <a:ext uri="{FF2B5EF4-FFF2-40B4-BE49-F238E27FC236}">
                    <a16:creationId xmlns:a16="http://schemas.microsoft.com/office/drawing/2014/main" id="{59D2A290-DA92-4148-8DA8-9880477FF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4" name="Line 162">
                <a:extLst>
                  <a:ext uri="{FF2B5EF4-FFF2-40B4-BE49-F238E27FC236}">
                    <a16:creationId xmlns:a16="http://schemas.microsoft.com/office/drawing/2014/main" id="{2C4B45AE-425F-4590-9772-56BE5D836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78" name="Group 163">
              <a:extLst>
                <a:ext uri="{FF2B5EF4-FFF2-40B4-BE49-F238E27FC236}">
                  <a16:creationId xmlns:a16="http://schemas.microsoft.com/office/drawing/2014/main" id="{9334213F-66AA-46CB-861A-C8F63A8BBBC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679" name="Line 164">
                <a:extLst>
                  <a:ext uri="{FF2B5EF4-FFF2-40B4-BE49-F238E27FC236}">
                    <a16:creationId xmlns:a16="http://schemas.microsoft.com/office/drawing/2014/main" id="{8A636970-AA2B-43DD-BF29-AA5971ED9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0" name="Line 165">
                <a:extLst>
                  <a:ext uri="{FF2B5EF4-FFF2-40B4-BE49-F238E27FC236}">
                    <a16:creationId xmlns:a16="http://schemas.microsoft.com/office/drawing/2014/main" id="{34733FCF-5D01-4861-8C90-3DFCDE0C2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81" name="Line 166">
                <a:extLst>
                  <a:ext uri="{FF2B5EF4-FFF2-40B4-BE49-F238E27FC236}">
                    <a16:creationId xmlns:a16="http://schemas.microsoft.com/office/drawing/2014/main" id="{9A1AFC95-AB3E-4E56-A39D-574E9392F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3563" name="Group 167">
            <a:extLst>
              <a:ext uri="{FF2B5EF4-FFF2-40B4-BE49-F238E27FC236}">
                <a16:creationId xmlns:a16="http://schemas.microsoft.com/office/drawing/2014/main" id="{83938079-9FC4-4572-A6DB-AAB536D7D159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5362575"/>
            <a:ext cx="501650" cy="233363"/>
            <a:chOff x="3600" y="219"/>
            <a:chExt cx="360" cy="175"/>
          </a:xfrm>
        </p:grpSpPr>
        <p:sp>
          <p:nvSpPr>
            <p:cNvPr id="23659" name="Oval 168">
              <a:extLst>
                <a:ext uri="{FF2B5EF4-FFF2-40B4-BE49-F238E27FC236}">
                  <a16:creationId xmlns:a16="http://schemas.microsoft.com/office/drawing/2014/main" id="{C4990791-2776-4BD5-9320-ACEA67AF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3660" name="Line 169">
              <a:extLst>
                <a:ext uri="{FF2B5EF4-FFF2-40B4-BE49-F238E27FC236}">
                  <a16:creationId xmlns:a16="http://schemas.microsoft.com/office/drawing/2014/main" id="{70BB2C95-EEA8-441F-9666-8979E49E8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1" name="Line 170">
              <a:extLst>
                <a:ext uri="{FF2B5EF4-FFF2-40B4-BE49-F238E27FC236}">
                  <a16:creationId xmlns:a16="http://schemas.microsoft.com/office/drawing/2014/main" id="{7EAB6896-AEEB-4AB8-A1DF-CFA7BF7BA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62" name="Rectangle 171">
              <a:extLst>
                <a:ext uri="{FF2B5EF4-FFF2-40B4-BE49-F238E27FC236}">
                  <a16:creationId xmlns:a16="http://schemas.microsoft.com/office/drawing/2014/main" id="{392810D3-B705-4D18-9DA9-78D2AD233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Times New Roman" panose="02020603050405020304" pitchFamily="18" charset="0"/>
              </a:endParaRPr>
            </a:p>
          </p:txBody>
        </p:sp>
        <p:sp>
          <p:nvSpPr>
            <p:cNvPr id="23663" name="Oval 172">
              <a:extLst>
                <a:ext uri="{FF2B5EF4-FFF2-40B4-BE49-F238E27FC236}">
                  <a16:creationId xmlns:a16="http://schemas.microsoft.com/office/drawing/2014/main" id="{3BA22106-A06A-4FDE-9F52-B87E9AE5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23664" name="Group 173">
              <a:extLst>
                <a:ext uri="{FF2B5EF4-FFF2-40B4-BE49-F238E27FC236}">
                  <a16:creationId xmlns:a16="http://schemas.microsoft.com/office/drawing/2014/main" id="{24089BA9-1E8F-428B-9096-F1104CD5B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669" name="Line 174">
                <a:extLst>
                  <a:ext uri="{FF2B5EF4-FFF2-40B4-BE49-F238E27FC236}">
                    <a16:creationId xmlns:a16="http://schemas.microsoft.com/office/drawing/2014/main" id="{25DE7B43-B7BA-448D-B6D0-B6DEB3725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0" name="Line 175">
                <a:extLst>
                  <a:ext uri="{FF2B5EF4-FFF2-40B4-BE49-F238E27FC236}">
                    <a16:creationId xmlns:a16="http://schemas.microsoft.com/office/drawing/2014/main" id="{6FB72A35-B28A-4735-B0FF-353507BAB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71" name="Line 176">
                <a:extLst>
                  <a:ext uri="{FF2B5EF4-FFF2-40B4-BE49-F238E27FC236}">
                    <a16:creationId xmlns:a16="http://schemas.microsoft.com/office/drawing/2014/main" id="{E6F6B55A-DD0D-4379-B3A4-3D84A9E04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65" name="Group 177">
              <a:extLst>
                <a:ext uri="{FF2B5EF4-FFF2-40B4-BE49-F238E27FC236}">
                  <a16:creationId xmlns:a16="http://schemas.microsoft.com/office/drawing/2014/main" id="{ACC84E6F-F018-47AC-8FD1-C6AC8057EA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666" name="Line 178">
                <a:extLst>
                  <a:ext uri="{FF2B5EF4-FFF2-40B4-BE49-F238E27FC236}">
                    <a16:creationId xmlns:a16="http://schemas.microsoft.com/office/drawing/2014/main" id="{83709587-FFAB-4C5B-BFC5-16226AF13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67" name="Line 179">
                <a:extLst>
                  <a:ext uri="{FF2B5EF4-FFF2-40B4-BE49-F238E27FC236}">
                    <a16:creationId xmlns:a16="http://schemas.microsoft.com/office/drawing/2014/main" id="{14B84449-03E1-48E3-99A0-93465C5D9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68" name="Line 180">
                <a:extLst>
                  <a:ext uri="{FF2B5EF4-FFF2-40B4-BE49-F238E27FC236}">
                    <a16:creationId xmlns:a16="http://schemas.microsoft.com/office/drawing/2014/main" id="{0B61E095-D377-419A-9DFC-E7F45CBAA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3564" name="Group 209">
            <a:extLst>
              <a:ext uri="{FF2B5EF4-FFF2-40B4-BE49-F238E27FC236}">
                <a16:creationId xmlns:a16="http://schemas.microsoft.com/office/drawing/2014/main" id="{82F65F24-341A-4DB8-9D4F-751C24B8C932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4706938"/>
            <a:ext cx="501650" cy="233362"/>
            <a:chOff x="3600" y="219"/>
            <a:chExt cx="360" cy="175"/>
          </a:xfrm>
        </p:grpSpPr>
        <p:sp>
          <p:nvSpPr>
            <p:cNvPr id="23646" name="Oval 210">
              <a:extLst>
                <a:ext uri="{FF2B5EF4-FFF2-40B4-BE49-F238E27FC236}">
                  <a16:creationId xmlns:a16="http://schemas.microsoft.com/office/drawing/2014/main" id="{6BA9ADB9-44DC-4EAE-8F05-96FFBDA8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3647" name="Line 211">
              <a:extLst>
                <a:ext uri="{FF2B5EF4-FFF2-40B4-BE49-F238E27FC236}">
                  <a16:creationId xmlns:a16="http://schemas.microsoft.com/office/drawing/2014/main" id="{F47DDE96-4FDE-43AF-A02C-65225896D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8" name="Line 212">
              <a:extLst>
                <a:ext uri="{FF2B5EF4-FFF2-40B4-BE49-F238E27FC236}">
                  <a16:creationId xmlns:a16="http://schemas.microsoft.com/office/drawing/2014/main" id="{C0EE0862-9567-4DEC-862F-E3269B092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649" name="Rectangle 213">
              <a:extLst>
                <a:ext uri="{FF2B5EF4-FFF2-40B4-BE49-F238E27FC236}">
                  <a16:creationId xmlns:a16="http://schemas.microsoft.com/office/drawing/2014/main" id="{907FEC80-5602-4362-AF4B-7A156DF00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Times New Roman" panose="02020603050405020304" pitchFamily="18" charset="0"/>
              </a:endParaRPr>
            </a:p>
          </p:txBody>
        </p:sp>
        <p:sp>
          <p:nvSpPr>
            <p:cNvPr id="23650" name="Oval 214">
              <a:extLst>
                <a:ext uri="{FF2B5EF4-FFF2-40B4-BE49-F238E27FC236}">
                  <a16:creationId xmlns:a16="http://schemas.microsoft.com/office/drawing/2014/main" id="{02347CF6-2591-46D2-A7B2-FCDDE1DF8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23651" name="Group 215">
              <a:extLst>
                <a:ext uri="{FF2B5EF4-FFF2-40B4-BE49-F238E27FC236}">
                  <a16:creationId xmlns:a16="http://schemas.microsoft.com/office/drawing/2014/main" id="{22C88716-B2C7-45A8-82BC-DF3E0C8E8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656" name="Line 216">
                <a:extLst>
                  <a:ext uri="{FF2B5EF4-FFF2-40B4-BE49-F238E27FC236}">
                    <a16:creationId xmlns:a16="http://schemas.microsoft.com/office/drawing/2014/main" id="{8F739C56-14F6-4FEC-AC31-473082D18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57" name="Line 217">
                <a:extLst>
                  <a:ext uri="{FF2B5EF4-FFF2-40B4-BE49-F238E27FC236}">
                    <a16:creationId xmlns:a16="http://schemas.microsoft.com/office/drawing/2014/main" id="{2476C74F-2A0C-43B9-9A64-9C92B3F70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58" name="Line 218">
                <a:extLst>
                  <a:ext uri="{FF2B5EF4-FFF2-40B4-BE49-F238E27FC236}">
                    <a16:creationId xmlns:a16="http://schemas.microsoft.com/office/drawing/2014/main" id="{8223D80D-5907-4E59-A192-0F1A8522C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652" name="Group 219">
              <a:extLst>
                <a:ext uri="{FF2B5EF4-FFF2-40B4-BE49-F238E27FC236}">
                  <a16:creationId xmlns:a16="http://schemas.microsoft.com/office/drawing/2014/main" id="{AF19DE02-3682-4F8B-981E-702D85EFDD9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653" name="Line 220">
                <a:extLst>
                  <a:ext uri="{FF2B5EF4-FFF2-40B4-BE49-F238E27FC236}">
                    <a16:creationId xmlns:a16="http://schemas.microsoft.com/office/drawing/2014/main" id="{78205349-D49D-48D8-B000-5CB8B3657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54" name="Line 221">
                <a:extLst>
                  <a:ext uri="{FF2B5EF4-FFF2-40B4-BE49-F238E27FC236}">
                    <a16:creationId xmlns:a16="http://schemas.microsoft.com/office/drawing/2014/main" id="{840642BC-40C0-4A2A-9221-92250E8B5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55" name="Line 222">
                <a:extLst>
                  <a:ext uri="{FF2B5EF4-FFF2-40B4-BE49-F238E27FC236}">
                    <a16:creationId xmlns:a16="http://schemas.microsoft.com/office/drawing/2014/main" id="{4EA33DA0-259A-4647-A577-71407561B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3565" name="Group 427">
            <a:extLst>
              <a:ext uri="{FF2B5EF4-FFF2-40B4-BE49-F238E27FC236}">
                <a16:creationId xmlns:a16="http://schemas.microsoft.com/office/drawing/2014/main" id="{D08E3513-0FC8-4980-B574-81884E8C79F4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2887663"/>
            <a:ext cx="1566863" cy="1957387"/>
            <a:chOff x="2366" y="929"/>
            <a:chExt cx="987" cy="1233"/>
          </a:xfrm>
        </p:grpSpPr>
        <p:graphicFrame>
          <p:nvGraphicFramePr>
            <p:cNvPr id="23636" name="Object 3">
              <a:extLst>
                <a:ext uri="{FF2B5EF4-FFF2-40B4-BE49-F238E27FC236}">
                  <a16:creationId xmlns:a16="http://schemas.microsoft.com/office/drawing/2014/main" id="{D2C2C4FE-7ED9-40E1-B402-2BA5AD4554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4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37" name="Group 402">
              <a:extLst>
                <a:ext uri="{FF2B5EF4-FFF2-40B4-BE49-F238E27FC236}">
                  <a16:creationId xmlns:a16="http://schemas.microsoft.com/office/drawing/2014/main" id="{AF8F6C75-670E-49EB-8D26-B39A1F082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6" y="1145"/>
              <a:ext cx="987" cy="1017"/>
              <a:chOff x="2956" y="969"/>
              <a:chExt cx="513" cy="519"/>
            </a:xfrm>
          </p:grpSpPr>
          <p:sp>
            <p:nvSpPr>
              <p:cNvPr id="23638" name="Rectangle 403">
                <a:extLst>
                  <a:ext uri="{FF2B5EF4-FFF2-40B4-BE49-F238E27FC236}">
                    <a16:creationId xmlns:a16="http://schemas.microsoft.com/office/drawing/2014/main" id="{E914C146-B0E5-4E19-9B2C-BD436C560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3639" name="Rectangle 404">
                <a:extLst>
                  <a:ext uri="{FF2B5EF4-FFF2-40B4-BE49-F238E27FC236}">
                    <a16:creationId xmlns:a16="http://schemas.microsoft.com/office/drawing/2014/main" id="{9DCD18FB-3D98-43B5-A6E7-064E7A825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3640" name="Rectangle 405">
                <a:extLst>
                  <a:ext uri="{FF2B5EF4-FFF2-40B4-BE49-F238E27FC236}">
                    <a16:creationId xmlns:a16="http://schemas.microsoft.com/office/drawing/2014/main" id="{BEBC974C-82AE-4C1A-A867-0ACE57765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3641" name="Text Box 406">
                <a:extLst>
                  <a:ext uri="{FF2B5EF4-FFF2-40B4-BE49-F238E27FC236}">
                    <a16:creationId xmlns:a16="http://schemas.microsoft.com/office/drawing/2014/main" id="{BA3F6BA2-DE19-45E8-AFFF-B12E322A0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application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transport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solidFill>
                      <a:schemeClr val="bg1"/>
                    </a:solidFill>
                    <a:latin typeface="Tahoma" panose="020B0604030504040204" pitchFamily="34" charset="0"/>
                  </a:rPr>
                  <a:t>network</a:t>
                </a:r>
                <a:endParaRPr lang="en-US" altLang="ko-KR" sz="1800">
                  <a:latin typeface="Tahoma" panose="020B060403050404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physical</a:t>
                </a:r>
                <a:endParaRPr lang="en-US" altLang="ko-KR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42" name="Line 407">
                <a:extLst>
                  <a:ext uri="{FF2B5EF4-FFF2-40B4-BE49-F238E27FC236}">
                    <a16:creationId xmlns:a16="http://schemas.microsoft.com/office/drawing/2014/main" id="{2E94BF55-12D4-4E63-92D9-01D70FCC4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43" name="Line 408">
                <a:extLst>
                  <a:ext uri="{FF2B5EF4-FFF2-40B4-BE49-F238E27FC236}">
                    <a16:creationId xmlns:a16="http://schemas.microsoft.com/office/drawing/2014/main" id="{3083D195-5FC9-4664-8FBD-9AD00A0D3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44" name="Line 409">
                <a:extLst>
                  <a:ext uri="{FF2B5EF4-FFF2-40B4-BE49-F238E27FC236}">
                    <a16:creationId xmlns:a16="http://schemas.microsoft.com/office/drawing/2014/main" id="{6C2B4682-E7C1-4AFA-AE72-FE5416943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45" name="Line 410">
                <a:extLst>
                  <a:ext uri="{FF2B5EF4-FFF2-40B4-BE49-F238E27FC236}">
                    <a16:creationId xmlns:a16="http://schemas.microsoft.com/office/drawing/2014/main" id="{8566961A-84E4-4D6E-B156-5477D3198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3566" name="Freeform 420">
            <a:extLst>
              <a:ext uri="{FF2B5EF4-FFF2-40B4-BE49-F238E27FC236}">
                <a16:creationId xmlns:a16="http://schemas.microsoft.com/office/drawing/2014/main" id="{08BDCEFD-9AC3-48BA-ADA7-F7B271ED43B4}"/>
              </a:ext>
            </a:extLst>
          </p:cNvPr>
          <p:cNvSpPr>
            <a:spLocks/>
          </p:cNvSpPr>
          <p:nvPr/>
        </p:nvSpPr>
        <p:spPr bwMode="auto">
          <a:xfrm>
            <a:off x="5026025" y="4524375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6 w 318"/>
              <a:gd name="T3" fmla="*/ 2147483646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" name="Freeform 421">
            <a:extLst>
              <a:ext uri="{FF2B5EF4-FFF2-40B4-BE49-F238E27FC236}">
                <a16:creationId xmlns:a16="http://schemas.microsoft.com/office/drawing/2014/main" id="{19A79F21-44F2-4E7E-82ED-A95C8FA674EA}"/>
              </a:ext>
            </a:extLst>
          </p:cNvPr>
          <p:cNvSpPr>
            <a:spLocks/>
          </p:cNvSpPr>
          <p:nvPr/>
        </p:nvSpPr>
        <p:spPr bwMode="auto">
          <a:xfrm>
            <a:off x="3960813" y="49164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6 w 294"/>
              <a:gd name="T3" fmla="*/ 2147483646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" name="Freeform 422">
            <a:extLst>
              <a:ext uri="{FF2B5EF4-FFF2-40B4-BE49-F238E27FC236}">
                <a16:creationId xmlns:a16="http://schemas.microsoft.com/office/drawing/2014/main" id="{AA600E57-E623-4224-A33F-2E5AB6F7B16C}"/>
              </a:ext>
            </a:extLst>
          </p:cNvPr>
          <p:cNvSpPr>
            <a:spLocks/>
          </p:cNvSpPr>
          <p:nvPr/>
        </p:nvSpPr>
        <p:spPr bwMode="auto">
          <a:xfrm>
            <a:off x="4908550" y="4892675"/>
            <a:ext cx="628650" cy="247650"/>
          </a:xfrm>
          <a:custGeom>
            <a:avLst/>
            <a:gdLst>
              <a:gd name="T0" fmla="*/ 0 w 378"/>
              <a:gd name="T1" fmla="*/ 2147483646 h 174"/>
              <a:gd name="T2" fmla="*/ 2147483646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Freeform 423">
            <a:extLst>
              <a:ext uri="{FF2B5EF4-FFF2-40B4-BE49-F238E27FC236}">
                <a16:creationId xmlns:a16="http://schemas.microsoft.com/office/drawing/2014/main" id="{78B7C8CD-70A0-49F2-9757-D696FE97A546}"/>
              </a:ext>
            </a:extLst>
          </p:cNvPr>
          <p:cNvSpPr>
            <a:spLocks/>
          </p:cNvSpPr>
          <p:nvPr/>
        </p:nvSpPr>
        <p:spPr bwMode="auto">
          <a:xfrm>
            <a:off x="5575300" y="4946650"/>
            <a:ext cx="206375" cy="508000"/>
          </a:xfrm>
          <a:custGeom>
            <a:avLst/>
            <a:gdLst>
              <a:gd name="T0" fmla="*/ 0 w 118"/>
              <a:gd name="T1" fmla="*/ 2147483646 h 500"/>
              <a:gd name="T2" fmla="*/ 2147483646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" name="Freeform 424">
            <a:extLst>
              <a:ext uri="{FF2B5EF4-FFF2-40B4-BE49-F238E27FC236}">
                <a16:creationId xmlns:a16="http://schemas.microsoft.com/office/drawing/2014/main" id="{03974AEF-6D38-4664-9EE1-36204C617440}"/>
              </a:ext>
            </a:extLst>
          </p:cNvPr>
          <p:cNvSpPr>
            <a:spLocks/>
          </p:cNvSpPr>
          <p:nvPr/>
        </p:nvSpPr>
        <p:spPr bwMode="auto">
          <a:xfrm>
            <a:off x="4340225" y="5480050"/>
            <a:ext cx="736600" cy="74613"/>
          </a:xfrm>
          <a:custGeom>
            <a:avLst/>
            <a:gdLst>
              <a:gd name="T0" fmla="*/ 2147483646 w 370"/>
              <a:gd name="T1" fmla="*/ 2147483646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1" name="Freeform 425">
            <a:extLst>
              <a:ext uri="{FF2B5EF4-FFF2-40B4-BE49-F238E27FC236}">
                <a16:creationId xmlns:a16="http://schemas.microsoft.com/office/drawing/2014/main" id="{C1832CA6-8341-4FE8-951D-343EF721BB74}"/>
              </a:ext>
            </a:extLst>
          </p:cNvPr>
          <p:cNvSpPr>
            <a:spLocks/>
          </p:cNvSpPr>
          <p:nvPr/>
        </p:nvSpPr>
        <p:spPr bwMode="auto">
          <a:xfrm>
            <a:off x="3803650" y="4940300"/>
            <a:ext cx="193675" cy="425450"/>
          </a:xfrm>
          <a:custGeom>
            <a:avLst/>
            <a:gdLst>
              <a:gd name="T0" fmla="*/ 2147483646 w 176"/>
              <a:gd name="T1" fmla="*/ 2147483646 h 412"/>
              <a:gd name="T2" fmla="*/ 2147483646 w 176"/>
              <a:gd name="T3" fmla="*/ 2147483646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3572" name="Group 428">
            <a:extLst>
              <a:ext uri="{FF2B5EF4-FFF2-40B4-BE49-F238E27FC236}">
                <a16:creationId xmlns:a16="http://schemas.microsoft.com/office/drawing/2014/main" id="{E1E74CF7-DD11-4B9B-9154-E36384BBDC8C}"/>
              </a:ext>
            </a:extLst>
          </p:cNvPr>
          <p:cNvGrpSpPr>
            <a:grpSpLocks/>
          </p:cNvGrpSpPr>
          <p:nvPr/>
        </p:nvGrpSpPr>
        <p:grpSpPr bwMode="auto">
          <a:xfrm>
            <a:off x="7254875" y="3071813"/>
            <a:ext cx="1566863" cy="1957387"/>
            <a:chOff x="2366" y="929"/>
            <a:chExt cx="987" cy="1233"/>
          </a:xfrm>
        </p:grpSpPr>
        <p:graphicFrame>
          <p:nvGraphicFramePr>
            <p:cNvPr id="23626" name="Object 2">
              <a:extLst>
                <a:ext uri="{FF2B5EF4-FFF2-40B4-BE49-F238E27FC236}">
                  <a16:creationId xmlns:a16="http://schemas.microsoft.com/office/drawing/2014/main" id="{CEE7460B-F765-4970-97B5-A220FB55D2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5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27" name="Group 430">
              <a:extLst>
                <a:ext uri="{FF2B5EF4-FFF2-40B4-BE49-F238E27FC236}">
                  <a16:creationId xmlns:a16="http://schemas.microsoft.com/office/drawing/2014/main" id="{4732FBFF-1552-4CE8-B0F1-3D4BE5343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6" y="1145"/>
              <a:ext cx="987" cy="1017"/>
              <a:chOff x="2956" y="969"/>
              <a:chExt cx="513" cy="519"/>
            </a:xfrm>
          </p:grpSpPr>
          <p:sp>
            <p:nvSpPr>
              <p:cNvPr id="23628" name="Rectangle 431">
                <a:extLst>
                  <a:ext uri="{FF2B5EF4-FFF2-40B4-BE49-F238E27FC236}">
                    <a16:creationId xmlns:a16="http://schemas.microsoft.com/office/drawing/2014/main" id="{FBA24844-8B6C-48B0-8FDB-35889D4F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3629" name="Rectangle 432">
                <a:extLst>
                  <a:ext uri="{FF2B5EF4-FFF2-40B4-BE49-F238E27FC236}">
                    <a16:creationId xmlns:a16="http://schemas.microsoft.com/office/drawing/2014/main" id="{03E3AB64-A865-4E32-9D97-4F0D8E8FB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3630" name="Rectangle 433">
                <a:extLst>
                  <a:ext uri="{FF2B5EF4-FFF2-40B4-BE49-F238E27FC236}">
                    <a16:creationId xmlns:a16="http://schemas.microsoft.com/office/drawing/2014/main" id="{BE90580C-CAEA-4E26-BC67-C0667557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3631" name="Text Box 434">
                <a:extLst>
                  <a:ext uri="{FF2B5EF4-FFF2-40B4-BE49-F238E27FC236}">
                    <a16:creationId xmlns:a16="http://schemas.microsoft.com/office/drawing/2014/main" id="{73625E97-9F1A-4732-ADA4-3654B8D5A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application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transport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solidFill>
                      <a:schemeClr val="bg1"/>
                    </a:solidFill>
                    <a:latin typeface="Tahoma" panose="020B0604030504040204" pitchFamily="34" charset="0"/>
                  </a:rPr>
                  <a:t>network</a:t>
                </a:r>
                <a:endParaRPr lang="en-US" altLang="ko-KR" sz="1800">
                  <a:latin typeface="Tahoma" panose="020B060403050404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physical</a:t>
                </a:r>
                <a:endParaRPr lang="en-US" altLang="ko-KR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32" name="Line 435">
                <a:extLst>
                  <a:ext uri="{FF2B5EF4-FFF2-40B4-BE49-F238E27FC236}">
                    <a16:creationId xmlns:a16="http://schemas.microsoft.com/office/drawing/2014/main" id="{8912E0CE-62F7-488A-96FE-B7FC2AA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33" name="Line 436">
                <a:extLst>
                  <a:ext uri="{FF2B5EF4-FFF2-40B4-BE49-F238E27FC236}">
                    <a16:creationId xmlns:a16="http://schemas.microsoft.com/office/drawing/2014/main" id="{1A0E1EC7-DC77-49F2-BD79-2914198FA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34" name="Line 437">
                <a:extLst>
                  <a:ext uri="{FF2B5EF4-FFF2-40B4-BE49-F238E27FC236}">
                    <a16:creationId xmlns:a16="http://schemas.microsoft.com/office/drawing/2014/main" id="{3745E3D3-63F0-4408-AB00-9BF2F7A2A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35" name="Line 438">
                <a:extLst>
                  <a:ext uri="{FF2B5EF4-FFF2-40B4-BE49-F238E27FC236}">
                    <a16:creationId xmlns:a16="http://schemas.microsoft.com/office/drawing/2014/main" id="{A9C7AE68-BB37-434C-A823-2805B1B59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3573" name="Line 439">
            <a:extLst>
              <a:ext uri="{FF2B5EF4-FFF2-40B4-BE49-F238E27FC236}">
                <a16:creationId xmlns:a16="http://schemas.microsoft.com/office/drawing/2014/main" id="{982187E2-8776-4700-B536-77320F4EE7D3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6696075" y="4162425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041" name="Text Box 449">
            <a:extLst>
              <a:ext uri="{FF2B5EF4-FFF2-40B4-BE49-F238E27FC236}">
                <a16:creationId xmlns:a16="http://schemas.microsoft.com/office/drawing/2014/main" id="{E345F145-BD3D-42AB-85D7-1BDCFD3D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4892675"/>
            <a:ext cx="178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</a:rPr>
              <a:t>1. Initiate call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111043" name="Freeform 451">
            <a:extLst>
              <a:ext uri="{FF2B5EF4-FFF2-40B4-BE49-F238E27FC236}">
                <a16:creationId xmlns:a16="http://schemas.microsoft.com/office/drawing/2014/main" id="{24960E31-6F59-4373-A55E-DE1880F475BE}"/>
              </a:ext>
            </a:extLst>
          </p:cNvPr>
          <p:cNvSpPr>
            <a:spLocks/>
          </p:cNvSpPr>
          <p:nvPr/>
        </p:nvSpPr>
        <p:spPr bwMode="auto">
          <a:xfrm>
            <a:off x="2032000" y="4454525"/>
            <a:ext cx="5305425" cy="862013"/>
          </a:xfrm>
          <a:custGeom>
            <a:avLst/>
            <a:gdLst>
              <a:gd name="T0" fmla="*/ 0 w 3342"/>
              <a:gd name="T1" fmla="*/ 0 h 543"/>
              <a:gd name="T2" fmla="*/ 2147483646 w 3342"/>
              <a:gd name="T3" fmla="*/ 2147483646 h 543"/>
              <a:gd name="T4" fmla="*/ 2147483646 w 3342"/>
              <a:gd name="T5" fmla="*/ 2147483646 h 543"/>
              <a:gd name="T6" fmla="*/ 2147483646 w 3342"/>
              <a:gd name="T7" fmla="*/ 2147483646 h 543"/>
              <a:gd name="T8" fmla="*/ 2147483646 w 3342"/>
              <a:gd name="T9" fmla="*/ 2147483646 h 543"/>
              <a:gd name="T10" fmla="*/ 2147483646 w 3342"/>
              <a:gd name="T11" fmla="*/ 2147483646 h 543"/>
              <a:gd name="T12" fmla="*/ 2147483646 w 3342"/>
              <a:gd name="T13" fmla="*/ 2147483646 h 543"/>
              <a:gd name="T14" fmla="*/ 2147483646 w 3342"/>
              <a:gd name="T15" fmla="*/ 2147483646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42"/>
              <a:gd name="T25" fmla="*/ 0 h 543"/>
              <a:gd name="T26" fmla="*/ 3342 w 334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044" name="Text Box 452">
            <a:extLst>
              <a:ext uri="{FF2B5EF4-FFF2-40B4-BE49-F238E27FC236}">
                <a16:creationId xmlns:a16="http://schemas.microsoft.com/office/drawing/2014/main" id="{C5B0D862-CEA4-4216-81BD-28A573C49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4933950"/>
            <a:ext cx="180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</a:rPr>
              <a:t>2. incoming call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111045" name="Text Box 453">
            <a:extLst>
              <a:ext uri="{FF2B5EF4-FFF2-40B4-BE49-F238E27FC236}">
                <a16:creationId xmlns:a16="http://schemas.microsoft.com/office/drawing/2014/main" id="{A5106C3F-A7AF-4F9B-AD3A-86CE8AA8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3902075"/>
            <a:ext cx="1554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</a:rPr>
              <a:t>3. Accept call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111046" name="Freeform 454">
            <a:extLst>
              <a:ext uri="{FF2B5EF4-FFF2-40B4-BE49-F238E27FC236}">
                <a16:creationId xmlns:a16="http://schemas.microsoft.com/office/drawing/2014/main" id="{9F08D8B9-A4CF-441C-A60E-A3D3B490CC26}"/>
              </a:ext>
            </a:extLst>
          </p:cNvPr>
          <p:cNvSpPr>
            <a:spLocks/>
          </p:cNvSpPr>
          <p:nvPr/>
        </p:nvSpPr>
        <p:spPr bwMode="auto">
          <a:xfrm>
            <a:off x="2136775" y="4102100"/>
            <a:ext cx="5057775" cy="1123950"/>
          </a:xfrm>
          <a:custGeom>
            <a:avLst/>
            <a:gdLst>
              <a:gd name="T0" fmla="*/ 0 w 3186"/>
              <a:gd name="T1" fmla="*/ 2147483646 h 708"/>
              <a:gd name="T2" fmla="*/ 0 w 3186"/>
              <a:gd name="T3" fmla="*/ 2147483646 h 708"/>
              <a:gd name="T4" fmla="*/ 2147483646 w 3186"/>
              <a:gd name="T5" fmla="*/ 2147483646 h 708"/>
              <a:gd name="T6" fmla="*/ 2147483646 w 3186"/>
              <a:gd name="T7" fmla="*/ 2147483646 h 708"/>
              <a:gd name="T8" fmla="*/ 2147483646 w 3186"/>
              <a:gd name="T9" fmla="*/ 2147483646 h 708"/>
              <a:gd name="T10" fmla="*/ 2147483646 w 3186"/>
              <a:gd name="T11" fmla="*/ 2147483646 h 708"/>
              <a:gd name="T12" fmla="*/ 2147483646 w 3186"/>
              <a:gd name="T13" fmla="*/ 2147483646 h 708"/>
              <a:gd name="T14" fmla="*/ 2147483646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86"/>
              <a:gd name="T25" fmla="*/ 0 h 708"/>
              <a:gd name="T26" fmla="*/ 3186 w 3186"/>
              <a:gd name="T27" fmla="*/ 708 h 7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047" name="Text Box 455">
            <a:extLst>
              <a:ext uri="{FF2B5EF4-FFF2-40B4-BE49-F238E27FC236}">
                <a16:creationId xmlns:a16="http://schemas.microsoft.com/office/drawing/2014/main" id="{642BFB39-24A3-4D64-9603-096D4E315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3819525"/>
            <a:ext cx="2136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</a:rPr>
              <a:t>   4. Call connected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111048" name="Text Box 456">
            <a:extLst>
              <a:ext uri="{FF2B5EF4-FFF2-40B4-BE49-F238E27FC236}">
                <a16:creationId xmlns:a16="http://schemas.microsoft.com/office/drawing/2014/main" id="{7AC2B730-1BD5-4650-A41F-A8E082DD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514725"/>
            <a:ext cx="2182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accent2"/>
                </a:solidFill>
                <a:latin typeface="Tahoma" panose="020B0604030504040204" pitchFamily="34" charset="0"/>
              </a:rPr>
              <a:t>5. Data flow begins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111049" name="Text Box 457">
            <a:extLst>
              <a:ext uri="{FF2B5EF4-FFF2-40B4-BE49-F238E27FC236}">
                <a16:creationId xmlns:a16="http://schemas.microsoft.com/office/drawing/2014/main" id="{9D65A2F8-B048-4899-A688-117443E0B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3454400"/>
            <a:ext cx="1768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accent2"/>
                </a:solidFill>
                <a:latin typeface="Tahoma" panose="020B0604030504040204" pitchFamily="34" charset="0"/>
              </a:rPr>
              <a:t>6. Receive data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111050" name="Freeform 458">
            <a:extLst>
              <a:ext uri="{FF2B5EF4-FFF2-40B4-BE49-F238E27FC236}">
                <a16:creationId xmlns:a16="http://schemas.microsoft.com/office/drawing/2014/main" id="{063B4835-D687-4EA7-A8CE-0C5A1AD832F6}"/>
              </a:ext>
            </a:extLst>
          </p:cNvPr>
          <p:cNvSpPr>
            <a:spLocks/>
          </p:cNvSpPr>
          <p:nvPr/>
        </p:nvSpPr>
        <p:spPr bwMode="auto">
          <a:xfrm>
            <a:off x="2203450" y="3778250"/>
            <a:ext cx="4895850" cy="1343025"/>
          </a:xfrm>
          <a:custGeom>
            <a:avLst/>
            <a:gdLst>
              <a:gd name="T0" fmla="*/ 0 w 3084"/>
              <a:gd name="T1" fmla="*/ 2147483646 h 846"/>
              <a:gd name="T2" fmla="*/ 0 w 3084"/>
              <a:gd name="T3" fmla="*/ 2147483646 h 846"/>
              <a:gd name="T4" fmla="*/ 2147483646 w 3084"/>
              <a:gd name="T5" fmla="*/ 2147483646 h 846"/>
              <a:gd name="T6" fmla="*/ 2147483646 w 3084"/>
              <a:gd name="T7" fmla="*/ 2147483646 h 846"/>
              <a:gd name="T8" fmla="*/ 2147483646 w 3084"/>
              <a:gd name="T9" fmla="*/ 2147483646 h 846"/>
              <a:gd name="T10" fmla="*/ 2147483646 w 3084"/>
              <a:gd name="T11" fmla="*/ 2147483646 h 846"/>
              <a:gd name="T12" fmla="*/ 2147483646 w 3084"/>
              <a:gd name="T13" fmla="*/ 2147483646 h 846"/>
              <a:gd name="T14" fmla="*/ 2147483646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84"/>
              <a:gd name="T25" fmla="*/ 0 h 846"/>
              <a:gd name="T26" fmla="*/ 3084 w 3084"/>
              <a:gd name="T27" fmla="*/ 846 h 8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" name="Group 530">
            <a:extLst>
              <a:ext uri="{FF2B5EF4-FFF2-40B4-BE49-F238E27FC236}">
                <a16:creationId xmlns:a16="http://schemas.microsoft.com/office/drawing/2014/main" id="{D08C0730-0020-49BC-BF5B-2912F0912E11}"/>
              </a:ext>
            </a:extLst>
          </p:cNvPr>
          <p:cNvGrpSpPr>
            <a:grpSpLocks/>
          </p:cNvGrpSpPr>
          <p:nvPr/>
        </p:nvGrpSpPr>
        <p:grpSpPr bwMode="auto">
          <a:xfrm>
            <a:off x="3489325" y="4695825"/>
            <a:ext cx="2530475" cy="600075"/>
            <a:chOff x="2214" y="3302"/>
            <a:chExt cx="1594" cy="378"/>
          </a:xfrm>
        </p:grpSpPr>
        <p:grpSp>
          <p:nvGrpSpPr>
            <p:cNvPr id="23584" name="Group 501">
              <a:extLst>
                <a:ext uri="{FF2B5EF4-FFF2-40B4-BE49-F238E27FC236}">
                  <a16:creationId xmlns:a16="http://schemas.microsoft.com/office/drawing/2014/main" id="{947F4057-1968-4553-8BF5-3DD762A70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" y="3302"/>
              <a:ext cx="316" cy="147"/>
              <a:chOff x="3120" y="2318"/>
              <a:chExt cx="316" cy="147"/>
            </a:xfrm>
          </p:grpSpPr>
          <p:sp>
            <p:nvSpPr>
              <p:cNvPr id="23613" name="Oval 488">
                <a:extLst>
                  <a:ext uri="{FF2B5EF4-FFF2-40B4-BE49-F238E27FC236}">
                    <a16:creationId xmlns:a16="http://schemas.microsoft.com/office/drawing/2014/main" id="{962B63F2-8998-477E-A2A1-33C105F49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23614" name="Line 489">
                <a:extLst>
                  <a:ext uri="{FF2B5EF4-FFF2-40B4-BE49-F238E27FC236}">
                    <a16:creationId xmlns:a16="http://schemas.microsoft.com/office/drawing/2014/main" id="{FDBB290E-4474-4877-8738-D5C1CE577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15" name="Line 490">
                <a:extLst>
                  <a:ext uri="{FF2B5EF4-FFF2-40B4-BE49-F238E27FC236}">
                    <a16:creationId xmlns:a16="http://schemas.microsoft.com/office/drawing/2014/main" id="{5D7357BA-9C8E-41B8-BBF3-224D8BC5C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16" name="Rectangle 491">
                <a:extLst>
                  <a:ext uri="{FF2B5EF4-FFF2-40B4-BE49-F238E27FC236}">
                    <a16:creationId xmlns:a16="http://schemas.microsoft.com/office/drawing/2014/main" id="{14BC2028-4D4F-4154-81B2-CF249BDB6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17" name="Oval 492">
                <a:extLst>
                  <a:ext uri="{FF2B5EF4-FFF2-40B4-BE49-F238E27FC236}">
                    <a16:creationId xmlns:a16="http://schemas.microsoft.com/office/drawing/2014/main" id="{0CE26FF8-9DB3-4401-A9E2-117185665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3618" name="Group 493">
                <a:extLst>
                  <a:ext uri="{FF2B5EF4-FFF2-40B4-BE49-F238E27FC236}">
                    <a16:creationId xmlns:a16="http://schemas.microsoft.com/office/drawing/2014/main" id="{6EC9EA7A-AFE4-4831-8E3A-CFC4C15F9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23623" name="Line 494">
                  <a:extLst>
                    <a:ext uri="{FF2B5EF4-FFF2-40B4-BE49-F238E27FC236}">
                      <a16:creationId xmlns:a16="http://schemas.microsoft.com/office/drawing/2014/main" id="{4E15AA0B-89BE-41B6-A98A-B72852F42D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24" name="Line 495">
                  <a:extLst>
                    <a:ext uri="{FF2B5EF4-FFF2-40B4-BE49-F238E27FC236}">
                      <a16:creationId xmlns:a16="http://schemas.microsoft.com/office/drawing/2014/main" id="{6B3EA86D-7357-49CD-BF38-24290C96A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25" name="Line 496">
                  <a:extLst>
                    <a:ext uri="{FF2B5EF4-FFF2-40B4-BE49-F238E27FC236}">
                      <a16:creationId xmlns:a16="http://schemas.microsoft.com/office/drawing/2014/main" id="{B6FC5411-99BF-40E2-95AA-E7A89ECA8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619" name="Group 497">
                <a:extLst>
                  <a:ext uri="{FF2B5EF4-FFF2-40B4-BE49-F238E27FC236}">
                    <a16:creationId xmlns:a16="http://schemas.microsoft.com/office/drawing/2014/main" id="{990C19EC-337C-4334-B657-86911A825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23620" name="Line 498">
                  <a:extLst>
                    <a:ext uri="{FF2B5EF4-FFF2-40B4-BE49-F238E27FC236}">
                      <a16:creationId xmlns:a16="http://schemas.microsoft.com/office/drawing/2014/main" id="{1196AA69-467A-4F5D-B9A3-E587AE3CD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21" name="Line 499">
                  <a:extLst>
                    <a:ext uri="{FF2B5EF4-FFF2-40B4-BE49-F238E27FC236}">
                      <a16:creationId xmlns:a16="http://schemas.microsoft.com/office/drawing/2014/main" id="{547AA82D-2C74-4F2E-B671-1FD82D3B07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22" name="Line 500">
                  <a:extLst>
                    <a:ext uri="{FF2B5EF4-FFF2-40B4-BE49-F238E27FC236}">
                      <a16:creationId xmlns:a16="http://schemas.microsoft.com/office/drawing/2014/main" id="{712FB834-164B-4577-98E2-4DDADEAF70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3585" name="Group 502">
              <a:extLst>
                <a:ext uri="{FF2B5EF4-FFF2-40B4-BE49-F238E27FC236}">
                  <a16:creationId xmlns:a16="http://schemas.microsoft.com/office/drawing/2014/main" id="{F9511E72-1653-4B32-830C-D6FE48B95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3533"/>
              <a:ext cx="316" cy="147"/>
              <a:chOff x="3120" y="2318"/>
              <a:chExt cx="316" cy="147"/>
            </a:xfrm>
          </p:grpSpPr>
          <p:sp>
            <p:nvSpPr>
              <p:cNvPr id="23600" name="Oval 503">
                <a:extLst>
                  <a:ext uri="{FF2B5EF4-FFF2-40B4-BE49-F238E27FC236}">
                    <a16:creationId xmlns:a16="http://schemas.microsoft.com/office/drawing/2014/main" id="{18744B1B-A312-4C04-876F-FC80BE27E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23601" name="Line 504">
                <a:extLst>
                  <a:ext uri="{FF2B5EF4-FFF2-40B4-BE49-F238E27FC236}">
                    <a16:creationId xmlns:a16="http://schemas.microsoft.com/office/drawing/2014/main" id="{B576F9F5-E07A-410B-875C-B4FA90E46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02" name="Line 505">
                <a:extLst>
                  <a:ext uri="{FF2B5EF4-FFF2-40B4-BE49-F238E27FC236}">
                    <a16:creationId xmlns:a16="http://schemas.microsoft.com/office/drawing/2014/main" id="{C39C7A61-0722-4AD5-A451-25E40FDFF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603" name="Rectangle 506">
                <a:extLst>
                  <a:ext uri="{FF2B5EF4-FFF2-40B4-BE49-F238E27FC236}">
                    <a16:creationId xmlns:a16="http://schemas.microsoft.com/office/drawing/2014/main" id="{7C0C44C7-A078-4C3E-A4AD-51077F03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04" name="Oval 507">
                <a:extLst>
                  <a:ext uri="{FF2B5EF4-FFF2-40B4-BE49-F238E27FC236}">
                    <a16:creationId xmlns:a16="http://schemas.microsoft.com/office/drawing/2014/main" id="{384D8CAE-8F5B-409D-B7F4-66B912AB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3605" name="Group 508">
                <a:extLst>
                  <a:ext uri="{FF2B5EF4-FFF2-40B4-BE49-F238E27FC236}">
                    <a16:creationId xmlns:a16="http://schemas.microsoft.com/office/drawing/2014/main" id="{77A8BE9B-D318-4455-838C-38A049B339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23610" name="Line 509">
                  <a:extLst>
                    <a:ext uri="{FF2B5EF4-FFF2-40B4-BE49-F238E27FC236}">
                      <a16:creationId xmlns:a16="http://schemas.microsoft.com/office/drawing/2014/main" id="{8C052E5A-A495-499C-B1DF-72866BCC6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11" name="Line 510">
                  <a:extLst>
                    <a:ext uri="{FF2B5EF4-FFF2-40B4-BE49-F238E27FC236}">
                      <a16:creationId xmlns:a16="http://schemas.microsoft.com/office/drawing/2014/main" id="{B72F6BB0-2FEA-4338-86DC-4F3A25E9E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12" name="Line 511">
                  <a:extLst>
                    <a:ext uri="{FF2B5EF4-FFF2-40B4-BE49-F238E27FC236}">
                      <a16:creationId xmlns:a16="http://schemas.microsoft.com/office/drawing/2014/main" id="{31A23850-FE46-4A08-BA66-CB27D07EF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606" name="Group 512">
                <a:extLst>
                  <a:ext uri="{FF2B5EF4-FFF2-40B4-BE49-F238E27FC236}">
                    <a16:creationId xmlns:a16="http://schemas.microsoft.com/office/drawing/2014/main" id="{729690B6-E02A-4DA1-B035-0536F03D9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23607" name="Line 513">
                  <a:extLst>
                    <a:ext uri="{FF2B5EF4-FFF2-40B4-BE49-F238E27FC236}">
                      <a16:creationId xmlns:a16="http://schemas.microsoft.com/office/drawing/2014/main" id="{051EE924-55D5-41BE-A1AD-419963E26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08" name="Line 514">
                  <a:extLst>
                    <a:ext uri="{FF2B5EF4-FFF2-40B4-BE49-F238E27FC236}">
                      <a16:creationId xmlns:a16="http://schemas.microsoft.com/office/drawing/2014/main" id="{A9E29D7E-8641-491A-9E6B-1E1A1F7BB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609" name="Line 515">
                  <a:extLst>
                    <a:ext uri="{FF2B5EF4-FFF2-40B4-BE49-F238E27FC236}">
                      <a16:creationId xmlns:a16="http://schemas.microsoft.com/office/drawing/2014/main" id="{08F01071-1250-4D40-BD51-7FE3287EA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3586" name="Group 516">
              <a:extLst>
                <a:ext uri="{FF2B5EF4-FFF2-40B4-BE49-F238E27FC236}">
                  <a16:creationId xmlns:a16="http://schemas.microsoft.com/office/drawing/2014/main" id="{DE51ED31-E39D-4857-9EDB-F668AFC21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3302"/>
              <a:ext cx="316" cy="147"/>
              <a:chOff x="3120" y="2318"/>
              <a:chExt cx="316" cy="147"/>
            </a:xfrm>
          </p:grpSpPr>
          <p:sp>
            <p:nvSpPr>
              <p:cNvPr id="23587" name="Oval 517">
                <a:extLst>
                  <a:ext uri="{FF2B5EF4-FFF2-40B4-BE49-F238E27FC236}">
                    <a16:creationId xmlns:a16="http://schemas.microsoft.com/office/drawing/2014/main" id="{7EFB8CFF-897C-42A3-9946-4163BB2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23588" name="Line 518">
                <a:extLst>
                  <a:ext uri="{FF2B5EF4-FFF2-40B4-BE49-F238E27FC236}">
                    <a16:creationId xmlns:a16="http://schemas.microsoft.com/office/drawing/2014/main" id="{D1A2465C-3B65-4B8B-82BA-767E5B0F7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9" name="Line 519">
                <a:extLst>
                  <a:ext uri="{FF2B5EF4-FFF2-40B4-BE49-F238E27FC236}">
                    <a16:creationId xmlns:a16="http://schemas.microsoft.com/office/drawing/2014/main" id="{82F5A632-9477-4C9D-9C9E-A47DDB668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90" name="Rectangle 520">
                <a:extLst>
                  <a:ext uri="{FF2B5EF4-FFF2-40B4-BE49-F238E27FC236}">
                    <a16:creationId xmlns:a16="http://schemas.microsoft.com/office/drawing/2014/main" id="{0B5FA87E-D0DF-4862-A6A9-2B43DDE1C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1" name="Oval 521">
                <a:extLst>
                  <a:ext uri="{FF2B5EF4-FFF2-40B4-BE49-F238E27FC236}">
                    <a16:creationId xmlns:a16="http://schemas.microsoft.com/office/drawing/2014/main" id="{AF395408-7CDF-4305-88DC-8B7A8EC81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3592" name="Group 522">
                <a:extLst>
                  <a:ext uri="{FF2B5EF4-FFF2-40B4-BE49-F238E27FC236}">
                    <a16:creationId xmlns:a16="http://schemas.microsoft.com/office/drawing/2014/main" id="{79BE6267-5CF9-4E00-AF8A-BE191899F5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23597" name="Line 523">
                  <a:extLst>
                    <a:ext uri="{FF2B5EF4-FFF2-40B4-BE49-F238E27FC236}">
                      <a16:creationId xmlns:a16="http://schemas.microsoft.com/office/drawing/2014/main" id="{96A3A027-F8A7-49DC-B048-20A5046B2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598" name="Line 524">
                  <a:extLst>
                    <a:ext uri="{FF2B5EF4-FFF2-40B4-BE49-F238E27FC236}">
                      <a16:creationId xmlns:a16="http://schemas.microsoft.com/office/drawing/2014/main" id="{9AE63195-736A-4750-9010-3F7425CBAE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599" name="Line 525">
                  <a:extLst>
                    <a:ext uri="{FF2B5EF4-FFF2-40B4-BE49-F238E27FC236}">
                      <a16:creationId xmlns:a16="http://schemas.microsoft.com/office/drawing/2014/main" id="{6D15AAAC-F60B-4501-BDF2-5D9398460A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593" name="Group 526">
                <a:extLst>
                  <a:ext uri="{FF2B5EF4-FFF2-40B4-BE49-F238E27FC236}">
                    <a16:creationId xmlns:a16="http://schemas.microsoft.com/office/drawing/2014/main" id="{67092C12-D7B8-4709-956C-90FEB1672E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23594" name="Line 527">
                  <a:extLst>
                    <a:ext uri="{FF2B5EF4-FFF2-40B4-BE49-F238E27FC236}">
                      <a16:creationId xmlns:a16="http://schemas.microsoft.com/office/drawing/2014/main" id="{FE8C84FB-D600-4E0C-9E46-D176ACD5D4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595" name="Line 528">
                  <a:extLst>
                    <a:ext uri="{FF2B5EF4-FFF2-40B4-BE49-F238E27FC236}">
                      <a16:creationId xmlns:a16="http://schemas.microsoft.com/office/drawing/2014/main" id="{B31C4C16-9273-4D34-8C84-51D10D2114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596" name="Line 529">
                  <a:extLst>
                    <a:ext uri="{FF2B5EF4-FFF2-40B4-BE49-F238E27FC236}">
                      <a16:creationId xmlns:a16="http://schemas.microsoft.com/office/drawing/2014/main" id="{4C9EE3D4-9554-4D62-8733-BC43BADA7A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41" grpId="0" autoUpdateAnimBg="0"/>
      <p:bldP spid="111044" grpId="0" autoUpdateAnimBg="0"/>
      <p:bldP spid="111045" grpId="0" autoUpdateAnimBg="0"/>
      <p:bldP spid="111047" grpId="0" autoUpdateAnimBg="0"/>
      <p:bldP spid="111048" grpId="0" autoUpdateAnimBg="0"/>
      <p:bldP spid="1110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4CE3E36-78C7-407B-BBCF-316020517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613" y="49213"/>
            <a:ext cx="7772400" cy="460375"/>
          </a:xfrm>
        </p:spPr>
        <p:txBody>
          <a:bodyPr/>
          <a:lstStyle/>
          <a:p>
            <a:pPr>
              <a:defRPr/>
            </a:pPr>
            <a:r>
              <a:rPr lang="ko-KR" altLang="en-US" sz="2400" dirty="0" err="1"/>
              <a:t>데이터그램</a:t>
            </a:r>
            <a:r>
              <a:rPr lang="ko-KR" altLang="en-US" sz="2400" dirty="0"/>
              <a:t> 네트워크</a:t>
            </a:r>
            <a:endParaRPr lang="en-US" altLang="ko-KR" sz="2400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675042E-4883-47D5-ACE8-84503097E9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2300" y="1038225"/>
            <a:ext cx="7781925" cy="2276475"/>
          </a:xfrm>
        </p:spPr>
        <p:txBody>
          <a:bodyPr/>
          <a:lstStyle/>
          <a:p>
            <a:r>
              <a:rPr lang="ko-KR" altLang="en-US" sz="1800"/>
              <a:t>네트워크 계층에 연결 설정과정이 없슴</a:t>
            </a:r>
            <a:r>
              <a:rPr lang="en-US" altLang="ko-KR" sz="1800"/>
              <a:t> </a:t>
            </a:r>
          </a:p>
          <a:p>
            <a:r>
              <a:rPr lang="ko-KR" altLang="en-US" sz="1800"/>
              <a:t>라우터 </a:t>
            </a:r>
            <a:r>
              <a:rPr lang="en-US" altLang="ko-KR" sz="1800"/>
              <a:t>: </a:t>
            </a:r>
            <a:r>
              <a:rPr lang="ko-KR" altLang="en-US" sz="1800"/>
              <a:t>종단간 연결에 대한 상태정보가 없슴</a:t>
            </a:r>
            <a:r>
              <a:rPr lang="en-US" altLang="ko-KR" sz="1800"/>
              <a:t>  </a:t>
            </a:r>
          </a:p>
          <a:p>
            <a:pPr lvl="1"/>
            <a:r>
              <a:rPr lang="en-US" altLang="ko-KR" sz="1800"/>
              <a:t> </a:t>
            </a:r>
            <a:r>
              <a:rPr lang="ko-KR" altLang="en-US" sz="1800"/>
              <a:t>네트워크 계층에 연결에 대한 개념이 없슴</a:t>
            </a:r>
            <a:endParaRPr lang="en-US" altLang="ko-KR" sz="1800"/>
          </a:p>
          <a:p>
            <a:r>
              <a:rPr lang="ko-KR" altLang="en-US" sz="1800"/>
              <a:t>목적지 호스트 주소를 이용하여 패킷 포워딩 </a:t>
            </a:r>
            <a:r>
              <a:rPr lang="en-US" altLang="ko-KR" sz="1800"/>
              <a:t> </a:t>
            </a:r>
          </a:p>
          <a:p>
            <a:pPr lvl="1"/>
            <a:r>
              <a:rPr lang="ko-KR" altLang="en-US" sz="1800"/>
              <a:t>동일한 목적지 주소를 가진 패킷도 다른 경로를 통해 도착할 수 있슴</a:t>
            </a:r>
            <a:r>
              <a:rPr lang="en-US" altLang="ko-KR" sz="1800"/>
              <a:t>(</a:t>
            </a:r>
            <a:r>
              <a:rPr lang="ko-KR" altLang="en-US" sz="1800"/>
              <a:t>가상회선네트워크는 </a:t>
            </a:r>
            <a:r>
              <a:rPr lang="en-US" altLang="ko-KR" sz="1800"/>
              <a:t>x)</a:t>
            </a:r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959F26B0-0088-4233-9626-AF7B61EDC007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706688" y="4821237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581" name="Group 91">
            <a:extLst>
              <a:ext uri="{FF2B5EF4-FFF2-40B4-BE49-F238E27FC236}">
                <a16:creationId xmlns:a16="http://schemas.microsoft.com/office/drawing/2014/main" id="{47161FEB-7BE0-4232-A187-9094B4A30088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3741738"/>
            <a:ext cx="1566863" cy="1958975"/>
            <a:chOff x="2366" y="929"/>
            <a:chExt cx="987" cy="1234"/>
          </a:xfrm>
        </p:grpSpPr>
        <p:graphicFrame>
          <p:nvGraphicFramePr>
            <p:cNvPr id="24714" name="Object 3">
              <a:extLst>
                <a:ext uri="{FF2B5EF4-FFF2-40B4-BE49-F238E27FC236}">
                  <a16:creationId xmlns:a16="http://schemas.microsoft.com/office/drawing/2014/main" id="{5BFD06DB-0113-4CC1-A955-C4D2A2D6D4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4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715" name="Group 93">
              <a:extLst>
                <a:ext uri="{FF2B5EF4-FFF2-40B4-BE49-F238E27FC236}">
                  <a16:creationId xmlns:a16="http://schemas.microsoft.com/office/drawing/2014/main" id="{4B5E20EF-4D3E-433E-BC04-1842C9A61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6" y="1146"/>
              <a:ext cx="987" cy="1017"/>
              <a:chOff x="2956" y="969"/>
              <a:chExt cx="513" cy="519"/>
            </a:xfrm>
          </p:grpSpPr>
          <p:sp>
            <p:nvSpPr>
              <p:cNvPr id="24716" name="Rectangle 94">
                <a:extLst>
                  <a:ext uri="{FF2B5EF4-FFF2-40B4-BE49-F238E27FC236}">
                    <a16:creationId xmlns:a16="http://schemas.microsoft.com/office/drawing/2014/main" id="{D3600595-F698-4470-BBD8-0B210EE2A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717" name="Rectangle 95">
                <a:extLst>
                  <a:ext uri="{FF2B5EF4-FFF2-40B4-BE49-F238E27FC236}">
                    <a16:creationId xmlns:a16="http://schemas.microsoft.com/office/drawing/2014/main" id="{50B6D2C1-F18C-4A9D-90A7-8C30C182E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718" name="Rectangle 96">
                <a:extLst>
                  <a:ext uri="{FF2B5EF4-FFF2-40B4-BE49-F238E27FC236}">
                    <a16:creationId xmlns:a16="http://schemas.microsoft.com/office/drawing/2014/main" id="{6910D541-71A1-4F9D-AF89-4D6BF7691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719" name="Text Box 97">
                <a:extLst>
                  <a:ext uri="{FF2B5EF4-FFF2-40B4-BE49-F238E27FC236}">
                    <a16:creationId xmlns:a16="http://schemas.microsoft.com/office/drawing/2014/main" id="{C65B78D3-C2F0-49D1-A773-C9F1BB2BB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application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transport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solidFill>
                      <a:schemeClr val="bg1"/>
                    </a:solidFill>
                    <a:latin typeface="Tahoma" panose="020B0604030504040204" pitchFamily="34" charset="0"/>
                  </a:rPr>
                  <a:t>network</a:t>
                </a:r>
                <a:endParaRPr lang="en-US" altLang="ko-KR" sz="1800">
                  <a:latin typeface="Tahoma" panose="020B060403050404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Tahoma" panose="020B0604030504040204" pitchFamily="34" charset="0"/>
                  </a:rPr>
                  <a:t>physical</a:t>
                </a:r>
                <a:endParaRPr lang="en-US" altLang="ko-KR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20" name="Line 98">
                <a:extLst>
                  <a:ext uri="{FF2B5EF4-FFF2-40B4-BE49-F238E27FC236}">
                    <a16:creationId xmlns:a16="http://schemas.microsoft.com/office/drawing/2014/main" id="{1F071563-2E5D-4DAC-BCCD-00F00C45C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21" name="Line 99">
                <a:extLst>
                  <a:ext uri="{FF2B5EF4-FFF2-40B4-BE49-F238E27FC236}">
                    <a16:creationId xmlns:a16="http://schemas.microsoft.com/office/drawing/2014/main" id="{1EBCFFF6-A1DF-49FE-8B42-236773849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22" name="Line 100">
                <a:extLst>
                  <a:ext uri="{FF2B5EF4-FFF2-40B4-BE49-F238E27FC236}">
                    <a16:creationId xmlns:a16="http://schemas.microsoft.com/office/drawing/2014/main" id="{E4601E0A-51CA-4F33-B0F6-1DB0029A1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23" name="Line 101">
                <a:extLst>
                  <a:ext uri="{FF2B5EF4-FFF2-40B4-BE49-F238E27FC236}">
                    <a16:creationId xmlns:a16="http://schemas.microsoft.com/office/drawing/2014/main" id="{5C0931BB-BD68-4940-8908-1271A72A7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24582" name="Object 2">
            <a:extLst>
              <a:ext uri="{FF2B5EF4-FFF2-40B4-BE49-F238E27FC236}">
                <a16:creationId xmlns:a16="http://schemas.microsoft.com/office/drawing/2014/main" id="{F3CD6287-8AD1-4FA3-BBC5-5F047835F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6538" y="3913188"/>
          <a:ext cx="5286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8" y="3913188"/>
                        <a:ext cx="5286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3" name="Group 110">
            <a:extLst>
              <a:ext uri="{FF2B5EF4-FFF2-40B4-BE49-F238E27FC236}">
                <a16:creationId xmlns:a16="http://schemas.microsoft.com/office/drawing/2014/main" id="{7E7E26B8-E836-4D12-839D-9FBCAA4A4EAB}"/>
              </a:ext>
            </a:extLst>
          </p:cNvPr>
          <p:cNvGrpSpPr>
            <a:grpSpLocks/>
          </p:cNvGrpSpPr>
          <p:nvPr/>
        </p:nvGrpSpPr>
        <p:grpSpPr bwMode="auto">
          <a:xfrm>
            <a:off x="7261225" y="4256088"/>
            <a:ext cx="1566863" cy="1612900"/>
            <a:chOff x="2956" y="969"/>
            <a:chExt cx="513" cy="519"/>
          </a:xfrm>
        </p:grpSpPr>
        <p:sp>
          <p:nvSpPr>
            <p:cNvPr id="24706" name="Rectangle 111">
              <a:extLst>
                <a:ext uri="{FF2B5EF4-FFF2-40B4-BE49-F238E27FC236}">
                  <a16:creationId xmlns:a16="http://schemas.microsoft.com/office/drawing/2014/main" id="{2E341B8A-EDBD-41BF-9D0E-829A65A35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969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4707" name="Rectangle 112">
              <a:extLst>
                <a:ext uri="{FF2B5EF4-FFF2-40B4-BE49-F238E27FC236}">
                  <a16:creationId xmlns:a16="http://schemas.microsoft.com/office/drawing/2014/main" id="{80A0DF6F-6A19-4299-8563-84947896E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984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4708" name="Rectangle 113">
              <a:extLst>
                <a:ext uri="{FF2B5EF4-FFF2-40B4-BE49-F238E27FC236}">
                  <a16:creationId xmlns:a16="http://schemas.microsoft.com/office/drawing/2014/main" id="{805D1CFE-41C2-494B-A39F-D6356FA68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185"/>
              <a:ext cx="432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4709" name="Text Box 114">
              <a:extLst>
                <a:ext uri="{FF2B5EF4-FFF2-40B4-BE49-F238E27FC236}">
                  <a16:creationId xmlns:a16="http://schemas.microsoft.com/office/drawing/2014/main" id="{CE5C91CB-B678-4E69-8BF9-5A6EE12FE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978"/>
              <a:ext cx="513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Tahoma" panose="020B0604030504040204" pitchFamily="34" charset="0"/>
                </a:rPr>
                <a:t>application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Tahoma" panose="020B0604030504040204" pitchFamily="34" charset="0"/>
                </a:rPr>
                <a:t>transport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chemeClr val="bg1"/>
                  </a:solidFill>
                  <a:latin typeface="Tahoma" panose="020B0604030504040204" pitchFamily="34" charset="0"/>
                </a:rPr>
                <a:t>network</a:t>
              </a:r>
              <a:endParaRPr lang="en-US" altLang="ko-KR" sz="1800"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Tahoma" panose="020B0604030504040204" pitchFamily="34" charset="0"/>
                </a:rPr>
                <a:t>data link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Tahoma" panose="020B0604030504040204" pitchFamily="34" charset="0"/>
                </a:rPr>
                <a:t>physical</a:t>
              </a:r>
              <a:endParaRPr lang="en-US" altLang="ko-KR" sz="1800">
                <a:latin typeface="Times New Roman" panose="02020603050405020304" pitchFamily="18" charset="0"/>
              </a:endParaRPr>
            </a:p>
          </p:txBody>
        </p:sp>
        <p:sp>
          <p:nvSpPr>
            <p:cNvPr id="24710" name="Line 115">
              <a:extLst>
                <a:ext uri="{FF2B5EF4-FFF2-40B4-BE49-F238E27FC236}">
                  <a16:creationId xmlns:a16="http://schemas.microsoft.com/office/drawing/2014/main" id="{41B4C23A-4406-4D34-B974-C6C7E4E36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1194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11" name="Line 116">
              <a:extLst>
                <a:ext uri="{FF2B5EF4-FFF2-40B4-BE49-F238E27FC236}">
                  <a16:creationId xmlns:a16="http://schemas.microsoft.com/office/drawing/2014/main" id="{FCF562A4-6EC2-43F6-9664-45C19906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1290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12" name="Line 117">
              <a:extLst>
                <a:ext uri="{FF2B5EF4-FFF2-40B4-BE49-F238E27FC236}">
                  <a16:creationId xmlns:a16="http://schemas.microsoft.com/office/drawing/2014/main" id="{E4E6CCB8-6A4E-4D45-BFC6-8516279E3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1374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713" name="Line 118">
              <a:extLst>
                <a:ext uri="{FF2B5EF4-FFF2-40B4-BE49-F238E27FC236}">
                  <a16:creationId xmlns:a16="http://schemas.microsoft.com/office/drawing/2014/main" id="{66A487E1-044D-4114-B6B0-6BBE8E3A9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109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584" name="Line 119">
            <a:extLst>
              <a:ext uri="{FF2B5EF4-FFF2-40B4-BE49-F238E27FC236}">
                <a16:creationId xmlns:a16="http://schemas.microsoft.com/office/drawing/2014/main" id="{E31E3B40-8918-4C0B-AE76-63F0F75EE646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6702425" y="5003800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736" name="Text Box 120">
            <a:extLst>
              <a:ext uri="{FF2B5EF4-FFF2-40B4-BE49-F238E27FC236}">
                <a16:creationId xmlns:a16="http://schemas.microsoft.com/office/drawing/2014/main" id="{00772ECF-6605-43FB-A74B-817B8F441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4946650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Tahoma" panose="020B0604030504040204" pitchFamily="34" charset="0"/>
              </a:rPr>
              <a:t>1. Send data</a:t>
            </a:r>
            <a:endParaRPr lang="en-US" altLang="ko-KR" sz="1800">
              <a:latin typeface="Times New Roman" panose="02020603050405020304" pitchFamily="18" charset="0"/>
            </a:endParaRPr>
          </a:p>
        </p:txBody>
      </p:sp>
      <p:sp>
        <p:nvSpPr>
          <p:cNvPr id="111738" name="Text Box 122">
            <a:extLst>
              <a:ext uri="{FF2B5EF4-FFF2-40B4-BE49-F238E27FC236}">
                <a16:creationId xmlns:a16="http://schemas.microsoft.com/office/drawing/2014/main" id="{95EC34E7-2E0D-4D84-BE6A-1FAAA35D8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5013325"/>
            <a:ext cx="196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Tahoma" panose="020B0604030504040204" pitchFamily="34" charset="0"/>
              </a:rPr>
              <a:t>2. Receive data</a:t>
            </a:r>
            <a:endParaRPr lang="en-US" altLang="ko-KR" sz="1800">
              <a:latin typeface="Times New Roman" panose="02020603050405020304" pitchFamily="18" charset="0"/>
            </a:endParaRPr>
          </a:p>
        </p:txBody>
      </p:sp>
      <p:sp>
        <p:nvSpPr>
          <p:cNvPr id="24587" name="Freeform 172">
            <a:extLst>
              <a:ext uri="{FF2B5EF4-FFF2-40B4-BE49-F238E27FC236}">
                <a16:creationId xmlns:a16="http://schemas.microsoft.com/office/drawing/2014/main" id="{352B0F8D-203B-43B8-B1E2-9CFAA2F0FE13}"/>
              </a:ext>
            </a:extLst>
          </p:cNvPr>
          <p:cNvSpPr>
            <a:spLocks/>
          </p:cNvSpPr>
          <p:nvPr/>
        </p:nvSpPr>
        <p:spPr bwMode="auto">
          <a:xfrm>
            <a:off x="2028825" y="4914900"/>
            <a:ext cx="304800" cy="657225"/>
          </a:xfrm>
          <a:custGeom>
            <a:avLst/>
            <a:gdLst>
              <a:gd name="T0" fmla="*/ 0 w 192"/>
              <a:gd name="T1" fmla="*/ 0 h 414"/>
              <a:gd name="T2" fmla="*/ 0 w 192"/>
              <a:gd name="T3" fmla="*/ 2147483646 h 414"/>
              <a:gd name="T4" fmla="*/ 2147483646 w 192"/>
              <a:gd name="T5" fmla="*/ 2147483646 h 414"/>
              <a:gd name="T6" fmla="*/ 0 60000 65536"/>
              <a:gd name="T7" fmla="*/ 0 60000 65536"/>
              <a:gd name="T8" fmla="*/ 0 60000 65536"/>
              <a:gd name="T9" fmla="*/ 0 w 192"/>
              <a:gd name="T10" fmla="*/ 0 h 414"/>
              <a:gd name="T11" fmla="*/ 192 w 192"/>
              <a:gd name="T12" fmla="*/ 414 h 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14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8" name="Freeform 173">
            <a:extLst>
              <a:ext uri="{FF2B5EF4-FFF2-40B4-BE49-F238E27FC236}">
                <a16:creationId xmlns:a16="http://schemas.microsoft.com/office/drawing/2014/main" id="{3AB95EA6-B5D9-480A-9B56-C496ED5BC70A}"/>
              </a:ext>
            </a:extLst>
          </p:cNvPr>
          <p:cNvSpPr>
            <a:spLocks/>
          </p:cNvSpPr>
          <p:nvPr/>
        </p:nvSpPr>
        <p:spPr bwMode="auto">
          <a:xfrm>
            <a:off x="6662738" y="5357813"/>
            <a:ext cx="609600" cy="295275"/>
          </a:xfrm>
          <a:custGeom>
            <a:avLst/>
            <a:gdLst>
              <a:gd name="T0" fmla="*/ 0 w 384"/>
              <a:gd name="T1" fmla="*/ 2147483646 h 186"/>
              <a:gd name="T2" fmla="*/ 2147483646 w 384"/>
              <a:gd name="T3" fmla="*/ 2147483646 h 186"/>
              <a:gd name="T4" fmla="*/ 2147483646 w 384"/>
              <a:gd name="T5" fmla="*/ 0 h 186"/>
              <a:gd name="T6" fmla="*/ 0 60000 65536"/>
              <a:gd name="T7" fmla="*/ 0 60000 65536"/>
              <a:gd name="T8" fmla="*/ 0 60000 65536"/>
              <a:gd name="T9" fmla="*/ 0 w 384"/>
              <a:gd name="T10" fmla="*/ 0 h 186"/>
              <a:gd name="T11" fmla="*/ 384 w 384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86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589" name="Group 177">
            <a:extLst>
              <a:ext uri="{FF2B5EF4-FFF2-40B4-BE49-F238E27FC236}">
                <a16:creationId xmlns:a16="http://schemas.microsoft.com/office/drawing/2014/main" id="{CBCF2654-6ADA-4781-B67B-CB23D2E7BF12}"/>
              </a:ext>
            </a:extLst>
          </p:cNvPr>
          <p:cNvGrpSpPr>
            <a:grpSpLocks/>
          </p:cNvGrpSpPr>
          <p:nvPr/>
        </p:nvGrpSpPr>
        <p:grpSpPr bwMode="auto">
          <a:xfrm>
            <a:off x="2386013" y="5353050"/>
            <a:ext cx="361950" cy="261938"/>
            <a:chOff x="1548" y="3723"/>
            <a:chExt cx="228" cy="165"/>
          </a:xfrm>
        </p:grpSpPr>
        <p:sp>
          <p:nvSpPr>
            <p:cNvPr id="24703" name="Rectangle 175">
              <a:extLst>
                <a:ext uri="{FF2B5EF4-FFF2-40B4-BE49-F238E27FC236}">
                  <a16:creationId xmlns:a16="http://schemas.microsoft.com/office/drawing/2014/main" id="{9E823CB3-C2A5-480D-BC8F-4CBFA5291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4704" name="Rectangle 174">
              <a:extLst>
                <a:ext uri="{FF2B5EF4-FFF2-40B4-BE49-F238E27FC236}">
                  <a16:creationId xmlns:a16="http://schemas.microsoft.com/office/drawing/2014/main" id="{5C9BF412-F653-42C6-9F18-FB4DC6353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4705" name="Line 176">
              <a:extLst>
                <a:ext uri="{FF2B5EF4-FFF2-40B4-BE49-F238E27FC236}">
                  <a16:creationId xmlns:a16="http://schemas.microsoft.com/office/drawing/2014/main" id="{44AC6428-97A5-4CAF-9F31-E41743B4F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590" name="Group 198">
            <a:extLst>
              <a:ext uri="{FF2B5EF4-FFF2-40B4-BE49-F238E27FC236}">
                <a16:creationId xmlns:a16="http://schemas.microsoft.com/office/drawing/2014/main" id="{2D99F9C7-75AB-43EA-ACB4-E2E9BEC7D56D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5078413"/>
            <a:ext cx="3024187" cy="1481137"/>
            <a:chOff x="2001" y="3199"/>
            <a:chExt cx="1905" cy="933"/>
          </a:xfrm>
        </p:grpSpPr>
        <p:sp>
          <p:nvSpPr>
            <p:cNvPr id="24595" name="Freeform 4">
              <a:extLst>
                <a:ext uri="{FF2B5EF4-FFF2-40B4-BE49-F238E27FC236}">
                  <a16:creationId xmlns:a16="http://schemas.microsoft.com/office/drawing/2014/main" id="{E60DE4A8-E69D-4E9A-BCDE-9CEAF591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199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6" name="Freeform 6">
              <a:extLst>
                <a:ext uri="{FF2B5EF4-FFF2-40B4-BE49-F238E27FC236}">
                  <a16:creationId xmlns:a16="http://schemas.microsoft.com/office/drawing/2014/main" id="{50C73F67-4A21-4895-804A-39CF7F9BF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" y="3384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597" name="Group 7">
              <a:extLst>
                <a:ext uri="{FF2B5EF4-FFF2-40B4-BE49-F238E27FC236}">
                  <a16:creationId xmlns:a16="http://schemas.microsoft.com/office/drawing/2014/main" id="{3C3DF1C9-CCB2-434F-904B-D75451AB4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3494"/>
              <a:ext cx="316" cy="147"/>
              <a:chOff x="3600" y="219"/>
              <a:chExt cx="360" cy="175"/>
            </a:xfrm>
          </p:grpSpPr>
          <p:sp>
            <p:nvSpPr>
              <p:cNvPr id="24690" name="Oval 8">
                <a:extLst>
                  <a:ext uri="{FF2B5EF4-FFF2-40B4-BE49-F238E27FC236}">
                    <a16:creationId xmlns:a16="http://schemas.microsoft.com/office/drawing/2014/main" id="{E698E881-45F1-487E-AB96-A67AB6121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91" name="Line 9">
                <a:extLst>
                  <a:ext uri="{FF2B5EF4-FFF2-40B4-BE49-F238E27FC236}">
                    <a16:creationId xmlns:a16="http://schemas.microsoft.com/office/drawing/2014/main" id="{80AF7FAA-0013-43D4-B080-14C8D8EFF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2" name="Line 10">
                <a:extLst>
                  <a:ext uri="{FF2B5EF4-FFF2-40B4-BE49-F238E27FC236}">
                    <a16:creationId xmlns:a16="http://schemas.microsoft.com/office/drawing/2014/main" id="{76F785A8-042D-422F-9206-1556D193E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93" name="Rectangle 11">
                <a:extLst>
                  <a:ext uri="{FF2B5EF4-FFF2-40B4-BE49-F238E27FC236}">
                    <a16:creationId xmlns:a16="http://schemas.microsoft.com/office/drawing/2014/main" id="{7CC3C331-A9DB-4F1C-9AD7-C9AAF39E4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94" name="Oval 12">
                <a:extLst>
                  <a:ext uri="{FF2B5EF4-FFF2-40B4-BE49-F238E27FC236}">
                    <a16:creationId xmlns:a16="http://schemas.microsoft.com/office/drawing/2014/main" id="{F5620EE4-FAD2-4A52-A101-A0E7C600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4695" name="Group 13">
                <a:extLst>
                  <a:ext uri="{FF2B5EF4-FFF2-40B4-BE49-F238E27FC236}">
                    <a16:creationId xmlns:a16="http://schemas.microsoft.com/office/drawing/2014/main" id="{B122FE37-A2E7-427B-B235-7A48A7D3A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700" name="Line 14">
                  <a:extLst>
                    <a:ext uri="{FF2B5EF4-FFF2-40B4-BE49-F238E27FC236}">
                      <a16:creationId xmlns:a16="http://schemas.microsoft.com/office/drawing/2014/main" id="{88F2292B-E149-494C-881B-81EF4E9CE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701" name="Line 15">
                  <a:extLst>
                    <a:ext uri="{FF2B5EF4-FFF2-40B4-BE49-F238E27FC236}">
                      <a16:creationId xmlns:a16="http://schemas.microsoft.com/office/drawing/2014/main" id="{E01A667E-6FAA-41CA-B878-38EC1D0A7D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702" name="Line 16">
                  <a:extLst>
                    <a:ext uri="{FF2B5EF4-FFF2-40B4-BE49-F238E27FC236}">
                      <a16:creationId xmlns:a16="http://schemas.microsoft.com/office/drawing/2014/main" id="{F6F08FDB-6CFC-41A9-9426-0C2F8EB9BC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696" name="Group 17">
                <a:extLst>
                  <a:ext uri="{FF2B5EF4-FFF2-40B4-BE49-F238E27FC236}">
                    <a16:creationId xmlns:a16="http://schemas.microsoft.com/office/drawing/2014/main" id="{7CC0FE9E-8BF4-4BE2-822E-C3D760F6CD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97" name="Line 18">
                  <a:extLst>
                    <a:ext uri="{FF2B5EF4-FFF2-40B4-BE49-F238E27FC236}">
                      <a16:creationId xmlns:a16="http://schemas.microsoft.com/office/drawing/2014/main" id="{284A0D75-E706-4947-8A98-9751955F67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98" name="Line 19">
                  <a:extLst>
                    <a:ext uri="{FF2B5EF4-FFF2-40B4-BE49-F238E27FC236}">
                      <a16:creationId xmlns:a16="http://schemas.microsoft.com/office/drawing/2014/main" id="{1F2C37E6-DFBA-48ED-A675-BC25603D0F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99" name="Line 20">
                  <a:extLst>
                    <a:ext uri="{FF2B5EF4-FFF2-40B4-BE49-F238E27FC236}">
                      <a16:creationId xmlns:a16="http://schemas.microsoft.com/office/drawing/2014/main" id="{06B494C4-6112-40C0-ACC9-CC572FAAB7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4598" name="Group 21">
              <a:extLst>
                <a:ext uri="{FF2B5EF4-FFF2-40B4-BE49-F238E27FC236}">
                  <a16:creationId xmlns:a16="http://schemas.microsoft.com/office/drawing/2014/main" id="{2FD8124B-7662-40D7-80F7-5994F2DD5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3896"/>
              <a:ext cx="316" cy="147"/>
              <a:chOff x="3600" y="219"/>
              <a:chExt cx="360" cy="175"/>
            </a:xfrm>
          </p:grpSpPr>
          <p:sp>
            <p:nvSpPr>
              <p:cNvPr id="24677" name="Oval 22">
                <a:extLst>
                  <a:ext uri="{FF2B5EF4-FFF2-40B4-BE49-F238E27FC236}">
                    <a16:creationId xmlns:a16="http://schemas.microsoft.com/office/drawing/2014/main" id="{6FE1F288-5D9F-4E74-B972-745BBBD3D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78" name="Line 23">
                <a:extLst>
                  <a:ext uri="{FF2B5EF4-FFF2-40B4-BE49-F238E27FC236}">
                    <a16:creationId xmlns:a16="http://schemas.microsoft.com/office/drawing/2014/main" id="{D8819F2A-4003-41DD-B347-9153F2BB1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79" name="Line 24">
                <a:extLst>
                  <a:ext uri="{FF2B5EF4-FFF2-40B4-BE49-F238E27FC236}">
                    <a16:creationId xmlns:a16="http://schemas.microsoft.com/office/drawing/2014/main" id="{A57A70C7-3749-415E-BD7E-BF74E1492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80" name="Rectangle 25">
                <a:extLst>
                  <a:ext uri="{FF2B5EF4-FFF2-40B4-BE49-F238E27FC236}">
                    <a16:creationId xmlns:a16="http://schemas.microsoft.com/office/drawing/2014/main" id="{031889CC-C0EF-4619-8AEA-999F28200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1" name="Oval 26">
                <a:extLst>
                  <a:ext uri="{FF2B5EF4-FFF2-40B4-BE49-F238E27FC236}">
                    <a16:creationId xmlns:a16="http://schemas.microsoft.com/office/drawing/2014/main" id="{782A9A9F-5045-466F-9E58-31C6A6A6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4682" name="Group 27">
                <a:extLst>
                  <a:ext uri="{FF2B5EF4-FFF2-40B4-BE49-F238E27FC236}">
                    <a16:creationId xmlns:a16="http://schemas.microsoft.com/office/drawing/2014/main" id="{1D1CAA70-EB31-4DD9-A860-98A185DFC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687" name="Line 28">
                  <a:extLst>
                    <a:ext uri="{FF2B5EF4-FFF2-40B4-BE49-F238E27FC236}">
                      <a16:creationId xmlns:a16="http://schemas.microsoft.com/office/drawing/2014/main" id="{46395ECF-FBA6-4106-ABFF-958DC7DE5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88" name="Line 29">
                  <a:extLst>
                    <a:ext uri="{FF2B5EF4-FFF2-40B4-BE49-F238E27FC236}">
                      <a16:creationId xmlns:a16="http://schemas.microsoft.com/office/drawing/2014/main" id="{A250B4E7-7D61-491A-AD1D-19AC21829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89" name="Line 30">
                  <a:extLst>
                    <a:ext uri="{FF2B5EF4-FFF2-40B4-BE49-F238E27FC236}">
                      <a16:creationId xmlns:a16="http://schemas.microsoft.com/office/drawing/2014/main" id="{7BB81820-5B2A-4E4F-8D94-5A4335F24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683" name="Group 31">
                <a:extLst>
                  <a:ext uri="{FF2B5EF4-FFF2-40B4-BE49-F238E27FC236}">
                    <a16:creationId xmlns:a16="http://schemas.microsoft.com/office/drawing/2014/main" id="{98A13A12-EEFD-4122-B69A-BB81C5F92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84" name="Line 32">
                  <a:extLst>
                    <a:ext uri="{FF2B5EF4-FFF2-40B4-BE49-F238E27FC236}">
                      <a16:creationId xmlns:a16="http://schemas.microsoft.com/office/drawing/2014/main" id="{351291BD-6EC3-440C-BF64-0B77680E6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85" name="Line 33">
                  <a:extLst>
                    <a:ext uri="{FF2B5EF4-FFF2-40B4-BE49-F238E27FC236}">
                      <a16:creationId xmlns:a16="http://schemas.microsoft.com/office/drawing/2014/main" id="{95E28A4E-2CBE-446D-8912-FC0F578245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86" name="Line 34">
                  <a:extLst>
                    <a:ext uri="{FF2B5EF4-FFF2-40B4-BE49-F238E27FC236}">
                      <a16:creationId xmlns:a16="http://schemas.microsoft.com/office/drawing/2014/main" id="{8E153FA4-8447-4D19-B14D-0BEF1B73B9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4599" name="Group 35">
              <a:extLst>
                <a:ext uri="{FF2B5EF4-FFF2-40B4-BE49-F238E27FC236}">
                  <a16:creationId xmlns:a16="http://schemas.microsoft.com/office/drawing/2014/main" id="{A629C4E3-DFA2-4C7E-AFEF-E802D1DD6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0" y="3302"/>
              <a:ext cx="316" cy="147"/>
              <a:chOff x="3600" y="219"/>
              <a:chExt cx="360" cy="175"/>
            </a:xfrm>
          </p:grpSpPr>
          <p:sp>
            <p:nvSpPr>
              <p:cNvPr id="24664" name="Oval 36">
                <a:extLst>
                  <a:ext uri="{FF2B5EF4-FFF2-40B4-BE49-F238E27FC236}">
                    <a16:creationId xmlns:a16="http://schemas.microsoft.com/office/drawing/2014/main" id="{ACF00139-ED96-4485-98DE-59C3D89D3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65" name="Line 37">
                <a:extLst>
                  <a:ext uri="{FF2B5EF4-FFF2-40B4-BE49-F238E27FC236}">
                    <a16:creationId xmlns:a16="http://schemas.microsoft.com/office/drawing/2014/main" id="{CBA8128E-55E1-4720-9E25-5AADAEA00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66" name="Line 38">
                <a:extLst>
                  <a:ext uri="{FF2B5EF4-FFF2-40B4-BE49-F238E27FC236}">
                    <a16:creationId xmlns:a16="http://schemas.microsoft.com/office/drawing/2014/main" id="{1849B91F-9BEF-455A-B1AA-7CB7B2C00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67" name="Rectangle 39">
                <a:extLst>
                  <a:ext uri="{FF2B5EF4-FFF2-40B4-BE49-F238E27FC236}">
                    <a16:creationId xmlns:a16="http://schemas.microsoft.com/office/drawing/2014/main" id="{115CEAB8-DF19-4735-99F7-BEC06ECE0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68" name="Oval 40">
                <a:extLst>
                  <a:ext uri="{FF2B5EF4-FFF2-40B4-BE49-F238E27FC236}">
                    <a16:creationId xmlns:a16="http://schemas.microsoft.com/office/drawing/2014/main" id="{26B942AE-9FDE-4AD1-ABFB-B8C8A7229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4669" name="Group 41">
                <a:extLst>
                  <a:ext uri="{FF2B5EF4-FFF2-40B4-BE49-F238E27FC236}">
                    <a16:creationId xmlns:a16="http://schemas.microsoft.com/office/drawing/2014/main" id="{EB653BED-1874-4E93-AA04-0DD54FE2B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674" name="Line 42">
                  <a:extLst>
                    <a:ext uri="{FF2B5EF4-FFF2-40B4-BE49-F238E27FC236}">
                      <a16:creationId xmlns:a16="http://schemas.microsoft.com/office/drawing/2014/main" id="{E7078742-24AF-4555-8EB5-FB8B5A2175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75" name="Line 43">
                  <a:extLst>
                    <a:ext uri="{FF2B5EF4-FFF2-40B4-BE49-F238E27FC236}">
                      <a16:creationId xmlns:a16="http://schemas.microsoft.com/office/drawing/2014/main" id="{6728278C-BD0A-4970-8D8B-34065966F3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76" name="Line 44">
                  <a:extLst>
                    <a:ext uri="{FF2B5EF4-FFF2-40B4-BE49-F238E27FC236}">
                      <a16:creationId xmlns:a16="http://schemas.microsoft.com/office/drawing/2014/main" id="{FBDAC469-F478-4123-9835-A329C03E9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670" name="Group 45">
                <a:extLst>
                  <a:ext uri="{FF2B5EF4-FFF2-40B4-BE49-F238E27FC236}">
                    <a16:creationId xmlns:a16="http://schemas.microsoft.com/office/drawing/2014/main" id="{51389E6D-7EB6-447B-AA29-AB2D3D3B81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71" name="Line 46">
                  <a:extLst>
                    <a:ext uri="{FF2B5EF4-FFF2-40B4-BE49-F238E27FC236}">
                      <a16:creationId xmlns:a16="http://schemas.microsoft.com/office/drawing/2014/main" id="{EE408219-BE3D-4289-A171-B9F88F8DB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72" name="Line 47">
                  <a:extLst>
                    <a:ext uri="{FF2B5EF4-FFF2-40B4-BE49-F238E27FC236}">
                      <a16:creationId xmlns:a16="http://schemas.microsoft.com/office/drawing/2014/main" id="{3F4BF6BD-7864-442F-9719-CFF4B0168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73" name="Line 48">
                  <a:extLst>
                    <a:ext uri="{FF2B5EF4-FFF2-40B4-BE49-F238E27FC236}">
                      <a16:creationId xmlns:a16="http://schemas.microsoft.com/office/drawing/2014/main" id="{43B8F74D-448C-4D16-A7CD-6A4C814070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4600" name="Group 49">
              <a:extLst>
                <a:ext uri="{FF2B5EF4-FFF2-40B4-BE49-F238E27FC236}">
                  <a16:creationId xmlns:a16="http://schemas.microsoft.com/office/drawing/2014/main" id="{7013BC16-D1B9-44BB-A02A-853A43B86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3721"/>
              <a:ext cx="315" cy="147"/>
              <a:chOff x="3600" y="219"/>
              <a:chExt cx="360" cy="175"/>
            </a:xfrm>
          </p:grpSpPr>
          <p:sp>
            <p:nvSpPr>
              <p:cNvPr id="24651" name="Oval 50">
                <a:extLst>
                  <a:ext uri="{FF2B5EF4-FFF2-40B4-BE49-F238E27FC236}">
                    <a16:creationId xmlns:a16="http://schemas.microsoft.com/office/drawing/2014/main" id="{A4F0F60C-0EF9-4633-B4E3-931D329A5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52" name="Line 51">
                <a:extLst>
                  <a:ext uri="{FF2B5EF4-FFF2-40B4-BE49-F238E27FC236}">
                    <a16:creationId xmlns:a16="http://schemas.microsoft.com/office/drawing/2014/main" id="{4B6D83DE-734B-4FA2-A130-5A67BFD91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3" name="Line 52">
                <a:extLst>
                  <a:ext uri="{FF2B5EF4-FFF2-40B4-BE49-F238E27FC236}">
                    <a16:creationId xmlns:a16="http://schemas.microsoft.com/office/drawing/2014/main" id="{31D7AC96-44F8-4E8A-A034-3AEA41F49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54" name="Rectangle 53">
                <a:extLst>
                  <a:ext uri="{FF2B5EF4-FFF2-40B4-BE49-F238E27FC236}">
                    <a16:creationId xmlns:a16="http://schemas.microsoft.com/office/drawing/2014/main" id="{A4E1352A-30D0-46AF-BDFA-62E7761B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55" name="Oval 54">
                <a:extLst>
                  <a:ext uri="{FF2B5EF4-FFF2-40B4-BE49-F238E27FC236}">
                    <a16:creationId xmlns:a16="http://schemas.microsoft.com/office/drawing/2014/main" id="{1398C045-C23F-4FC0-849C-9EE783F45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4656" name="Group 55">
                <a:extLst>
                  <a:ext uri="{FF2B5EF4-FFF2-40B4-BE49-F238E27FC236}">
                    <a16:creationId xmlns:a16="http://schemas.microsoft.com/office/drawing/2014/main" id="{5FBC7EE9-C41E-44DB-908A-0D8ED3276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661" name="Line 56">
                  <a:extLst>
                    <a:ext uri="{FF2B5EF4-FFF2-40B4-BE49-F238E27FC236}">
                      <a16:creationId xmlns:a16="http://schemas.microsoft.com/office/drawing/2014/main" id="{85E57504-C397-4288-81E0-07FD19F4BD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62" name="Line 57">
                  <a:extLst>
                    <a:ext uri="{FF2B5EF4-FFF2-40B4-BE49-F238E27FC236}">
                      <a16:creationId xmlns:a16="http://schemas.microsoft.com/office/drawing/2014/main" id="{82527B33-15DF-4B60-ABB6-531981B36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63" name="Line 58">
                  <a:extLst>
                    <a:ext uri="{FF2B5EF4-FFF2-40B4-BE49-F238E27FC236}">
                      <a16:creationId xmlns:a16="http://schemas.microsoft.com/office/drawing/2014/main" id="{8D515A0F-8A0A-494D-B31F-92258CCCD7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657" name="Group 59">
                <a:extLst>
                  <a:ext uri="{FF2B5EF4-FFF2-40B4-BE49-F238E27FC236}">
                    <a16:creationId xmlns:a16="http://schemas.microsoft.com/office/drawing/2014/main" id="{02A78CB5-1770-4ED2-810D-F509373E6A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58" name="Line 60">
                  <a:extLst>
                    <a:ext uri="{FF2B5EF4-FFF2-40B4-BE49-F238E27FC236}">
                      <a16:creationId xmlns:a16="http://schemas.microsoft.com/office/drawing/2014/main" id="{A47A5D7D-D4C4-40CB-AA15-73B2413B0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59" name="Line 61">
                  <a:extLst>
                    <a:ext uri="{FF2B5EF4-FFF2-40B4-BE49-F238E27FC236}">
                      <a16:creationId xmlns:a16="http://schemas.microsoft.com/office/drawing/2014/main" id="{10C89763-57FF-4890-81CD-321769E3B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60" name="Line 62">
                  <a:extLst>
                    <a:ext uri="{FF2B5EF4-FFF2-40B4-BE49-F238E27FC236}">
                      <a16:creationId xmlns:a16="http://schemas.microsoft.com/office/drawing/2014/main" id="{914A0808-10E1-42E1-85A6-5CC6C4C26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4601" name="Group 63">
              <a:extLst>
                <a:ext uri="{FF2B5EF4-FFF2-40B4-BE49-F238E27FC236}">
                  <a16:creationId xmlns:a16="http://schemas.microsoft.com/office/drawing/2014/main" id="{3515407F-8F49-4AEC-BB11-C16A06593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1" y="3908"/>
              <a:ext cx="316" cy="147"/>
              <a:chOff x="3600" y="219"/>
              <a:chExt cx="360" cy="175"/>
            </a:xfrm>
          </p:grpSpPr>
          <p:sp>
            <p:nvSpPr>
              <p:cNvPr id="24638" name="Oval 64">
                <a:extLst>
                  <a:ext uri="{FF2B5EF4-FFF2-40B4-BE49-F238E27FC236}">
                    <a16:creationId xmlns:a16="http://schemas.microsoft.com/office/drawing/2014/main" id="{07641B4E-C774-4816-824D-A365FF7F3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39" name="Line 65">
                <a:extLst>
                  <a:ext uri="{FF2B5EF4-FFF2-40B4-BE49-F238E27FC236}">
                    <a16:creationId xmlns:a16="http://schemas.microsoft.com/office/drawing/2014/main" id="{C4EE44C2-C23E-427C-9156-9ED775F4F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40" name="Line 66">
                <a:extLst>
                  <a:ext uri="{FF2B5EF4-FFF2-40B4-BE49-F238E27FC236}">
                    <a16:creationId xmlns:a16="http://schemas.microsoft.com/office/drawing/2014/main" id="{C5B9969D-0242-4889-91E9-AB4948B72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41" name="Rectangle 67">
                <a:extLst>
                  <a:ext uri="{FF2B5EF4-FFF2-40B4-BE49-F238E27FC236}">
                    <a16:creationId xmlns:a16="http://schemas.microsoft.com/office/drawing/2014/main" id="{8E584E48-1BC2-4FB7-A413-AF61A1F54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2" name="Oval 68">
                <a:extLst>
                  <a:ext uri="{FF2B5EF4-FFF2-40B4-BE49-F238E27FC236}">
                    <a16:creationId xmlns:a16="http://schemas.microsoft.com/office/drawing/2014/main" id="{CFEF850B-0BD4-4244-A524-73A99D9F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4643" name="Group 69">
                <a:extLst>
                  <a:ext uri="{FF2B5EF4-FFF2-40B4-BE49-F238E27FC236}">
                    <a16:creationId xmlns:a16="http://schemas.microsoft.com/office/drawing/2014/main" id="{C5C265FD-5370-4E73-8492-1D7DBEBB9F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648" name="Line 70">
                  <a:extLst>
                    <a:ext uri="{FF2B5EF4-FFF2-40B4-BE49-F238E27FC236}">
                      <a16:creationId xmlns:a16="http://schemas.microsoft.com/office/drawing/2014/main" id="{060EC93E-E776-44D3-8442-5FEBC86DB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49" name="Line 71">
                  <a:extLst>
                    <a:ext uri="{FF2B5EF4-FFF2-40B4-BE49-F238E27FC236}">
                      <a16:creationId xmlns:a16="http://schemas.microsoft.com/office/drawing/2014/main" id="{A5C276A3-3B6C-4C62-9972-C33CBB424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50" name="Line 72">
                  <a:extLst>
                    <a:ext uri="{FF2B5EF4-FFF2-40B4-BE49-F238E27FC236}">
                      <a16:creationId xmlns:a16="http://schemas.microsoft.com/office/drawing/2014/main" id="{5CFB8A1C-7116-409F-93E0-C745ED753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644" name="Group 73">
                <a:extLst>
                  <a:ext uri="{FF2B5EF4-FFF2-40B4-BE49-F238E27FC236}">
                    <a16:creationId xmlns:a16="http://schemas.microsoft.com/office/drawing/2014/main" id="{28EFFFC6-7BEC-4DA8-B990-876F17903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45" name="Line 74">
                  <a:extLst>
                    <a:ext uri="{FF2B5EF4-FFF2-40B4-BE49-F238E27FC236}">
                      <a16:creationId xmlns:a16="http://schemas.microsoft.com/office/drawing/2014/main" id="{8CBC8DDA-434B-4737-8B79-563260EC5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46" name="Line 75">
                  <a:extLst>
                    <a:ext uri="{FF2B5EF4-FFF2-40B4-BE49-F238E27FC236}">
                      <a16:creationId xmlns:a16="http://schemas.microsoft.com/office/drawing/2014/main" id="{B27F8EF2-A943-44C3-94BC-13E2BCC657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47" name="Line 76">
                  <a:extLst>
                    <a:ext uri="{FF2B5EF4-FFF2-40B4-BE49-F238E27FC236}">
                      <a16:creationId xmlns:a16="http://schemas.microsoft.com/office/drawing/2014/main" id="{3238E41F-6938-455A-8E5C-834796AA45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4602" name="Group 77">
              <a:extLst>
                <a:ext uri="{FF2B5EF4-FFF2-40B4-BE49-F238E27FC236}">
                  <a16:creationId xmlns:a16="http://schemas.microsoft.com/office/drawing/2014/main" id="{66B49D96-04D1-495F-AED5-07C29488F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1" y="3495"/>
              <a:ext cx="316" cy="147"/>
              <a:chOff x="3600" y="219"/>
              <a:chExt cx="360" cy="175"/>
            </a:xfrm>
          </p:grpSpPr>
          <p:sp>
            <p:nvSpPr>
              <p:cNvPr id="24625" name="Oval 78">
                <a:extLst>
                  <a:ext uri="{FF2B5EF4-FFF2-40B4-BE49-F238E27FC236}">
                    <a16:creationId xmlns:a16="http://schemas.microsoft.com/office/drawing/2014/main" id="{1F5DBFA8-BC40-49BB-87CF-250C7F967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26" name="Line 79">
                <a:extLst>
                  <a:ext uri="{FF2B5EF4-FFF2-40B4-BE49-F238E27FC236}">
                    <a16:creationId xmlns:a16="http://schemas.microsoft.com/office/drawing/2014/main" id="{4C1CB2F7-DC13-4B92-9B93-646EAB748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27" name="Line 80">
                <a:extLst>
                  <a:ext uri="{FF2B5EF4-FFF2-40B4-BE49-F238E27FC236}">
                    <a16:creationId xmlns:a16="http://schemas.microsoft.com/office/drawing/2014/main" id="{55F2B765-998C-417B-86DF-555737278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28" name="Rectangle 81">
                <a:extLst>
                  <a:ext uri="{FF2B5EF4-FFF2-40B4-BE49-F238E27FC236}">
                    <a16:creationId xmlns:a16="http://schemas.microsoft.com/office/drawing/2014/main" id="{E200991E-F809-46B6-8E64-2DE6CCF4E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9" name="Oval 82">
                <a:extLst>
                  <a:ext uri="{FF2B5EF4-FFF2-40B4-BE49-F238E27FC236}">
                    <a16:creationId xmlns:a16="http://schemas.microsoft.com/office/drawing/2014/main" id="{3891E76A-06CC-4A4E-BFCB-56788CC13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grpSp>
            <p:nvGrpSpPr>
              <p:cNvPr id="24630" name="Group 83">
                <a:extLst>
                  <a:ext uri="{FF2B5EF4-FFF2-40B4-BE49-F238E27FC236}">
                    <a16:creationId xmlns:a16="http://schemas.microsoft.com/office/drawing/2014/main" id="{3D273243-DF10-4F95-8027-2C7862565B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635" name="Line 84">
                  <a:extLst>
                    <a:ext uri="{FF2B5EF4-FFF2-40B4-BE49-F238E27FC236}">
                      <a16:creationId xmlns:a16="http://schemas.microsoft.com/office/drawing/2014/main" id="{77D4D4F8-9D7B-49D0-90E0-B929D74EC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36" name="Line 85">
                  <a:extLst>
                    <a:ext uri="{FF2B5EF4-FFF2-40B4-BE49-F238E27FC236}">
                      <a16:creationId xmlns:a16="http://schemas.microsoft.com/office/drawing/2014/main" id="{B6507742-E3A3-44FF-8324-0BA8C22BE8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37" name="Line 86">
                  <a:extLst>
                    <a:ext uri="{FF2B5EF4-FFF2-40B4-BE49-F238E27FC236}">
                      <a16:creationId xmlns:a16="http://schemas.microsoft.com/office/drawing/2014/main" id="{C4085428-1EF8-4FD0-AAC6-43ED9EC4B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631" name="Group 87">
                <a:extLst>
                  <a:ext uri="{FF2B5EF4-FFF2-40B4-BE49-F238E27FC236}">
                    <a16:creationId xmlns:a16="http://schemas.microsoft.com/office/drawing/2014/main" id="{1CAC5A12-F8EF-4847-8160-F15A71BB6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632" name="Line 88">
                  <a:extLst>
                    <a:ext uri="{FF2B5EF4-FFF2-40B4-BE49-F238E27FC236}">
                      <a16:creationId xmlns:a16="http://schemas.microsoft.com/office/drawing/2014/main" id="{C9291384-2961-40EB-B600-F3A88FAC3D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33" name="Line 89">
                  <a:extLst>
                    <a:ext uri="{FF2B5EF4-FFF2-40B4-BE49-F238E27FC236}">
                      <a16:creationId xmlns:a16="http://schemas.microsoft.com/office/drawing/2014/main" id="{EC847B46-1646-4999-9EC9-E36CD9E33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634" name="Line 90">
                  <a:extLst>
                    <a:ext uri="{FF2B5EF4-FFF2-40B4-BE49-F238E27FC236}">
                      <a16:creationId xmlns:a16="http://schemas.microsoft.com/office/drawing/2014/main" id="{89C893E8-FECB-4FA1-AF7D-D73A06CB90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4603" name="Freeform 102">
              <a:extLst>
                <a:ext uri="{FF2B5EF4-FFF2-40B4-BE49-F238E27FC236}">
                  <a16:creationId xmlns:a16="http://schemas.microsoft.com/office/drawing/2014/main" id="{3CB87ADA-BC6E-40FE-9CB2-09853EAAC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" y="3380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4" name="Freeform 103">
              <a:extLst>
                <a:ext uri="{FF2B5EF4-FFF2-40B4-BE49-F238E27FC236}">
                  <a16:creationId xmlns:a16="http://schemas.microsoft.com/office/drawing/2014/main" id="{78FD78C6-37CD-497E-A68C-4CD49CDC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" y="3627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570 w 294"/>
                <a:gd name="T3" fmla="*/ 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5" name="Freeform 104">
              <a:extLst>
                <a:ext uri="{FF2B5EF4-FFF2-40B4-BE49-F238E27FC236}">
                  <a16:creationId xmlns:a16="http://schemas.microsoft.com/office/drawing/2014/main" id="{6AC97947-DC83-47E8-8CE5-5F22FBEFB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" y="3612"/>
              <a:ext cx="396" cy="156"/>
            </a:xfrm>
            <a:custGeom>
              <a:avLst/>
              <a:gdLst>
                <a:gd name="T0" fmla="*/ 0 w 378"/>
                <a:gd name="T1" fmla="*/ 16 h 174"/>
                <a:gd name="T2" fmla="*/ 105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6" name="Freeform 105">
              <a:extLst>
                <a:ext uri="{FF2B5EF4-FFF2-40B4-BE49-F238E27FC236}">
                  <a16:creationId xmlns:a16="http://schemas.microsoft.com/office/drawing/2014/main" id="{87A8D205-C3F4-4971-9B65-99CC9B778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46"/>
              <a:ext cx="130" cy="320"/>
            </a:xfrm>
            <a:custGeom>
              <a:avLst/>
              <a:gdLst>
                <a:gd name="T0" fmla="*/ 0 w 118"/>
                <a:gd name="T1" fmla="*/ 1 h 500"/>
                <a:gd name="T2" fmla="*/ 1003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7" name="Freeform 106">
              <a:extLst>
                <a:ext uri="{FF2B5EF4-FFF2-40B4-BE49-F238E27FC236}">
                  <a16:creationId xmlns:a16="http://schemas.microsoft.com/office/drawing/2014/main" id="{7E9BDC85-713D-433D-873D-FCB3AC76D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3982"/>
              <a:ext cx="464" cy="47"/>
            </a:xfrm>
            <a:custGeom>
              <a:avLst/>
              <a:gdLst>
                <a:gd name="T0" fmla="*/ 53780 w 370"/>
                <a:gd name="T1" fmla="*/ 149780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8" name="Freeform 107">
              <a:extLst>
                <a:ext uri="{FF2B5EF4-FFF2-40B4-BE49-F238E27FC236}">
                  <a16:creationId xmlns:a16="http://schemas.microsoft.com/office/drawing/2014/main" id="{0E5A82D3-1B02-4E06-BEC1-B34DD8C60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642"/>
              <a:ext cx="122" cy="268"/>
            </a:xfrm>
            <a:custGeom>
              <a:avLst/>
              <a:gdLst>
                <a:gd name="T0" fmla="*/ 1 w 176"/>
                <a:gd name="T1" fmla="*/ 1 h 412"/>
                <a:gd name="T2" fmla="*/ 1 w 176"/>
                <a:gd name="T3" fmla="*/ 1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609" name="Group 178">
              <a:extLst>
                <a:ext uri="{FF2B5EF4-FFF2-40B4-BE49-F238E27FC236}">
                  <a16:creationId xmlns:a16="http://schemas.microsoft.com/office/drawing/2014/main" id="{D45F5166-1FF7-4D04-B96C-B02F7829A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1" y="3375"/>
              <a:ext cx="228" cy="165"/>
              <a:chOff x="1548" y="3723"/>
              <a:chExt cx="228" cy="165"/>
            </a:xfrm>
          </p:grpSpPr>
          <p:sp>
            <p:nvSpPr>
              <p:cNvPr id="24622" name="Rectangle 179">
                <a:extLst>
                  <a:ext uri="{FF2B5EF4-FFF2-40B4-BE49-F238E27FC236}">
                    <a16:creationId xmlns:a16="http://schemas.microsoft.com/office/drawing/2014/main" id="{91B78C9F-D69A-4B41-BDE3-455B83BA5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23" name="Rectangle 180">
                <a:extLst>
                  <a:ext uri="{FF2B5EF4-FFF2-40B4-BE49-F238E27FC236}">
                    <a16:creationId xmlns:a16="http://schemas.microsoft.com/office/drawing/2014/main" id="{1CB5CE82-4E40-4D1E-8BAF-E7EEE9C4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24" name="Line 181">
                <a:extLst>
                  <a:ext uri="{FF2B5EF4-FFF2-40B4-BE49-F238E27FC236}">
                    <a16:creationId xmlns:a16="http://schemas.microsoft.com/office/drawing/2014/main" id="{5E26CE67-EDA3-4ED2-AB0E-106C57422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10" name="Group 182">
              <a:extLst>
                <a:ext uri="{FF2B5EF4-FFF2-40B4-BE49-F238E27FC236}">
                  <a16:creationId xmlns:a16="http://schemas.microsoft.com/office/drawing/2014/main" id="{A89A171D-3B54-418B-985A-54A88A276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3306"/>
              <a:ext cx="228" cy="165"/>
              <a:chOff x="1548" y="3723"/>
              <a:chExt cx="228" cy="165"/>
            </a:xfrm>
          </p:grpSpPr>
          <p:sp>
            <p:nvSpPr>
              <p:cNvPr id="24619" name="Rectangle 183">
                <a:extLst>
                  <a:ext uri="{FF2B5EF4-FFF2-40B4-BE49-F238E27FC236}">
                    <a16:creationId xmlns:a16="http://schemas.microsoft.com/office/drawing/2014/main" id="{EDDDE9FB-4FBE-4B6B-B057-B905EBF07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20" name="Rectangle 184">
                <a:extLst>
                  <a:ext uri="{FF2B5EF4-FFF2-40B4-BE49-F238E27FC236}">
                    <a16:creationId xmlns:a16="http://schemas.microsoft.com/office/drawing/2014/main" id="{6321D6DD-02C3-47E5-A28D-95AC57880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21" name="Line 185">
                <a:extLst>
                  <a:ext uri="{FF2B5EF4-FFF2-40B4-BE49-F238E27FC236}">
                    <a16:creationId xmlns:a16="http://schemas.microsoft.com/office/drawing/2014/main" id="{06B8D4D1-AC76-44AE-BB2D-F931C1AC3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11" name="Group 186">
              <a:extLst>
                <a:ext uri="{FF2B5EF4-FFF2-40B4-BE49-F238E27FC236}">
                  <a16:creationId xmlns:a16="http://schemas.microsoft.com/office/drawing/2014/main" id="{29B387B8-082D-466F-A2B4-9640FEE3E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0" y="3897"/>
              <a:ext cx="228" cy="165"/>
              <a:chOff x="1548" y="3723"/>
              <a:chExt cx="228" cy="165"/>
            </a:xfrm>
          </p:grpSpPr>
          <p:sp>
            <p:nvSpPr>
              <p:cNvPr id="24616" name="Rectangle 187">
                <a:extLst>
                  <a:ext uri="{FF2B5EF4-FFF2-40B4-BE49-F238E27FC236}">
                    <a16:creationId xmlns:a16="http://schemas.microsoft.com/office/drawing/2014/main" id="{39C03905-6DD9-4F82-B709-5502E62F0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17" name="Rectangle 188">
                <a:extLst>
                  <a:ext uri="{FF2B5EF4-FFF2-40B4-BE49-F238E27FC236}">
                    <a16:creationId xmlns:a16="http://schemas.microsoft.com/office/drawing/2014/main" id="{44C0BB3F-D476-4639-81DE-4554FD046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18" name="Line 189">
                <a:extLst>
                  <a:ext uri="{FF2B5EF4-FFF2-40B4-BE49-F238E27FC236}">
                    <a16:creationId xmlns:a16="http://schemas.microsoft.com/office/drawing/2014/main" id="{E5C52DBE-C3F3-4085-8F21-F99508CAB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12" name="Group 190">
              <a:extLst>
                <a:ext uri="{FF2B5EF4-FFF2-40B4-BE49-F238E27FC236}">
                  <a16:creationId xmlns:a16="http://schemas.microsoft.com/office/drawing/2014/main" id="{14ADA13F-5364-4F6A-9A45-168C1C8AA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3597"/>
              <a:ext cx="228" cy="165"/>
              <a:chOff x="1548" y="3723"/>
              <a:chExt cx="228" cy="165"/>
            </a:xfrm>
          </p:grpSpPr>
          <p:sp>
            <p:nvSpPr>
              <p:cNvPr id="24613" name="Rectangle 191">
                <a:extLst>
                  <a:ext uri="{FF2B5EF4-FFF2-40B4-BE49-F238E27FC236}">
                    <a16:creationId xmlns:a16="http://schemas.microsoft.com/office/drawing/2014/main" id="{B6AC316B-E590-4997-BD25-7F864FB3C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14" name="Rectangle 192">
                <a:extLst>
                  <a:ext uri="{FF2B5EF4-FFF2-40B4-BE49-F238E27FC236}">
                    <a16:creationId xmlns:a16="http://schemas.microsoft.com/office/drawing/2014/main" id="{D3D5AA14-EA60-4881-B421-C538F6E06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4615" name="Line 193">
                <a:extLst>
                  <a:ext uri="{FF2B5EF4-FFF2-40B4-BE49-F238E27FC236}">
                    <a16:creationId xmlns:a16="http://schemas.microsoft.com/office/drawing/2014/main" id="{DAAF6181-08D0-41C9-ADCA-D0BCF7DCB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4591" name="Group 194">
            <a:extLst>
              <a:ext uri="{FF2B5EF4-FFF2-40B4-BE49-F238E27FC236}">
                <a16:creationId xmlns:a16="http://schemas.microsoft.com/office/drawing/2014/main" id="{636D4401-8499-44CA-8501-13E9A630789F}"/>
              </a:ext>
            </a:extLst>
          </p:cNvPr>
          <p:cNvGrpSpPr>
            <a:grpSpLocks/>
          </p:cNvGrpSpPr>
          <p:nvPr/>
        </p:nvGrpSpPr>
        <p:grpSpPr bwMode="auto">
          <a:xfrm>
            <a:off x="6457950" y="5434013"/>
            <a:ext cx="361950" cy="261937"/>
            <a:chOff x="1548" y="3723"/>
            <a:chExt cx="228" cy="165"/>
          </a:xfrm>
        </p:grpSpPr>
        <p:sp>
          <p:nvSpPr>
            <p:cNvPr id="24592" name="Rectangle 195">
              <a:extLst>
                <a:ext uri="{FF2B5EF4-FFF2-40B4-BE49-F238E27FC236}">
                  <a16:creationId xmlns:a16="http://schemas.microsoft.com/office/drawing/2014/main" id="{96A9B997-30FD-470C-A321-2D19EC30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4593" name="Rectangle 196">
              <a:extLst>
                <a:ext uri="{FF2B5EF4-FFF2-40B4-BE49-F238E27FC236}">
                  <a16:creationId xmlns:a16="http://schemas.microsoft.com/office/drawing/2014/main" id="{2A089626-5282-46C3-9FB3-342E4445E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4594" name="Line 197">
              <a:extLst>
                <a:ext uri="{FF2B5EF4-FFF2-40B4-BE49-F238E27FC236}">
                  <a16:creationId xmlns:a16="http://schemas.microsoft.com/office/drawing/2014/main" id="{E209981A-5B6C-41DC-846F-DBE28E10B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36" grpId="0" autoUpdateAnimBg="0"/>
      <p:bldP spid="1117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>
            <a:extLst>
              <a:ext uri="{FF2B5EF4-FFF2-40B4-BE49-F238E27FC236}">
                <a16:creationId xmlns:a16="http://schemas.microsoft.com/office/drawing/2014/main" id="{E7CEDB97-4E17-4FB1-989E-56275E9FD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Datagram : Forwarding table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7506607-8D78-45AE-BCBD-5D33222B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181100"/>
            <a:ext cx="78105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                    </a:t>
            </a:r>
            <a:r>
              <a:rPr kumimoji="0" lang="en-US" altLang="ko-KR" sz="1800" b="0" u="sng">
                <a:latin typeface="Times" panose="02020603050405020304" pitchFamily="18" charset="0"/>
                <a:cs typeface="Times New Roman" panose="02020603050405020304" pitchFamily="18" charset="0"/>
              </a:rPr>
              <a:t>Destination Address Range</a:t>
            </a: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kumimoji="0" lang="en-US" altLang="ko-KR" sz="1800" b="0" u="sng">
                <a:latin typeface="Times" panose="02020603050405020304" pitchFamily="18" charset="0"/>
                <a:cs typeface="Times New Roman" panose="02020603050405020304" pitchFamily="18" charset="0"/>
              </a:rPr>
              <a:t>Link Interface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11001000 00010111 00010000 00000000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                             through                                                                  0  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11001000 00010111 00010111 11111111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11001000 00010111 00011000 00000000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                            through                                                                   1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11001000 00010111 00011000 11111111 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11001000 00010111 00011001 00000000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                            through                                                                   2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11001000 00010111 00011111 11111111 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                   otherwise                                                                        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>
            <a:extLst>
              <a:ext uri="{FF2B5EF4-FFF2-40B4-BE49-F238E27FC236}">
                <a16:creationId xmlns:a16="http://schemas.microsoft.com/office/drawing/2014/main" id="{C54C9BAA-10A6-4901-A25D-5222923EB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Datagram : Longest prefix matching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F1A7837-C437-4F1B-A79D-22264D326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822450"/>
            <a:ext cx="62420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                                </a:t>
            </a:r>
            <a:r>
              <a:rPr kumimoji="0" lang="en-US" altLang="ko-KR" sz="1800" b="0" u="sng">
                <a:latin typeface="Times" panose="02020603050405020304" pitchFamily="18" charset="0"/>
                <a:cs typeface="Times New Roman" panose="02020603050405020304" pitchFamily="18" charset="0"/>
              </a:rPr>
              <a:t>Prefix Match</a:t>
            </a: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kumimoji="0" lang="en-US" altLang="ko-KR" sz="1800" b="0" u="sng">
                <a:latin typeface="Times" panose="02020603050405020304" pitchFamily="18" charset="0"/>
                <a:cs typeface="Times New Roman" panose="02020603050405020304" pitchFamily="18" charset="0"/>
              </a:rPr>
              <a:t>Link Interface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11001000 00010111 00010                                       0 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11001000 00010111 00011000                                 1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11001000 00010111 00011                                       2</a:t>
            </a:r>
            <a:endParaRPr kumimoji="0" lang="en-US" altLang="ko-KR" sz="2000" b="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Times" panose="02020603050405020304" pitchFamily="18" charset="0"/>
                <a:cs typeface="Times New Roman" panose="02020603050405020304" pitchFamily="18" charset="0"/>
              </a:rPr>
              <a:t>                        otherwise                                                     3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74F728E-EFE9-40D2-9022-811525C9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4959350"/>
            <a:ext cx="5126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DA: 11001000  00010111  00011000  10101010 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3276580A-9CC0-4924-8BB4-C6B7DA9E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690938"/>
            <a:ext cx="117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rgbClr val="FF0000"/>
                </a:solidFill>
                <a:latin typeface="Comic Sans MS" panose="030F0702030302020204" pitchFamily="66" charset="0"/>
              </a:rPr>
              <a:t>Examples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59261700-1B91-4D0C-BDAA-78BA3FBA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4191000"/>
            <a:ext cx="5126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latin typeface="Comic Sans MS" panose="030F0702030302020204" pitchFamily="66" charset="0"/>
              </a:rPr>
              <a:t>DA: 11001000  00010111  00010110  10100001 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30917A9F-BB4A-454E-A144-F65DB0B0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4167188"/>
            <a:ext cx="2055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rgbClr val="FF0000"/>
                </a:solidFill>
                <a:latin typeface="Comic Sans MS" panose="030F0702030302020204" pitchFamily="66" charset="0"/>
              </a:rPr>
              <a:t>Which interface?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5D2D3EFB-E581-42D5-9FCF-8510933B6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3" y="4951413"/>
            <a:ext cx="2055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rgbClr val="FF0000"/>
                </a:solidFill>
                <a:latin typeface="Comic Sans MS" panose="030F0702030302020204" pitchFamily="66" charset="0"/>
              </a:rPr>
              <a:t>Which interface?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>
            <a:extLst>
              <a:ext uri="{FF2B5EF4-FFF2-40B4-BE49-F238E27FC236}">
                <a16:creationId xmlns:a16="http://schemas.microsoft.com/office/drawing/2014/main" id="{A927D152-150D-42C1-A3AE-7F4AE1159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400" y="762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3. Router </a:t>
            </a:r>
            <a:r>
              <a:rPr lang="ko-KR" altLang="en-US" sz="2400" dirty="0"/>
              <a:t>구조 개요</a:t>
            </a:r>
            <a:endParaRPr lang="en-US" altLang="ko-KR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FE92CB3-6D32-4AE3-9601-72387F857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12800"/>
            <a:ext cx="8126413" cy="91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/>
              <a:t>2</a:t>
            </a:r>
            <a:r>
              <a:rPr lang="ko-KR" altLang="en-US" sz="1800"/>
              <a:t>가지 라우터 기능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en-US" altLang="ko-KR" sz="1800"/>
              <a:t>routing algorithms/protocol (RIP, OSPF, BGP) </a:t>
            </a:r>
            <a:r>
              <a:rPr lang="ko-KR" altLang="en-US" sz="1800"/>
              <a:t>실행</a:t>
            </a:r>
            <a:endParaRPr lang="en-US" altLang="ko-KR" sz="1800"/>
          </a:p>
          <a:p>
            <a:pPr eaLnBrk="1" hangingPunct="1"/>
            <a:r>
              <a:rPr lang="ko-KR" altLang="en-US" sz="1800" i="1"/>
              <a:t>입력링크에 출력링크로 데이터그램 포워딩 </a:t>
            </a:r>
            <a:r>
              <a:rPr lang="en-US" altLang="ko-KR" sz="1800" i="1"/>
              <a:t> </a:t>
            </a:r>
            <a:endParaRPr lang="en-US" altLang="ko-KR" sz="1800"/>
          </a:p>
        </p:txBody>
      </p:sp>
      <p:pic>
        <p:nvPicPr>
          <p:cNvPr id="29700" name="Picture 4" descr="461 swtch components">
            <a:extLst>
              <a:ext uri="{FF2B5EF4-FFF2-40B4-BE49-F238E27FC236}">
                <a16:creationId xmlns:a16="http://schemas.microsoft.com/office/drawing/2014/main" id="{9798C610-DCF1-4765-A6DE-0F5689C8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697163"/>
            <a:ext cx="6399213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</TotalTime>
  <Words>1686</Words>
  <Application>Microsoft Office PowerPoint</Application>
  <PresentationFormat>화면 슬라이드 쇼(4:3)</PresentationFormat>
  <Paragraphs>470</Paragraphs>
  <Slides>27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Tahoma</vt:lpstr>
      <vt:lpstr>굴림</vt:lpstr>
      <vt:lpstr>Arial</vt:lpstr>
      <vt:lpstr>Wingdings</vt:lpstr>
      <vt:lpstr>Times New Roman</vt:lpstr>
      <vt:lpstr>HY헤드라인M</vt:lpstr>
      <vt:lpstr>HY견고딕</vt:lpstr>
      <vt:lpstr>Comic Sans MS</vt:lpstr>
      <vt:lpstr>Times</vt:lpstr>
      <vt:lpstr>ZapfDingbats</vt:lpstr>
      <vt:lpstr>기본 디자인</vt:lpstr>
      <vt:lpstr>Microsoft Clip Gallery</vt:lpstr>
      <vt:lpstr>PowerPoint 프레젠테이션</vt:lpstr>
      <vt:lpstr>1. Network-Layer Functions</vt:lpstr>
      <vt:lpstr>PowerPoint 프레젠테이션</vt:lpstr>
      <vt:lpstr>2. 가상회선과 데이터그램 네트워크  </vt:lpstr>
      <vt:lpstr>가상회선(VC:Virtual Circuit) 네트워크</vt:lpstr>
      <vt:lpstr>데이터그램 네트워크</vt:lpstr>
      <vt:lpstr>Datagram : Forwarding table</vt:lpstr>
      <vt:lpstr>Datagram : Longest prefix matching</vt:lpstr>
      <vt:lpstr>3. Router 구조 개요</vt:lpstr>
      <vt:lpstr>4. The Internet Network layer</vt:lpstr>
      <vt:lpstr>IP datagram format</vt:lpstr>
      <vt:lpstr>IP 분할 및 재조립</vt:lpstr>
      <vt:lpstr>IP Addressing: introduction</vt:lpstr>
      <vt:lpstr>Subnets</vt:lpstr>
      <vt:lpstr>IP addressing: 클래스형 주소</vt:lpstr>
      <vt:lpstr>IP addressing: CIDR</vt:lpstr>
      <vt:lpstr>IP 주소변환</vt:lpstr>
      <vt:lpstr>IP 주소변환</vt:lpstr>
      <vt:lpstr>DHCP: Dynamic Host Configuration Protocol</vt:lpstr>
      <vt:lpstr>DHCP client-server scenario</vt:lpstr>
      <vt:lpstr>DHCP client-server scenario</vt:lpstr>
      <vt:lpstr>NAT: Network Address Translation</vt:lpstr>
      <vt:lpstr>NAT: Network Address Translation</vt:lpstr>
      <vt:lpstr>NAT traversal problem</vt:lpstr>
      <vt:lpstr>NAT traversal problem</vt:lpstr>
      <vt:lpstr>NAT traversal problem</vt:lpstr>
      <vt:lpstr>ICMP: Internet Control Message Protocol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최승식</cp:lastModifiedBy>
  <cp:revision>329</cp:revision>
  <cp:lastPrinted>2019-11-20T06:59:46Z</cp:lastPrinted>
  <dcterms:created xsi:type="dcterms:W3CDTF">2002-03-23T01:01:44Z</dcterms:created>
  <dcterms:modified xsi:type="dcterms:W3CDTF">2020-11-24T09:37:29Z</dcterms:modified>
</cp:coreProperties>
</file>