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Action1.xml" ContentType="application/vnd.ms-office.inkAction+xml"/>
  <Override PartName="/ppt/notesSlides/notesSlide2.xml" ContentType="application/vnd.openxmlformats-officedocument.presentationml.notesSlide+xml"/>
  <Override PartName="/ppt/ink/inkAction2.xml" ContentType="application/vnd.ms-office.inkAction+xml"/>
  <Override PartName="/ppt/notesSlides/notesSlide3.xml" ContentType="application/vnd.openxmlformats-officedocument.presentationml.notesSlide+xml"/>
  <Override PartName="/ppt/ink/inkAction3.xml" ContentType="application/vnd.ms-office.inkAction+xml"/>
  <Override PartName="/ppt/notesSlides/notesSlide4.xml" ContentType="application/vnd.openxmlformats-officedocument.presentationml.notesSlide+xml"/>
  <Override PartName="/ppt/ink/inkAction4.xml" ContentType="application/vnd.ms-office.inkAction+xml"/>
  <Override PartName="/ppt/tags/tag1.xml" ContentType="application/vnd.openxmlformats-officedocument.presentationml.tags+xml"/>
  <Override PartName="/ppt/ink/inkAction5.xml" ContentType="application/vnd.ms-office.inkAction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Action6.xml" ContentType="application/vnd.ms-office.inkAction+xml"/>
  <Override PartName="/ppt/ink/inkAction7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304" r:id="rId2"/>
    <p:sldId id="305" r:id="rId3"/>
    <p:sldId id="307" r:id="rId4"/>
    <p:sldId id="308" r:id="rId5"/>
    <p:sldId id="309" r:id="rId6"/>
    <p:sldId id="311" r:id="rId7"/>
    <p:sldId id="313" r:id="rId8"/>
    <p:sldId id="315" r:id="rId9"/>
    <p:sldId id="428" r:id="rId10"/>
    <p:sldId id="430" r:id="rId11"/>
    <p:sldId id="432" r:id="rId12"/>
    <p:sldId id="433" r:id="rId13"/>
    <p:sldId id="435" r:id="rId14"/>
    <p:sldId id="436" r:id="rId15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66CC"/>
    <a:srgbClr val="FF33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37" autoAdjust="0"/>
  </p:normalViewPr>
  <p:slideViewPr>
    <p:cSldViewPr snapToGrid="0">
      <p:cViewPr varScale="1">
        <p:scale>
          <a:sx n="113" d="100"/>
          <a:sy n="113" d="100"/>
        </p:scale>
        <p:origin x="11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1914" y="-78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4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814"/>
            <a:ext cx="2946400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53D5E811-6C48-4B87-BBD7-BDA8CE225B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1150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13T09:45:11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05283">
    <iact:property name="dataType"/>
    <iact:actionData xml:id="d0">
      <inkml:trace xmlns:inkml="http://www.w3.org/2003/InkML" xml:id="stk0" contextRef="#ctx0" brushRef="#br0">10901 8149 0,'17'0'122,"19"18"-106,-19-18-1,19 0 1,-19 0-15,19-18 13,17 1-13,-18 17 14,0-18 1,0 18-10,-17 0-5,0 0 14,-1-18-14,19 18 13,-19 0 55</inkml:trace>
    </iact:actionData>
  </iact:action>
  <iact:action type="add" startTime="106419">
    <iact:property name="dataType"/>
    <iact:actionData xml:id="d1">
      <inkml:trace xmlns:inkml="http://www.w3.org/2003/InkML" xml:id="stk1" contextRef="#ctx0" brushRef="#br0">11412 8378 0,'-35'0'84,"17"0"-68,-17 0-1,18 0 1,-1 18-15,0-18 14,1 0-14,-1 0 13,0 0 2,1 0 6,-19 0 9,19-18-15,-1 18 15,1 0-24,-1-17 8,-17 17 1,35-18-15,-18 18 14,0-17 0,1 17-14,-1-18 14,-17 18 0,-1-18-8,19 1 9,-1 17-15,18-18 13,-35 0-13,17 1 29,1 17-14,17-18 0,-18 18-10,18-18-5,-18 1 14,18-18-14,-17 35 14,17-36-14,-18 19 13,18-1-13,-18-17 14,18 17-14,-17 0 13,17-17-13,0 18 21,0-19-21,0 19 13,0-1-13,0 0 14,0-17-14,0 17 13,17-17-13,-17 17 14,36 1-14,-36-1 14,35 1 0,-35-1-8,35 0-6,-17 18 14,17-35-14,0 17 13,-17 1 2,0 17-15,-1 0 13,19 0-13,-19 0 14,1 0 7,0 0-21,-1 0 14,19 0 0,-1 0-14,0 0 14,0 17-14,18-17 14,-17 0-14,16 18 13,1 0-13,0-18 20,-35 17-20,17-17 14,0 0-14,-17 0 14,-18 18-14,18-18 13,17 0-13,-17 35 14,17-35-14,-35 18 14,35-1-14,-17 1 13,17 0-7,-17-1-6,-1 1 13,1 0-13,17-18 14,-17 35-14,-18-17 14,35 17-14,-35-17 13,36-1-13,-19 36 14,1-18-14,-1 1 20,1-19-20,17 1 14,-35 17-14,18-17 13,0-1 2,-18 1 0,0 0-1,0-1 1,0 19-10,0-19 10,0 1-15,0 0 14,0-1 0,0 1-14,0-1 14,0 1-14,-18 0 13,-17 17 9,17-17-8,0-1-14,-17 1 14,18 0-14,-1-1 13,-35 19-13,35-19 14,1-17-14,-19 18 14,36-1-14,-17-17 13,17 18-7,-35-18-6,17 18 14,-17-1 0,17-17-14,0 0 14,-17 0-14,17 0 13,1 0 2,-1 0 0,0 0 21,1 0-5,-1 0-31,1 0 51,-1 0-51,18-17 14,-18 17-14,18-18 13,0 0-13,-17 18 14,17-17 1,-18 17-1,0-18-8,18 1 8,0-1 17,-17 0-17,17 1-14,0-1 14,0 0 7,-18 18-21</inkml:trace>
    </iact:actionData>
  </iact:action>
  <iact:action type="add" startTime="123803">
    <iact:property name="dataType"/>
    <iact:actionData xml:id="d2">
      <inkml:trace xmlns:inkml="http://www.w3.org/2003/InkML" xml:id="stk2" contextRef="#ctx0" brushRef="#br0">10195 11007 0,'-17'0'84,"-1"0"-53,0 0-15,1 0-15,-19 0 14,19 0-9,-1 0-5,-17 0 14,17 0 0,-17 0-14,17 0 14,1 0-14,-1 0 14,-17 0 0,17-18 1,-17 18-10,35-18 10,-18 18 0,-17-17-1,0-19 1,17 19 0,0-1-15,1 1 13,-1-1-7,0 0-6,1 1 13,-1-1-13,1-17 14,-1 17 1,0 18-1,18-18 1,0 1 0,-17-1-10,-19-17 10,19 0-1,-1 17 1,18 0 0,-18 1-15,18-1 13,-17 18-13,-1-35 14,1 17-9,-1-17-5,18 17 14,-18 18-14,1-35 14,17-18-14,0 35 13,-18 1-13,18-19 14,-18 19-14,18-1 13,0-17-13,-35 35 21,35-35-21,-18-1 13,18 1-13,-17 17 14,17-17-14,-18 18 13,18-1-13,0 0 14,0 1 1,0-1-15,0 0 20,0 1-20,0-1 14,0 0 0,0 1 1,18 17-1,-18-35-14,0 17 14,17 0 7,1 1-6,0-19-1,-1 19-14,1 17 14,-18-18-14,18 0 14,-1 1-14,1 17 13,-18-18-13,18 18 14,-1-35-9,1 35-5,-1 0 14,1-18-14,-18 1 14,18 17 0,-1 0-14,1-18 14,0 18 1,17 0 6,-17 0-7,-1 0-14,1 0 14,-1 0-14,19 0 14,-1 0-14,0 18 13,1-18-13,17 0 14,-18 0-14,0 0 13,18 0-7,-18 0-6,1 0 14,-1 0-14,-18 0 13,1 0-13,0 0 14,-1 0-14,-17 17 13,18 1-13,0-18 14,-1 0-14,1 0 20,0 17-5,-1-17-1,1 0-14,-18 18 14,17-18-14,1 0 14,-18 18 0,0-1-14,35-17 14,-17 18-9,0-18 10,-1 18-15,19-1 14,-19-17 0,-17 18-14,18-18 14,0 0 1,-18 35-15,17-35 13,1 0-7,-1 18 8,-17 0 17,18-1-1,-18 1-30,0-1 20,18 1-5,-18 0 31,0-1-46,17-17 13,-17 18 2,18-18-10,-18 18-5,0-1 14,0 1 1,0 0-1,18-18 1,-18 17-15,0 1 29,0-1-23,17 1-6,-17 0 13,0-1-13,0 1 14,0 0 0,0-1-14,18-17 14,-18 18-14,18-18 14,-18 18-14,0-1 13,0 1-7,0-1-6,0 1 14,0 0-14,0-1 13,0 1 2,0 0-15,0-1 45,0 1-24,0 0-7,0-1 17,0 1-31,-18 17 29,18 0-23,-18-17 8,1 0 1,17-1-1,0 1 1,0 0-15,-18-1 14,18 1 7,-35 0-7,17-18 17,18 17-31,-18 1 29,1-18-29,17 17 20,-18-17-20,18 18 14,-17 0-14,-1-18 13,0 17 2,1-17-15,17 18 14,-36 0 0,36-1-14,-17-17 14,-1 0-9,0 18 10,1-18-15,-1 18 14,0-1-14,1-17 13,-1 18-13,1-18 14,-1 0 0,18 17-14,-18 1 21,1-18-21,-1 0 13,0 18 2,1-18-15,-1 0 14,-17 0 0,17 0-14,-17 0 14,17 0 7,1 0-6,-19 17-1,19-17 16,-1 0-15,0 0 0,1 0 6,-1 0 25,1 0 6</inkml:trace>
    </iact:actionData>
  </iact:action>
  <iact:action type="add" startTime="147116">
    <iact:property name="dataType"/>
    <iact:actionData xml:id="d3">
      <inkml:trace xmlns:inkml="http://www.w3.org/2003/InkML" xml:id="stk3" contextRef="#ctx0" brushRef="#br0">10266 9648 0,'0'-17'100,"0"-1"-99,0 1 20,0-1-20,17 0 14,1-17-14,0 35 13,-18-18-13,0 1 14,35-19-14,-35 19 13,18 17-13,-1-18 14,1 18-14,0-17 14,-1-1-9,1 18-5,17 0 14,0-18-14,-35 1 13,36 17 2,-1 0 0,-17 0-15,-1 0 13,19 0-13,-1 0 20,18 0-20,0 0 14,0 0-14,-1 0 14,1 0-14,0-18 13,-17 18-13,-1 0 14,-17 0-14,17 0 14,0 0-14,0 0 13,1 0-7,-19 0-6,19 0 13,-1 0-13,0 0 14,-17 0-14,17 18 14,18-18-14,-18 17 13,0 1-13,-17-18 14,17 0-14,1 0 14,-19 18-9,1-1-5,17-17 14,-17 0-14,0 0 13,17 0-13,0 0 14,-17 18 1,-1-1-15,36-17 13,-35 0 2,0 18 6,-1-18-6,1 18-1,-18-1 1,17-17-1,-17 18-14,18 0 21,-18-1 9,18-17-16,-18 18-14,0 0 14,17-1-14,-17 1 14,18-18-14,-18 17 13,0 1 8</inkml:trace>
    </iact:actionData>
  </iact:action>
  <iact:action type="add" startTime="148564">
    <iact:property name="dataType"/>
    <iact:actionData xml:id="d4">
      <inkml:trace xmlns:inkml="http://www.w3.org/2003/InkML" xml:id="stk4" contextRef="#ctx0" brushRef="#br0">11942 9525 0,'0'18'62,"17"-1"-40,-17 19 9,18-36-30,-1 17 14,-17 1 1,18-18-15,0 17 20,-18 1-20,17-18 29,-17 18-29,18-18 29,-18 17-29,18-17 14,-1 18 1,-17 0-10,0-1 10,18-17-1,0 0 1,-18 18-15,17-18 14,1 0 0,-18-18 155,0 1-155,0-19 17,0 19-26,0-1 10,0 0-15,0 1 13,17-1-13,-17 1 30,0-1-16,18 18-14,-18-18 14,0 1 7</inkml:trace>
    </iact:actionData>
  </iact:action>
  <iact:action type="add" startTime="167580">
    <iact:property name="dataType"/>
    <iact:actionData xml:id="d5">
      <inkml:trace xmlns:inkml="http://www.w3.org/2003/InkML" xml:id="stk5" contextRef="#ctx0" brushRef="#br0">15240 8467 0,'-18'0'22,"1"0"-21,-1 0 13,0 0 2,1 0 0,-1 0-15,-17 0 13,17 0 2,1 0-1,-1 0-8,0 0 9,1-18-1,17 0 1,-18 18-15,0-17 13,1 17-13,17-18 14,-18 18-14,1-18 14,-1 1-9,0-1 10,1 18 0,-1-17-1,18-1-14,-18 18 14,18-18-14,0-17 13,-35 17-13,17 1 14,18-36-8,0 35-6,-17-17 13,-1 0-13,18-18 14,0 17-14,0 19 13,-18-36-13,18 35 14,0-17-14,0 0 14,0 17-14,0 0 13,0 1-7,0-19 8,0 19 1,18-1-15,-18 1 14,18 17-14,-1-18 13,1 18 2,17-18-15,-17-17 14,17 35-9,18-18-5,-35 1 14,17 17-14,18-18 13,0-17-13,0 35 14,0-18-14,-18 18 14,18-17-14,-18-1 13,-17 0-13,17 18 14,0 0-9,1-17-5,-1 17 14,18 0-14,-18 0 14,36 0-14,-18 0 13,17 0-13,1 0 14,-18 0-14,0 0 14,17 17 0,-17 1-8,18 17-6,-1-35 13,18 35-13,-35-17 14,0 0-14,0-18 14,0 17-14,0 1 13,0-18-13,-18 35 14,0-17-14,1-18 13,-1 18-7,-35-1 9,18-17-1,-18 18 16,0-1 7,0 1-22,0 0-1,0-1-14,0 1 14,0 0 1,0 17-15,0-17 13,0-1-13,-18 1 14,18 0-9,-18 17 10,1-18-15,17 1 14,-18 0-14,18-1 13,0 1-13,-35 0 14,35-1-14,-18-17 14,0 18-14,1-18 20,17 35-20,-18-35 13,18 35-13,-17-35 14,-1 18-14,18 0 14,-18-1-14,1 1 13,-1 17 2,-17-17-1,35 0-8,-18-1-6,0-17 14,18 18-14,-17-18 13,17 17-13,-18-17 14,18 18 1,-35-18-1,17 0 7,18 18-21,-17-18 14,17 17 0,-36-17-14,19 18 14,-1-18 1,0 0-15,1 18 13,-1-1-13,1-17 14,-1 0-8,0 18-6,1-18 13,-1 0-13,0 18 14,-17-18-14,17 0 13,1 17-13,-19-17 14,19 0-14,-18 0 14,17 0 0,0 0-8,1 0 8,-36 0-14,17 0 14,19 0-14,-36 0 14,35 0-14,-17 0 13,-18 0-13,35 0 14,1 0-14,-1 0 14,1 0-9,-1 0-5,0 0 14,1 0-14,-1 0 13,0 0-13,1 0 14,-1 0 1,0 0-15,1 0 13,-1 18 2,0-18-10,1 0-5,-18 0 14,-1 0 1,19 0-1,-1 0 1,-17 0-1,17 0 1,0 0-9,1 0-6,-1 0 29,1 0 202</inkml:trace>
    </iact:actionData>
  </iact:action>
  <iact:action type="add" startTime="182068">
    <iact:property name="dataType"/>
    <iact:actionData xml:id="d6">
      <inkml:trace xmlns:inkml="http://www.w3.org/2003/InkML" xml:id="stk6" contextRef="#ctx0" brushRef="#br0">15646 10795 0,'-36'0'115,"1"0"-99,18 18 0,-19-18-15,19 17 13,-1-17-7,-35 0-6,35 18 13,-17-18-13,0 18 14,0-1-14,17-17 14,-17 0-14,17 0 13,0 0-13,1 0 14,-1 0 1,0 0-10,-17 0 25,18 18-15,-1-18-15,0 0 14,-17 0-14,0 0 13,17 0 8,0 0-6,-17 0-15,18 0 14,-1 0-14,-17-18 13,17 18-13,0-17 14,1 17 1,-19-18 6,19 18-7,-19-35-14,19 35 14,-1 0 1,1-18-15,-1 0 13,0 18-13,1-35 14,-1 35-14,0-18 13,1-17-7,-1 0-6,-17 17 14,17-17-14,1 17 13,-1-17-13,0 17 14,18 1-14,-35-18 14,17 17-14,18-17 13,-35 17-13,17 0 14,-17-35-9,35 18-5,0 0 14,-17 17-14,-19-17 14,36 0-14,0 17 13,0 0-13,-17-35 14,17 36 0,-18-18 1,18 17-9,0-17-6,0-1 13,0 19-13,0-19 14,0 19-14,0-1 13,0 1-13,0-19 14,0 1-14,18 0 14,-18 17-14,17-35 13,1 18-7,0-18-6,17 18 13,-18 17-13,1-17 14,17-18-14,-17 35 14,0-17-14,17 0 13,-17 17-13,-18 0 14,17 1-14,1-1 20,-1 18-20,1-18 14,17 18 0,1-17 1,-19-1-15,19 18 14,-1-17-14,0-1 13,0 18-13,18 0 14,-17-18-9,-1 1-5,0-1 14,-17 18-14,35 0 14,-18 0-14,0 0 13,1 0-13,-1 0 14,-18 0-14,19 0 14,-1 0-14,-17 18 20,17-18-20,0 0 13,-17 17-13,-1-17 14,19 18-14,17 0 14,-36-18-14,36 35 13,-17-18-13,-1-17 14,0 18-14,-17-18 13,17 18-7,-17-1-6,-1-17 14,19 18-14,-36 0 13,17-18-13,1 17 14,-1-17 0,-17 18 1,18-18 6,-18 18-21,53-18 14,-53 17-14,18 1 13,-18-1-13,17 1 14,1 17 1,0-35-15,-1 18 13,-17 0-13,18-1 14,-18 19-9,17-36 10,1 17-15,-18 1 14,18-1-14,-18 1 13,0 17 2,35-35-15,-35 18 14,0 0-14,0-1 13,18-17-7,-18 18-6,0 0 29,0-1-29,0 1 14,17-18 0,1 18-14,-18-1 14,0 1 0,0-1-8,18-17 9,-18 18-1,0 0-14,17-18 14,-17 17-14,0 1 14,0 0 0,0-1 1,18 1-10,-18 0 10,0 17 31,0-18-32,0 1 8,0 0-22,0-1 13,0 1 2,0 17-15,0-17 13,0 0 2,0-1 0,0 1-1,0-1 7,0 1-6,0 0 0,0-1 15,0 1-9,0 0-21,0-1 14,0 1 0,0 0 1,0-1-15,0 1 14,0 0 0,-18-1 7,18 1-21,0-1 14,0 1 1,-17-18-1,17 18-14,0-1 14,0 1 0,0 0 8,-18-18-22,18 17 13,-18 1-13,1 0 14,17-1 1,0 1-1,0-1 1,-18-17-15,0 18 13,18 0-7,-17-1 24,-19-17-15,36 18-1,-35 0 1,18-1 6,-1 19-6,0-36-1,1 17-14,17 1 14,-18-18 1,18 17-1,-35 1-14,17-18 21,0 0-7,18 18-14,-35-18 14,18 17 16,-19-17-30,36 18 14,-17-18-14,-19 0 20,36 18-6,-17-18-14,-1 0 14,-17 0 1,0 17-1,17-17 1,0 18-15,1-18 14,-1 0-9,0 0 10,1 0-15,-1 0 13,0 0-13,1 0 14,-1 0 1</inkml:trace>
    </iact:actionData>
  </iact:action>
  <iact:action type="add" startTime="185500">
    <iact:property name="dataType"/>
    <iact:actionData xml:id="d7">
      <inkml:trace xmlns:inkml="http://www.w3.org/2003/InkML" xml:id="stk7" contextRef="#ctx0" brushRef="#br0">15434 10672 0</inkml:trace>
    </iact:actionData>
  </iact:action>
  <iact:action type="add" startTime="188044">
    <iact:property name="dataType"/>
    <iact:actionData xml:id="d8">
      <inkml:trace xmlns:inkml="http://www.w3.org/2003/InkML" xml:id="stk8" contextRef="#ctx0" brushRef="#br0">15681 9366 0,'0'-17'106</inkml:trace>
    </iact:actionData>
  </iact:action>
  <iact:action type="add" startTime="189612">
    <iact:property name="dataType"/>
    <iact:actionData xml:id="d9">
      <inkml:trace xmlns:inkml="http://www.w3.org/2003/InkML" xml:id="stk9" contextRef="#ctx0" brushRef="#br0">15681 9349 0,'18'-18'254,"-18"0"-239,17 18-14,1 0 14,-18-17-14,18-1 13,-1 18 2,1-35-15,17 35 29,-35-18-23,18 18-6,-1-17 29,1 17-14,0 0-15,-18-18 13,17 0-13,1 18 14,17-17 7,0-1-21,1 18 14,-19-18 0,1 18-14,35-17 14,-53-1-14,35 18 14,1-18-14,-1-17 13,0 35-13,0-18 20,1 1-20,-1-1 14,0 1-14,-17 17 14,17-18-14,18 18 13,-35 0-13,-1-35 14,19 35-14,-19-18 14,18 18-14,-17 0 13,17 0-7,1 0-6,-1 0 13,18 0 2,-18 0-15,0 0 14,1 0-14,-1 0 13,18 18-13,-18-1 14,0-17-14,18 0 20,-35 18-20,0-18 14,17 18-14,-17-18 13,34 0-13,-16 17 14,-36 1 0,17-18-14,1 0 14,0 0-14,-1 17 14,19 1-9,-36 0 10,17-18-15,1 17 13,0-17-13,-18 18 14,17 0-14,1-1 14,-1-17-14,1 36 13,0-19 2,-18 1-10,17-18-5,-17 18 14,18-18 1,-18 17-1,0 1-14,18-1 14,-18 1 1,0 0-1,17-18-8,1 17-6,-18 1 13,0 0-13,0 17 14,18-17-14,-18-1 14,17 1-14,1-18 13,-18 17 2,0 1 6,17-18-6,-17 18 0,0-1-15,18-17 29,-18 18-15,0 0 8,0-1-8,35-17-14,-35 18 14,0 0 0,18-18 1,-18 17 69</inkml:trace>
    </iact:actionData>
  </iact:action>
  <iact:action type="add" startTime="191764">
    <iact:property name="dataType"/>
    <iact:actionData xml:id="d10">
      <inkml:trace xmlns:inkml="http://www.w3.org/2003/InkML" xml:id="stk10" contextRef="#ctx0" brushRef="#br0">17586 9490 0,'0'17'115,"18"-17"-83,-1 0-17,1 0 1,-18 18-15,18 0 20,-1-18-5,1 17-1,-1-17 1,-17 18 0,18-18 15,0 0 7,-18 18-7,17-18-16,1 0 186,-18-18 22,18 0-192,-18 1-15,0-1-1,0 0 1,0 1 0,0-1-10,0 0 25,17 18-15,-17-17-15,0-1 14,0 1 0,18-19-14,-18 19 20,35-19-5,-35 19 0,18-1-15,-1 0 13,-17 1 2,0-1-15,18 18 29</inkml:trace>
    </iact:actionData>
  </iact:action>
  <iact:action type="add" startTime="261268">
    <iact:property name="dataType"/>
    <iact:actionData xml:id="d11">
      <inkml:trace xmlns:inkml="http://www.w3.org/2003/InkML" xml:id="stk11" contextRef="#ctx0" brushRef="#br0">10142 13600 0,'18'0'122,"-18"-18"-121,35 0 14,-17 1-14,17-19 13,18-17 2,0 18-15,18 0 13,-18 0-13,52-18 14,1-18-8,-53 18-6,35 18 13,-35 17-13,0 1 14,0-1-14,-18 0 14,1 18-14,-19-17 13,36-1-13,-35 18 14,-1 0-14,19 0 13,-1 0-7,36-17-6,-36 17 14,18-18-14,0 18 13,0-18-13,-1 18 14,1 0-14,0 0 13,0 0-13,0 0 14,0 0 1,0 0-10,-18 0-5,1 18 14,-1-18-14,-18 0 13,1 0-13,0 35 14,-1-35-14,1 0 14,17 35-14,1-35 13,-19 18-13,18-18 14,-17 18-9,0-18-5,-1 17 14,1 1-14,0 0 14,-1-18-14,1 17 13,0-17-13,-18 18 14,17 0 1,1-18 6,-18 17-7,18 1 1,-1-18 15,-17 17-30,0 1 36,18-18-36,-18 18 14,17-1 0,-17 1 1,0 0 0,0 17 68,0-17-68,18-1-15,-18 1 13,0-1-13,0 1 14,0 0-8,0-1 8</inkml:trace>
    </iact:actionData>
  </iact:action>
  <iact:action type="add" startTime="263060">
    <iact:property name="dataType"/>
    <iact:actionData xml:id="d12">
      <inkml:trace xmlns:inkml="http://www.w3.org/2003/InkML" xml:id="stk12" contextRef="#ctx0" brushRef="#br0">12277 13458 0,'17'0'84,"1"0"-68,-18 18 6,18-18-21,-1 18 14,1-1 0,0-17-14,-1 18 14,1-18 0,-18 18-14,0-1 30,17-17-25,1 0 57,0 0 21,-1 0-68,-17-17 0,18 17-15,0-18 20,-1 18-20,1-18 14,17 1 0,-35-1 1,18 0-1,-1 1-14,1-1 14,0 1 7,-18-1-6,17 0-1,1 1 1,-18-1 31</inkml:trace>
    </iact:actionData>
  </iact:action>
  <iact:action type="add" startTime="264387">
    <iact:property name="dataType"/>
    <iact:actionData xml:id="d13">
      <inkml:trace xmlns:inkml="http://www.w3.org/2003/InkML" xml:id="stk13" contextRef="#ctx0" brushRef="#br0">11518 14570 0,'-17'17'1,"-19"-17"13,1 0 2,0 0-1,-1 0-14,-16 0 14,16 0-14,-17 0 14,0 0-14,18 0 20,18 0-20,-19 0 13,19-17-13,-1 17 14,0 0-14,1-18 14,-19 18 0,19-18 1,-1 18-15,0 0 20,18-17-20,-17 17 14,17-18 0,-18 18-14,18-17 14,0-1-14,-35 0 14,35-17-14,0-18 13,-18 18-13,18 0 20,0 17-20,0-17 14,0-18-14,0 17 14,0 19-14,18-19 13,17-16-13,-17 16 14,35-17-14,-36 18 13,19-18-13,34 0 14,-34 36-8,34-19-6,-17 19 13,-35-19-13,35 36 14,-18-17-14,0 17 14,18-18-14,-18 1 13,1 17-13,-1 0 14,0-18-14,0 18 13,18 0-7,-35 0 8,17 0-14,1 0 14,-19 0-14,36 0 14,-18 0-14,1 0 13,-1 0-13,-17 0 14,34 18-14,-52-1 14,18-17-9,0 0-5,-18 18 14,17-18-14,1 0 13,-18 17-13,35 1 14,-35 0 1,18-18-15,0 17 13,-18 1-13,17 0 14,-17-1-9,18 1-5,-1 17 14,-17-17 1,0-1-15,18 19 13,-18-1-13,0-17 14,0-1-14,0 19 13,0-19-13,0 1 14,0 17-8,-35-17-6,17 17 13,18-17-13,-17-18 14,17 35-14,-53-17 14,53 17-14,-36-17 13,19-1-13,-19 1 14,1 17-14,18-17 13,-19-1-7,1 1-6,17 17 14,-17-35-14,17 36 13,-17-19-13,18 18 14,-19-17-14,1 17 13,17-35 2,1 18-15,-36 0 14,35-1-9,-17-17-5,17 18 14,-17-18 0,17 18-14,18-1 14,-17-17-14,-1 0 29</inkml:trace>
    </iact:actionData>
  </iact:action>
  <iact:action type="add" startTime="266588">
    <iact:property name="dataType"/>
    <iact:actionData xml:id="d14">
      <inkml:trace xmlns:inkml="http://www.w3.org/2003/InkML" xml:id="stk14" contextRef="#ctx0" brushRef="#br0">15575 13653 0,'0'-18'138,"0"0"-137,18-17 13,-1 17-13,19-17 14,-19-18-14,19 0 14,-19 0-14,36 0 13,18-17-7,-36 35-6,0-36 13,36 53-13,-18-35 14,0 18-14,0 0 14,-36 17 0,54-35-14,-18 36 14,17-19-14,1 19 13,-18-19-7,17 1-6,-17 35 14,18-35-14,-1 17 13,-17 18-13,-17 0 14,-1-17-14,18 17 13,0 0-13,0 0 14,-18 0-14,0 0 14,0 0-9,-17 17 10,17-17-15,-17 18 13,0 0-13,-1-1 14,1 1-14,35-1 14,-36 1-14,19 17 13,-1 1-13,0-19 20,1 1-20,-1 0 14,-18-1-14,1 1 14,17-18-14,-35 35 13,36-17-13,-19 17 14,19-17-14,-19 17 14,1-17-14,17-1 13,-17 19-7,-1-1-6,19 0 13,-36-17-13,17-1 14,1 1-14,-18 0 14,18-1-14,-18 1 13,17 0 2,-17-1-15,18 1 20,-18-1-20,0 1 14,17-18 16,-17 18-30</inkml:trace>
    </iact:actionData>
  </iact:action>
  <iact:action type="add" startTime="267868">
    <iact:property name="dataType"/>
    <iact:actionData xml:id="d15">
      <inkml:trace xmlns:inkml="http://www.w3.org/2003/InkML" xml:id="stk15" contextRef="#ctx0" brushRef="#br0">17798 13423 0,'0'18'115,"0"-1"-114,17 19 14,1-1-8,0-17-6,-18 17 13,17-35-13,-17 18 14,0-36 154,0 0-153,0 1-15,0-1 13,0 0 2,0 1-15,-17-1 14,17 0 0,0 1 7,0-1 10,0 1-17,0-1-14,0 0 45,-18 1-8,18-1-7</inkml:trace>
    </iact:actionData>
  </iact:action>
  <iact:action type="add" startTime="269098">
    <iact:property name="dataType"/>
    <iact:actionData xml:id="d16">
      <inkml:trace xmlns:inkml="http://www.w3.org/2003/InkML" xml:id="stk16" contextRef="#ctx0" brushRef="#br0">17145 14711 0,'-18'0'1,"-17"0"29,17 0-29,1 17 13,-1-17 2,-17 0-15,17 0 14,1 0-14,-19 0 13,1 36-7,0-36-6,-18 0 13,35 0-13,-17 0 14,-18 0-14,35 0 14,-17 0-14,17 0 13,-17 0 2,0 0-15,-18 0 13,0 0-7,0 0-6,18 0 14,0 0-14,-1-18 13,1 0-13,17 18 14,1-17-14,-18 17 14,35-35-14,-36 17 13,19-17-13,-1-1 14,0 1-9,1-18-5,-19 18 14,19-18-14,-1 18 14,0 17-14,18-17 13,-17 0-13,-1 17 14,18 0 0,-17-17-14,17 17 14,0-17-8,0-36 8,0 36-14,17 0 14,1 0-14,35-18 14,-53 17-14,53-16 13,-36 16-13,54 1 14,-36 17-14,0-35 13,36 18-7,-36 0-6,18 0 14,0-1-14,0 19 13,0-19-13,0 1 14,-18 35-14,0-18 13,1 18-13,-19 0 14,1 0 1,35-17-10,-35 17-5,17 0 14,35 0-14,-17 0 13,-17 0-13,-1 0 14,18 17-14,-18-17 14,-17 18-14,17-18 13,-17 18-13,-1-18 14,1 0-9,-1 17-5,1-17 14,0 18-14,-1 0 14,19-1-14,-19 1 13,1-18-13,-18 18 14,18-18-14,17 17 14,-35 1 7,18-18-21,-18 18 13,17-1-13,1 18 14,-18-17-14,17-18 14,-17 35-14,18-35 13,-18 18-13,0 17 14,18-35-14,-18 18 13,0 0-7,17-1 9,-17 1-15,0-1 13,0 1-13,18 0 14,-18-1 1,0 1-15,0 0 13,0 17 8,0 0-6,0 0-15,0 1 14,0-1-14,-18 0 13,18 1-13,-17-19 14,-1 36-14,18-35 13,0 17-13,-18-17 14,18-1-8,-17 19 8,17-19-14,-18 1 14,18 0-14,-17-1 13,17 1-13,-18-1 14,0 1-14,18 0 14,-17-18 7,-1 17-21,0 1 29,1 0-29,-1-1 14,0 1 0,18 0-14,-35-1 14,35 1-14,-18-18 14,1 17-9,-1 1-5,1 0 14,-1-18 16,0 0-30,1 0 51,-1 0 80</inkml:trace>
    </iact:actionData>
  </iact:action>
  <iact:action type="add" startTime="278909">
    <iact:property name="dataType"/>
    <iact:actionData xml:id="d17">
      <inkml:trace xmlns:inkml="http://www.w3.org/2003/InkML" xml:id="stk17" contextRef="#ctx0" brushRef="#br0">11113 17586 0,'0'0'1,"17"0"0,18 0 19,-17 0-19,0 0 13,17 0-13,18 0 14,-18 0-14,-17 18 14,17-1-14,0-17 13,1 0 2,17 0-15,-18 0 13,18 0-7,0 0-6,17 0 14,1 0-14,17 0 13,35 0-13,1-17 14,17-1-14,18-17 13,-18-1-13,0 19 14,-18-1-14,19-17 14,-19 0-9,18 17-5,-17 0 14,-19 1-14,-16 17 13,34-18-13,-17 18 14,-18 0 1,18-18-15,-35 18 13,17 0-13,0 0 14,-17 0-9,-1 0-5,-17-17 14,18 17-14,-1 0 14,1-18-14,17 18 13,-35 0-13,17 0 14,1-18-14,-18 1 14,0-1-14,0 18 13,0-17-7,-1-1-6,1 18 13,18-18-13,-18 18 14,0 0-14,-18 0 14,0 0-14,1 0 13,-1 0-13,-17 0 14,34 0-14,1 0 20,-17 0-20,-1 0 14,0 0-14,0 0 13,-17 0-13,17 0 14,-17-17-14,0 17 14,17 0-14,0 0 13,-17 0-13,-1 0 14,19 0-9,-19 0 10,1 0 31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13T09:50:34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8817">
    <iact:property name="dataType"/>
    <iact:actionData xml:id="d0">
      <inkml:trace xmlns:inkml="http://www.w3.org/2003/InkML" xml:id="stk0" contextRef="#ctx0" brushRef="#br0">3475 14093 0,'0'-17'100,"-18"17"-94,-17 0-5,17 0 14,1-18-14,-19 1 14,19 17-14,-1 0 13,-17-18-13,0 0 14,17 18-14,-35 0 13,18-35-13,-1 17 14,1 18-8,18 0-6,-19-17 13,19-1-13,-1 18 14,-17 0-14,17-18 13,0 18-13,1-17 14,-1 17-14,1 0 14,-19-18 0,19 18-8,-1-17 8,0-1-14,1 18 14,-1 0 1,0-18-15,1 18 13,17-17 2,-18 17-15,0-18 14,18 0-9,-17 18 10,17-17-1,0-1 17,0 0-17,-18 1 23,18-1-22,0 1-1,0-1 1,0 0 0,0 1 6,0-1-7,0 0 1,0 1 15,18 17-15,-18-18 6,0 0-6,17 18-1,-17-17 1,18 17 15,-18-18-15,18 18-10,-18-18 26,17 18-31,1 0 13,0 0-13,17-17 14,-17-1 0,-1 18 8,1 0-22,0 0 13,-1 0 2,18-17-1,-17 17-14,0 0 14,-1 0-14,1 0 14,0 0 7,-1-18-21,1 18 14,0 0-14,-1 0 13,1 0-13,-1 0 14,19 0-14,-1 0 13,18-18-13,0 18 14,-18 0-14,0 0 14,1 0-9,-1 0-5,0 0 14,18-17-14,-18 17 13,1 0 2,-19 0-15,36 0 14,-17 0-14,-1 0 13,0 0-13,18 0 14,0 0-9,0 0-5,0 0 14,-18 0-14,0 0 14,18 0-14,0 0 13,18 0-13,-36 17 14,36-17-14,17 18 13,-35-18-13,0 0 14,-1 18-8,-16-18-6,-19 0 13,19 0-13,-19 0 14,19 0-14,-19 0 29,1 0-29,0 0 14,-1 0-14,1 0 20,-1 0-20,1 0 14,-18 17 0,18-17 1,-1 0-15,1 0 13,-18 18 2,0-1 6,35-17-6,-35 18-1,0 0 1,18-18 0,-18 17-1,0 1 8,18-18-8,-18 18-14,0-1 14,0 1 16,17 0-15,-17-1-1,18-17-8,-18 18-6,0 0 29,0-1-14,0 1 15,0-1 7,0 1-7,0 0-15,-18-1-1,18 1 1,-17 0-10,17-1 10,-18 1 0,0 0 15,1-18-15,17 17 21,-18-17-21,18 18 0,-18-18-15,1 0 13,-1 0 2,18 17-15,-18-17 13,1 0-7,17 18-6,-18-18 14,1 0-14,17 18 13,-36-18 2,19 0-1,-1 0-14,-17 17 14,17-17 1,0 0-10,-17 18 10,17-18-15,-17 35 14,18-35-14,-1 0 13,-17 36-13,-1-36 14,1 17-14,0 1 13,17-18-13,-17 17 14,17 1-8,1 0-6,-19-18 13,19 0 2,-1 17-15,0-17 13,-17 0-13,18 0 14,-19 0 1,19 0-1,-19 0-8,19 18 8,-19-18-14,1 18 14,17-18-14,-17 0 14,18 0-14,-1 0 13,0 0-13,1 0 14,-1 0-14,18 17 14,-35-17-9,17 0 10,-17 0-15,17 0 13,-17 0-13,0 0 14,-1 0-14,1 0 14,17 0-14,1 0 13,-1 0-13,1 0 14,-1 0-9,0 0 26,18-17-31,-17 17 29,17-18 1,-18 18-9,18-18-6,-18 1-1,18-1 17,0 0 68</inkml:trace>
    </iact:actionData>
  </iact:action>
  <iact:action type="add" startTime="31698">
    <iact:property name="dataType"/>
    <iact:actionData xml:id="d1">
      <inkml:trace xmlns:inkml="http://www.w3.org/2003/InkML" xml:id="stk1" contextRef="#ctx0" brushRef="#br0">21078 14058 0,'0'0'1,"-17"0"13,-18 18-13,17-18 14,0 17 0,1-17-14,-1 0 14,0 0-8,1 0-6,-1 0 13,0 0-13,-34 0 14,-1 0-14,0 0 13,17 0-13,-34 0 14,-1 0-14,1 0 14,-1 0-14,1 0 20,-1 0-20,-17 18 13,0-18-13,-18 0 14,35 0-14,18 0 14,0 18-14,1-1 13,16-17-13,19 0 14,-19 18 1,19-18 6,-1 0-7,0 0 17,1 0-17,-18-18-14,35 1 14,-18 17-9,0-18 10,-17 18-15,17-18 14,1 18-14,-19-17 13,19 17-13,-18 0 14,17-18-14,0 18 13,-17 0 2,35-17-9,-18 17-6,-17 0 13,17 0 2,-35 0-15,36-18 14,-18 18-14,-1-18 13,-17 1-13,36-1 14,-1 0-14,-35 1 13,36-1-7,-1 18-6,-35-53 29,18 53-29,17 0 0,0-17 13,1-1-13,-18 18 13,35-18 2,-18 18-15,0 0 14,1-17-9,-19-1 26,19 18-17,17-18-14,-18 18 14,-17-17 0,17 17 8,18-18-22,-18 0 13,1 18 2,17-17-1,-18 17-14,1-18 30,17-17-16,-18 35-8,18-18 9,-18 18-1,18-17-14,0-1 14,0 0 16,0 1-15,0-19-10,0 19 10,18 17-15,-18-36 13,18 19-13,-18-1 14,35-17-14,-18 17 14,19 1 0,-1-19-14,-17 36 20,17-35-20,0 35 14,1-35-14,-19 17 14,36 1-14,-18-1 13,1 0-13,-19 1 14,36-1-14,0 18 14,-18-18-14,36 1 13,-18-1-7,17 0-6,19 1 13,-19 17-13,1 0 14,-1-18-14,1 1 14,-36 17-14,0 0 13,36 0-13,-18 0 14,-18 0-14,-17 17 20,52 1-20,-34-1 14,17 1-14,35 0 13,-35-1-13,0 1 14,17 0-14,-17-18 13,-18 17-13,18 1 14,0-18-14,-18 0 14,1 18-9,17-1-5,-18-17 14,0 18-14,18-18 13,-53 17-13,18-17 14,-1 18-14,1-18 14,0 18 0,-1-1 1,1-17-9,0 36 8,-1-36-14,1 0 14,-18 17-14,17-17 13,-17 18 2,0 0 0,18-18 6,-18 17-21,18-17 14,-18 18-14,0-1 13,0 1 2,17-18-1,-17 18 1,0-1 0,0 1-10,0 0 10,0-1-15,0 1 13,0 0-13,0-1 14,0 1-14,0 17 14,0-17-14,0-1 13,-17 36-13,17-35 14,-18 0-9,18 17-5,0-17 14,-35-1-14,35 18 14,0-17-14,-18-18 13,18 35-13,-17 1 14,-1-19 1,18 1 6,-18 0-21,18-1 13,-17 1 2,-1-18-15,18 17 14,-18 1 38,18-36 47</inkml:trace>
    </iact:actionData>
  </iact:action>
  <iact:action type="add" startTime="35304">
    <iact:property name="dataType"/>
    <iact:actionData xml:id="d2">
      <inkml:trace xmlns:inkml="http://www.w3.org/2003/InkML" xml:id="stk2" contextRef="#ctx0" brushRef="#br0">9913 14393 0,'0'18'31,"18"-18"-16,-18 18-14,17-18 21,1 17-21,17-17 13,-17 18-13,0-18 14,-1 18-14,1-18 13,-1 0-13,19 0 14,-36 17 1,17-17-15,1 18 13,0-1-7,35 1-6,-18 0 13,-18-1-13,19-17 14,-1 18-14,-17-18 14,-18 18 0,17-18-14,1 0 14,0 0 7,-1 0-6,19 0-1,-19 0 1,18 0-15,1 0 14,-19 0-14,1 0 13,35 0-13,-18 0 14,-17 0-9,-1 0-5,36 17 14,0 1-14,-17 0 14,16-18-14,1 17 13,18 1-13,-18-1 14,0-17-14,0 0 14,17 0-14,-34 18 13,-1 0-7,0-18 8,0 17-14,18-17 14,-17 18-14,16-18 14,-34 18-14,35-18 13,-18 0-13,1 0 14,-1 0-14,18 17 13,0-17-7,0 0-6,-18 0 14,18 0-14,0 0 13,17 18-13,-34 0 14,-1-1-14,18-17 14,17 0-14,-17 0 13,-35 18-13,17 0 14,-17-18-9,-1 0 10,1 0 0,-18 17-15,18-17 44,-18 18-29,0-1-9,17-17 140,-17-17-146,18 17 29,0-35-29,-18-1 14,35-34-9,-17 34-5,17-17 14,0 18-14,-17 0 14,-1 0-14,1 35 13,0-36-13,17 36 14,-35-17-14,18 17 13,-1-18 2,1 18-9,-1 0 8,1 0 17,0 0-17,-1 0 1,1-18-1,0 18-8,-1 0 9,1 0-15,0 0 13,-1 0 2,1 18-1,-18 0-14,18-18 14,17 17-14,0 1 14,0-18-9,-17 18-5,70-1 14,-17 1-14,35 0 13,17-1-13,-17 18 14,-18-35 1,18 18-15,0-18 13,-36 18-13,-17-18 14,-18 0-9,1 0-5,-1 17 14,-17-17-14,17 0 14,18 0-14,0 0 13,-36 0-13,19 0 14,-1 0-14,0 0 14,18 0-14,-18 0 13,36 0-7,0 0-6,34 0 13,19 0-13,-18 0 14,52 0-14,-52-17 14,18 17-14,-1 0 13,1-36-13,17 19 14,-71 17-14,1 0 20,-18-35-20,-18 35 14,-17-18-14,-1 18 13,-17-18-13,18 18 14,0-17 0,-1 17 1,-17-18 0,18 0-10,-18 1 10,18-19-15,-1 19 14,-17-1-14,0 1 13,18-19 2,-18 19-1,18-1-14,-18 0 21,0 1-21,0-1 13,0 0-13,0 1 14,17-1 0,-17 1-14,0-1 14</inkml:trace>
    </iact:actionData>
  </iact:action>
  <iact:action type="add" startTime="37954">
    <iact:property name="dataType"/>
    <iact:actionData xml:id="d3">
      <inkml:trace xmlns:inkml="http://www.w3.org/2003/InkML" xml:id="stk3" contextRef="#ctx0" brushRef="#br0">12047 15452 0,'0'17'53,"0"19"-52,0-1 14,0 0-14,0-17 13,0 17-13,0 0 14,18 1-14,-18-1 13,0 18-7,18-18-6,-18 18 14,0-18-14,17-17 13,-17 0-13,0-1 14,0-34 85,18-1-84,-18-17-1,0 17 1,18 18-10,-1-35-5,-17 17 14,18 0-14,-1-17 14,1 0 0,-18 17-14,18 18 14,-1-35-14,1 35 14,0-18-14,-1 1 20,1 17-20,0 0 13,-1 0-13,19 0 14,-1 0 1,-18 0-15,1 0 13,17 0-13,-17 17 14,0-17-14,-18 18 14,17 0 7,-17-1-7,0 1 1,0 0 0,-17-18-1,-1 0-14,-17 17 20,17-17-5,18 18 0,-18-18-15,1 17 13,-1-17 2,1 0 0,-1 0 6,0 0 9,1 0-15,17-17-15,-18 17 13,18-18-13,-18 18 14,1-17 23</inkml:trace>
    </iact:actionData>
  </iact:action>
  <iact:action type="add" startTime="39553">
    <iact:property name="dataType"/>
    <iact:actionData xml:id="d4">
      <inkml:trace xmlns:inkml="http://www.w3.org/2003/InkML" xml:id="stk4" contextRef="#ctx0" brushRef="#br0">12665 15469 0</inkml:trace>
    </iact:actionData>
  </iact:action>
  <iact:action type="add" startTime="40193">
    <iact:property name="dataType"/>
    <iact:actionData xml:id="d5">
      <inkml:trace xmlns:inkml="http://www.w3.org/2003/InkML" xml:id="stk5" contextRef="#ctx0" brushRef="#br0">12718 15628 0,'0'18'115,"0"-1"-99,0 1-15,0 0 14,0-1-14,0 19 13,0-19 2,0 1-15,0-1 14,0 1 7</inkml:trace>
    </iact:actionData>
  </iact:action>
  <iact:action type="add" startTime="40881">
    <iact:property name="dataType"/>
    <iact:actionData xml:id="d6">
      <inkml:trace xmlns:inkml="http://www.w3.org/2003/InkML" xml:id="stk6" contextRef="#ctx0" brushRef="#br0">12912 15399 0,'0'17'69,"0"19"-68,0-1 13,0-17-13,17 17 20,-17 18-20,18 0 14,-18 17-14,0-17 14,0 0-14,0-35 13,18-1-13,-18 1 14,17-18 54,1 0-38,17 0-15,-35-18-15,18 18 20,-1-17-20,19 17 14,-19-18 0,1 18 16,0 0-15,-18-18 0</inkml:trace>
    </iact:actionData>
  </iact:action>
  <iact:action type="add" startTime="41800">
    <iact:property name="dataType"/>
    <iact:actionData xml:id="d7">
      <inkml:trace xmlns:inkml="http://www.w3.org/2003/InkML" xml:id="stk7" contextRef="#ctx0" brushRef="#br0">12841 15628 0,'71'-18'100,"-36"1"-99,36-1 14,-19 18-14,-16-17 13,-19-1-13,1 18 14,0 0-14,-18-18 83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13T09:51:56.4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80410">
    <iact:property name="dataType"/>
    <iact:actionData xml:id="d0">
      <inkml:trace xmlns:inkml="http://www.w3.org/2003/InkML" xml:id="stk0" contextRef="#ctx0" brushRef="#br0">12100 5592 0,'0'0'1,"18"0"44,-18 17-44,18-17 0,-1 18 13,18-1-13,-17-17 14,0 36-9,17-36 10,-17 17-15,-1 19 13,1-36-13,0 17 14,-1-17-14,19 36 14,-19-36-14,1 17 13,-18 1-13,35-1 14,-17 1-9,-1-18-5,1 18 14,0-1-14,-1-17 14,1 18-14,0-18 13,-1 0 2,1 18-15,-18-36 314,-18 0-299,18 1-9,0-1 8,-17 18-14,17-18 14,0-17 1,0 18-1,0-1 1,0 0 53,0 1-38,17-19 7,1 36-23,-18-17-14,17 17 14,-17-18 1,18 18 15,-18-18-24,18 18 8,-18-17 16,17-1 1,-17 1 21,18 17-37,0 0 15,-1 0-15,-17-18-10,18 18 10,0 0 15</inkml:trace>
    </iact:actionData>
  </iact:action>
  <iact:action type="add" startTime="82209">
    <iact:property name="dataType"/>
    <iact:actionData xml:id="d1">
      <inkml:trace xmlns:inkml="http://www.w3.org/2003/InkML" xml:id="stk1" contextRef="#ctx0" brushRef="#br0">12365 5256 0,'0'18'31,"0"0"-16,0-1 1,-18-17 0,18 18 6,0 0-7,0-1-14,18 1 14,0-18 1,-1 0-15,18 18 13,1-18-13,-19 17 14,36 1-9,-35-18 10,0 0-15,-1 0 14,1 0-14,-1 0 13,1 0 2,0 0 0,-1 0 21,-17-18-21,18 1 0,-18-1-15,0 0 13,0 1 2,0-1 0,0 0 6,0 1 9,0-1 0,-18 18-9,18-18-21,-17 18 14,-1-17-14,0 17 14,18-18-14,-17 18 13,-1 0-13,1 0 14,17-18 0,-36 18-14,19 0 20,-1 0 26,0 0-16,1 0-8,-1 0 77,18 18-84,0 0 30,0-1-8</inkml:trace>
    </iact:actionData>
  </iact:action>
  <iact:action type="add" startTime="87561">
    <iact:property name="dataType"/>
    <iact:actionData xml:id="d2">
      <inkml:trace xmlns:inkml="http://www.w3.org/2003/InkML" xml:id="stk2" contextRef="#ctx0" brushRef="#br0">14711 5521 0,'0'0'1,"17"18"13,-17-1-13,18-17 14,0 18-14,-18 0 13,17-1-7,-17 1-6,18 17 14,0-17 16,-1-1-16,-17 1 1,18 0 0,-18-1-10,0 1 10,18-18-15,-18 18 14,17-18 16,-17 17 53,18-34 133,17 17-186,-17-18-25,17 0-5,0 1 14,1-1-14,-1-17 14,-17 35-14,17-36 13,-18 36-13,1 0 14,-18-35-14,18 35 13</inkml:trace>
    </iact:actionData>
  </iact:action>
  <iact:action type="add" startTime="88827">
    <iact:property name="dataType"/>
    <iact:actionData xml:id="d3">
      <inkml:trace xmlns:inkml="http://www.w3.org/2003/InkML" xml:id="stk3" contextRef="#ctx0" brushRef="#br0">15046 5415 0,'0'0'1,"-35"0"29,35 18-29,-18-18 29,18 17-8,0 19 56,18-36-62,17 17-10,-17-17 10,17 18-15,-17 0 14,17-18-14,0 0 13,-17 0 2,-1 0-15,1 0 13,0 0 9,-1 0 8,-17-18-15,18 18-1,0-18 1,-1 1 6,-17-1 9,0 0-15,0 1 0,0-1-1,-17 1 1,17-1-10,-18 0 10,0 18-15,18-17 14,-17 17-14,-1 0 13,18-18-13,-18 0 14,1 18-14,-1 0 13,0 0-13,1-17 21,-1 17-7,1 0 1,-1 0-1,0 0 1,1 0 0,-1 0-15,0 0 20,1 17 10,17 1 0,-18-18 7,18 18-22,-18-18-1,18 35 48,0-17-41,0-1 78,18-17-84</inkml:trace>
    </iact:actionData>
  </iact:action>
  <iact:action type="add" startTime="103745">
    <iact:property name="dataType"/>
    <iact:actionData xml:id="d4">
      <inkml:trace xmlns:inkml="http://www.w3.org/2003/InkML" xml:id="stk4" contextRef="#ctx0" brushRef="#br0">12383 12665 0,'0'17'115,"0"1"-108,0 0-6,-18 17 14,18 35-14,0 19 13,0-36-13,-18-18 14,18 18-14,-17-18 14,17-17-14,0-1 13,0 1-13,17-18 600,1 0-585,0 18-10,-1-18 10,1 17-1,-1-17 1,1 0-15,17 0 14,-17 18-14,0 0 13,-1-18-13,19 0 20,-19 0-20,1 0 14,-18 17-14,17-17 14,1 0 0,0 0 1,-36 0 185,0-17-186</inkml:trace>
    </iact:actionData>
  </iact:action>
  <iact:action type="add" startTime="105793">
    <iact:property name="dataType"/>
    <iact:actionData xml:id="d5">
      <inkml:trace xmlns:inkml="http://www.w3.org/2003/InkML" xml:id="stk5" contextRef="#ctx0" brushRef="#br0">12541 13106 0,'-17'0'15,"17"17"39,17 1-39,-17 0-14,18-1 14,17 19-14,-17-19 13,-1 1-13,1-1 14,-18 1-14,18 0 14,-36-18 138,0 0-152,1 0 14,-1 0 1,18 17-15,-17-17 13,-1 0-13,0 18 20,1-18-5,-1 0-15,0 0 29,1 0-14,-1 0 22</inkml:trace>
    </iact:actionData>
  </iact:action>
  <iact:action type="add" startTime="108001">
    <iact:property name="dataType"/>
    <iact:actionData xml:id="d6">
      <inkml:trace xmlns:inkml="http://www.w3.org/2003/InkML" xml:id="stk6" contextRef="#ctx0" brushRef="#br0">15099 12647 0,'0'35'100,"0"-17"-69,0 0-30,0 17 14,0-17-14,0 17 13,0-18-7,0 19 8,0-19-14,0 1 14,0 0 1,0-1-1,0 1 1,18-18-15,-18 18 14,17-18-9,1 0-5,-1 0 14,1 0 0,0 0-14,-1 0 14,1 0 1,0 0-1,-1 0-14,1 0 20,0 0-5,-1 0-15,18-18 14,-17 18 0,-18-18 1,0 1 22,0-1-7,0 0-15,-18 18-1,1 0 1,-1 0 6,1 0-21,-1 0 14,-17 0-14,17 0 13,0 0 2,1 0 0,-1 0-15,18 18 13,-35 0 8,35-1-6,0 1-15,0 0 14,0 17-14,0-17 13,0-1 2,0 18 0,0-17 6,0 0-21,0-1 13,0 1-13,17 0 14,-17-1-14,18 1 14,-18 0 0,18-18-14,-1 0 14,1 0 0,17 0-8,-17 0 9,0 0-1,-1 0-14,1 0 14,-18-18-14,17 18 14,1-18 0,0 1-14,-18-1 14,17 0 7,1-17-6,0 17-15,-1 1 13,-17-1 2,0 1-1,-35 17 108,17 0-92,18 17-15,-17-17-1,17 18 1,0-1 0,-18 1-10,18 0 10,-18-1-15,18 1 14,0 0-14,0-1 13,0 1-13,0 0 14,0-1 0,0 1 7,0-1-6,0 1 0,18-18-15,-18 35 13,18-35 18,-1 0-31,1 0 20,0 0-20,-1 0 13,19 0 2,-1-17 0,-17 17-1,-1-18 1,1 18 0,-1-18-10,1 1 10,17-1-1,-35 1-14,18 17 14,-18-36-14,18 19 14,-1-19 0,-17 19 1,0-1 6,0 0 9,0 1-30,-17 17 30,-1 0-16,0 0-8,1 0 8,-1 0 1,0 0 0,18 17-1,-17-17 1,-1 18 6,18 17-6,-17 1-1,17-19 1,0 1-15,0 0 14,0-1 0,0 1 7,0-1-21,0 1 14,0 17 1,0-17-1,0 0 1,17-18-1,-17 17 8,18-17-8,-18 18-14,17-18 14,1 0-14,0 0 14,-18 18 0,17-18-14,1 0 14,0 0 7,-1 0-6,1 0-1,0 0 1,-1 0 0,1 0-1,-18-18 1,17 18-10,-17-18 72</inkml:trace>
    </iact:actionData>
  </iact:action>
  <iact:action type="add" startTime="110761">
    <iact:property name="dataType"/>
    <iact:actionData xml:id="d7">
      <inkml:trace xmlns:inkml="http://www.w3.org/2003/InkML" xml:id="stk7" contextRef="#ctx0" brushRef="#br0">15769 13335 0,'35'0'122,"-17"0"-91,0 18-30,-1-18 14,19 17-14,-19-17 13,1 18 2,17 0-15,-17-18 20,-18 17 126,-18-17-131,1 0 0,-1 0-15,-17 0 20,17 0-20,0 0 13,-17 18-13,0-18 14,17 17-14,1 1 14,-1-18-14,0 18 13,1-18-13,-1 17 14,0 1-14,1-18 20,17 18-5,-36-18-1,19 0 17,-1 0 5</inkml:trace>
    </iact:actionData>
  </iact:action>
  <iact:action type="add" startTime="113232">
    <iact:property name="dataType"/>
    <iact:actionData xml:id="d8">
      <inkml:trace xmlns:inkml="http://www.w3.org/2003/InkML" xml:id="stk8" contextRef="#ctx0" brushRef="#br0">12153 14182 0,'-17'0'31,"-1"0"-30,0-18 13,1 18-7,-19 0-6,1 0 13,0 0-13,0 0 14,-18 18-14,-36-1 14,37 1 0,-1 17-14,0-35 14,-36 36-14,37-19 14,-1 1-9,-18-18-5,-17 17 14,35-17-14,-18 0 13,19 0-13,-19 0 14,0 0-14,1 0 14,17-17-14,0-18 13,0 35-13,18-36 14,0 19-9,-1-19-5,-17 19 14,36-1-14,-1 0 14,0 1-14,1-1 13,-1 0 2,18 1-15,0-1 13,0 1 2,0-1-9,-17 0-6,17 1 13,0-1-13,0 0 14,0 1-14,0-19 14,17-16-14,36-19 13,-35 36-13,35-18 14,35-18-14,-35 18 13,35-17-7,18 17-6,-18 18 14,53-36-14,-35 53 13,-18 1-13,36-19 14,-1 36-14,1 0 13,-1 0-13,18 0 14,0 0-14,-35 0 20,70 0-20,1 0 14,-1 0-14,-35 0 13,0 0-13,1 18 14,-37 0-14,-34-18 14,-18 17-14,-18 1 13,0 0-13,-17-18 14,0 17-8,35 1-6,-36-18 13,1 0-13,0 0 14,-18 18-14,17-18 13,-17 17-13,18-17 30,-1 18-16,-17-1-8,0 19-6,0-19 13,0 1-13,0 0 14,0 17-14,0 0 14,0-17-14,-17 17 13,-36 0-13,18 1 14,-36-1-14,-35 18 14,-17-18-9,-36 18-5,53 18 14,-17-1-14,17-35 13,0 18-13,0 18 14,53-18-14,-35 0 14,35-18-14,0-17 13,0 17-13,18-35 20,17 0-20,1 0 14,-1 0 1,0 0-1,1 0 1,-1 0 0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13T09:54:47.7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78844">
    <iact:property name="dataType"/>
    <iact:actionData xml:id="d0">
      <inkml:trace xmlns:inkml="http://www.w3.org/2003/InkML" xml:id="stk0" contextRef="#ctx0" brushRef="#br0">7426 8132 0,'0'-18'31,"-35"18"-30,17 0 4,-17 0-4,17 0 29,-35-18-29,18 18 0,-36-17 13,18 17 2,18-18-1,18 18 1,17-18-9,-18 18-6,-35-17 0,18-1 12,17 0 3,-17 18-15,-18-35 0,0 35 12,18-17-12,-18-1 14,18 0-14,-1 1 14,-17-1-14,0 0 13,18 1-8,0-19-5,0 36 14,-1-35 1,19 17-15,-19 1 13,19 17-13,-1-18 14,0 18-14,1-17 13,-1-1-13,-17 0 14,17 1-8,-17-19-6,17 19 13,1-1-13,-19 0 14,36 1-14,0-1 13,-35 1-13,35-1 14,0 0-14,-17 1 14,17-19 0,-18 19-8,18-1 9,0 0-1,-18 1-14,18-1 14,0 1-14,0-1 13,0 0 2,0 1 6,0-1-21,18 18 14,0-18-14,17 1 13,0-1 2,0 0-15,18 1 14,0-19-14,0 36 13,0-17-13,0-1 14,0 1-9,-18 17-5,18-18 14,0 0-14,0 1 14,35-19 0,0 19-14,18-1 0,0 0 13,-36-17-13,54 18 14,-18-1 0,-18-17-8,18-1-6,17 19 13,-52-19-13,35 19 14,0-1-14,-36 18 14,18 0-14,36-17 13,-54 17-13,18 0 14,-35-18-14,18 18 14,-18 0-9,17 0-5,1 0 14,0 0-14,17 0 13,88 0 2,-70 0-15,17 0 0,1 0 13,-18 0-13,-36 18 13,18-18 2,-52 0-10,17 0-5,0 0 14,-36 17-14,1-17 14,0 18 0,-1-1 1,18 1-1,-17 0-14,0-18 14,17 17-8,-17 1-6,35 0 13,-36-1-13,1 1 14,-1 0-14,19-18 13,-36 17-13,35 1 14,0-1-14,-17 1 14,17 0-14,0 17 20,1-17-20,-1 17 14,0-35-14,-35 18 13,18-18-13,-18 17 14,18 1 0,-1-1 1,-17 19 0,18-36-10,-18 35-5,0-17 13,0 17 2,18-35-15,-18 18 14,0 17-14,0-17 13,0-1-13,0 1 14,0 17-14,0 0 20,0 1-20,0-1 14,0 0-14,0-17 13,0-1-13,0 1 14,-18 0-14,0-1 13,1 1 2,17 17-15,-18-17 14,0-18-9,1 35-5,-19-17 14,19-1-14,-36 1 13,-18 17-13,18-17 14,-17 17-14,-18 1 14,17-1-14,-17 0 13,17 0-13,18-35 14,-35 36-9,35-19 10,0 1-15,0-18 14,1 18-14,-19-18 13,0 0-13,1 0 14,-18 0-14,17 0 14,18 0-14,0 0 13,0 0-7,18 0-6,0 0 13,-18 0-13,18 0 14,-18 0-14,0 0 14,0 0-14,0 0 13,0 0-13,0 0 14,18 0-14,-18 0 13,18 0-7,-18 0 9,0 0-15,0 0 13,18 0-13,-18 0 14,17-18-14,1 0 13,-18 18-13,18-17 14,-18 17-14,35 0 14,-17 0-9,0-18-5,17 18 14,-17 0-14,17 0 14,-17 0-14,17 0 13,1 0 2</inkml:trace>
    </iact:actionData>
  </iact:action>
  <iact:action type="add" startTime="82588">
    <iact:property name="dataType"/>
    <iact:actionData xml:id="d1">
      <inkml:trace xmlns:inkml="http://www.w3.org/2003/InkML" xml:id="stk1" contextRef="#ctx0" brushRef="#br0">8449 11095 0,'18'0'62,"-1"0"-46,19 0-15,17 0 20,-18 0-20,18 0 13,0 0-13,35 0 0,35 0 13,89 18 2,88-18-1,-106 0 1,18 0 0,-1 0-15,18 0 4,-17 0-4,-18 0 14,88 0 0,-176 0 1,-18 0-15,-35 0 14,0-18-14,-17 18 0,-1 0 12,0-18-12,-17 18 14,17 0-9,36 0-5,-19-17 14,1 17-14,0 0 14,0-18-14,0-17 13,35 17-13,-17 0 14,-18 18-14,53-17 13,-36-1-13,1-17 21,17 17-21,-17 1 13,-19-1-13,19 18 14,-18 0-14,0-18 13,-36 18-13,19 0 14,-19 0-14,19 0 14,-1 0-14,-17 0 13,17 0-7,0 0-6,18 0 13,0 0-13,0 0 14,0-17-14,-18 17 14,18 0-14,-35 0 13,-1 0 2,1 0 6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13T09:59:55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34153">
    <iact:property name="dataType"/>
    <iact:actionData xml:id="d0">
      <inkml:trace xmlns:inkml="http://www.w3.org/2003/InkML" xml:id="stk0" contextRef="#ctx0" brushRef="#br0">17674 14129 0,'-17'0'15,"-1"0"23,-17 0-7,-18 0-15,0-18-15,-53 18 20,35 0-5,-34 0-1,16-18-14,-34 18 0,-1-17 13,1 17-13,-18 0 13,35-18-13,0 18 14,36-17-14,-1 17 14,18 0-9,18 0-5,-18 0 14,35 0-14,1-18 14,-1 18-14,0 0 13,18-18 2,-17 18-1,-1 0-14,18-17 14,-18 17-9,1 0-5,-1 0 14,18-18-14,-35 0 14,17 18-14,1-17 13,-1 17 2,-17-18-15,17 0 14,0 1-14,1-1 13,-18 1-7,-1-1-6,19 0 13,-1 1-13,0-1 14,18-35-14,-17 53 14,-1-18-14,18-17 13,0 0-13,0 17 14,0-17-14,0 0 13,0-18-7,0 17-6,0-16 14,0-1-14,0 35 13,35-35-13,-17-17 14,0 52-14,35-35 13,-36 18 2,36-36-15,-35 54 14,35-19-9,-18 36-5,18-70 14,0 52-14,-18 18 13,18-35-13,-18 35 14,18-18-14,0 18 14,-18 0-14,36-18 13,-18 18-13,17-17 14,1 17-9,-18 0-5,0-18 14,0 18-14,-18 0 14,18 0-14,-18 0 13,0 0-13,1 18 14,-1-18-14,0 0 14,-17 17-14,0-17 13,-1 0-7,-17 18 8,18-18-14,-18 18 14,17-18 1,1 0-15,0 17 13,-18 1-13,17-18 14,1 18-14,0-1 13,-18 1-7,17 0-6,1-1 14,-18 1 0,18 0-14,-1-1 14,-17 36-14,18-18 13,-1 1-13,-17-1 14,18 0-14,-18-17 14,18 17-9,-1-35-5,-17 18 14,0-1 0,0 1 1,0 0 0,0 17-15,0-17 13,0-1 2,0 1-10,0-1-5,0 1 14,0 0 1,0-1-1,0 19 1,-17-36-15,17 35 14,-36-17-14,36-1 13,0 1-7,-17 0-6,-1-1 13,18 1 2,-17-18 0,17 17-1,-18 1-14,0 0 14,18-1 0,0 1-8,-17-18-6,17 18 14,-18-1-14,18 1 13,-18-18 18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13T10:03:59.1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6697">
    <iact:property name="dataType"/>
    <iact:actionData xml:id="d0">
      <inkml:trace xmlns:inkml="http://www.w3.org/2003/InkML" xml:id="stk0" contextRef="#ctx0" brushRef="#br0">14129 10530 0,'0'18'37,"-18"-18"-21,0 0-15,1 0 14,-1 18-14,1-18 13,-1 0 17,18 17-24,-18-17-6,1 0 14,-1 0 0,0 0-14,-17 0 14,17 0 0</inkml:trace>
    </iact:actionData>
  </iact:action>
  <iact:action type="add" startTime="17785">
    <iact:property name="dataType"/>
    <iact:actionData xml:id="d1">
      <inkml:trace xmlns:inkml="http://www.w3.org/2003/InkML" xml:id="stk1" contextRef="#ctx0" brushRef="#br0">14058 10513 0,'-17'0'53,"17"-18"-22,-18 18-15,0 0 15,1 0-24,-1-17 8,0 17-14,1-18 14,-36-35-14,-18 18 13,1-1-13,52-17 14,-35 36-14,18-18 14,0-1-14,17 19 20,-17-1-20,17-17 13,0-1-13,1 19 14,-1-1-14,0-17 14,1 35-14,-1-35 13,1-1 2,-1 1-15,0 17 14,18-17-9,-17 0-5,17 17 14,0 1-14,-18-1 13,18 0-13,0 1 14,0-1 1,0 0-15,0 1 13,0-1 8,18 18-6,-18-18-15,17 1 14,1-18-14,17 35 13,-17-36-13,-1 36 14,54-35-14,-36 17 14,18-17-14,35 0 13,36 0-7,-18-18-6,-36 17 13,36-17-13,-35 36 14,17-1-14,-35-17 14,0 17-14,0 18 13,0-17-13,-18-1 14,0 18-14,0 0 13,-17 0-7,17 0-6,-17 0 14,17 0 0,-17 0 1,35 0 0,-36 18-1,19-18 1,-19 35-10,19-17-5,17 17 14,-18-35-14,-35 17 14,35 1-14,0 17 13,1-35-13,-19 36 14,19-19 0,-36 1-14,17-18 14,-17 35-8,18-35-6,-1 0 13,-17 18-13,0-1 14,18-17 0,-18 36-14,18-19 14,-18 1-14,17-18 14,-17 18-14,0 17 13,0-17-7,0 17 8,0-18-14,0 1 14,18 0-14,-18-1 14,0 1-14,0 35 13,-18-35-13,18 17 14,0-17 1,-17-1-10,17 1-5,-18-1 14,18 19-14,-18-1 13,1 0-13,-1 1 14,1-1-14,-1 0 14,-17 0 0,17-17-14,0-18 14,18 35-9,0-17-5,-17-18 14,-1 18-14,0-1 14,1 1-14,-18-1 13,17 19 2,-17-36-15,17 0 14,0 17 0,1-17-8,-19 0-6,19 18 13,-1 0-13,-35-1 14,0 19-14,18-19 14,-18 1-14,0 17 13,0-35-13,18 18 14,0-1 0,-1 1-8,19-18-6,-1 0 14,1 0-14,-1 0 13,-17 0 2,17 0 15,18-18-9,-35 18-6,35-17 0,-18 17-1,18-18 1,-18 18-15,1 0 13,17-17-13,-18-1 21,18 0 9,0 1 0</inkml:trace>
    </iact:actionData>
  </iact:action>
  <iact:action type="add" startTime="31634">
    <iact:property name="dataType"/>
    <iact:actionData xml:id="d2">
      <inkml:trace xmlns:inkml="http://www.w3.org/2003/InkML" xml:id="stk2" contextRef="#ctx0" brushRef="#br0">13423 9878 0,'0'17'115,"0"1"-99,-35 0-9,0-1 8,35 1 1,-18 17-15,0-35 13,18 18-13,-17-18 14,17 35-14,-18-35 14,0 18-14,18-1 20,0 1-20,-17-18 14,17 18 0,0-1 1,0 1-1,-18-18-14,18 35 14,0-17 1,-17 17-10,-1-35 10,18 18-15,0-1 13,0 1-13,0 0 14,0-1 1,0 1-15,0 0 13,0-1-13,0 19 20,0-19-5,0 1-15,0 0 14,0-1-14,0 1 13,0-1 2,0 1-15,0 0 14,0-1-14,0 1 13,0 0-7,18 17 8,-18-17 1,0-1 0,17-17-1,-17 18-14,18-1 14,-18 1-14,17 0 14,1-1-9,0 1-5,-18 0 14,17 17-14,1-17 13,-18-1-13,0 1 14,18-1-14,-18 1 14,17 0 0,1-1-14,-18 36 14,35-53-9,-35 36-5,18-36 14,-1 35-14,1-17 14,0-1 0,-1 1 17,-17-1-31,18-17 13,-18 18-7,18-18-6,-1 0 13,-17 18-13,18-1 14,0 1 1,-1-18-15,1 35 13,0-35-13,-1 0 14,1 0 7,-18 18-6,17-18-15,1 0 76</inkml:trace>
    </iact:actionData>
  </iact:action>
  <iact:action type="add" startTime="33227">
    <iact:property name="dataType"/>
    <iact:actionData xml:id="d3">
      <inkml:trace xmlns:inkml="http://www.w3.org/2003/InkML" xml:id="stk3" contextRef="#ctx0" brushRef="#br0">13547 11095 0,'0'18'100,"17"-1"-99,19 1 13,-36 17-13,17-17 14,19-1-8,-19 1-6,1 0 13,-18 17 2,35-35-15,-17 35 13,-1-35 2,-17 18 116,18-18-126,-36 0 326,1 0-316,-1 0 0,0 0 15,-17 0-9,35-18-6,-17 18-15,-1 0 13,0 0 17,18-17-8,0-1-8,-17 18 32</inkml:trace>
    </iact:actionData>
  </iact:action>
  <iact:action type="add" startTime="43681">
    <iact:property name="dataType"/>
    <iact:actionData xml:id="d4">
      <inkml:trace xmlns:inkml="http://www.w3.org/2003/InkML" xml:id="stk4" contextRef="#ctx0" brushRef="#br0">14429 14429 0,'0'17'69,"-18"-17"-54,-17 0-14,17 0 14,0 0-14,-17 0 20,0 0-20,0-17 14,-1 17-14,19-18 13,-36 0-13,0 1 14,0-1-14,18-17 13,-1 17-13,-17-17 14,18 17-14,18 1 14,-19-1-9,36-17-5,-17 17 14,-1 0-14,18 1 14,-18-1-14,1 0 13,17 1-13,-18-1 14,18 1-14,0-1 13,0 0-13,0 1 21,0-1-7,0 0-14,0 1 14,0-36-14,0 18 13,0-1-13,18 19 14,-1-36-14,1 17 14,0 19-14,17-18 13,-17-1-7,17 19-6,-18-1 14,19 0-14,17-17 13,-36 17-13,36 1 14,0-1-14,0 0 13,0 1-13,-18 17 14,1 0-14,-19 0 14,36 0-9,-18 0-5,-17 0 14,17 0-14,1 0 13,-19 0 2,18 17-15,-17-17 14,0 0-14,-1 18 13,19 0 2,-19-18-10,-17 17 10,18-17-15,0 18 14,-18 17-14,17-17 13,1 0-13,-1 17 14,19-17 1,-19 17-1,1-18-8,-18 19-6,18-36 13,-1 17-13,-17 19 14,0-19 1,18 1-15,0 0 0,-18 17 12,0-18 3,17 19-15,-17-19 13,0 1-7,0 0-6,0-1 14,18 1 0,-36 0-14,18 17 14,0-18 0,0 1-14,0 0 14,-35-18-14,35 35 14,-18-35-9,-17 35-5,17 1 14,1-36 1,-1 0-15,0 17 13,1 1-13,-18 0 14,17-1-14,0-17 13,1 18 2,-1-1-9,-17-17-6,17 18 13,0-18-13,1 0 14,-18 18 0,17-18-14,0 17 14,1-17-14,-19 0 14,19 0 7,-1 18-21,0-18 13,18 18 2,-17-18 31,-18 0 91</inkml:trace>
    </iact:actionData>
  </iact:action>
  <iact:action type="add" startTime="49569">
    <iact:property name="dataType"/>
    <iact:actionData xml:id="d5">
      <inkml:trace xmlns:inkml="http://www.w3.org/2003/InkML" xml:id="stk5" contextRef="#ctx0" brushRef="#br0">13829 14288 0,'-18'17'31,"18"1"-16,-17-18-8,17 17-6,-18 1 13,18 17 2,-18-17 0,1 0-1,17 17-14,-18-17 14,18 17 1,0-18-10,-18 19-5,18-19 14,0 19-14,0-1 13,0-17-13,0-1 14,0 36-14,0-18 14,0-17-14,18 17 13,-18 18-13,18-17 14,-18 16-9,17-34-5,1 17 14,0 1-14,-1-19 14,1 1 0,-18 17-14,18-35 0,-1 35 13,-17-17 2,18 0-15,-1-1 13,-17 1-7,0 0-6,18-18 13,-18 17-13,18 1 14,-18 0-14,17-18 14,1 17-14,0-17 13,-18 18 2,35-1-15,-17 1 20,-1-18-5,-17 18 15,0-36 100</inkml:trace>
    </iact:actionData>
  </iact:action>
  <iact:action type="add" startTime="50649">
    <iact:property name="dataType"/>
    <iact:actionData xml:id="d6">
      <inkml:trace xmlns:inkml="http://www.w3.org/2003/InkML" xml:id="stk6" contextRef="#ctx0" brushRef="#br0">13653 15205 0,'35'0'31,"-18"17"-16,19-17-14,-19 18 20,36 0-20,-17-1 14,-1 1-14,0 0 14,0-1-14,-17 1 13,17-18-13,-17 17 14,0-17-14,-1 0 83,1-17-69,-18-1 1,0 1 22,0-1-37,17 18 13,-17-18-13,0 1 14,0-1 16,0 0 38</inkml:trace>
    </iact:actionData>
  </iact:action>
  <iact:action type="add" startTime="58737">
    <iact:property name="dataType"/>
    <iact:actionData xml:id="d7">
      <inkml:trace xmlns:inkml="http://www.w3.org/2003/InkML" xml:id="stk7" contextRef="#ctx0" brushRef="#br0">19332 11906 0,'-17'0'1,"-19"0"29,19 0-15,-1 0-14,-17 0 14,-1 0-14,19 0 14,-18 0-14,-1 0 13,1 0-7,-18-17-6,18 17 13,-18 0-13,18 0 14,-1-18-14,19 18 14,-19 0-14,19-18 13,17 1 40,0-1-39,-18-17-14,1 17 14,17 1 1,0-1-15,0 0 13,0 1-13,0-1 20,0 0-20,0-17 14,17 17 1,1-17-15,17 0 13,0 17 2,-17 1 0,17-1-1,-17 18-8,0 0 8,-1-18-14,1 18 14,17 0-14,-17 0 14,-1 0-14,1 0 13,0 0-13,-1 0 14,1 0 1,0 0-10,-1 0 10,-17 18-1,35-18-14,-35 18 14,18-18 1,-18 35-15,35-35 13,-17 35-13,-18-17 14,35 17-9,-35 0-5,36-17 14,-19 17 1,-17-17-15,18 0 13,-18-1-13,0 1 14,18-1 1,-18 1-1,0 0-8,0-1 24,0 1-15,0 0-1,0-1 1,0 1-15,0 0 13,-18-1-7,18 1 9,0-1-1,-18 1-14,1 0 29,-1-1-14,18 1 6,-18-18-21</inkml:trace>
    </iact:actionData>
  </iact:action>
  <iact:action type="add" startTime="61073">
    <iact:property name="dataType"/>
    <iact:actionData xml:id="d8">
      <inkml:trace xmlns:inkml="http://www.w3.org/2003/InkML" xml:id="stk8" contextRef="#ctx0" brushRef="#br0">19315 16016 0,'0'18'62,"-18"-1"-40,18 1-21,-18-18 14,1 0 0,17 18-14,-18-18 14,0 0-14,1 0 14,-1 17-14,0 1 13,1-18 2,-1 0-10,-17 0 10,0 0 0,17 0-15,-17 0 13,17 0 2,18-18 0,-35 18-15,0-17 20,17 17-6,0 0-14,18-36 14,-17 36-14,-1 0 14,0-17 0,18-1 1,0 0-15,0 1 13,-17-1-7,17-17-6,0 17 14,0 1 0,0-1 1,0 0-15,0 1 13,0-1 2,0 0 6,0 1-6,0-1-1,17 18 1,1-17 0,0 17-15,-1 0 29,1 0-23,0 0-6,-1 0 13,1 0 2,17 0-1,-17 0 1,-1 17 0,1-17-15,0 0 20,-1 0-6,1 18-14,0-1 14,-1 1 16,1-18-15,-1 0-15,-17 18 14,18-1-9,0 1 10,-1-18-1,1 18 1,-18-1 0,18 1-1,-18 0-14,17-18 20,-17 17-5,0 1 15,18-18-15,-18 17 0,18 1 6,-18 0-7,0-1 17,0 1 15,-18 0 22,18-1-54,-35-17 7</inkml:trace>
    </iact:actionData>
  </iact:action>
  <iact:action type="add" startTime="95785">
    <iact:property name="dataType"/>
    <iact:actionData xml:id="d9">
      <inkml:trace xmlns:inkml="http://www.w3.org/2003/InkML" xml:id="stk9" contextRef="#ctx0" brushRef="#br0">20920 14111 0,'0'18'84,"-18"-18"-68,18 17-15,-18-17 13,18 18-13,-35-18 14,18 0 1,17 18-15,-18-18 13,-17 0-7,17 0 8,0 0 1,1 0 15,-19 0 7,19 0-7,17-18 38,0 0-53,0 1-15,0-1 14,0 0 0,0-17 1,0 18 0,0-1 21,17 18-36,1 0 45,0 0 8,-1 0-39,1 0 1,0 0 0,-1 0-1,1 0-14,0 0 52,-1 0 16,-17 18-38,18-1 0,-18 1 7,17-18-7,-17 17-30</inkml:trace>
    </iact:actionData>
  </iact:action>
  <iact:action type="add" startTime="98041">
    <iact:property name="dataType"/>
    <iact:actionData xml:id="d10">
      <inkml:trace xmlns:inkml="http://www.w3.org/2003/InkML" xml:id="stk10" contextRef="#ctx0" brushRef="#br0">20884 16051 0,'0'18'53,"0"0"-6,0-1-9,-17 1-7,17 0-30,-18-18 13,1 0 24,-1 0 56,0 0-72,1 0 10,17-18-1,-18 18 7,18-18-7,-18 18-16,18-17 17,0-1 6,0 0-37,-17 18 13,-1-17 2,18-1-1,0 0 23,0 1-22,0-1-1,0 1 17,0-1 5,18 0-21,-1 18 47,1 0-41,0 0 25,-1 0-46,1 18 35,0-18-4,-1 18-17,1-18 17,-1 17-10,1-17-7,0 0 17,-18 18-17,0-1 23,17-17-22,-17 18-1,0 0 17,0-1-17,0 1 7,0 0 10,-17-18 84,-1 0-101,0 0 39</inkml:trace>
    </iact:actionData>
  </iact:action>
  <iact:action type="add" startTime="106097">
    <iact:property name="dataType"/>
    <iact:actionData xml:id="d11">
      <inkml:trace xmlns:inkml="http://www.w3.org/2003/InkML" xml:id="stk11" contextRef="#ctx0" brushRef="#br0">20796 14305 0,'0'18'84,"0"-1"-68,0 1-15,0 17 13,0 18-13,0-17 14,18 16-14,17 1 14,-35 0-14,0 18 13,18-1-13,-1 1 14,-17 0-9,0-19 10,18 1-15,-18 0 14,0 0-14,0 0 13,0 0-13,0 0 14,0-18-14,0 0 14,0 1-14,0-1 13,0-17-7,0 17-6,0-17 13,0-1 2,0 1-15,0 0 14,0-1 0,0 1 23,0-1-22,0 1-1,0 0 1,0-1 0,0 1-15,-18-18 13,18 18 8</inkml:trace>
    </iact:actionData>
  </iact:action>
  <iact:action type="add" startTime="107241">
    <iact:property name="dataType"/>
    <iact:actionData xml:id="d12">
      <inkml:trace xmlns:inkml="http://www.w3.org/2003/InkML" xml:id="stk12" contextRef="#ctx0" brushRef="#br0">20726 15558 0,'17'0'84,"1"17"-68,17 1-15,-35 35 13,53-18 2,-35-17-15,17 35 14,0-36-9,-17 18-5,0-17 14,-18-36 101,0 1-101,0-1 1,0-17 0,0 17 6,0-17-21,0 17 13,0-17-13,0 0 14,0 17-14,17 1 14,-17-19-14,0 19 13,0-1 2,18 18 6,-18-18 110,0 1-131</inkml:trace>
    </iact:actionData>
  </iact:action>
  <iact:action type="add" startTime="108761">
    <iact:property name="dataType"/>
    <iact:actionData xml:id="d13">
      <inkml:trace xmlns:inkml="http://www.w3.org/2003/InkML" xml:id="stk13" contextRef="#ctx0" brushRef="#br0">20814 14340 0,'-18'18'84,"18"0"-68,0-1-1,0 1 8,-17 0 8,17-1-16,0 1 1,-18-18-15,18 18 14,0-1 85,-18-17-78,18 18-6,0-1-15,-17-17 13,17 18 2,0 0 15,0-1 38,-18-17-53,18 18 0</inkml:trace>
    </iact:actionData>
  </iact:action>
  <iact:action type="add" startTime="111632">
    <iact:property name="dataType"/>
    <iact:actionData xml:id="d14">
      <inkml:trace xmlns:inkml="http://www.w3.org/2003/InkML" xml:id="stk14" contextRef="#ctx0" brushRef="#br0">20796 14393 0,'18'0'115,"-18"18"-99,18-18-15,-18 18 14,35-1-14,-18 1 20,1 0-20,-18-1 13,18-17-13,-1 35 14,1-35-14,0 0 14,-18 18-14,17-18 29,1 0 23,-18 18-6</inkml:trace>
    </iact:actionData>
  </iact:action>
  <iact:action type="add" startTime="138825">
    <iact:property name="dataType"/>
    <iact:actionData xml:id="d15">
      <inkml:trace xmlns:inkml="http://www.w3.org/2003/InkML" xml:id="stk15" contextRef="#ctx0" brushRef="#br0">19879 16722 0,'18'-18'31,"-1"18"-16,1 0-8,0 0-6,-1 0 14,1 0 0,0 0-14,17 0 14,0 18-14,0-18 13,-17 0-13,35 17 14,0-17-14,17 0 14,-17 0-9,53 0-5,-18 0 14,36 18 0,-18-18-14,-18 0 14,35 0-14,-35 0 14,18 0-14,-35 0 13,-18 0-13,0 0 14,0 0-8,-18 0-6,-17 0 13,17 0-13,0 0 14,-17 0-14,-1 0 13,1 0 2,0 0 0,-1 0-15,1 0 13,0 0-7,-1 0 8,1 0 1,-1 0-15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04748" units="1/cm"/>
          <inkml:channelProperty channel="T" name="resolution" value="1" units="1/dev"/>
        </inkml:channelProperties>
      </inkml:inkSource>
      <inkml:timestamp xml:id="ts0" timeString="2020-05-13T10:06:27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6913">
    <iact:property name="dataType"/>
    <iact:actionData xml:id="d0">
      <inkml:trace xmlns:inkml="http://www.w3.org/2003/InkML" xml:id="stk0" contextRef="#ctx0" brushRef="#br0">15152 7726 0,'0'0'1,"-18"17"98,-17-17-84,-18 18-14,0-18 14,-53 18-14,-17 17 14,52-35-14,1 18 13,17-18-13,0 0 14,35 0-14,-17 0 14,17 0-9,1 0 10,-1 0-1,0-18 1,1 18-15,17-18 14,-18 18 0,18-35 1,-18 17-10,1 1 10,-36-18-15,35 17 14,-17 0-14,35 1 13,-18-1-13,18 0 14,0 1-14,0-1 13,-17-17 2,17 0-9,-18-1-6,0-17 13,18 18-13,0 0 14,-35-36-14,35 54 14,-18-1-14,18 0 13,0 1-13,0-1 14,0 0-14,-17 18 20,17-17-20,0-1 13,0 0-13,0 1 30,-18-1-16,1 18-14,17-17 14,0-1 7,0 0-6,0 1-1,0-1-14,0 0 14,0 1 1,0-1 21,0 0-21,17 18 0,18-17-15,1 17 13,-19 0 2,19 0-15,-19 0 14,1 0-14,35 17 13,-35-17-7,-1 18-6,18-18 13,-17 0-13,17 18 14,1 17-14,-1-35 14,-17 18-14,17-1 13,0 1-13,18-18 14,-18 0-14,1 35 14,-19-35-9,18 18-5,-17-1 14,17 1 0,18-18-14,-17 18 14,-19-1-14,36-17 14,0 0-14,-35 0 13,35 0-13,0 0 14,-53 18-9,17-18-5,18 18 14,-17-18 1,-18 17-15,18-17 13,-1 0 2,-17 18-15,18-18 13,0 0-13,-18 18 14,17-18-8,1 0-6,0 0 13,-1 0 2,1 0-1,-1 0-14,19 17 14,-19-17 1,1 0-1,0 0-8,-1 18 8,1 0 17,-18-1-17,0 1 1,0-1 0,0 1-10,0 0-5,18 17 14,-18-17-14,0 17 13,0-17-13,0-1 14,0 1 1,0-1-1,0 1 23,-18 0-22,0-18-1,1 17-14,-19 1 14,19 0-14,-1-1 14,18 1-14,-18-18 13,18 18 8,-35-18-6,18 0 0,-1 0 15,0 0 7,-17 17-7,17-17-15,1 18-1,-1-18 1,0 0 6,1 0 94</inkml:trace>
    </iact:actionData>
  </iact:action>
  <iact:action type="add" startTime="21375">
    <iact:property name="dataType"/>
    <iact:actionData xml:id="d1">
      <inkml:trace xmlns:inkml="http://www.w3.org/2003/InkML" xml:id="stk1" contextRef="#ctx0" brushRef="#br0">16916 8714 0,'0'17'1,"-18"1"29,-17-18-15,17 18-8,-17-18-6,17 0 14,1 0-14,-1 0 13,0 0-13,-17 0 14,17 0-14,-17 0 13,17 0-13,1 0 14,-18-18-14,-18 0 20,17 18-20,-17-35 14,18 17-14,0 1 13,0-19-13,-1 19 14,1-18-14,17 17 14,1 0-14,-1-35 13,-17 36-13,35-1 14,0-17-9,0-1-5,0 19 14,-18-1-14,18 1 14,0-19-14,0 19 13,0-19-13,0 1 14,0 17-14,0-17 14,18 0-14,0 0 13,-18 17-7,0 0 8,17-17-14,1 17 14,-1 1-14,-17-18 14,36 17-14,-36-17 13,53 35-13,-18-36 14,0 19-14,0-36 13,18 53-7,36-36-6,-54 1 14,18 18-14,0-1 13,53 0-13,-54 1 14,1-1-14,-17 18 13,-1 0-13,18 0 14,-18 0-14,-17 0 14,17 0-9,-17 0-5,17 18 14,0-1 1,0-17-15,1 0 13,-1 18-13,36-18 14,17 18-14,-35-1 13,17-17-13,-17 18 14,-35-18-8,-1 17-6,36 1 13,-53 0-13,18-1 14,0 1-14,-18 0 13,17-1-13,-17 1 14,18 0-14,0-18 14,-18 17-14,0 1 13,0 0-7,17-1-6,-17 18 13,18-17 2,-18 0 0,17 17-15,-17 0 13,0-17-13,0 17 14,0-17-14,0 17 14,0-17-9,0-1 10,0 1-15,0 0 13,0-1-13,18 1 14,-18 0-14,0-1 14,0 1-14,0 17 13,0-17 8,0-1-21,0 1 14,0 0 1,0-1-15,0 1 13,-18 0 2,18 17-15,-35-17 13,18-1-13,17 18 14,-18-35-8,0 36-6,1-36 13,-1 17-13,0 1 14,-17-18-14,17 18 14,-17-1-14,0-17 13,0 18-13,17 0 14,0-18-14,-17 0 13,35 17-7,-18-17-6,18 18 14,-17-18-14,-1 0 13,1 0 2,-1 0-15,0 0 13,1 0-13,-1 0 14,0 0 7,1 0-21,-1 0 14,0 0 1,1 0-1,-1 0 1,0 0-15,1 0 13,-1 0-13,1 0 21,-1 0-7,0 0 1</inkml:trace>
    </iact:actionData>
  </iact:action>
  <iact:action type="add" startTime="33279">
    <iact:property name="dataType"/>
    <iact:actionData xml:id="d2">
      <inkml:trace xmlns:inkml="http://www.w3.org/2003/InkML" xml:id="stk2" contextRef="#ctx0" brushRef="#br0">13370 9895 0,'-35'0'62,"17"18"-40,-17-18-21,35 18 14,-18-18-14,1 17 13,-1-17-13,18 18 14,-17 0 1,-19-1-15,36 19 13,-17-19-13,-1 1 20,18-1-5,-18 1-15,18 0 14,0 17 0,0-17 1,0-1 0,0 1-1,0 0-8,0-1-6,0 1 13,0-1-13,0 1 14,0 0-14,0-1 14,0 1-14,0 0 13,0-1-13,0 1 14,0 0-14,0 17 20,0-17-20,0-1 0,18 18 13,-18-17-13,0 0 13,0-1 2,18 1-15,-18 0 13,0-1-13,17 1 14,-17 0 1,18-1 6,-18 1-21,18 17 14,-18-17 0,0-1-14,0 1 14,17 0-14,1-1 13,-18 1-13,17 0 14,-17-1-8,18-17 8,-18 18 1,18-18-15,-18 17 13,0 1 2,17-18-15,-17 18 29,18-18-23,0 0 40,-18 17-32</inkml:trace>
    </iact:actionData>
  </iact:action>
  <iact:action type="add" startTime="35263">
    <iact:property name="dataType"/>
    <iact:actionData xml:id="d3">
      <inkml:trace xmlns:inkml="http://www.w3.org/2003/InkML" xml:id="stk3" contextRef="#ctx0" brushRef="#br0">13088 10795 0,'0'18'184,"0"-1"-168,18 1-9,-1 0-6,1-1 13,0 18-13,-1-35 14,-17 18-14,18-18 13,0 18 56,-1-18-55,-17-18 148,0 0-110,0 1-37,18-1 0,-18 1 6,0-1-7,17 0 1,-17 1-15,0-1 14,18-17 0,-18 17-14</inkml:trace>
    </iact:actionData>
  </iact:action>
  <iact:action type="add" startTime="39512">
    <iact:property name="dataType"/>
    <iact:actionData xml:id="d4">
      <inkml:trace xmlns:inkml="http://www.w3.org/2003/InkML" xml:id="stk4" contextRef="#ctx0" brushRef="#br0">18344 12118 0,'0'18'115,"-17"-18"-99,-36 17-15,53 1 14,-18-18 0,-52 17-14,-1 1 14,18 0-9,0-1-5,18-17 14,0 0-14,-1 0 14,19 0 154,-1 0-153,1 0-1,-19-17 1,19-1 0,-1 18-15,0-18 13,1 1 8,17-1 10,-36 18 99,1 0-115,0 0-1,0 0-8,17 0 93,18-17 16,0-1-100,0-17 31,0 17-32,0 0-8,0 1 9,0-1-1,0 0 101,0 1-47,0-1-53,0 1-1,0-1 1,18 18 0,-18-18-15,17 18 13,1-17-7,0 17-6,-1-18 13,1 18-13,-1 0 14,1-18-14,17 1 14,-17-1 16,0 18-30,-1 0 51,1 0-20,0 0-17,-1 0 1,1 0-10,-1 0-5,19 0 14,-1 0-14,-17 0 14,35 0-14,-36 0 13,36 0-13,-18 0 14,-17 0-14,0 0 13,-1 0-13,1 0 14,0 0-8,-1 0 8,1 0-14,0 0 14,-1 0 0,1 35 1,-1-17-15,-17 0 14,18 17-14,0-17 36,-18-1-36,17 1 13,1-1 2,-18 1-15,18 0 29,-18-1-8,0 1 210,-18-18-201</inkml:trace>
    </iact:actionData>
  </iact:action>
  <iact:action type="add" startTime="47111">
    <iact:property name="dataType"/>
    <iact:actionData xml:id="d5">
      <inkml:trace xmlns:inkml="http://www.w3.org/2003/InkML" xml:id="stk5" contextRef="#ctx0" brushRef="#br0">15099 13811 0,'-18'0'15,"1"0"1,-1 0 15,0 0-15,1 0-15,-1 18 13,-17-18-7,0 0-6,17 0 13,-35 0-13,0 18 14,0-18-14,18 0 14,-18 17-14,-18-17 13,18 0-13,-17 18 14,-1-18-14,-34 0 14,34 0-9,18 0-5,0 0 14,0 0-14,18 0 13,-18 0-13,18 0 14,-18 0-14,18 0 14,-1 0 0,19-18-14,-1 18 14,0 0-9,18-17-5,0-1 14,-35 0 1,35 1-1,0-1-14,-35 0 14,35 1-14,-18-36 14,1 35-14,17-17 13,-18 0-7,0-1-6,18 1 13,-17 0-13,17 17 14,0-35-14,0 18 14,0 0-14,0-1 13,0 1-13,0 0 14,0 0 0,0-1-8,17-17-6,1 18 14,17 0-14,-17 17 13,-18-17-13,17 17 14,1-17-14,0 0 13,17-1-13,-35 19 14,35-19-14,-17 19 14,17-18-9,0 17-5,1 0 14,-1 1-14,0-1 13,36 0-13,-18 18 14,0-17-14,17-1 14,1 18-14,35 0 13,-18 0-13,35 0 20,18 0-20,1 0 14,-1 0-14,0 0 14,53 35-14,-71 1 13,1-19-13,-36 1 14,0-18-14,-35 18 14,-18 17-14,1-35 13,-1 35-7,18-17-6,-53-1 13,35 1-13,-17 17 14,17-17-14,-17 0 14,17-1-14,-35 36 13,18-53-13,-18 35 14,17-17-14,-17 0 20,0-1-20,18 1 14,-18 0-14,0-1 13,17 19-13,-17-19 14,0 1-14,0 17 13,0-17-13,0-1 14,0 19-14,0-19 14,0 1-9,0 0-5,-17 17 14,-1-18-14,1 19 13,-36 17-13,53-18 14,-53 0-14,17 1 14,19-1-14,-36-18 13,18 36-13,17-17 20,-35-1-20,18-35 14,-1 53-14,1-36 14,-18 1-14,-17 0 13,-1 17-13,18-17 14,0-1-14,0 1 14,0-18-14,18 0 13,-18 0-7,18 0-6,0 0 13,-1 0-13,-16 0 14,-1 0-14,0 0 14,17 0-14,1 0 13,-18 0-13,36 0 14,-19 0-14,19 0 14,-19 0-9,19 0 10,-1 0-15,0 0 13</inkml:trace>
    </iact:actionData>
  </iact:action>
  <iact:action type="add" startTime="53848">
    <iact:property name="dataType"/>
    <iact:actionData xml:id="d6">
      <inkml:trace xmlns:inkml="http://www.w3.org/2003/InkML" xml:id="stk6" contextRef="#ctx0" brushRef="#br0">13123 13688 0,'-17'17'62,"-1"19"-40,0-19-21,1 19 14,-18 17-14,-18-18 13,53 18-13,-53-18 14,35 18-14,-17 0 14,17-18-14,-17-17 13,17 35-13,1-18 14,-1 0-9,18 18-5,-18-18 14,1 1-14,-1 34 14,0-34-14,18-1 13,-17 0 2,-1 18-15,18-18 14,0 1-14,0 16 13,0 1-7,0 0-6,0 0 13,0-17-13,0 16 14,18-34-14,-1 35 14,-17-18-14,0 18 13,18-35-13,17 35 14,-17-18-14,17 18 13,-35 0-7,18-36-6,17 19 14,-17 17-14,-1-18 13,1 0-13,17-17 14,-35 0-14,18-1 13,0-17 2,-18 18-15,17-1 14,1-17-9,-18 18 26,18-18 14,-1 0-45,-17-18 21,18 1-21,-18-1 13,17 1 2,-17-19-1,18 36 1,-18-17 0,0-1 21</inkml:trace>
    </iact:actionData>
  </iact:action>
  <iact:action type="add" startTime="55063">
    <iact:property name="dataType"/>
    <iact:actionData xml:id="d7">
      <inkml:trace xmlns:inkml="http://www.w3.org/2003/InkML" xml:id="stk7" contextRef="#ctx0" brushRef="#br0">12982 15452 0,'0'17'84,"0"1"-68,18 0-1,-18-1 1,18 1-15,-1 0 14,-17-1-14,0 1 13,18-18-7,-18 17-6,17 1 14,-17 0-14,18-1 13,-18 1 17,0 0 1,0-1 21,-18-17 47,-34 0-68,16 0-10,1 0-7,0 0-14,17 0 14,-35-35-14,-17 17 14,34 18-14,19-17 13,-1 17 2,0 0-15,18-18 14,-17 18 22</inkml:trace>
    </iact:actionData>
  </iact:action>
  <iact:action type="add" startTime="56799">
    <iact:property name="dataType"/>
    <iact:actionData xml:id="d8">
      <inkml:trace xmlns:inkml="http://www.w3.org/2003/InkML" xml:id="stk8" contextRef="#ctx0" brushRef="#br0">14799 15522 0,'-18'0'53,"1"0"-6,-1 18-32,0-18 1,1 0-9,-18 0-6,-1 0 13,19 18-13,-19-18 14,-17 17-14,1 1 13,16-18-13,1 0 14,0 0-14,-1 0 14,19 0-14,-18 0 13,-18 0-7,17 0-6,1 0 13,0 0-13,-1 0 14,1 0-14,18 0 14,-19-18-14,19 18 13,-19-17-13,19 17 14,-1-18 1,-35 0-10,36 18-5,-1-17 14,-35-1-14,35 0 13,1 1-13,-1 17 14,0-36-14,1 36 14,-1-17-14,1 17 13,17-18-13,-18 18 14,0-18-9,1 18 10,17-35-15,-36 35 14,36-17-14,-17 17 13,-1-36-13,18 19 14,-35-1-14,35-17 13,-18 17-13,0 0 21,18 1-21,0-1 13,-17-17-13,-1 0 14,18 17 1,0 0-15,0 1 13,-17-1-13,17 0 14,0 1-14,0-18 13,0 17-7,0 0-6,0 1 14,0-1-14,0 0 13,17-17-13,1 17 14,-18 1 0,17-1-14,1-17 14,0 35-14,-1-35 20,1 17-20,0 0 14,-1 18-14,1-17 14,0 17 0,17-18 1,-35 0-1,18 18-14,-1 0 14,1 0-9,17 0-5,-17 0 14,-1 0-14,1 0 14,17 0-14,1 0 13,-1 0-13,0 0 14,0 0-14,1 0 14,17 0-14,35 0 13,0 18-7,0 17 8,18 1-14,-18-19 14,0 1-14,-17 17 14,35-35-14,-53 35 13,-18-17-13,18 0 14,-18-18-14,18 17 13,-18 1-7,-17 0-6,35-1 14,-18 1-14,18 0 13,-18-18-13,1 17 14,-1 18-14,0-35 14,-17 0-14,-1 18 13,19 0-13,-19-18 20,1 35-5,0-17-15,-1-18 14,19 17-14,-36 1 13,35 0-13,-17-1 14,-1-17 0,1 0-14,-18 18 14,0-1-8,17-17-6,1 18 13,0-18 2,-18 18-1,0-1 1,17-17-15,-17 18 14,18-18 7,-18 18-21,0-1 14,0 1 0,0 0 1,18-18-1,-18 35 1,0-18 0,0 1-10,17-18-5,-17 18 14,0-1 1,0 19-1,-17-19 1,17 1-15,0 0 13,-36-1-13,36 1 14,0 0-9,-17-1-5,17 1 14,-18-1 1,0 1-15,1 0 13,-1-1-13,1 1 14,-1-18 16,0 18-24,18-1-6,-17-17 13,-1 18 2,0-18-15,1 18 14,-1-18 0,0 0 1,1 0-15,-1 17 20,0-17-5,1 0-15,-1 0 13,1 0-13,-1 0 14,0 0-14,1 0 14,-1 0 0,0 0 1,1 0-10,-1 0-5,0 0 14,1 0 1,-1 0-15,1 0 13,-1 0 2,0 0-1,1 0-14,-1 0 21,0 0-7,1 0-14,-1 0 29,-17 0 2,17 0 21</inkml:trace>
    </iact:actionData>
  </iact:action>
  <iact:action type="add" startTime="61607">
    <iact:property name="dataType"/>
    <iact:actionData xml:id="d9">
      <inkml:trace xmlns:inkml="http://www.w3.org/2003/InkML" xml:id="stk9" contextRef="#ctx0" brushRef="#br0">18715 13970 0,'0'0'1,"0"18"67,-18-18-67,18 17 29,-17-17-29,-1 0 13,0 18 2,-17 0 6,0-1-21,-1 1 14,19-1 1,-1-17-1,1 18-14,-1-18 14,0 0 16,1 0 23,17-18 77,0 1-115,0-1-10,0 1 10,0-19-15,0 19 29,17 17-14,-17-18-15,18 0 13,-18 1 2,18-1-9,-18 0 8,17 1-14,-17-1 14,18 18 0,-18-17 1,17-1 0,1 18-1,-18-18-8,18 18-6,-1 0 13,-17-17 2,18 17 0,0 0-1,-1 0 17,19 0-26,-19 0 10,1 0 15,0 0 0,-18 17 38,0 1-15,0 0-39,0-1 1,17-17-15,-17 18 14,0-1 0,0 1-14,0 0 36,0-1-21,-17 1-15,17 0 13,-18-18-13,18 17 14,-18 1 1,1-18-1,17 18 1,-18-1-10</inkml:trace>
    </iact:actionData>
  </iact:action>
  <iact:action type="add" startTime="63880">
    <iact:property name="dataType"/>
    <iact:actionData xml:id="d10">
      <inkml:trace xmlns:inkml="http://www.w3.org/2003/InkML" xml:id="stk10" contextRef="#ctx0" brushRef="#br0">18715 15840 0,'-18'0'78,"1"0"-72,-1 17-5,18 1 14,-35 0 0,17-18-14,-17 0 14,17 17-14,0 1 14,1-18-14,-18 0 13,17 18 8,0-18 10,1 0 37,17-18-54,0 0 17,0 1-31,0-1 13,0 0 2,0 1 6,0-1-6,0 0-1,0 1 1,0-1 15,0 1-30,0-1 20,17 18-20,-17-18 14,0 1 1,18-1-1,-18 0 1,18 18-1,-18-17-14,17-1 36,1 18-21,-18-18 15,17 18-30,-17-17 14,18 17 0,0 0-8,-1 0 9,1 0-1,0 0 1,-1 0 37,1 0-21,-18 17 30,18 1-40,-18 0-6,0-1-1,17-17 1,-17 18-15,0 0 36,0-1-22,0 19 1,0-19 0,0 1-1,0-1 1,0 1 6,0 0-6,-17-18-1,17 17 17</inkml:trace>
    </iact:actionData>
  </iact:action>
  <iact:action type="add" startTime="79744">
    <iact:property name="dataType"/>
    <iact:actionData xml:id="d11">
      <inkml:trace xmlns:inkml="http://www.w3.org/2003/InkML" xml:id="stk11" contextRef="#ctx0" brushRef="#br0">15452 13529 0,'-18'0'31,"0"0"-30,-17 0 13,17 0 2,1 0-9,-1 0-6,1 0 13,-1 0 2,-17 0-1,35 18-14,-18-18 14,0 0 1,1 0-15,-1 0 20,0 0-20,-17 0 29,18-18 1,-1 18 7,18-18-37,0 1 13,0-1-13,0 0 14,-18 1-14,18-1 14,0 1-14,0-19 13,0 1-13,0 17 14,0 1-14,0-1 20,18-35-20,0 36 14,-1-19-14,1 1 13,-18 17-13,17 1 14,1-1-14,0 0 14,-1 18-14,-17-17 13,18 17-13,0-18 20,17 18-5,0 0 0,-35-17-15,35 17 13,-17 0 2,0 0-1,-1 0 8,1 0 8,0 0-16,-1 17 1,-17 1 0,18-18-15,0 17 13,-18 1-7,17 17 9,1 1-1,0-19-14,-18 19 14,0-19 0,0 18 1,17-35-15,-17 36 20,0-19-5,18 1-15,-18 0 13,0-1-13,0 1 14,0 0-14,0-1 14,0 18 0,0-17 1,0 0-10,0-1 10,0 1 0,0 0 15,0-1-15,-18-17 6,18 18 9,0 0-15,-17-18-1</inkml:trace>
    </iact:actionData>
  </iact:action>
  <iact:action type="add" startTime="81622">
    <iact:property name="dataType"/>
    <iact:actionData xml:id="d12">
      <inkml:trace xmlns:inkml="http://www.w3.org/2003/InkML" xml:id="stk12" contextRef="#ctx0" brushRef="#br0">15293 15505 0,'-18'0'115,"1"0"-114,-1 0 14,18-18 1,-18 18-1,-17-18 7,35 1-6,0-1 15,-18 18-15,18-35-15,0 17 14,-17 0-14,-1-17 13,18 18-7,0-19 8,0 1 1,0 17-15,0 1 14,0-1-14,0 0 13,0 1-13,0-1 14,0 1 0,18-1-8,-18 0-6,0-17 14,35 35-14,-35-18 13,18 1-13,-1-1 14,1 0 1,0 18-1,-18-17-14,17 17 14,1 0-9,0 0 26,-18 17 30,35-17-55,-35 18 24,17 0-30,-17 17 14,0-17 0,18-1-14,0 19 14,-18-19-14,0 1 13,0 17-7,0-17-6,17 17 14,-17-17-14,0 17 13,18-17-13,-18-1 14,0 1-14,18-1 13,-18 1-13,0 0 14,0-1 7,0 1-6,17-18-1,-17 18 1,0-1 15,0 1 7,0 0-37,0-1 29,-17-17-14,17 18 22,-18-18-7,18 18 0</inkml:trace>
    </iact:actionData>
  </iact:action>
  <iact:action type="add" startTime="84407">
    <iact:property name="dataType"/>
    <iact:actionData xml:id="d13">
      <inkml:trace xmlns:inkml="http://www.w3.org/2003/InkML" xml:id="stk13" contextRef="#ctx0" brushRef="#br0">18997 14111 0,'-18'18'53,"1"-1"-52,-18 19 13,35-19 2,-18 19-15,0-19 14,18 19-14,0-19 20,-17 18-20,17-17 14,0 0 0,0-1 1,0 1-1,35-18 1,-17 0 0,-1 18-10,1-18-5,-1 0 14,1 0 0,17 0 1,-17 0-15,0-36 14,-1 36-14,1-35 13,0 17 2,-18-17-10,17 18-5,-17-1 14,0-17-14,0 17 14,0-35 0,0 35 1,0 1-15,0-1 14,0 0-14,-17 18 13,-1 0 8,18-17-6,-18 17 15,1 0 7,-1 0-37,0 17 14,18 1 0,-17-18 1,17 18 31</inkml:trace>
    </iact:actionData>
  </iact:action>
  <iact:action type="add" startTime="86151">
    <iact:property name="dataType"/>
    <iact:actionData xml:id="d14">
      <inkml:trace xmlns:inkml="http://www.w3.org/2003/InkML" xml:id="stk14" contextRef="#ctx0" brushRef="#br0">19085 15293 0,'-17'0'46,"-1"0"-45,0 35 21,1-17-7,-1-18-14,18 35 14,-18-35-14,18 18 13,-17-1 2,17 1-15,0 0 52,17-18-7,19 0-14,-19 0-26,1 0 10,0 0-1,-1 0-14,1 0 14,0 0 1,-1 0-1,1-18 7,-1 0-6,1 1 0,-18-19-1,0 19 1,0-1 0,0 1-1,0-1-8,0 0 8,-18 18 48,1 0-41,-1 0 9,1 0 1,-1 0-17,0 0 23,18 18-37,0 0 29</inkml:trace>
    </iact:actionData>
  </iact:action>
  <iact:action type="add" startTime="88120">
    <iact:property name="dataType"/>
    <iact:actionData xml:id="d15">
      <inkml:trace xmlns:inkml="http://www.w3.org/2003/InkML" xml:id="stk15" contextRef="#ctx0" brushRef="#br0">19191 14270 0,'0'0'1,"18"18"4,-18-1 11,17 1-15,1-1 13,0 19-13,-1-1 14,19-17-14,-19 35 14,19-18-14,-36-18 13,17 36-13,-17-17 14,35-19-9,-35 1-5,0 17 14,18-35-14,-18 18 14,18 17-14,-18-17 13,0-1-13,0 1 14,0 0-14,0-1 13,0 19-13,0-19 21,0 1-21,0 17 13,0-17 2,0 17-15,0-17 13,0 17 2,0-17-15,-18-1 14,18 1-14,-18-18 13,18 18-7,0-1-6,-17 1 14,-1-18-14,18 17 13,-17-17 17,17 18-15,-18-18 6,18 18-6,0-1 15</inkml:trace>
    </iact:actionData>
  </iact:action>
  <iact:action type="add" startTime="89631">
    <iact:property name="dataType"/>
    <iact:actionData xml:id="d16">
      <inkml:trace xmlns:inkml="http://www.w3.org/2003/InkML" xml:id="stk16" contextRef="#ctx0" brushRef="#br0">19279 14305 0,'0'18'31,"-17"17"-30,-19 18 13,36-18-13,-17-17 14,-1 0-14,18-1 14,0 1-14,0-1 20</inkml:trace>
    </iact:actionData>
  </iact:action>
  <iact:action type="add" startTime="90207">
    <iact:property name="dataType"/>
    <iact:actionData xml:id="d17">
      <inkml:trace xmlns:inkml="http://www.w3.org/2003/InkML" xml:id="stk17" contextRef="#ctx0" brushRef="#br0">19226 14252 0,'18'0'53,"0"18"-38,-18 0 1,17-1-15,1 18 13,0-17-13,17 35 14,0-35-14,-35-1 14,35 36-9,1-53-5,-19 35 14,1-17-14,17 0 13,-17-18 2,-18 17 0</inkml:trace>
    </iact:actionData>
  </iact:action>
  <iact:action type="add" startTime="91264">
    <iact:property name="dataType"/>
    <iact:actionData xml:id="d18">
      <inkml:trace xmlns:inkml="http://www.w3.org/2003/InkML" xml:id="stk18" contextRef="#ctx0" brushRef="#br0">19226 14993 0,'0'18'46,"18"-1"-30,-18 19-15,0-1 20,0 0-20,0 0 14,0 1-14,18-19 13,-1 19-13,-17-19 14,0 1 1,0 0-15,18-18 183,-18-18-183,18 18 13,-1-18-13,1 18 14,0-17-14,17-1 13,0 0-7,0 18-6,1-17 14,17-1-14,17 18 13,-17-18-13,18 1 14,-19 17-14,-16-18 13,-1 1-13,-17 17 14,-1 0 1,-17-18 137</inkml:trace>
    </iact:actionData>
  </iact:action>
  <iact:action type="add" startTime="95744">
    <iact:property name="dataType"/>
    <iact:actionData xml:id="d19">
      <inkml:trace xmlns:inkml="http://www.w3.org/2003/InkML" xml:id="stk19" contextRef="#ctx0" brushRef="#br0">18168 15099 0,'0'18'22,"0"-1"-7,0 18-14,0 1 14,-18 17-14,18-36 14,0 19-14,-17-1 13,17 0-13,-18-17 14,18-1-9,0 1-5,0 0 30,0-1-30,0 1 44</inkml:trace>
    </iact:actionData>
  </iact:action>
  <iact:action type="add" startTime="104567">
    <iact:property name="dataType"/>
    <iact:actionData xml:id="d20">
      <inkml:trace xmlns:inkml="http://www.w3.org/2003/InkML" xml:id="stk20" contextRef="#ctx0" brushRef="#br0">19473 16157 0,'-17'18'6,"17"0"10,-18-1-15,18 1 13,-18-18 18,18 17-31,-17-17 29,17 18-24,-35 0-5,17-18 14,-35 17 1,35 1-1,-35-18-14,36 0 14,-1 18-14,0-18 13,-17 0-13,18 0 21,-1 0-21,0 0 13,1 0-13,-1 0 14,0 0-14,1-18 13,-19 18-13,36-18 14,-35 1-14,35-1 14,-17 18-14,-1-18 13,0 1-7,1-1-6,-1 1 13,18-1-13,-18 18 14,18-53-14,-35 18 14,17-1-14,18 19 13,0-19-13,0 19 14,0-1-14,0 1 20,0-36-20,0 0 14,0 17-14,0-16 13,18 34-13,17-53 14,-17 18-14,17 18 14,1 18-14,-19-19 13,18 19-13,18-1 14,-17 0-9,-1 1-5,18-1 14,-18 0-14,36 1 14,-36 17-14,0-18 13,-17 18-13,0 0 14,34 0-14,-34 0 13,0 0-13,-1 0 14,1 18 7,0-18-21,-1 17 14,1 1-14,0 17 13,-1 18-13,1-35 14,-1 0-14,-17 34 14,18 1-14,0-17 13,-18-1-7,17 0-6,-17 18 13,18-18-13,0 1 14,-18-19-14,0 1 14,0 17-14,0-17 13,0-1 2,0 1-15,0 0 20,0-1-20,0 1 14,0 0 0,-18-1-14,18 1 14,-18-18 1,18 18-15,0-1 29,-17-17-24,17 18-5,0 0 30,-18-18 0,18 17-30</inkml:trace>
    </iact:actionData>
  </iact:action>
  <iact:action type="add" startTime="107880">
    <iact:property name="dataType"/>
    <iact:actionData xml:id="d21">
      <inkml:trace xmlns:inkml="http://www.w3.org/2003/InkML" xml:id="stk21" contextRef="#ctx0" brushRef="#br0">19703 16122 0,'17'0'69,"1"0"-54,0 0 1,17 0-10,0 0 10,0 0 0,-17 18-15,17-1 13,1-17-13,-19 36 14,1-19-14,17 18 13,-17 1-13,-1-1 14,1-17-8,-18 17-6,18-17 13,-18-1-13,17 36 14,1-35-14,-18 17 14,0 0-14,0 18 13,0-18-13,0 1 14,0-1-14,0-17 13,-18 17-7,1 0-6,-1-35 14,0 18-14,-34 0 13,34-18 2,0 17-15,1-17 13,-1 0 2,0 0 6,18-17 10,0-19-17,0 19 1,0-19-15,0 19 13,18-1-13,0 0 14,-1 1-8,-17-1-6,36 18 13,-19-18-13,18 18 14,1 0-14,-1 0 13,-17 0 2,-1 0 0,1 0-15,0 0 20,-18 18-5,17 17-1,1 1 1,-18-1-15,17 0 13,-17 1-13,0-19 14,0 18-14,0-17 14,0 0-9,0-1-5,0 1 14,0 17 0,0-17-14,-17 0 14,17-1 1,-35-17 21,-1 0-21,19 0 0,-19 0-1,54 0 101,17 0-115,-17-17 14,17 17 1,0 0-10,-17-18-5,0 18 14,-1 0 0,1 0 1,0 18 15,-18-1-15,0 1-10,0-1-5,0 1 14,0 0-14,0-1 14,0 1-14,0 0 13,0-1-13,0 1 14,-18 0 0,18-1-14,-35-17 21,35 18-21,-18-18 13,0 17 2,1-17-15,34 0 145,1 0-124,17 0-21,-17 0 14,17 0-14,-17 0 13,0 0-13,-1 0 14,1 0-14,-18 18 14,17-18 16,-17 18-25,0-1-5,0 1 14,0 0 1,0-1-15,0 1 13,0 0 18,0 17 5,0-17-21,-35-18 46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0"/>
            <a:ext cx="2971800" cy="46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7152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703936"/>
            <a:ext cx="4927600" cy="4472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871"/>
            <a:ext cx="2971800" cy="5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defTabSz="928329">
              <a:defRPr sz="13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407871"/>
            <a:ext cx="2971800" cy="54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8" tIns="46379" rIns="92758" bIns="46379" numCol="1" anchor="b" anchorCtr="0" compatLnSpc="1">
            <a:prstTxWarp prst="textNoShape">
              <a:avLst/>
            </a:prstTxWarp>
          </a:bodyPr>
          <a:lstStyle>
            <a:lvl1pPr algn="r" defTabSz="928329">
              <a:defRPr sz="1300" b="0"/>
            </a:lvl1pPr>
          </a:lstStyle>
          <a:p>
            <a:pPr>
              <a:defRPr/>
            </a:pPr>
            <a:fld id="{2889CBBF-611D-4953-A0A4-A0D2FB38DB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5750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27100"/>
            <a:fld id="{A4BC752A-B283-491E-B833-2505C16AB651}" type="slidenum">
              <a:rPr lang="en-US" altLang="ko-KR" smtClean="0"/>
              <a:pPr defTabSz="927100"/>
              <a:t>1</a:t>
            </a:fld>
            <a:endParaRPr lang="en-US" altLang="ko-K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482600"/>
            <a:ext cx="5818188" cy="436403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4" y="5117346"/>
            <a:ext cx="5934075" cy="4269776"/>
          </a:xfrm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024040-66EA-43DB-92BC-67705FB0C430}" type="slidenum">
              <a:rPr lang="en-US" altLang="ko-KR" smtClean="0">
                <a:ea typeface="굴림" pitchFamily="50" charset="-127"/>
              </a:rPr>
              <a:pPr/>
              <a:t>6</a:t>
            </a:fld>
            <a:endParaRPr lang="en-US" altLang="ko-KR">
              <a:ea typeface="굴림" pitchFamily="50" charset="-127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445B10-6B76-4906-A125-492BCE436F08}" type="slidenum">
              <a:rPr lang="en-US" altLang="ko-KR" smtClean="0">
                <a:ea typeface="굴림" pitchFamily="50" charset="-127"/>
              </a:rPr>
              <a:pPr/>
              <a:t>7</a:t>
            </a:fld>
            <a:endParaRPr lang="en-US" altLang="ko-KR">
              <a:ea typeface="굴림" pitchFamily="50" charset="-127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A03A3A-697F-4F36-B6F9-83ED86CBEC66}" type="slidenum">
              <a:rPr lang="en-US" altLang="ko-KR" smtClean="0">
                <a:ea typeface="굴림" pitchFamily="50" charset="-127"/>
              </a:rPr>
              <a:pPr/>
              <a:t>8</a:t>
            </a:fld>
            <a:endParaRPr lang="en-US" altLang="ko-KR">
              <a:ea typeface="굴림" pitchFamily="50" charset="-127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50825" y="1700213"/>
            <a:ext cx="8642350" cy="1898650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04800" y="304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ko-KR" b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93175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773238"/>
            <a:ext cx="8642350" cy="1701800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4643438" y="3716338"/>
            <a:ext cx="0" cy="2665412"/>
          </a:xfrm>
          <a:prstGeom prst="line">
            <a:avLst/>
          </a:prstGeom>
          <a:noFill/>
          <a:ln w="25400">
            <a:solidFill>
              <a:srgbClr val="777777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1557338"/>
            <a:ext cx="250825" cy="2160587"/>
          </a:xfrm>
          <a:prstGeom prst="rect">
            <a:avLst/>
          </a:prstGeom>
          <a:solidFill>
            <a:srgbClr val="5F5F5F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859338" y="6021388"/>
            <a:ext cx="37353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latinLnBrk="0" hangingPunct="0">
              <a:defRPr/>
            </a:pPr>
            <a:r>
              <a:rPr kumimoji="0" lang="ko-KR" altLang="en-US" i="1">
                <a:solidFill>
                  <a:srgbClr val="333333"/>
                </a:solidFill>
                <a:latin typeface="HY헤드라인M" pitchFamily="18" charset="-127"/>
                <a:ea typeface="HY헤드라인M" pitchFamily="18" charset="-127"/>
              </a:rPr>
              <a:t>인천대학교  컴퓨터공학과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2263" y="61913"/>
            <a:ext cx="2087562" cy="62388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61913"/>
            <a:ext cx="6113463" cy="6238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0" y="762000"/>
            <a:ext cx="4100513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762000"/>
            <a:ext cx="4100512" cy="5538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762000"/>
            <a:ext cx="8353425" cy="553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0" y="6524625"/>
            <a:ext cx="611188" cy="3333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0"/>
            <a:ext cx="9144000" cy="54927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0" y="0"/>
            <a:ext cx="611188" cy="549275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>
            <a:off x="33338" y="6508750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611CAB76-4C94-4981-8D6C-EA2E4526903F}" type="slidenum">
              <a:rPr lang="en-US" altLang="ko-KR" sz="1400">
                <a:solidFill>
                  <a:srgbClr val="EEEEEE"/>
                </a:solidFill>
                <a:latin typeface="Times New Roman" pitchFamily="18" charset="0"/>
                <a:ea typeface="HY헤드라인M" pitchFamily="18" charset="-127"/>
              </a:rPr>
              <a:pPr algn="ctr">
                <a:defRPr/>
              </a:pPr>
              <a:t>‹#›</a:t>
            </a:fld>
            <a:endParaRPr lang="en-US" altLang="ko-KR" sz="1400">
              <a:solidFill>
                <a:srgbClr val="EEEEEE"/>
              </a:solidFill>
              <a:latin typeface="Times New Roman" pitchFamily="18" charset="0"/>
              <a:ea typeface="HY헤드라인M" pitchFamily="18" charset="-127"/>
            </a:endParaRP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7451725" y="6524625"/>
            <a:ext cx="1512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ko-KR" altLang="en-US" sz="1000" i="1">
                <a:solidFill>
                  <a:srgbClr val="011C61"/>
                </a:solidFill>
                <a:latin typeface="HY헤드라인M" pitchFamily="18" charset="-127"/>
                <a:ea typeface="HY헤드라인M" pitchFamily="18" charset="-127"/>
              </a:rPr>
              <a:t>인천대학교</a:t>
            </a:r>
            <a:endParaRPr lang="ko-KR" altLang="en-US" sz="1000">
              <a:solidFill>
                <a:srgbClr val="80808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0" y="6780213"/>
            <a:ext cx="9144000" cy="77787"/>
          </a:xfrm>
          <a:prstGeom prst="rect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67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61913"/>
            <a:ext cx="8064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q"/>
        <a:defRPr kumimoji="1"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45000"/>
        </a:spcBef>
        <a:spcAft>
          <a:spcPct val="0"/>
        </a:spcAft>
        <a:buClr>
          <a:srgbClr val="FF3300"/>
        </a:buClr>
        <a:buFont typeface="Wingdings" pitchFamily="2" charset="2"/>
        <a:buChar char="m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Ä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45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45000"/>
        </a:spcBef>
        <a:spcAft>
          <a:spcPct val="0"/>
        </a:spcAft>
        <a:buFont typeface="Wingdings" pitchFamily="2" charset="2"/>
        <a:buChar char="ü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1/relationships/inkAction" Target="../ink/inkAction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microsoft.com/office/2011/relationships/inkAction" Target="../ink/inkAction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11/relationships/inkAction" Target="../ink/inkAction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11/relationships/inkAction" Target="../ink/inkAction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11/relationships/inkAction" Target="../ink/inkAction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inkAction" Target="../ink/inkAction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802188" y="4141788"/>
            <a:ext cx="3441700" cy="71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altLang="ko-KR" sz="1800" b="0">
              <a:solidFill>
                <a:srgbClr val="333333"/>
              </a:solidFill>
              <a:latin typeface="HY견고딕" pitchFamily="18" charset="-127"/>
              <a:ea typeface="HY견고딕" pitchFamily="18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800" b="0">
                <a:solidFill>
                  <a:srgbClr val="333333"/>
                </a:solidFill>
                <a:latin typeface="HY견고딕" pitchFamily="18" charset="-127"/>
                <a:ea typeface="HY견고딕" pitchFamily="18" charset="-127"/>
              </a:rPr>
              <a:t>최승식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484188" y="2305050"/>
            <a:ext cx="8167687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제 </a:t>
            </a: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11</a:t>
            </a:r>
            <a:r>
              <a:rPr lang="ko-KR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장 데이터링크 제어</a:t>
            </a:r>
            <a:r>
              <a:rPr lang="en-US" altLang="ko-KR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견고딕" pitchFamily="18" charset="-127"/>
                <a:ea typeface="HY견고딕" pitchFamily="18" charset="-127"/>
              </a:rPr>
              <a:t>(DLC)</a:t>
            </a:r>
            <a:endParaRPr lang="ko-KR" altLang="en-US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 advTm="5165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7123" y="0"/>
            <a:ext cx="7534728" cy="59531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11.2.1 </a:t>
            </a:r>
            <a:r>
              <a:rPr lang="ko-KR" altLang="en-US" dirty="0"/>
              <a:t>단순 프로토콜</a:t>
            </a:r>
          </a:p>
        </p:txBody>
      </p:sp>
      <p:sp>
        <p:nvSpPr>
          <p:cNvPr id="31747" name="내용 개체 틀 2"/>
          <p:cNvSpPr>
            <a:spLocks noGrp="1"/>
          </p:cNvSpPr>
          <p:nvPr>
            <p:ph idx="1"/>
          </p:nvPr>
        </p:nvSpPr>
        <p:spPr>
          <a:xfrm>
            <a:off x="222250" y="908050"/>
            <a:ext cx="8670925" cy="5473700"/>
          </a:xfrm>
        </p:spPr>
        <p:txBody>
          <a:bodyPr/>
          <a:lstStyle/>
          <a:p>
            <a:r>
              <a:rPr lang="ko-KR" altLang="en-US" dirty="0"/>
              <a:t>단순 프로토콜</a:t>
            </a:r>
            <a:endParaRPr lang="en-US" altLang="ko-KR" dirty="0"/>
          </a:p>
          <a:p>
            <a:pPr marL="857250" lvl="1" indent="-457200">
              <a:buFont typeface="Arial Black" panose="020B0A04020102020204" pitchFamily="34" charset="0"/>
              <a:buAutoNum type="arabicParenR"/>
            </a:pPr>
            <a:r>
              <a:rPr lang="ko-KR" altLang="en-US" sz="2400" dirty="0"/>
              <a:t>흐름 제어나 오류 제어를 하지 않음</a:t>
            </a:r>
            <a:endParaRPr lang="en-US" altLang="ko-KR" sz="2400" dirty="0"/>
          </a:p>
          <a:p>
            <a:pPr marL="857250" lvl="1" indent="-457200">
              <a:buFont typeface="Arial Black" panose="020B0A04020102020204" pitchFamily="34" charset="0"/>
              <a:buAutoNum type="arabicParenR"/>
            </a:pPr>
            <a:r>
              <a:rPr lang="ko-KR" altLang="en-US" sz="2400" dirty="0"/>
              <a:t>수신자는 프레임을 수신하면 즉시 처리</a:t>
            </a:r>
            <a:endParaRPr lang="en-US" altLang="ko-KR" sz="2400" dirty="0"/>
          </a:p>
          <a:p>
            <a:pPr marL="857250" lvl="1" indent="-457200">
              <a:buFont typeface="Arial Black" panose="020B0A04020102020204" pitchFamily="34" charset="0"/>
              <a:buAutoNum type="arabicParenR"/>
            </a:pPr>
            <a:r>
              <a:rPr lang="ko-KR" altLang="en-US" sz="2400" dirty="0"/>
              <a:t>수신자는 유입되는 프레임에 의해 절대로 넘쳐나지 않음</a:t>
            </a:r>
            <a:endParaRPr lang="en-US" altLang="ko-KR" sz="2400" dirty="0"/>
          </a:p>
          <a:p>
            <a:pPr marL="857250" lvl="1" indent="-457200">
              <a:buFont typeface="Arial Black" panose="020B0A04020102020204" pitchFamily="34" charset="0"/>
              <a:buAutoNum type="arabicParenR"/>
            </a:pPr>
            <a:r>
              <a:rPr lang="ko-KR" altLang="en-US" sz="2400" dirty="0"/>
              <a:t>송신자와 수신자의 데이터링크층은 각자의 네트워크층에 대해 전송 서비스를 제공</a:t>
            </a:r>
            <a:endParaRPr lang="en-US" altLang="ko-KR" sz="2400" dirty="0"/>
          </a:p>
          <a:p>
            <a:pPr marL="400050" lvl="1" indent="0">
              <a:buNone/>
            </a:pPr>
            <a:endParaRPr lang="en-US" altLang="ko-KR" dirty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429496729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9pPr>
          </a:lstStyle>
          <a:p>
            <a:pPr eaLnBrk="1" hangingPunct="1"/>
            <a:endParaRPr lang="ko-KR" altLang="en-US" sz="1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8" y="4423955"/>
            <a:ext cx="8040687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3131137"/>
      </p:ext>
    </p:extLst>
  </p:cSld>
  <p:clrMapOvr>
    <a:masterClrMapping/>
  </p:clrMapOvr>
  <p:transition advTm="830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997" y="0"/>
            <a:ext cx="7142843" cy="59531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11.2.2 </a:t>
            </a:r>
            <a:r>
              <a:rPr lang="ko-KR" altLang="en-US" dirty="0"/>
              <a:t>정지</a:t>
            </a:r>
            <a:r>
              <a:rPr lang="en-US" altLang="ko-KR" dirty="0"/>
              <a:t>/</a:t>
            </a:r>
            <a:r>
              <a:rPr lang="ko-KR" altLang="en-US" dirty="0"/>
              <a:t>대기 프로토콜</a:t>
            </a:r>
          </a:p>
        </p:txBody>
      </p:sp>
      <p:sp>
        <p:nvSpPr>
          <p:cNvPr id="35843" name="내용 개체 틀 2"/>
          <p:cNvSpPr>
            <a:spLocks noGrp="1"/>
          </p:cNvSpPr>
          <p:nvPr>
            <p:ph idx="1"/>
          </p:nvPr>
        </p:nvSpPr>
        <p:spPr>
          <a:xfrm>
            <a:off x="222250" y="908050"/>
            <a:ext cx="8670925" cy="5473700"/>
          </a:xfrm>
        </p:spPr>
        <p:txBody>
          <a:bodyPr/>
          <a:lstStyle/>
          <a:p>
            <a:r>
              <a:rPr lang="ko-KR" altLang="en-US"/>
              <a:t>정지</a:t>
            </a:r>
            <a:r>
              <a:rPr lang="en-US" altLang="ko-KR"/>
              <a:t>/</a:t>
            </a:r>
            <a:r>
              <a:rPr lang="ko-KR" altLang="en-US"/>
              <a:t>대기 프로토콜</a:t>
            </a:r>
            <a:r>
              <a:rPr lang="en-US" altLang="ko-KR"/>
              <a:t>(Stop-and-Wait protocol)</a:t>
            </a:r>
          </a:p>
          <a:p>
            <a:pPr marL="857250" lvl="1" indent="-457200">
              <a:buFont typeface="Arial Black" panose="020B0A04020102020204" pitchFamily="34" charset="0"/>
              <a:buAutoNum type="arabicParenR"/>
            </a:pPr>
            <a:r>
              <a:rPr lang="ko-KR" altLang="en-US"/>
              <a:t>흐름 및 오류 제어 사용</a:t>
            </a:r>
            <a:endParaRPr lang="en-US" altLang="ko-KR"/>
          </a:p>
          <a:p>
            <a:pPr marL="857250" lvl="1" indent="-457200">
              <a:buFont typeface="Arial Black" panose="020B0A04020102020204" pitchFamily="34" charset="0"/>
              <a:buAutoNum type="arabicParenR"/>
            </a:pPr>
            <a:r>
              <a:rPr lang="ko-KR" altLang="en-US"/>
              <a:t>송신자는 한 번에 하나의 프레임을 보내고 다음 프레임을 보내기 전에 확인응답을 기다림</a:t>
            </a:r>
            <a:endParaRPr lang="en-US" altLang="ko-KR"/>
          </a:p>
          <a:p>
            <a:pPr marL="857250" lvl="1" indent="-457200">
              <a:buFont typeface="Arial Black" panose="020B0A04020102020204" pitchFamily="34" charset="0"/>
              <a:buAutoNum type="arabicParenR"/>
            </a:pPr>
            <a:r>
              <a:rPr lang="ko-KR" altLang="en-US"/>
              <a:t>손상된 프레임을 탐지하기 위해</a:t>
            </a:r>
            <a:r>
              <a:rPr lang="en-US" altLang="ko-KR"/>
              <a:t>, </a:t>
            </a:r>
            <a:r>
              <a:rPr lang="ko-KR" altLang="en-US"/>
              <a:t>각 데이터 프레임에 </a:t>
            </a:r>
            <a:r>
              <a:rPr lang="en-US" altLang="ko-KR"/>
              <a:t>CRC</a:t>
            </a:r>
            <a:r>
              <a:rPr lang="ko-KR" altLang="en-US"/>
              <a:t>를 추가해야 함</a:t>
            </a:r>
            <a:endParaRPr lang="en-US" altLang="ko-KR"/>
          </a:p>
          <a:p>
            <a:pPr marL="857250" lvl="1" indent="-457200">
              <a:buFont typeface="Arial Black" panose="020B0A04020102020204" pitchFamily="34" charset="0"/>
              <a:buAutoNum type="arabicParenR"/>
            </a:pPr>
            <a:r>
              <a:rPr lang="en-US" altLang="ko-KR"/>
              <a:t>CRC</a:t>
            </a:r>
            <a:r>
              <a:rPr lang="ko-KR" altLang="en-US"/>
              <a:t>가 맞지 않으면 프레임은 손상된 것이며 바로 폐기함</a:t>
            </a:r>
            <a:endParaRPr lang="en-US" altLang="ko-KR"/>
          </a:p>
          <a:p>
            <a:pPr marL="857250" lvl="1" indent="-457200">
              <a:buFont typeface="Arial Black" panose="020B0A04020102020204" pitchFamily="34" charset="0"/>
              <a:buAutoNum type="arabicParenR"/>
            </a:pPr>
            <a:r>
              <a:rPr lang="ko-KR" altLang="en-US"/>
              <a:t>수신자의 침묵은 프레임이 손상되거나 손실되었다는 송신자를 위한 신호</a:t>
            </a:r>
            <a:endParaRPr lang="en-US" altLang="ko-KR"/>
          </a:p>
          <a:p>
            <a:pPr marL="857250" lvl="1" indent="-457200">
              <a:buFont typeface="Arial Black" panose="020B0A04020102020204" pitchFamily="34" charset="0"/>
              <a:buAutoNum type="arabicParenR"/>
            </a:pPr>
            <a:r>
              <a:rPr lang="ko-KR" altLang="en-US"/>
              <a:t>매 시간 송신자는 프레임을 보내고 타이머를 시작</a:t>
            </a:r>
            <a:endParaRPr lang="en-US" altLang="ko-KR"/>
          </a:p>
          <a:p>
            <a:pPr marL="857250" lvl="1" indent="-457200">
              <a:buFont typeface="Arial Black" panose="020B0A04020102020204" pitchFamily="34" charset="0"/>
              <a:buAutoNum type="arabicParenR"/>
            </a:pPr>
            <a:r>
              <a:rPr lang="ko-KR" altLang="en-US"/>
              <a:t>타이머가 종료되기 전에 확인응답이 도착하면 타이머를 멈추고 송신자는 다음 프레임을 전송</a:t>
            </a:r>
            <a:endParaRPr lang="en-US" altLang="ko-KR"/>
          </a:p>
          <a:p>
            <a:pPr marL="857250" lvl="1" indent="-457200">
              <a:buFont typeface="Arial Black" panose="020B0A04020102020204" pitchFamily="34" charset="0"/>
              <a:buAutoNum type="arabicParenR"/>
            </a:pPr>
            <a:r>
              <a:rPr lang="ko-KR" altLang="en-US"/>
              <a:t>타이머가 종료되면 송신자는 이전 프레임을 재전송</a:t>
            </a:r>
            <a:endParaRPr lang="en-US" altLang="ko-KR"/>
          </a:p>
          <a:p>
            <a:pPr marL="857250" lvl="1" indent="-457200">
              <a:buFont typeface="Arial Black" panose="020B0A04020102020204" pitchFamily="34" charset="0"/>
              <a:buAutoNum type="arabicParenR"/>
            </a:pPr>
            <a:r>
              <a:rPr lang="ko-KR" altLang="en-US"/>
              <a:t>매 시간 채널에는 오직 하나의 프레임과 하나의 확인응답만이 있음</a:t>
            </a:r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429496729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9pPr>
          </a:lstStyle>
          <a:p>
            <a:pPr eaLnBrk="1" hangingPunct="1"/>
            <a:fld id="{5DB25676-092D-4B7C-8E58-CCD6B783820C}" type="slidenum">
              <a:rPr lang="ko-KR" altLang="en-US" sz="1600">
                <a:solidFill>
                  <a:schemeClr val="bg1"/>
                </a:solidFill>
                <a:latin typeface="Berlin Sans FB" panose="020E0602020502020306" pitchFamily="34" charset="0"/>
              </a:rPr>
              <a:pPr eaLnBrk="1" hangingPunct="1"/>
              <a:t>11</a:t>
            </a:fld>
            <a:endParaRPr lang="ko-KR" altLang="en-US" sz="160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3" name="잉크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626080" y="4603680"/>
              <a:ext cx="736920" cy="483120"/>
            </p14:xfrm>
          </p:contentPart>
        </mc:Choice>
        <mc:Fallback xmlns="">
          <p:pic>
            <p:nvPicPr>
              <p:cNvPr id="3" name="잉크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16720" y="4594320"/>
                <a:ext cx="755640" cy="5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2509492"/>
      </p:ext>
    </p:extLst>
  </p:cSld>
  <p:clrMapOvr>
    <a:masterClrMapping/>
  </p:clrMapOvr>
  <p:transition advTm="1398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3249" y="-3175"/>
            <a:ext cx="7417162" cy="59531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11.2.2 </a:t>
            </a:r>
            <a:r>
              <a:rPr lang="ko-KR" altLang="en-US" dirty="0"/>
              <a:t>정지</a:t>
            </a:r>
            <a:r>
              <a:rPr lang="en-US" altLang="ko-KR" dirty="0"/>
              <a:t>/</a:t>
            </a:r>
            <a:r>
              <a:rPr lang="ko-KR" altLang="en-US" dirty="0"/>
              <a:t>대기 프로토콜</a:t>
            </a:r>
          </a:p>
        </p:txBody>
      </p:sp>
      <p:sp>
        <p:nvSpPr>
          <p:cNvPr id="36867" name="내용 개체 틀 2"/>
          <p:cNvSpPr>
            <a:spLocks noGrp="1"/>
          </p:cNvSpPr>
          <p:nvPr>
            <p:ph idx="1"/>
          </p:nvPr>
        </p:nvSpPr>
        <p:spPr>
          <a:xfrm>
            <a:off x="222250" y="908050"/>
            <a:ext cx="8670925" cy="5473700"/>
          </a:xfrm>
        </p:spPr>
        <p:txBody>
          <a:bodyPr/>
          <a:lstStyle/>
          <a:p>
            <a:r>
              <a:rPr lang="ko-KR" altLang="en-US"/>
              <a:t>그림 </a:t>
            </a:r>
            <a:r>
              <a:rPr lang="en-US" altLang="ko-KR"/>
              <a:t>11.10: </a:t>
            </a:r>
            <a:r>
              <a:rPr lang="ko-KR" altLang="en-US"/>
              <a:t>정지</a:t>
            </a:r>
            <a:r>
              <a:rPr lang="en-US" altLang="ko-KR"/>
              <a:t>/</a:t>
            </a:r>
            <a:r>
              <a:rPr lang="ko-KR" altLang="en-US"/>
              <a:t>대기 프로토콜</a:t>
            </a:r>
          </a:p>
          <a:p>
            <a:endParaRPr lang="ko-KR" altLang="en-US"/>
          </a:p>
        </p:txBody>
      </p:sp>
      <p:sp>
        <p:nvSpPr>
          <p:cNvPr id="36868" name="슬라이드 번호 개체 틀 3"/>
          <p:cNvSpPr>
            <a:spLocks noGrp="1"/>
          </p:cNvSpPr>
          <p:nvPr>
            <p:ph type="sldNum" sz="quarter" idx="429496729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9pPr>
          </a:lstStyle>
          <a:p>
            <a:pPr eaLnBrk="1" hangingPunct="1"/>
            <a:fld id="{A901F168-CB06-4C14-9DCC-525C23E38D79}" type="slidenum">
              <a:rPr lang="ko-KR" altLang="en-US" sz="1600">
                <a:solidFill>
                  <a:schemeClr val="bg1"/>
                </a:solidFill>
                <a:latin typeface="Berlin Sans FB" panose="020E0602020502020306" pitchFamily="34" charset="0"/>
              </a:rPr>
              <a:pPr eaLnBrk="1" hangingPunct="1"/>
              <a:t>12</a:t>
            </a:fld>
            <a:endParaRPr lang="ko-KR" altLang="en-US" sz="160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54288"/>
            <a:ext cx="8231188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5677544"/>
      </p:ext>
    </p:extLst>
  </p:cSld>
  <p:clrMapOvr>
    <a:masterClrMapping/>
  </p:clrMapOvr>
  <p:transition advTm="1038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997" y="0"/>
            <a:ext cx="6424386" cy="59531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11.2.2 </a:t>
            </a:r>
            <a:r>
              <a:rPr lang="ko-KR" altLang="en-US" dirty="0"/>
              <a:t>정지</a:t>
            </a:r>
            <a:r>
              <a:rPr lang="en-US" altLang="ko-KR" dirty="0"/>
              <a:t>/</a:t>
            </a:r>
            <a:r>
              <a:rPr lang="ko-KR" altLang="en-US" dirty="0"/>
              <a:t>대기 프로토콜</a:t>
            </a:r>
          </a:p>
        </p:txBody>
      </p:sp>
      <p:sp>
        <p:nvSpPr>
          <p:cNvPr id="39939" name="내용 개체 틀 2"/>
          <p:cNvSpPr>
            <a:spLocks noGrp="1"/>
          </p:cNvSpPr>
          <p:nvPr>
            <p:ph idx="1"/>
          </p:nvPr>
        </p:nvSpPr>
        <p:spPr>
          <a:xfrm>
            <a:off x="222250" y="908050"/>
            <a:ext cx="8670925" cy="5473700"/>
          </a:xfrm>
        </p:spPr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11.12: </a:t>
            </a:r>
            <a:r>
              <a:rPr lang="ko-KR" altLang="en-US" dirty="0"/>
              <a:t>예제 </a:t>
            </a:r>
            <a:r>
              <a:rPr lang="en-US" altLang="ko-KR" dirty="0"/>
              <a:t>11.3</a:t>
            </a:r>
            <a:r>
              <a:rPr lang="ko-KR" altLang="en-US" dirty="0"/>
              <a:t>에 대한 흐름 다이어그램</a:t>
            </a:r>
          </a:p>
          <a:p>
            <a:endParaRPr lang="ko-KR" altLang="en-US" dirty="0"/>
          </a:p>
        </p:txBody>
      </p:sp>
      <p:sp>
        <p:nvSpPr>
          <p:cNvPr id="39940" name="슬라이드 번호 개체 틀 3"/>
          <p:cNvSpPr>
            <a:spLocks noGrp="1"/>
          </p:cNvSpPr>
          <p:nvPr>
            <p:ph type="sldNum" sz="quarter" idx="429496729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9pPr>
          </a:lstStyle>
          <a:p>
            <a:pPr eaLnBrk="1" hangingPunct="1"/>
            <a:endParaRPr lang="ko-KR" altLang="en-US" sz="1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524000"/>
            <a:ext cx="464026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1822450"/>
            <a:ext cx="19732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3984625"/>
            <a:ext cx="1970087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3" name="잉크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749840" y="3289320"/>
              <a:ext cx="3067200" cy="2743560"/>
            </p14:xfrm>
          </p:contentPart>
        </mc:Choice>
        <mc:Fallback xmlns="">
          <p:pic>
            <p:nvPicPr>
              <p:cNvPr id="3" name="잉크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40480" y="3279960"/>
                <a:ext cx="3085920" cy="2762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37147363"/>
      </p:ext>
    </p:extLst>
  </p:cSld>
  <p:clrMapOvr>
    <a:masterClrMapping/>
  </p:clrMapOvr>
  <p:transition advTm="1483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4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5325" y="-25400"/>
            <a:ext cx="9144000" cy="59531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11.2.2 </a:t>
            </a:r>
            <a:r>
              <a:rPr lang="ko-KR" altLang="en-US" dirty="0"/>
              <a:t>정지</a:t>
            </a:r>
            <a:r>
              <a:rPr lang="en-US" altLang="ko-KR" dirty="0"/>
              <a:t>/</a:t>
            </a:r>
            <a:r>
              <a:rPr lang="ko-KR" altLang="en-US" dirty="0"/>
              <a:t>대기 프로토콜</a:t>
            </a:r>
          </a:p>
        </p:txBody>
      </p:sp>
      <p:sp>
        <p:nvSpPr>
          <p:cNvPr id="41987" name="내용 개체 틀 2"/>
          <p:cNvSpPr>
            <a:spLocks noGrp="1"/>
          </p:cNvSpPr>
          <p:nvPr>
            <p:ph idx="1"/>
          </p:nvPr>
        </p:nvSpPr>
        <p:spPr>
          <a:xfrm>
            <a:off x="222250" y="908050"/>
            <a:ext cx="8670925" cy="5473700"/>
          </a:xfrm>
        </p:spPr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11.13: </a:t>
            </a:r>
            <a:r>
              <a:rPr lang="ko-KR" altLang="en-US" dirty="0"/>
              <a:t>예제 </a:t>
            </a:r>
            <a:r>
              <a:rPr lang="en-US" altLang="ko-KR" dirty="0"/>
              <a:t>11.4</a:t>
            </a:r>
            <a:r>
              <a:rPr lang="ko-KR" altLang="en-US" dirty="0"/>
              <a:t>에 대한 흐름 다이어그램</a:t>
            </a:r>
          </a:p>
          <a:p>
            <a:endParaRPr lang="ko-KR" altLang="en-US" dirty="0"/>
          </a:p>
        </p:txBody>
      </p:sp>
      <p:sp>
        <p:nvSpPr>
          <p:cNvPr id="41988" name="슬라이드 번호 개체 틀 3"/>
          <p:cNvSpPr>
            <a:spLocks noGrp="1"/>
          </p:cNvSpPr>
          <p:nvPr>
            <p:ph type="sldNum" sz="quarter" idx="429496729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9pPr>
          </a:lstStyle>
          <a:p>
            <a:pPr eaLnBrk="1" hangingPunct="1"/>
            <a:endParaRPr lang="ko-KR" altLang="en-US" sz="1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12888"/>
            <a:ext cx="4581525" cy="498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676400"/>
            <a:ext cx="194945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3308350"/>
            <a:ext cx="20097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4940300"/>
            <a:ext cx="1698625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3" name="잉크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552920" y="2482920"/>
              <a:ext cx="2806920" cy="3804120"/>
            </p14:xfrm>
          </p:contentPart>
        </mc:Choice>
        <mc:Fallback xmlns="">
          <p:pic>
            <p:nvPicPr>
              <p:cNvPr id="3" name="잉크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43560" y="2473560"/>
                <a:ext cx="2825640" cy="38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76218"/>
      </p:ext>
    </p:extLst>
  </p:cSld>
  <p:clrMapOvr>
    <a:masterClrMapping/>
  </p:clrMapOvr>
  <p:transition advTm="1497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50" y="29082"/>
            <a:ext cx="8064500" cy="584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>
                <a:solidFill>
                  <a:srgbClr val="003399"/>
                </a:solidFill>
                <a:latin typeface="HY헤드라인M" pitchFamily="18" charset="-127"/>
                <a:ea typeface="HY헤드라인M" pitchFamily="18" charset="-127"/>
              </a:rPr>
              <a:t>11.1 DLC </a:t>
            </a:r>
            <a:r>
              <a:rPr lang="ko-KR" altLang="en-US" sz="3200" dirty="0">
                <a:solidFill>
                  <a:srgbClr val="003399"/>
                </a:solidFill>
                <a:latin typeface="HY헤드라인M" pitchFamily="18" charset="-127"/>
                <a:ea typeface="HY헤드라인M" pitchFamily="18" charset="-127"/>
              </a:rPr>
              <a:t>서비스</a:t>
            </a:r>
          </a:p>
        </p:txBody>
      </p:sp>
      <p:sp>
        <p:nvSpPr>
          <p:cNvPr id="5123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210425" y="65913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945E4C8-0571-4325-B9BE-87E05A0C8681}" type="slidenum">
              <a:rPr lang="en-US" altLang="ko-KR" smtClean="0">
                <a:ea typeface="굴림" pitchFamily="50" charset="-127"/>
              </a:rPr>
              <a:pPr/>
              <a:t>2</a:t>
            </a:fld>
            <a:endParaRPr lang="en-US" altLang="ko-KR">
              <a:ea typeface="굴림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98500" y="1047750"/>
            <a:ext cx="7772400" cy="4419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sz="3200" dirty="0"/>
              <a:t> </a:t>
            </a:r>
            <a:r>
              <a:rPr lang="ko-KR" altLang="en-US" sz="2800" b="1" dirty="0"/>
              <a:t>프레임 짜기</a:t>
            </a:r>
            <a:endParaRPr lang="en-US" altLang="ko-KR" sz="2800" b="1" dirty="0"/>
          </a:p>
          <a:p>
            <a:pPr marL="914400" lvl="1" indent="-457200" eaLnBrk="1" hangingPunct="1">
              <a:lnSpc>
                <a:spcPct val="150000"/>
              </a:lnSpc>
              <a:buFont typeface="굴림" pitchFamily="50" charset="-127"/>
              <a:buNone/>
            </a:pPr>
            <a:r>
              <a:rPr lang="en-US" altLang="ko-KR" sz="2400" b="1" dirty="0"/>
              <a:t>    1. </a:t>
            </a:r>
            <a:r>
              <a:rPr lang="ko-KR" altLang="en-US" sz="2400" b="1" dirty="0"/>
              <a:t>고정크기 프레임</a:t>
            </a:r>
            <a:endParaRPr lang="en-US" altLang="ko-KR" sz="2400" b="1" dirty="0"/>
          </a:p>
          <a:p>
            <a:pPr marL="914400" lvl="1" indent="-457200" eaLnBrk="1" hangingPunct="1">
              <a:lnSpc>
                <a:spcPct val="150000"/>
              </a:lnSpc>
              <a:buFont typeface="굴림" pitchFamily="50" charset="-127"/>
              <a:buNone/>
            </a:pPr>
            <a:r>
              <a:rPr lang="en-US" altLang="ko-KR" sz="2400" b="1" dirty="0"/>
              <a:t>    2. </a:t>
            </a:r>
            <a:r>
              <a:rPr lang="ko-KR" altLang="en-US" sz="2400" b="1" dirty="0"/>
              <a:t>가변 </a:t>
            </a:r>
            <a:r>
              <a:rPr lang="ko-KR" altLang="en-US" sz="2400" b="1"/>
              <a:t>크기 프레임 </a:t>
            </a:r>
            <a:endParaRPr lang="en-US" altLang="ko-KR" sz="2400" b="1" dirty="0"/>
          </a:p>
          <a:p>
            <a:pPr marL="1771650" lvl="3" indent="-457200" eaLnBrk="1" hangingPunct="1">
              <a:lnSpc>
                <a:spcPct val="150000"/>
              </a:lnSpc>
              <a:buFont typeface="휴먼엑스포" pitchFamily="18" charset="-127"/>
              <a:buAutoNum type="circleNumDbPlain"/>
            </a:pPr>
            <a:r>
              <a:rPr lang="ko-KR" altLang="en-US" sz="2400" b="1" dirty="0"/>
              <a:t>문자 중심 프로토콜</a:t>
            </a:r>
            <a:endParaRPr lang="en-US" altLang="ko-KR" sz="2400" b="1" dirty="0"/>
          </a:p>
          <a:p>
            <a:pPr marL="1771650" lvl="3" indent="-457200" eaLnBrk="1" hangingPunct="1">
              <a:lnSpc>
                <a:spcPct val="150000"/>
              </a:lnSpc>
              <a:buFont typeface="휴먼엑스포" pitchFamily="18" charset="-127"/>
              <a:buAutoNum type="circleNumDbPlain"/>
            </a:pPr>
            <a:r>
              <a:rPr lang="ko-KR" altLang="en-US" sz="2400" b="1" dirty="0"/>
              <a:t>비트 중심 프로토콜</a:t>
            </a:r>
            <a:r>
              <a:rPr lang="en-US" altLang="ko-KR" sz="2400" dirty="0"/>
              <a:t>	</a:t>
            </a:r>
          </a:p>
          <a:p>
            <a:pPr marL="914400" lvl="1" indent="-457200" eaLnBrk="1" hangingPunct="1">
              <a:lnSpc>
                <a:spcPct val="150000"/>
              </a:lnSpc>
              <a:buFont typeface="굴림" pitchFamily="50" charset="-127"/>
              <a:buAutoNum type="arabicPeriod"/>
            </a:pPr>
            <a:endParaRPr lang="ko-KR" altLang="en-US" sz="2800" dirty="0"/>
          </a:p>
        </p:txBody>
      </p:sp>
    </p:spTree>
  </p:cSld>
  <p:clrMapOvr>
    <a:masterClrMapping/>
  </p:clrMapOvr>
  <p:transition advTm="219672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2"/>
          <p:cNvSpPr>
            <a:spLocks noGrp="1"/>
          </p:cNvSpPr>
          <p:nvPr>
            <p:ph idx="1"/>
          </p:nvPr>
        </p:nvSpPr>
        <p:spPr>
          <a:xfrm>
            <a:off x="428625" y="1357313"/>
            <a:ext cx="8501063" cy="44196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ko-KR" dirty="0">
                <a:latin typeface="굴림" pitchFamily="50" charset="-127"/>
              </a:rPr>
              <a:t>1. </a:t>
            </a:r>
            <a:r>
              <a:rPr lang="ko-KR" altLang="en-US" b="1" dirty="0">
                <a:latin typeface="굴림" pitchFamily="50" charset="-127"/>
              </a:rPr>
              <a:t>고정크기 프레임</a:t>
            </a:r>
            <a:endParaRPr lang="en-US" altLang="ko-KR" b="1" dirty="0">
              <a:latin typeface="굴림" pitchFamily="50" charset="-127"/>
            </a:endParaRPr>
          </a:p>
          <a:p>
            <a:pPr lvl="1" eaLnBrk="1" hangingPunct="1">
              <a:lnSpc>
                <a:spcPct val="150000"/>
              </a:lnSpc>
              <a:buSzTx/>
              <a:buFont typeface="굴림" pitchFamily="50" charset="-127"/>
              <a:buChar char="-"/>
            </a:pPr>
            <a:r>
              <a:rPr lang="ko-KR" altLang="en-US" dirty="0">
                <a:latin typeface="굴림" pitchFamily="50" charset="-127"/>
              </a:rPr>
              <a:t> 고정 길이 또는 가변 길이</a:t>
            </a:r>
            <a:endParaRPr lang="en-US" altLang="ko-KR" dirty="0">
              <a:latin typeface="굴림" pitchFamily="50" charset="-127"/>
            </a:endParaRPr>
          </a:p>
          <a:p>
            <a:pPr lvl="1" eaLnBrk="1" hangingPunct="1">
              <a:buSzTx/>
              <a:buFont typeface="굴림" pitchFamily="50" charset="-127"/>
              <a:buNone/>
            </a:pPr>
            <a:r>
              <a:rPr lang="en-US" altLang="ko-KR" dirty="0">
                <a:latin typeface="굴림" pitchFamily="50" charset="-127"/>
              </a:rPr>
              <a:t>-  </a:t>
            </a:r>
            <a:r>
              <a:rPr lang="en-US" altLang="ko-KR" sz="800" dirty="0">
                <a:latin typeface="굴림" pitchFamily="50" charset="-127"/>
              </a:rPr>
              <a:t> </a:t>
            </a:r>
            <a:r>
              <a:rPr lang="ko-KR" altLang="en-US" dirty="0">
                <a:latin typeface="굴림" pitchFamily="50" charset="-127"/>
              </a:rPr>
              <a:t>예 </a:t>
            </a:r>
            <a:r>
              <a:rPr lang="en-US" altLang="ko-KR" dirty="0">
                <a:latin typeface="굴림" pitchFamily="50" charset="-127"/>
              </a:rPr>
              <a:t>: ATM </a:t>
            </a:r>
            <a:r>
              <a:rPr lang="ko-KR" altLang="en-US" dirty="0">
                <a:latin typeface="굴림" pitchFamily="50" charset="-127"/>
              </a:rPr>
              <a:t>광역네트워크의 셀</a:t>
            </a:r>
            <a:r>
              <a:rPr lang="en-US" altLang="ko-KR" dirty="0">
                <a:latin typeface="굴림" pitchFamily="50" charset="-127"/>
              </a:rPr>
              <a:t>(cell)</a:t>
            </a:r>
            <a:r>
              <a:rPr lang="ko-KR" altLang="en-US" dirty="0">
                <a:latin typeface="굴림" pitchFamily="50" charset="-127"/>
              </a:rPr>
              <a:t> </a:t>
            </a:r>
          </a:p>
          <a:p>
            <a:pPr marL="0" indent="0" eaLnBrk="1" hangingPunct="1">
              <a:lnSpc>
                <a:spcPct val="250000"/>
              </a:lnSpc>
              <a:buNone/>
            </a:pPr>
            <a:r>
              <a:rPr lang="en-US" altLang="ko-KR" dirty="0">
                <a:latin typeface="굴림" pitchFamily="50" charset="-127"/>
              </a:rPr>
              <a:t>2. </a:t>
            </a:r>
            <a:r>
              <a:rPr lang="ko-KR" altLang="en-US" b="1" dirty="0">
                <a:latin typeface="굴림" pitchFamily="50" charset="-127"/>
              </a:rPr>
              <a:t>가변</a:t>
            </a:r>
            <a:r>
              <a:rPr lang="en-US" altLang="ko-KR" b="1" dirty="0">
                <a:latin typeface="굴림" pitchFamily="50" charset="-127"/>
              </a:rPr>
              <a:t> </a:t>
            </a:r>
            <a:r>
              <a:rPr lang="ko-KR" altLang="en-US" b="1" dirty="0">
                <a:latin typeface="굴림" pitchFamily="50" charset="-127"/>
              </a:rPr>
              <a:t>크기 프레임</a:t>
            </a:r>
            <a:endParaRPr lang="en-US" altLang="ko-KR" b="1" dirty="0">
              <a:latin typeface="굴림" pitchFamily="50" charset="-127"/>
            </a:endParaRPr>
          </a:p>
          <a:p>
            <a:pPr lvl="1" eaLnBrk="1" hangingPunct="1">
              <a:buFont typeface="굴림" pitchFamily="50" charset="-127"/>
              <a:buNone/>
            </a:pPr>
            <a:r>
              <a:rPr lang="en-US" altLang="ko-KR" dirty="0">
                <a:latin typeface="굴림" pitchFamily="50" charset="-127"/>
              </a:rPr>
              <a:t>-  </a:t>
            </a:r>
            <a:r>
              <a:rPr lang="ko-KR" altLang="en-US" dirty="0">
                <a:latin typeface="굴림" pitchFamily="50" charset="-127"/>
              </a:rPr>
              <a:t>주로 </a:t>
            </a:r>
            <a:r>
              <a:rPr lang="en-US" altLang="ko-KR" dirty="0">
                <a:latin typeface="굴림" pitchFamily="50" charset="-127"/>
              </a:rPr>
              <a:t>LAN</a:t>
            </a:r>
            <a:r>
              <a:rPr lang="ko-KR" altLang="en-US" dirty="0">
                <a:latin typeface="굴림" pitchFamily="50" charset="-127"/>
              </a:rPr>
              <a:t>에서 사용</a:t>
            </a:r>
            <a:endParaRPr lang="en-US" altLang="ko-KR" dirty="0">
              <a:latin typeface="굴림" pitchFamily="50" charset="-127"/>
            </a:endParaRPr>
          </a:p>
          <a:p>
            <a:pPr lvl="1" eaLnBrk="1" hangingPunct="1">
              <a:lnSpc>
                <a:spcPct val="150000"/>
              </a:lnSpc>
              <a:buFont typeface="굴림" pitchFamily="50" charset="-127"/>
              <a:buNone/>
            </a:pPr>
            <a:r>
              <a:rPr lang="en-US" altLang="ko-KR" dirty="0">
                <a:latin typeface="굴림" pitchFamily="50" charset="-127"/>
              </a:rPr>
              <a:t>-  </a:t>
            </a:r>
            <a:r>
              <a:rPr lang="ko-KR" altLang="en-US" dirty="0">
                <a:latin typeface="굴림" pitchFamily="50" charset="-127"/>
              </a:rPr>
              <a:t>프레임이 끝나는 곳과 다음 프레임이 시작하는 곳 지정</a:t>
            </a:r>
            <a:endParaRPr lang="en-US" altLang="ko-KR" dirty="0">
              <a:latin typeface="굴림" pitchFamily="50" charset="-127"/>
            </a:endParaRPr>
          </a:p>
          <a:p>
            <a:pPr eaLnBrk="1" hangingPunct="1"/>
            <a:endParaRPr lang="en-US" altLang="ko-KR" dirty="0">
              <a:latin typeface="굴림" pitchFamily="50" charset="-127"/>
            </a:endParaRPr>
          </a:p>
        </p:txBody>
      </p:sp>
      <p:sp>
        <p:nvSpPr>
          <p:cNvPr id="717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210425" y="65913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D1AC607C-8FDD-48D1-B0E1-8F6C3AE9805C}" type="slidenum">
              <a:rPr lang="en-US" altLang="ko-KR" smtClean="0">
                <a:ea typeface="굴림" pitchFamily="50" charset="-127"/>
              </a:rPr>
              <a:pPr/>
              <a:t>3</a:t>
            </a:fld>
            <a:endParaRPr lang="en-US" altLang="ko-KR">
              <a:ea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98471" y="0"/>
            <a:ext cx="28845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ko-KR" altLang="en-US" dirty="0"/>
              <a:t>프레임 짜기</a:t>
            </a:r>
            <a:endParaRPr lang="en-US" altLang="ko-KR" dirty="0"/>
          </a:p>
        </p:txBody>
      </p:sp>
    </p:spTree>
  </p:cSld>
  <p:clrMapOvr>
    <a:masterClrMapping/>
  </p:clrMapOvr>
  <p:transition advTm="72728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내용 개체 틀 2"/>
          <p:cNvSpPr>
            <a:spLocks noGrp="1"/>
          </p:cNvSpPr>
          <p:nvPr>
            <p:ph idx="1"/>
          </p:nvPr>
        </p:nvSpPr>
        <p:spPr>
          <a:xfrm>
            <a:off x="642938" y="1785938"/>
            <a:ext cx="7772400" cy="2541587"/>
          </a:xfrm>
        </p:spPr>
        <p:txBody>
          <a:bodyPr/>
          <a:lstStyle/>
          <a:p>
            <a:pPr eaLnBrk="1" hangingPunct="1">
              <a:buFont typeface="휴먼엑스포" pitchFamily="18" charset="-127"/>
              <a:buChar char="-"/>
            </a:pPr>
            <a:r>
              <a:rPr lang="ko-KR" altLang="en-US" sz="2000" dirty="0"/>
              <a:t>전달되는 데이터는 코딩 시스템의 </a:t>
            </a:r>
            <a:r>
              <a:rPr lang="en-US" altLang="ko-KR" sz="2000" dirty="0"/>
              <a:t>8</a:t>
            </a:r>
            <a:r>
              <a:rPr lang="ko-KR" altLang="en-US" sz="2000" dirty="0"/>
              <a:t>비트 문자</a:t>
            </a:r>
            <a:r>
              <a:rPr lang="en-US" altLang="ko-KR" sz="2000" dirty="0"/>
              <a:t>(</a:t>
            </a:r>
            <a:r>
              <a:rPr lang="ko-KR" altLang="en-US" sz="2000" dirty="0"/>
              <a:t>부록 </a:t>
            </a:r>
            <a:r>
              <a:rPr lang="en-US" altLang="ko-KR" sz="2000" dirty="0"/>
              <a:t>A)</a:t>
            </a:r>
          </a:p>
          <a:p>
            <a:pPr eaLnBrk="1" hangingPunct="1">
              <a:buFont typeface="휴먼엑스포" pitchFamily="18" charset="-127"/>
              <a:buChar char="-"/>
            </a:pPr>
            <a:r>
              <a:rPr lang="ko-KR" altLang="en-US" sz="2000" dirty="0"/>
              <a:t>시작과 마지막에 플래그 추가</a:t>
            </a:r>
            <a:endParaRPr lang="en-US" altLang="ko-KR" sz="2000" dirty="0"/>
          </a:p>
          <a:p>
            <a:pPr eaLnBrk="1" hangingPunct="1">
              <a:buFont typeface="휴먼엑스포" pitchFamily="18" charset="-127"/>
              <a:buChar char="-"/>
            </a:pPr>
            <a:r>
              <a:rPr lang="ko-KR" altLang="en-US" sz="2000" dirty="0"/>
              <a:t>문자 중심 프로토콜 프레임</a:t>
            </a:r>
            <a:endParaRPr lang="en-US" altLang="ko-KR" sz="2000" dirty="0"/>
          </a:p>
        </p:txBody>
      </p:sp>
      <p:pic>
        <p:nvPicPr>
          <p:cNvPr id="820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4000500"/>
            <a:ext cx="7158038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44500" y="966788"/>
            <a:ext cx="8331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ko-KR" altLang="en-US" sz="2400" b="1" i="1" dirty="0">
                <a:latin typeface="굴림" pitchFamily="50" charset="-127"/>
              </a:rPr>
              <a:t> </a:t>
            </a:r>
            <a:r>
              <a:rPr lang="ko-KR" altLang="en-US" dirty="0">
                <a:latin typeface="굴림" pitchFamily="50" charset="-127"/>
              </a:rPr>
              <a:t>문자 중심 프로토콜</a:t>
            </a:r>
            <a:r>
              <a:rPr lang="en-US" altLang="ko-KR" dirty="0">
                <a:latin typeface="굴림" pitchFamily="50" charset="-127"/>
              </a:rPr>
              <a:t>(</a:t>
            </a:r>
            <a:r>
              <a:rPr lang="en-US" altLang="ko-KR" i="1" dirty="0">
                <a:solidFill>
                  <a:srgbClr val="000000"/>
                </a:solidFill>
                <a:latin typeface="굴림" pitchFamily="50" charset="-127"/>
              </a:rPr>
              <a:t>A frame in a character-oriented protocol)</a:t>
            </a:r>
            <a:endParaRPr lang="en-US" altLang="ko-KR" sz="2400" b="1" i="1" dirty="0">
              <a:latin typeface="굴림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ransition advTm="88832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213" y="887561"/>
            <a:ext cx="9144000" cy="46166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400" b="1" dirty="0">
                <a:latin typeface="굴림" pitchFamily="50" charset="-127"/>
                <a:ea typeface="굴림" pitchFamily="50" charset="-127"/>
              </a:rPr>
              <a:t>- </a:t>
            </a:r>
            <a:r>
              <a:rPr lang="ko-KR" altLang="en-US" sz="2400" b="1" dirty="0">
                <a:latin typeface="굴림" pitchFamily="50" charset="-127"/>
                <a:ea typeface="굴림" pitchFamily="50" charset="-127"/>
              </a:rPr>
              <a:t>바이트 채워 넣기</a:t>
            </a:r>
            <a:r>
              <a:rPr lang="en-US" altLang="ko-KR" sz="2400" b="1" dirty="0">
                <a:latin typeface="굴림" pitchFamily="50" charset="-127"/>
                <a:ea typeface="굴림" pitchFamily="50" charset="-127"/>
              </a:rPr>
              <a:t>(</a:t>
            </a:r>
            <a:r>
              <a:rPr kumimoji="0" lang="en-US" altLang="ko-KR" sz="2400" b="1" i="1" kern="1200" dirty="0"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</a:rPr>
              <a:t>stuffing) </a:t>
            </a:r>
            <a:r>
              <a:rPr lang="ko-KR" altLang="en-US" sz="2400" b="1" dirty="0">
                <a:latin typeface="굴림" pitchFamily="50" charset="-127"/>
                <a:ea typeface="굴림" pitchFamily="50" charset="-127"/>
              </a:rPr>
              <a:t>와 빼기</a:t>
            </a:r>
            <a:r>
              <a:rPr lang="en-US" altLang="ko-KR" sz="2400" b="1" dirty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2400" b="1" dirty="0" err="1">
                <a:latin typeface="굴림" pitchFamily="50" charset="-127"/>
                <a:ea typeface="굴림" pitchFamily="50" charset="-127"/>
              </a:rPr>
              <a:t>unstuffing</a:t>
            </a:r>
            <a:r>
              <a:rPr lang="en-US" altLang="ko-KR" sz="2400" b="1" dirty="0"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24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>
          <a:xfrm>
            <a:off x="339726" y="1500188"/>
            <a:ext cx="7777162" cy="2541587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en-US" altLang="ko-KR" dirty="0"/>
              <a:t>* </a:t>
            </a:r>
            <a:r>
              <a:rPr lang="ko-KR" altLang="en-US" dirty="0"/>
              <a:t>정보 내에 플래그로 사용되는 패턴이 있을 경우 이를 플래그로</a:t>
            </a:r>
            <a:r>
              <a:rPr lang="en-US" altLang="ko-KR" dirty="0"/>
              <a:t> </a:t>
            </a:r>
            <a:r>
              <a:rPr lang="ko-KR" altLang="en-US" dirty="0"/>
              <a:t>오인하지 않게 하기 위한 것 </a:t>
            </a:r>
            <a:endParaRPr lang="en-US" altLang="ko-KR" dirty="0"/>
          </a:p>
        </p:txBody>
      </p:sp>
      <p:pic>
        <p:nvPicPr>
          <p:cNvPr id="922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2505075"/>
            <a:ext cx="7331075" cy="370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3" name="잉크 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321000" y="2679840"/>
              <a:ext cx="3130920" cy="3664080"/>
            </p14:xfrm>
          </p:contentPart>
        </mc:Choice>
        <mc:Fallback xmlns="">
          <p:pic>
            <p:nvPicPr>
              <p:cNvPr id="3" name="잉크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11640" y="2670480"/>
                <a:ext cx="3149640" cy="368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31890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4143375"/>
            <a:ext cx="68008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642938" y="1473200"/>
            <a:ext cx="7772400" cy="1857375"/>
          </a:xfrm>
          <a:prstGeom prst="rect">
            <a:avLst/>
          </a:prstGeom>
        </p:spPr>
        <p:txBody>
          <a:bodyPr/>
          <a:lstStyle/>
          <a:p>
            <a:pPr marL="342900" indent="-342900" algn="l" eaLnBrk="1" latinLnBrk="1" hangingPunct="1">
              <a:buFont typeface="휴먼엑스포" pitchFamily="18" charset="-127"/>
              <a:buChar char="-"/>
              <a:defRPr/>
            </a:pPr>
            <a:r>
              <a:rPr lang="en-US" altLang="ko-KR" sz="2000" kern="0" dirty="0">
                <a:latin typeface="굴림" pitchFamily="50" charset="-127"/>
              </a:rPr>
              <a:t>Bit-oriented protocol</a:t>
            </a:r>
          </a:p>
          <a:p>
            <a:pPr marL="342900" indent="-342900" algn="l" eaLnBrk="1" latinLnBrk="1" hangingPunct="1">
              <a:buFont typeface="휴먼엑스포" pitchFamily="18" charset="-127"/>
              <a:buChar char="-"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프레임의 데이터 부분을 전부 </a:t>
            </a:r>
            <a:r>
              <a:rPr lang="en-US" altLang="ko-KR" sz="2000" kern="0" dirty="0">
                <a:latin typeface="굴림" pitchFamily="50" charset="-127"/>
              </a:rPr>
              <a:t>bit</a:t>
            </a:r>
            <a:r>
              <a:rPr lang="en-US" altLang="ko-KR" sz="2000" kern="0" dirty="0">
                <a:latin typeface="+mn-lt"/>
                <a:ea typeface="굴림" charset="-127"/>
              </a:rPr>
              <a:t> </a:t>
            </a:r>
            <a:r>
              <a:rPr lang="ko-KR" altLang="en-US" sz="2000" kern="0" dirty="0">
                <a:latin typeface="+mn-lt"/>
                <a:ea typeface="굴림" charset="-127"/>
              </a:rPr>
              <a:t>열로 인식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342900" indent="-342900" algn="l" eaLnBrk="1" latinLnBrk="1" hangingPunct="1">
              <a:buFont typeface="휴먼엑스포" pitchFamily="18" charset="-127"/>
              <a:buChar char="-"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플래그는 </a:t>
            </a:r>
            <a:r>
              <a:rPr lang="en-US" altLang="ko-KR" sz="2000" kern="0" dirty="0">
                <a:latin typeface="+mn-lt"/>
                <a:ea typeface="굴림" charset="-127"/>
              </a:rPr>
              <a:t>“01111110”</a:t>
            </a:r>
            <a:r>
              <a:rPr lang="ko-KR" altLang="en-US" sz="2000" kern="0" dirty="0">
                <a:latin typeface="+mn-lt"/>
                <a:ea typeface="굴림" charset="-127"/>
              </a:rPr>
              <a:t>비트 패턴 사용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342900" indent="-342900" algn="l" eaLnBrk="1" latinLnBrk="1" hangingPunct="1">
              <a:buFont typeface="휴먼엑스포" pitchFamily="18" charset="-127"/>
              <a:buChar char="-"/>
              <a:defRPr/>
            </a:pPr>
            <a:r>
              <a:rPr lang="ko-KR" altLang="en-US" sz="2000" kern="0" dirty="0">
                <a:latin typeface="+mn-lt"/>
                <a:ea typeface="굴림" charset="-127"/>
              </a:rPr>
              <a:t>비트 중심 프로토콜의 프레임</a:t>
            </a:r>
            <a:endParaRPr lang="en-US" altLang="ko-KR" sz="2000" kern="0" dirty="0">
              <a:latin typeface="+mn-lt"/>
              <a:ea typeface="굴림" charset="-127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44500" y="966788"/>
            <a:ext cx="8331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ko-KR" altLang="en-US" sz="2400" b="1" i="1" dirty="0">
                <a:latin typeface="굴림" pitchFamily="50" charset="-127"/>
              </a:rPr>
              <a:t> 비트중심 </a:t>
            </a:r>
            <a:r>
              <a:rPr lang="ko-KR" altLang="en-US" dirty="0">
                <a:latin typeface="굴림" pitchFamily="50" charset="-127"/>
              </a:rPr>
              <a:t> 프로토콜</a:t>
            </a:r>
            <a:endParaRPr lang="en-US" altLang="ko-KR" sz="2400" b="1" i="1" dirty="0">
              <a:latin typeface="굴림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46080" y="4686480"/>
              <a:ext cx="6642360" cy="106056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6720" y="4677120"/>
                <a:ext cx="6661080" cy="1079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8237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04800" y="700088"/>
            <a:ext cx="60228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b="1" i="1" dirty="0">
                <a:latin typeface="굴림" pitchFamily="50" charset="-127"/>
              </a:rPr>
              <a:t>- </a:t>
            </a:r>
            <a:r>
              <a:rPr lang="ko-KR" altLang="en-US" sz="2400" b="1" i="1" dirty="0">
                <a:latin typeface="굴림" pitchFamily="50" charset="-127"/>
              </a:rPr>
              <a:t>비트</a:t>
            </a:r>
            <a:r>
              <a:rPr lang="en-US" altLang="ko-KR" sz="2400" b="1" i="1" dirty="0">
                <a:latin typeface="굴림" pitchFamily="50" charset="-127"/>
              </a:rPr>
              <a:t> </a:t>
            </a:r>
            <a:r>
              <a:rPr lang="ko-KR" altLang="en-US" sz="2400" b="1" i="1" dirty="0">
                <a:latin typeface="굴림" pitchFamily="50" charset="-127"/>
              </a:rPr>
              <a:t>채우기</a:t>
            </a:r>
            <a:r>
              <a:rPr lang="en-US" altLang="ko-KR" sz="2400" b="1" i="1" dirty="0">
                <a:latin typeface="굴림" pitchFamily="50" charset="-127"/>
              </a:rPr>
              <a:t>(stuffing)</a:t>
            </a:r>
            <a:r>
              <a:rPr lang="ko-KR" altLang="en-US" sz="2400" b="1" i="1" dirty="0">
                <a:latin typeface="굴림" pitchFamily="50" charset="-127"/>
              </a:rPr>
              <a:t>와 빼기</a:t>
            </a:r>
            <a:r>
              <a:rPr lang="en-US" altLang="ko-KR" sz="2400" b="1" i="1" dirty="0">
                <a:latin typeface="굴림" pitchFamily="50" charset="-127"/>
              </a:rPr>
              <a:t>(</a:t>
            </a:r>
            <a:r>
              <a:rPr lang="en-US" altLang="ko-KR" sz="2400" b="1" i="1" dirty="0" err="1">
                <a:latin typeface="굴림" pitchFamily="50" charset="-127"/>
              </a:rPr>
              <a:t>unstuffing</a:t>
            </a:r>
            <a:r>
              <a:rPr lang="en-US" altLang="ko-KR" sz="2400" b="1" i="1" dirty="0">
                <a:latin typeface="굴림" pitchFamily="50" charset="-127"/>
              </a:rPr>
              <a:t>)</a:t>
            </a: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9713" y="1697038"/>
            <a:ext cx="5776912" cy="409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772080" y="1873080"/>
              <a:ext cx="1981440" cy="331524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62720" y="1863720"/>
                <a:ext cx="2000160" cy="3333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7123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457200" y="860425"/>
            <a:ext cx="7772400" cy="441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q"/>
              <a:defRPr kumimoji="1"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45000"/>
              </a:spcBef>
              <a:spcAft>
                <a:spcPct val="0"/>
              </a:spcAft>
              <a:buClr>
                <a:srgbClr val="FF3300"/>
              </a:buClr>
              <a:buFont typeface="Wingdings" pitchFamily="2" charset="2"/>
              <a:buChar char="m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Ä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45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45000"/>
              </a:spcBef>
              <a:spcAft>
                <a:spcPct val="0"/>
              </a:spcAft>
              <a:buFont typeface="Wingdings" pitchFamily="2" charset="2"/>
              <a:buChar char="ü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ko-KR" sz="3200" kern="0" dirty="0"/>
              <a:t> </a:t>
            </a:r>
            <a:r>
              <a:rPr lang="en-US" altLang="ko-KR" sz="28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FLOW AND ERROR CONTROL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400" b="1" kern="0" dirty="0"/>
              <a:t>1. </a:t>
            </a:r>
            <a:r>
              <a:rPr lang="ko-KR" altLang="en-US" dirty="0"/>
              <a:t>흐름 제어는 송신자가 확인응답을 받기 전에 보낼 수 있는 데이터의 양을 제한하기 위해 사용하는 일련의 절차이다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buFontTx/>
              <a:buNone/>
            </a:pPr>
            <a:r>
              <a:rPr lang="en-US" altLang="ko-KR" sz="2400" b="1" kern="0" dirty="0"/>
              <a:t>    2. </a:t>
            </a:r>
            <a:r>
              <a:rPr lang="ko-KR" altLang="en-US" sz="2400" dirty="0"/>
              <a:t>오류제어는 데이터 재전송을 요구하는 </a:t>
            </a:r>
            <a:r>
              <a:rPr lang="en-US" altLang="ko-KR" sz="2400" dirty="0"/>
              <a:t>ARQ</a:t>
            </a:r>
            <a:r>
              <a:rPr lang="ko-KR" altLang="en-US" sz="2400" dirty="0"/>
              <a:t>를 기반으로 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marL="914400" lvl="1" indent="-457200" eaLnBrk="1" hangingPunct="1">
              <a:lnSpc>
                <a:spcPct val="150000"/>
              </a:lnSpc>
              <a:buFont typeface="굴림" pitchFamily="50" charset="-127"/>
              <a:buAutoNum type="arabicPeriod"/>
            </a:pPr>
            <a:endParaRPr lang="ko-KR" altLang="en-US" sz="2800" b="0" kern="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616495" y="0"/>
            <a:ext cx="7391036" cy="595313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kern="0"/>
              <a:t>11.2 </a:t>
            </a:r>
            <a:r>
              <a:rPr lang="ko-KR" altLang="en-US" kern="0"/>
              <a:t>데이터링크 계층 프로토콜</a:t>
            </a:r>
            <a:endParaRPr lang="ko-KR" altLang="en-US" kern="0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58920" y="2394000"/>
              <a:ext cx="2591280" cy="1607040"/>
            </p14:xfrm>
          </p:contentPart>
        </mc:Choice>
        <mc:Fallback xmlns="">
          <p:pic>
            <p:nvPicPr>
              <p:cNvPr id="2" name="잉크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49560" y="2384640"/>
                <a:ext cx="2610000" cy="162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963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내용 개체 틀 2"/>
          <p:cNvSpPr>
            <a:spLocks noGrp="1"/>
          </p:cNvSpPr>
          <p:nvPr>
            <p:ph idx="1"/>
          </p:nvPr>
        </p:nvSpPr>
        <p:spPr>
          <a:xfrm>
            <a:off x="304800" y="1143000"/>
            <a:ext cx="8305800" cy="3352800"/>
          </a:xfrm>
        </p:spPr>
        <p:txBody>
          <a:bodyPr/>
          <a:lstStyle/>
          <a:p>
            <a:r>
              <a:rPr lang="ko-KR" altLang="en-US"/>
              <a:t>흐름과 오류 제어를 다루는 데이터링크 계층의 프로토콜</a:t>
            </a:r>
            <a:endParaRPr lang="en-US" altLang="ko-KR"/>
          </a:p>
          <a:p>
            <a:pPr marL="857250" lvl="1" indent="-457200">
              <a:buFont typeface="Arial Black" panose="020B0A04020102020204" pitchFamily="34" charset="0"/>
              <a:buAutoNum type="arabicParenR"/>
            </a:pPr>
            <a:r>
              <a:rPr lang="ko-KR" altLang="en-US" sz="2400"/>
              <a:t>단순</a:t>
            </a:r>
            <a:r>
              <a:rPr lang="en-US" altLang="ko-KR" sz="2400"/>
              <a:t> </a:t>
            </a:r>
            <a:r>
              <a:rPr lang="ko-KR" altLang="en-US" sz="2400"/>
              <a:t>프로토콜</a:t>
            </a:r>
            <a:endParaRPr lang="en-US" altLang="ko-KR" sz="2400"/>
          </a:p>
          <a:p>
            <a:pPr marL="857250" lvl="1" indent="-457200">
              <a:buFont typeface="Arial Black" panose="020B0A04020102020204" pitchFamily="34" charset="0"/>
              <a:buAutoNum type="arabicParenR"/>
            </a:pPr>
            <a:r>
              <a:rPr lang="ko-KR" altLang="en-US" sz="2400"/>
              <a:t>정지</a:t>
            </a:r>
            <a:r>
              <a:rPr lang="en-US" altLang="ko-KR" sz="2400"/>
              <a:t>/</a:t>
            </a:r>
            <a:r>
              <a:rPr lang="ko-KR" altLang="en-US" sz="2400"/>
              <a:t>대기 프로토콜</a:t>
            </a:r>
            <a:endParaRPr lang="en-US" altLang="ko-KR" sz="2400"/>
          </a:p>
          <a:p>
            <a:pPr marL="857250" lvl="1" indent="-457200">
              <a:buFont typeface="Arial Black" panose="020B0A04020102020204" pitchFamily="34" charset="0"/>
              <a:buAutoNum type="arabicParenR"/>
            </a:pPr>
            <a:r>
              <a:rPr lang="en-US" altLang="ko-KR" sz="2400"/>
              <a:t>Go-Back-N </a:t>
            </a:r>
            <a:r>
              <a:rPr lang="ko-KR" altLang="en-US" sz="2400"/>
              <a:t>프로토콜</a:t>
            </a:r>
            <a:endParaRPr lang="en-US" altLang="ko-KR" sz="2400"/>
          </a:p>
          <a:p>
            <a:pPr marL="857250" lvl="1" indent="-457200">
              <a:buFont typeface="Arial Black" panose="020B0A04020102020204" pitchFamily="34" charset="0"/>
              <a:buAutoNum type="arabicParenR"/>
            </a:pPr>
            <a:r>
              <a:rPr lang="ko-KR" altLang="en-US" sz="2400"/>
              <a:t>선택적</a:t>
            </a:r>
            <a:r>
              <a:rPr lang="en-US" altLang="ko-KR" sz="2400"/>
              <a:t>-</a:t>
            </a:r>
            <a:r>
              <a:rPr lang="ko-KR" altLang="en-US" sz="2400"/>
              <a:t>반복</a:t>
            </a:r>
            <a:r>
              <a:rPr lang="en-US" altLang="ko-KR" sz="2400"/>
              <a:t> </a:t>
            </a:r>
            <a:r>
              <a:rPr lang="ko-KR" altLang="en-US" sz="2400"/>
              <a:t>프로토콜</a:t>
            </a:r>
          </a:p>
          <a:p>
            <a:endParaRPr lang="ko-KR" altLang="en-US"/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429496729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anose="020B0604020202020204" pitchFamily="34" charset="0"/>
              </a:defRPr>
            </a:lvl9pPr>
          </a:lstStyle>
          <a:p>
            <a:pPr eaLnBrk="1" hangingPunct="1"/>
            <a:fld id="{A2FBC59F-8797-43A3-8692-203E1EC77F04}" type="slidenum">
              <a:rPr lang="ko-KR" altLang="en-US" sz="1600">
                <a:solidFill>
                  <a:schemeClr val="bg1"/>
                </a:solidFill>
                <a:latin typeface="Berlin Sans FB" panose="020E0602020502020306" pitchFamily="34" charset="0"/>
              </a:rPr>
              <a:pPr eaLnBrk="1" hangingPunct="1"/>
              <a:t>9</a:t>
            </a:fld>
            <a:endParaRPr lang="ko-KR" altLang="en-US" sz="16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089789"/>
      </p:ext>
    </p:extLst>
  </p:cSld>
  <p:clrMapOvr>
    <a:masterClrMapping/>
  </p:clrMapOvr>
  <p:transition advTm="127343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9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42|2.2"/>
</p:tagLst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5450</TotalTime>
  <Words>397</Words>
  <Application>Microsoft Office PowerPoint</Application>
  <PresentationFormat>화면 슬라이드 쇼(4:3)</PresentationFormat>
  <Paragraphs>69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HY견고딕</vt:lpstr>
      <vt:lpstr>HY헤드라인M</vt:lpstr>
      <vt:lpstr>굴림</vt:lpstr>
      <vt:lpstr>휴먼엑스포</vt:lpstr>
      <vt:lpstr>Arial Black</vt:lpstr>
      <vt:lpstr>Berlin Sans FB</vt:lpstr>
      <vt:lpstr>Tahoma</vt:lpstr>
      <vt:lpstr>Times New Roman</vt:lpstr>
      <vt:lpstr>Wingdings</vt:lpstr>
      <vt:lpstr>기본 디자인</vt:lpstr>
      <vt:lpstr>PowerPoint 프레젠테이션</vt:lpstr>
      <vt:lpstr>11.1 DLC 서비스</vt:lpstr>
      <vt:lpstr>PowerPoint 프레젠테이션</vt:lpstr>
      <vt:lpstr>PowerPoint 프레젠테이션</vt:lpstr>
      <vt:lpstr>- 바이트 채워 넣기(stuffing) 와 빼기(unstuffing)</vt:lpstr>
      <vt:lpstr>PowerPoint 프레젠테이션</vt:lpstr>
      <vt:lpstr>PowerPoint 프레젠테이션</vt:lpstr>
      <vt:lpstr>PowerPoint 프레젠테이션</vt:lpstr>
      <vt:lpstr>PowerPoint 프레젠테이션</vt:lpstr>
      <vt:lpstr>11.2.1 단순 프로토콜</vt:lpstr>
      <vt:lpstr>11.2.2 정지/대기 프로토콜</vt:lpstr>
      <vt:lpstr>11.2.2 정지/대기 프로토콜</vt:lpstr>
      <vt:lpstr>11.2.2 정지/대기 프로토콜</vt:lpstr>
      <vt:lpstr>11.2.2 정지/대기 프로토콜</vt:lpstr>
    </vt:vector>
  </TitlesOfParts>
  <Company>한국통신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최승식</dc:creator>
  <cp:lastModifiedBy>김대성</cp:lastModifiedBy>
  <cp:revision>364</cp:revision>
  <cp:lastPrinted>2018-04-30T09:28:29Z</cp:lastPrinted>
  <dcterms:created xsi:type="dcterms:W3CDTF">2002-03-23T01:01:44Z</dcterms:created>
  <dcterms:modified xsi:type="dcterms:W3CDTF">2021-03-22T07:32:44Z</dcterms:modified>
</cp:coreProperties>
</file>