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Action1.xml" ContentType="application/vnd.ms-office.inkAction+xml"/>
  <Override PartName="/ppt/notesSlides/notesSlide7.xml" ContentType="application/vnd.openxmlformats-officedocument.presentationml.notesSlide+xml"/>
  <Override PartName="/ppt/ink/inkAction2.xml" ContentType="application/vnd.ms-office.inkAction+xml"/>
  <Override PartName="/ppt/notesSlides/notesSlide8.xml" ContentType="application/vnd.openxmlformats-officedocument.presentationml.notesSlide+xml"/>
  <Override PartName="/ppt/ink/inkAction3.xml" ContentType="application/vnd.ms-office.inkAction+xml"/>
  <Override PartName="/ppt/notesSlides/notesSlide9.xml" ContentType="application/vnd.openxmlformats-officedocument.presentationml.notesSlide+xml"/>
  <Override PartName="/ppt/ink/inkAction4.xml" ContentType="application/vnd.ms-office.inkAction+xml"/>
  <Override PartName="/ppt/notesSlides/notesSlide10.xml" ContentType="application/vnd.openxmlformats-officedocument.presentationml.notesSlide+xml"/>
  <Override PartName="/ppt/ink/inkAction5.xml" ContentType="application/vnd.ms-office.inkAction+xml"/>
  <Override PartName="/ppt/notesSlides/notesSlide11.xml" ContentType="application/vnd.openxmlformats-officedocument.presentationml.notesSlide+xml"/>
  <Override PartName="/ppt/ink/inkAction6.xml" ContentType="application/vnd.ms-office.inkAction+xml"/>
  <Override PartName="/ppt/notesSlides/notesSlide12.xml" ContentType="application/vnd.openxmlformats-officedocument.presentationml.notesSlide+xml"/>
  <Override PartName="/ppt/ink/inkAction7.xml" ContentType="application/vnd.ms-office.inkAct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Action8.xml" ContentType="application/vnd.ms-office.inkAction+xml"/>
  <Override PartName="/ppt/notesSlides/notesSlide15.xml" ContentType="application/vnd.openxmlformats-officedocument.presentationml.notesSlide+xml"/>
  <Override PartName="/ppt/ink/inkAction9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37" autoAdjust="0"/>
  </p:normalViewPr>
  <p:slideViewPr>
    <p:cSldViewPr snapToGrid="0">
      <p:cViewPr varScale="1">
        <p:scale>
          <a:sx n="113" d="100"/>
          <a:sy n="113" d="100"/>
        </p:scale>
        <p:origin x="11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15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6:49:20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3915">
    <iact:property name="dataType"/>
    <iact:actionData xml:id="d0">
      <inkml:trace xmlns:inkml="http://www.w3.org/2003/InkML" xml:id="stk0" contextRef="#ctx0" brushRef="#br0">16404 12400 0,'0'35'84,"0"1"-68,0-1-15,0 0 13,0 18-7,0 18 9,0-1-15,0 1 13,0-1-13,0 19 14,0-1-14,0-18 13,35 19-13,-35-1 14,18 18-14,-18-54 14,0 1-9,0-17-5,0-19 14,0 19-14,0-19 13,0 1-13,18 0 14,-18-1 16,0 1-9,0-1-6,0 1-15,0 0 29,0-1-14,0 1 0,0 0-1,-18 17-8,18-17 24</inkml:trace>
    </iact:actionData>
  </iact:action>
  <iact:action type="add" startTime="84892">
    <iact:property name="dataType"/>
    <iact:actionData xml:id="d1">
      <inkml:trace xmlns:inkml="http://www.w3.org/2003/InkML" xml:id="stk1" contextRef="#ctx0" brushRef="#br0">16334 13635 0,'17'0'69,"1"18"-54,0-1-14,-18 1 14,17-1-14,-17 1 13,18 17 2,-1-17-9,-17 0-6,36-1 13,-36 1-13,0 17 14,35-35-14,-35 18 13,18-18 40,-1 0 24,-17-18-77,18 1 20,-18-1-20,18-17 14,-1 17-14,-17 0 14,35 1-14,-35-19 13,18 19-13,0-1 14,-1 18-14,-17-17 13,0-1-13,36 18 21,-36-18-21,17 1 29,-17-1 1,18 18-30,-18-18 14</inkml:trace>
    </iact:actionData>
  </iact:action>
  <iact:action type="add" startTime="96547">
    <iact:property name="dataType"/>
    <iact:actionData xml:id="d2">
      <inkml:trace xmlns:inkml="http://www.w3.org/2003/InkML" xml:id="stk2" contextRef="#ctx0" brushRef="#br0">12524 14393 0,'-18'0'1,"0"0"20,1 0 10,-1 0-30,0 0 13,1 0-13,-1 0 14,-17 0-14,0 0 14,-1 0-14,1 0 13,0 0-7,-36 0-6,18 0 13,0 0-13,-35 0 14,18 0-14,-36 0 14,18 0-14,-18 0 13,-18 0-13,-17-17 14,0 17-14,53-18 14,-18 18-9,35 0-5,19 0 14,16 0-14,-17 0 13,18 0-13,0 0 14,17 0-14,-17 0 14,17 0-14,1 0 13,-1 0 8,0 0-21,1 0 14,-19 0 0,19 0 1,-18 0-15,17 0 14,0 0-14,1 0 13,-19 0-13,19 0 14,-1 0-9,-17 0-5,17 0 14,0 0 1</inkml:trace>
    </iact:actionData>
  </iact:action>
  <iact:action type="add" startTime="97643">
    <iact:property name="dataType"/>
    <iact:actionData xml:id="d3">
      <inkml:trace xmlns:inkml="http://www.w3.org/2003/InkML" xml:id="stk3" contextRef="#ctx0" brushRef="#br0">10407 14146 0,'-35'0'31,"17"18"-25,-17-18 10,-1 18-15,-16-1 14,34-17-14,0 36 13,-17-19-13,17 1 14,1-18-14,-19 35 13,19-17 2,-1-18-9,1 35 8,17-17 16,-36-18 1,36 17-17,-17-17 23,17 18-22,0 0 100,0-1-79,17-17-36,1 18 14,17 0 1,-17 17-1,17-35 1,0 17-15,-17 1 14,35 0-14,-18 17 13,-17-35-7,17 35-6,-17-35 13,-1 18 2,1-18-15,-18 18 29,18-18 24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6:52:11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528">
    <iact:property name="dataType"/>
    <iact:actionData xml:id="d0">
      <inkml:trace xmlns:inkml="http://www.w3.org/2003/InkML" xml:id="stk0" contextRef="#ctx0" brushRef="#br0">12277 8837 0,'-18'0'15,"-17"18"23,17-18-22,18 17-15,-18-17 13,-17 0 2,0 18-1,17-18 1,-35 18-15,36-18 14,-19 0-9,19 0-5,-18 0 14,17 0-14,-17 0 13,-1 0-13,1 0 14,-18 0-14,0 0 14,18 0-14,-18 0 13,18 0-13,-18 0 14,18 0-9,-1 0-5,1 0 14,17 0 1,-17-18-15,17 18 13,1 0-13,-1 0 14,1-18-14,-1 1 14,0 17 0,1-18-8,-1 18 8,18-35-14,-18 35 14,1-18-14,17 1 14,-18-1-14,18-17 13,-18 17-13,18 0 14,-17-17-14,17 0 13,-35 0-7,35-1-6,0 19 14,0-36 0,-18 17-14,18 1 14,0 17-14,0-17 13,0 0-13,0 0 14,0-1-14,0 19 14,18-19-9,-1 1-5,18 0 14,-35 17 0,18 1-14,17-19 14,1 19 1,-19-1-15,19 18 13,-36-18-13,17 1 14,1 17-8,-1 0-6,19 0 13,-19 0-13,19-18 14,-1 1-14,0 17 13,18 0 2,-18 0-15,18 0 14,-17 0-14,-1 17 13,18-17-7,-36 18-6,1-18 13,17 17-13,1 1 14,-1 0-14,-17-1 14,34 1-14,-34 0 13,0-1-13,17 1 14,-17 0-14,17-18 14,-17 17-9,-1 18-5,1-17 14,-1-18 0,1 35-14,0-35 14,-1 36-14,1-19 14,-18 1 0,0 0 1,18-1-10,-1-17-5,-17 35 14,0-17 1,0 0-15,0-1 13,18-17-13,-18 18 14,0 0 1,0-1-1,0 1-8,0 0 8,0-1-14,0 1 14,0 17 1,-18-17-15,18-1 13,-17 1-13,17 17 14,0-17 7,-18 0-21,18-1 14,-18 19 0,18-19 1,-17 1 0,17-1 15,-18-17-25,18 18 10,-18-18 0,18 18-15,-17-1 13,-1 1 2,1 0-1,-1-18 8</inkml:trace>
    </iact:actionData>
  </iact:action>
  <iact:action type="add" startTime="39409">
    <iact:property name="dataType"/>
    <iact:actionData xml:id="d1">
      <inkml:trace xmlns:inkml="http://www.w3.org/2003/InkML" xml:id="stk1" contextRef="#ctx0" brushRef="#br0">18080 9772 0,'0'0'1,"-35"18"29,17-1-15,0-17-14,1 0 14,-1 0-14,0 0 20,-17 18-20,17-18 14,-17 0-14,0 0 13,-36 0-13,18 0 14,-17 0-14,-1 0 14,18 0-14,18 0 13,0 0-13,0 0 14,17 0-9,-17 0-5,17 0 14,0 0 1,1 0-1,-19-18-14,1 18 14,35-17 1,-17 17-15,-19-18 13,19 0-7,-1 1-6,0-1 13,-17 0-13,17 1 14,1-19-14,-18 19 14,17-1-14,-17 1 13,35-19-13,-18 19 14,0-19-14,18 1 20,-17 0-20,-1 17 14,18 1-14,0-36 13,-18 17 2,1-17-15,17 18 14,0 0-14,0-36 13,0 54-13,0-19 14,0-17-9,0 1-5,17 16 14,-17 19-14,0-1 14,18-17-14,0 17 13,-18 0-13,17 1 14,1-1-14,0 1 13,-1-1-13,1 0 14,0 1-8,-1 17-6,18-18 13,-17 0-13,17 18 14,1-17-14,17-19 13,-18 36-13,-18 0 14,36 0 1,-17 0-15,17 0 13,0 0-7,-1 0-6,19 0 14,-18 0-14,0 0 13,17 0-13,1 0 14,-18 0-14,0 0 13,-18 0-13,18 0 14,-35 0-14,-1 36 14,19-36-9,-19 0-5,1 17 14,-1-17 0,-17 18-14,18 0 14,17-1 1,-17 1-1,0 0 1,17-1-10,-35 1-5,18-1 14,-18 1-14,17 17 14,1-17 0,-18 0-14,17-18 14,-17 35-14,0-17 14,18-18 0,-18 35-8,0-18 8,18-17 1,-18 18-15,0 0 14,0-1 0,0 1 1,0 0-15,0-1 20,0 1-20,0 17 14,-18-17 0,18 0 1,-18-1-15,1 1 13,17-1-13,-18-17 14,1 36-14,17-19 20,-18 1-20,0 0 14,18-1-14,-17 19 13,-1-36-13,0 17 14,18 1-14,0-1 14,-17-17-14,17 18 13,-18 0-13,0-1 20,1 1 11,17 0-17,-18-18-14,18 17 14,-17-17 1,-1 0 6,18 18-21,-18 0 13,1-1 2,-1-17 0,18 18-15,0-1 13,-18-17-13,18 18 14,-17 0-14,17-1 20,-18-17-5,0 18-1,1-18 32,17 18-25</inkml:trace>
    </iact:actionData>
  </iact:action>
  <iact:action type="add" startTime="46425">
    <iact:property name="dataType"/>
    <iact:actionData xml:id="d2">
      <inkml:trace xmlns:inkml="http://www.w3.org/2003/InkML" xml:id="stk2" contextRef="#ctx0" brushRef="#br0">7285 7497 0,'-18'0'115,"1"0"-99,-1 0-15,-17 17 14,17-17 0,0 18-14,-17-18 14,17 17-9,1 1-5,-18-18 14,-1 0-14,19 18 14,-19-18-14,19 0 13,-1 17-13,0-17 14,-17 0-14,18 0 14,-1 0 0,0 0-8,1 0-6,-1 0 29,0 0-29,1 0 0,-19 0 28,19 0-13,-1-17-15,18-1 13,-17 18-7,-1 0-6,18-18 14,-35 1-14,35-1 13,0 1-13,-36-1 14,19 0 1,-1-17-15,18 17 13,-18 1-13,18-1 14,-17-17-9,-1 17-5,18 1 14,0-1-14,-18-17 14,1-1 0,17 1 1,-18 17-1,1-17-14,17 17 14,0 1-8,0-18-6,0 17 13,-18 0-13,18 1 14,0-1-14,0 0 13,0 1-13,0-1 14,0 0 1,0 1-1,0-1-8,0 1-6,0-1 14,18 18 0,-18-18-14,17 1 14,1 17-14,-1-36 13,1 36 2,0 0-15,17-17 14,0-1-9,-17 18-5,17-18 14,18 18-14,-35-17 13,35-1-13,-36 18 14,19 0-14,17 0 14,-18-17-14,0 17 13,0 0-13,1 0 14,-1 0-9,0 0-5,18 0 14,-18 0-14,1 0 14,-1 0-14,18 0 13,-18 0-13,0 0 14,1 0-14,-19 0 14,19 0 0,-1 17-8,-17-17-6,-1 18 13,1-18-13,17 17 14,-17 1 1,17-18-1,-35 18-14,18-18 14,-1 17-14,1-17 20,-18 18-20,18 0 14,-18-1 0,17 1 1,-17 0 0,18-1-15,-1 1 13,-17-1-13,0 1 20,0 0-5,0-1-15,18-17 14,-18 18-14,0 0 13,0-1 2,18-17-15,-18 18 13,0 0-13,0-1 14,0 18-8,0-17 8,0 17-14,0-17 14,0 0-14,0-1 13,-18 1 2,18 0-15,0-1 14,-18-17-14,18 18 13,-17 0-7,17-1 8,0 1 1,-18-1-15,18 1 14,-17 0 0,-1-1 1,0 1-15,18 0 14,-17-1-9,-1 1 10,0 0-1,1-1 1,17 1-15,-18-18 14,0 0-14,18 17 13,-17-17-13,17 18 14,-35-18-9,17 18 10,0-1 0,1-17-15,-1 0 13,0 18 2,1-18-15,-1 0 13,18 18-13,-18-18 14,1 17-8,-1-17-6,1 0 13,-1 0 2,0 0 0,1 0-1,-1 0 16,0 0-8,1 0 8,-1 0-30,0 0 29,1 0-14,-1 0-10,0 0 10,1 0 0,-1 0-1,1 0 16,-1 0-8,0 0 8,1 0 16,-1 0 6,0 0-6</inkml:trace>
    </iact:actionData>
  </iact:action>
  <iact:action type="add" startTime="60289">
    <iact:property name="dataType"/>
    <iact:actionData xml:id="d3">
      <inkml:trace xmlns:inkml="http://www.w3.org/2003/InkML" xml:id="stk3" contextRef="#ctx0" brushRef="#br0">15346 6368 0,'-18'0'31,"1"0"-16,17 17 1,-18-17-9,-35 0 8,35 0 1,1 0-1,-1 0-14,-35 0 14,18 0-14,17 0 14,1 0-14,-19 0 13,1 0-7,17 0-6,1 0 13,-18 0-13,-1 0 14,19 0-14,-1 0 14,-35 0-14,18 0 13,-18 0-13,18 0 14,-18 0-14,17 0 14,1 0-9,0 0-5,0 0 14,-1 0 0,1 0-14,0-17 14,17-1-14,0 18 0,-17 0 13,0 0 1,17-18-14,1 18 14,-19-17-9,36-1-5,-35 18 14,17 0-14,1-18 14,-1 1-14,-17-1 13,0-17 2,17 35 0,0-35-15,1 17 13,-1-17-7,18 17-6,-18 0 13,1 1-13,-1-18 14,0 17-14,1-17 14,-1-1-14,1 1 13,17 17-13,-18-52 14,18 35-14,-18 17 20,18 0-20,-17-35 14,-1 36-14,18-1 13,0-17-13,-18 0 14,18 17-14,0 0 13,0-17-13,0 17 14,0-17 1,0 17-8,0-17 8,0 18-15,0-1 14,18-17-14,-18-1 13,18 1-13,-18 17 14,17-17-14,1 17 13,-18-17-13,18 0 14,-1 35-8,1-35-6,-1 35 13,1-18-13,0 0 14,-1 18 0,1 0-14,0-17 14,-1 17-14,1 0 14,17 0-14,-17 0 13,17 0-7,0 0-6,1 0 14,-1 0-14,0 0 13,18 0-13,18 0 14,-1-18-14,-17 18 13,0 0-13,18 0 14,-54 0-14,19 0 14,-1 0-9,-18 0-5,1-18 14,0 18-14,-1 0 13,1 0-13,0 0 14,-1 0 1,1 0-15,0 0 13,-1 0 8,-17 18-21,18-18 14,-18 18 1,18-18-15,-1 17 29,1-17-29,-1 18 14,1-18 7,-18 18-21,0-1 13,18-17-13,-1 0 14,-17 18-14,18-18 14,-18 18 0,18-18-14,-18 17 14,17 1 0,1-18-8,-18 17-6,18-17 14,-18 18-14,17 0 13,-17-1 2,35-17 0,-35 36-15,18-19 13,-18 1 2,0 0-10,18-18-5,-1 0 14,-17 17-14,0 19 14,18-36-14,-18 17 13,18 1 2,-18-1-15,17 1 13,-17 0 24,18-1-37,-18 1 14,18-18-14,-18 18 13,0-1-13,17 1 14,-17 0-14,18-18 14,-18 17-14,0 1 13,0-1-7,17-17-6,-17 18 13,0 0-13,18-18 14,-18 17-14,0 1 14,18 0 0,-1 17 1,-17-17 6,18-18-21,-18 35 14,18-35 0,-18 17 1,0 1-15,0 0 14,0-1 0,17-17-14,1 0 14,-18 36-9,0-19 10,0 1 0,18-18-15,-18 18 13,0-1-13,17 1 14,-17 0-14,0-1 13,0 1 2,0-1-9,18-17 8,-18 18-14,18 0 30,-18-1 0,0 1-9,0 0-6,0-1-1,0 1 1,-18 0-1,18-1 1,0 1 0,-18-1 6,1 1 9,-1-18-15,0 0-1,1 0 1,17 18-9,-18-1-6,0-17 13,1 18 2,-1-18-1,0 0 1,1 0 0,17 18 6,-18-18-21,18 17 13,-17-17 2,-1 0-15,0 0 45,1 0-30,-1 0-10,18 18 10,-18-18 15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6:53:24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7313">
    <iact:property name="dataType"/>
    <iact:actionData xml:id="d0">
      <inkml:trace xmlns:inkml="http://www.w3.org/2003/InkML" xml:id="stk0" contextRef="#ctx0" brushRef="#br0">10830 11183 0,'-17'0'15,"-1"0"23,0 0 9,-17 0-32,17 0-14,-17 0 14,18 0 1,-1 0-10,0 0-5,-17 0 14,17 0-14,1 0 13,17-18-13,-18 18 14,-17 0-14,0 0 14,-1-35-14,19 35 13,-36-17-13,17-19 14,19 19-9,-19-1-5,-16-17 14,34-1-14,-35 19 14,0-19 0,35 19-14,-17-1 14,18 1-14,-1-1 14,-17 0-14,17 1 13,0-19-7,-35 19-6,53-1 13,-35 18-13,18-35 14,-1 0 1,0 17-15,18 0 13,0 1 2,-17 17-15,17-18 13,-18 0-7,18 1-6,0-1 14,0 0 0,-18 1-14,18-1 14,0-17 1,0 17-1,0 1 1,0-1-10,0 0-5,0 1 14,18-1-14,0-17 14,-18 17-14,17 0 13,1 18-13,0-17 14,-1-1-14,1 1 13,17 17 2,-17-18-9,-1 0-6,19 1 13,-1 17-13,0 0 14,0-36-14,18 19 13,18 17-13,-53-18 14,34 0-14,1 1 14,-35 17 0,35 0-8,-18-18-6,1 18 13,-1-17-13,0 17 14,0 0-14,1 0 14,-1 0-14,-17 0 13,17 0-13,0 0 14,18 0-14,0 0 14,-18 0-9,0 0-5,1 0 14,-1 0-14,0 0 13,1 0-13,17 0 14,-36 0-14,18 0 14,-17 17-14,35-17 13,-18 0-13,-17 18 20,35 17-20,-18-35 14,-17 0-14,-1 18 14,19-1-14,-19 1 13,1 0 2,0-18-15,-18 17 14,17-17-14,1 18 13,17 0-7,-35 17-6,18-18 13,-18 1-13,17 0 14,1-18-14,-18 35 14,18-35-14,-18 18 13,0-1 2,17 1-15,1-18 20,-18 18-5,0 17-1,18-35-14,-18 18 14,0-1 0,0 1 1,0-1 6,0 1-6,0 0-1,0-1 1,0 1-15,0 17 14,-18-35-14,0 18 13,18 0-13,0-1 14,-17 1-9,17-1-5,0 1 14,-18-18 1,0 18-15,18-1 13,0 1-13,-17 0 14,-1-1 1,0 1-15,1 17 13,-1-35-7,1 35-6,-1-17 13,0 17-13,-17-17 14,35 0-14,-18-18 14,1 17-14,17 1 13,-18 0-13,0-18 14,1 17 7,-1-17-21,18 18 14,-17 0 0,-19-18 1,19 17 0,-1-17-1,0 0 1,1 0-10,17 18 10,-36-18-15,19 17 14,-1-17 0,-17 0-14,17 0 14,-17 0 0,17 0-14,-17 0 21,17 0-21,1 0 13,-1 0-13,0 0 14,1 0-14,-1 0 13,1 0-13,-1 0 30,0 0-16,1 0-8,-1 0 55,0 0-24,-17 0 56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6:54:13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391">
    <iact:property name="dataType"/>
    <iact:actionData xml:id="d0">
      <inkml:trace xmlns:inkml="http://www.w3.org/2003/InkML" xml:id="stk0" contextRef="#ctx0" brushRef="#br0">741 5556 0,'0'-17'15,"-35"17"132,17 0-109,0 0-7,1 0 1,-19 0-17,1 0 1,0 0 6,17 0-6,18 17-1,-17-17-14,-1 0 14,0 0 1,1 18 6,-1-18 25,0 18-32,1-18 1,17 17-15,-18-17 51,18 18-36,-18-1 31,18 1-41,-17 0 26,17-1-17,0 19 1,-18-36-15,18 17 13,0 1 9,0 17-8,0-17 1,0 17-1,18-17 17,-18 17-17,0-17 7,0-1-21,17 1 14,-17 0-14,18-18 14,-18 17-14,18 1 13,-18 0-13,0-1 14,0 1-14,17-1 14,-17 1-9,0 17-5,0-17 14,18 0-14,-18-1 13,0 1-13,0 0 14,0 17-14,0-18 14,0 1-14,0 0 13,0-1-13,0 1 14,0 17-9,0-17-5,0 0 14,-18-1-14,18 1 14,0-1-14,-17 1 13,-1 17 2,0-17-1,18 0-14,-17-1 14,17 1-8,0 0 8,-18-18-14,0 17 14,1 19 16,-1-36-30,18 17 0,-17-17 13,17 18 108,17-1-21,-17 1-86,18-18-14,-18 18 14,17-1 0,-17 1-14,18 0 14,0 17 1,-18-17 6,0-1-21,17 1 13,-17 17 2,18-35 0,-18 18-15,0-1 13,18 1-13,-18 0 14,0-1-14,0 1 14,0 17-9,0-17 10,17 17-15,-17-17 13,0-1-13,0 19 14,0-19-14,0 1 14,0 17-14,0-17 13,0 0-13,0-1 20,0 1-20,0 17 14,0-17-14,0-1 14,-4074 1-14,8148 0 13,-4074-1-13,0 19 14,0-1 0,0 0-14,0-17 14,-17-1-8,17 19-6,-18-1 13,18-17-13,0 17 14,-18-35-14,18 35 14,0-17-14,-35 17 13,17 0 2,18 1-15,0-19 13,-17 1-7,-1 35 9,18-36-1,0 19-14,0-1 14,0 0 0,0-17 1,0 17 0,0-17-10,0-1-5,0 1 14,0 0-14,0-1 14,0 1-14,0 0 13,0-1 2,0 1-1,0 0-14,0-1 21,0 1-7,0-1-14,0 1 14,0 0 0,0-1 17,0 1-17,0 0 7,0-1-6,18 1-15,-18 0 14,17-18-14,-17 17 13,18 1 2,-18 0-15,18-1 14,-1 1-9,1-1 10,-18 1-15,35 0 13,1 17 2,-19-17-15,54-1 14,-36 1-14,0 0 13,1-1-13,-1 1 14,0-1-9,-17-17-5,17 18 14,0-18-14,-35 18 14,36-18-14,-19 0 13,1 0-13,17 0 14,-17 0 1,17 0-1,-17 0-8,-1 0 8,1 0-14,0 0 14,-1 0-14,1 0 14,0 0 0,-1 0-14,1 0 14,0 0 0,-18-18-8,17 18 9,1 0-15,-18-18 283</inkml:trace>
    </iact:actionData>
  </iact:action>
  <iact:action type="add" startTime="31486">
    <iact:property name="dataType"/>
    <iact:actionData xml:id="d1">
      <inkml:trace xmlns:inkml="http://www.w3.org/2003/InkML" xml:id="stk1" contextRef="#ctx0" brushRef="#br0">723 9384 0,'-17'0'78,"-1"0"-56,0 0 9,1 0-15,-1 0-15,0 0 13,1 0 2,-1 0-10,0 0-5,1 0 14,-1 0 16,1 0 23,-1 0-39,0 0 48,18 18-41,-17-18 25,17 17-31,0 1-15,0-1 35,0 1-20,0 17 0,0-17 15,0 0-30,0-1 14,0 19 7,0-19-21,17-17 13,-17 18-13,18-1 14,-18 1-14,0 0 14,0-1 0,0 1 1,18-18-15,-18 18 13,0-1-7,0 1 9,0 0-1,0-1 1,0 1 0,0 0-15,0-1 13,0 1 8,0-1-6,0 1-15,0 0 14,0-1 16,0 1 0,0 0-24,0-1 55,-18-17-8,0 0-23,1 18 22,-1-18-37,18 18 15,-18-18-15,18 17 68,-17-17-68,34 0 370,1 0-371,0 0 1,-18 18-15,17-18 36,-17 17-6,18-17-15,0 0-1,-18 18 1,17-18 6,-17 18-6,18-1 53,-18 1-38,0 0-15,0-1 30,0 1-23,0 0-8,0-1 1,0 1-1,0-1 1,0 1 6,0 0-21,0-1 14,0 1 1,0 0-1,0-1 1,0 1-1,0 0 1,0-1 6,-18 19-6,1-36-15,17 17 13,0 1 2,0-1 22,0 1-23,-18 0-14,18-1 14,0 1 1,0 0 15,0-1-30,-18 1 20,18 0-5,0-1 15,0 1-15,0-1 21,0 1 26,18-18-25,-18 18-7,0-1-15,0 1 53,18-18-68,-18 18 29,17-1 1,1-17-30,-18 18 14,17 0 7,-17-1-6,18-17-1,0 0 16,-1 0-15,-17 18-10,0-1 26,18-17-17,0 0 1,-1 0 0,1 18-1,0-18-8,-1 0 8,1 0-14,-1 18 14,1-18 16,0 0-15,-1 0 22</inkml:trace>
    </iact:actionData>
  </iact:action>
  <iact:action type="add" startTime="47367">
    <iact:property name="dataType"/>
    <iact:actionData xml:id="d2">
      <inkml:trace xmlns:inkml="http://www.w3.org/2003/InkML" xml:id="stk2" contextRef="#ctx0" brushRef="#br0">794 13317 0,'-36'0'153,"19"0"-122,-1 0-30,18 18 14,-17-18-14,17 18 14,-36-18-14,36 17 13,-17-17-13,-1 18 20,-17 0 11,35-1-31,-18 1 13,0-1 18,1-17-31,17 36 13,-18-19-7,18 1 8,0 0-14,-17-1 14,17 1 1,0 0-1,-18-18-14,18 17 14,0 1 1,0 0-10,0-1 10,0 1-1,0-1 1,-18 1 0,18 0-1,0-1 1,0 19-10,0-19 10,0 19 0,0-19-15,0 1 13,18 17-13,-18-17 14,0 17 0,0-17 1,0-1-9,0 1-6,0 17 13,0-17-13,18 17 14,-18-17 0,0 17-14,0-17 14,0-1-14,17 1 14,-17 0-14,18 17 20,-1-17-20,-17 17 14,0 0-14,0-17 13,0-1 2,0 19-15,18-19 13,-18 1 2,0 0-15,0-1 14,18 1-9,-18-1-5,17 19 14,1-19 0,-18 1-14,0 0 14,0-1-14,18-17 14,-18 36-14,17-36 13,-17 17-13,0 1 20,18-1-5,0 1-15,-18 0 14,17-1 0,-17 1 1,18 0 0,-1-1-1,-17 1-8,18-18 8,0 18-14,-18-1 14,17 1 1,1-18-15,0 18 13,-1-18-13,1 0 14,-18 17-14,18 1 14,-1-18-9,18 17 10,-17-17-1,-18 18 1,35-18-15,1 0 14,-36 18 0,17-1-14,1-17 20,0 0-20,-18 18 30,17-18 0</inkml:trace>
    </iact:actionData>
  </iact:action>
  <iact:action type="add" startTime="54527">
    <iact:property name="dataType"/>
    <iact:actionData xml:id="d3">
      <inkml:trace xmlns:inkml="http://www.w3.org/2003/InkML" xml:id="stk3" contextRef="#ctx0" brushRef="#br0">776 11483 0,'-18'0'153,"1"0"-121,-1 0-31,18 18 13,-35-18-13,17 17 14,1 1-9,-1-18-5,18 17 14,-18-17-14,1 18 14,-19 17-14,1-17 13,35 0 2,-17-18-15,17 17 13,-18-17-13,18 18 36,-18-18-21,18 18 0,0-1-1,-17 1 16,17 0-8,0-1 39,0 1-61,0-1 20,17 19 10,1-19-15,0-17-15,-18 18 14,0 0-14,17-18 13,-17 17-13,0 1 20,18-18-20,-18 18 14,17-1-14,-17 1 29,18-18-29,-18 17 14,0 1 1,18 0-15,-18-1 20,0 1-6,17 0 1,-17-1 0,0 1-1,0 0 1,0-1 6,-17 18 9,-1-17-15,18 0 0,-18-1-15,1-17 13,-1 18 2,18 0 6,-17-18 25,17 17-32,0 1 224,0 0-208,0-1-15,0 19 15,0-19-24,0 1 8,0-1 1,17 19-1,-17-19-14,0 1 14,0 0-14,0 17 14,0-17 0,0-1-8,0 1-6,0-1 14,0 1-14,0 0 13,0-1 2,0 1-15,0 0 13,0-1 2,0 1 6,0 0-21,0-1 14,0 1-14,0-1 13,0 19 2,0-19 0,-17-17-1,17 18-14,0 17 20,0-17-5,0 0 0,0-1-1,-18-17-14,18 18 14,0 0 1,0-1 6,0 1-7,0-1 17,0 1 52,18-18-52,-18 18-31,0-1 13,17-17 2,-17 18-10,0 0 10,18-18-15,-18 17 14,0 1 0,17-18-14,1 18 14,-18-1 0,18-17 1,-1 0 6,-17 18-21,18-18 14,0 17 0,-1-17 1,1 18 0,0-18-1,-1 0-8,1 0 24,-1 0 16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6:55:17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7920">
    <iact:property name="dataType"/>
    <iact:actionData xml:id="d0">
      <inkml:trace xmlns:inkml="http://www.w3.org/2003/InkML" xml:id="stk0" contextRef="#ctx0" brushRef="#br0">1411 8132 0,'0'0'15,"18"0"117,17 0-131,-17 0 13,17 0 8,35 0-21,-17 0 14,53 0 1,-35 0-1,-18 0-14,17 0 14,-17 0-14,0 0 0,0 17 13,0-17-13,17 0 20,-17 0-20,36 18 13,16-18-13,-34 0 14,0 0-14,17 0 14,-18 0-14,-17 0 13,0 0-13,-18 0 14,1 0-14,-1 0 13,-17 0-7,17 0-6,0 0 14,0 0-14,-17 0 13,17 0-13,1 0 14,-19 0-14,19 0 13,-19 0 2,1 0-15,-1 0 14,19 0-9,-19-18 10,19 18-1,-19 0 1,19 0 0,-19 0-1,1 0-14,0 0 14,17 0-9,18 0 10,-18 0-15,0 0 14,1 0-14,-19 0 13,1 0-13,17 0 14,-17 0-14,-1 0 14,1 0-14,0 0 13,-1 0-7,1 0 8,0 0 17,-1 0 68,-17-17 54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7:00:4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881">
    <iact:property name="dataType"/>
    <iact:actionData xml:id="d0">
      <inkml:trace xmlns:inkml="http://www.w3.org/2003/InkML" xml:id="stk0" contextRef="#ctx0" brushRef="#br0">10248 16316 0,'0'0'1,"-17"0"13,-19 0 2,1 0-15,0 0 13,-1 0-7,19 0-6,-36 0 14,18 0-14,17 0 13,0 0 2,1 0-15,-1 0 14,0 0 16,1 0-25,-1 0-5,1 0 14,-1-18 1,0 1-15,1-1 13,-1 18-13,0-18 14,1 1 0,-19-1-14,36 1 14,-35-1-8,17 0-6,1 18 13,-18-35-13,17 17 14,18 1-14,-18-1 13,-17 0-13,17-17 14,1 17-14,-1-17 14,0 18 0,18-1-8,0 0-6,-17 1 13,-1-19 2,18 1 0,0 17-1,-17 18-14,17-17 14,0-18-14,0 17 20,0 0-20,0 1 14,0-1-14,0 0 13,0-17-13,0 17 14,0-17 1,17 18-15,1-1 13,-18-35-13,17 35 14,1 1-9,0-36-5,-1 35 14,1 0-14,17-17 14,1 18-14,-19-1 13,36 0-13,0-17 14,18 17-14,-36 1 14,18-1-14,0 0 20,-36 18-20,19-17 13,-1 17-13,0 0 14,0 0-14,-17-18 14,17 18-14,1 0 13,-19 0-13,36 0 14,-35 0-14,35 0 13,-36 0-7,19 0-6,-1 0 14,-17 0-14,-1 0 13,19 0-13,-1 0 14,-18 0 0,19 0 1,-19 0 6,1 18-6,0-1-1,-1-17-14,1 18 14,-18 0 1,35-1-1,-35 1-14,18 17 21,-18-17-7,17 0-14,1-18 14,-18 17-14,0 1 13,0-1 2,18-17-15,-18 18 14,0 17-14,17-17 20,-17 0-5,0-1-15,0 1 13,18 17 2,-18-17-1,0 0 1,0-1 6,0 1-21,0-1 14,0 1 0,0 0-14,0-1 14,0 1 16,0 0-8,0-1-22,0 1 29,0 0-15,0-1 1,0 1 0,0-1-1,0 1-8,0 0-6,0-1 14,0 19 0,0-19 1,0 1-1,0 0-14,-18-18 14,18 17-14,0 1 20,0-1-20,0 1 14,-17 0 0,17-1 1,-36-17 0,36 18-1,-17 0 8,-1-18-8</inkml:trace>
    </iact:actionData>
  </iact:action>
  <iact:action type="add" startTime="23265">
    <iact:property name="dataType"/>
    <iact:actionData xml:id="d1">
      <inkml:trace xmlns:inkml="http://www.w3.org/2003/InkML" xml:id="stk1" contextRef="#ctx0" brushRef="#br0">14270 16334 0,'-18'0'115,"-35"0"-99,18 0-15,-18 0 14,-17 17-14,17-17 13,-18 0-13,1 0 14,17 0-9,-36 0-5,19 18 14,-1-18-14,-17 0 14,0 0 0,35 0-14,0 0 14,35 0-14,-34 0 14,34 0-14,18-18 13,-18 18-7,1-35 8,17 17 1,-18 18-15,18-35 14,-35 17-14,35 1 13,-18-36-13,18 35 14,-18-17-14,1 0 13,17-1-7,0 19 9,-18-1-15,18 0 13,-17-17-13,17 18 29,0-19-29,0 1 14,0 17-14,0-17 14,0 0-9,0-18-5,17 0 14,1 18-14,-18-18 14,17 18-14,19-36 13,-19 0-13,19 18 14,-19 1-14,19 16 13,-1-34-13,0 34 14,0 1-8,1 0-6,-19 17 13,36-17-13,-35 17 14,-1 1-14,36-1 13,-17 18-13,-19-18 14,19 1-14,-1 17 14,35-18-14,-17 18 20,18 0-20,17 0 13,-17 0-13,-1 0 14,1 0-14,17-17 14,0 17-14,-35-18 13,0 18-13,0 0 14,0 0-14,0 0 14,-18 0-9,0 0-5,18 0 14,-18 0-14,-17 18 13,17-18-13,1 0 14,-1 17-14,0 18 14,1-35-14,-1 0 13,0 36-13,-17-36 20,17 35-20,36-17 14,-1 52-14,36-17 14,-36 0-14,1 0 13,17-18-13,-17 18 14,-36-18-14,18-17 13,-35 17-13,-1-35 21,-17 18-21,0 0 44,18-18-29,-18 17 0,0 1-15,0 0 20,0-1-5,0 18-1,0-17-14,0 0 14,0 17-14,-18-17 13,1-1-13,17 19 14,0-19-14,-18 1 14,0 35-9,1-36-5,17 1 14,0 0-14,-18-18 13,18 35-13,0-17 14,-18-1-14,1 1 14,17-1-14,-18 1 13,1 0-13,17-1 14,-36 19-9,36-19-5,-17 19 14,-19-1 1,19-17-15,-1 17 13,-17 0-13,17-17 14,0 17-14,1-17 14,-1-1-14,1 1 13,-1 0-7,0-18 8,1 0-14,-1 35 14,-17-35-14,17 17 14,18 1-14,-35 0 13,17-18-13,1 17 14,-19-17-14,36 18 13,-35-18-7,17 0 9,18 18-1,-35-1 1,17-17-1</inkml:trace>
    </iact:actionData>
  </iact:action>
  <iact:action type="add" startTime="26553">
    <iact:property name="dataType"/>
    <iact:actionData xml:id="d2">
      <inkml:trace xmlns:inkml="http://www.w3.org/2003/InkML" xml:id="stk2" contextRef="#ctx0" brushRef="#br0">16351 10936 0,'0'0'1,"-17"0"0,-1 18 12,-17-18-12,17 35 14,-17-17-14,0-18 13,-1 35-13,1-35 14,0 18-14,-18-18 14,17 35-14,-16-35 13,-1 0-7,0 0-6,-18 0 13,36 0-13,-36 0 14,1 0-14,-1 0 14,1 0-14,17 0 13,-18-35-13,-17 17 14,-18 0-14,36-17 20,-36 17-20,18-17 14,17 0-14,-17 17 13,35-17-13,18 35 14,-1 0-14,1-18 13,17 1-13,1 17 14,-1-18-14,1 0 14,-1 1-9,0-1 10,1 0 0,-1 1-1,18-1-14,-18 18 14,18-17-14,-17-19 13,17 1-13,-18 0 20,0-18-20,18 18 14,-17-18-14,17 0 14,0 0-14,0 17 13,0 1-13,0-18 14,0 18-14,0 0 14,0-1-14,0-16 13,17 34-7,1-17-6,0-1 13,-1-17-13,1 18 14,0 0-14,-1 17 14,19-17-14,-19 0 13,36-1-13,0-17 14,-18 36-14,36-36 20,-18 18-20,-18 17 14,18-17-14,-18 35 13,18-18-13,0-17 14,-18 35-14,1 0 14,17-18-14,-18 1 13,18 17-13,0 0 14,-18 0-9,-17 0-5,-1 0 14,18 0-14,18 0 14,-17 0-14,-1 0 13,18 0-13,0 17 14,17 1-14,19 17 13,-37-17-13,54-1 14,-35 1-8,-18-18-6,17 18 13,1 17 2,-36-17-15,0-18 14,1 17-14,-19 1 13,1-18 2,0 0-1,-18 17-8,17-17 9,-17 18-1,0 0 1,18-1-15,-18 1 13,0 0 2,0-1-15,18 1 14,-18 0-9,0 17 10,0-17-15,0-1 13,0 1-13,0 17 14,0-17 1,0 17-15,0-17 13,0-1-13,0 19 14,0-19-9,0 1-5,0 17 14,0 0-14,0 18 14,0-35-14,0 17 13,0-17-13,0-1 14,0 19-14,-18-1 14,18-17-14,0-1 13,0 1-7,0 0-6,0-1 13,-18 1-13,1 17 14,17-17 1,-36-1-1,36 19-14,-35-19 14,17 1-14,1 17 13,-1-35-7,1 18-6,17 0 14,-36-1-14,19-17 13,17 18 2,-18-18-1,0 0-14,18 17 14,-17-17 1,-1 0-10,18 18 10,-18-18 0</inkml:trace>
    </iact:actionData>
  </iact:action>
  <iact:action type="add" startTime="28593">
    <iact:property name="dataType"/>
    <iact:actionData xml:id="d3">
      <inkml:trace xmlns:inkml="http://www.w3.org/2003/InkML" xml:id="stk3" contextRef="#ctx0" brushRef="#br0">19773 10478 0,'0'17'15,"0"1"1,0-1-1,-17-17 7,17 18-21,-18-18 14,0 35-14,-17-35 14,35 18-14,-35 0 13,17-18-13,-17 17 14,-18 1-14,18 0 14,-36-18-14,18 0 13,0 0-7,-35 17-6,17 1 13,19-18-13,-19 17 14,36-17-14,-18 0 14,18 0-14,-1 0 13,19 0-13,-1 0 14,-17 0 7,17 0-6,0 0-1,1 0 1,-18 0 0,35-17-15,-18-1 13,0 1 24,18-1-22,-17 0-15,-1 1 13,0-19 2,18 19 0,-17-1-15,17-17 13,-18-18-7,0 18-6,18-1 13,-17 1-13,17 0 14,0-18-14,-36 18 14,36-1 0,0 19-14,0-19 14,0 1-14,0 0 13,0 0-7,0-1-6,0 19 14,0-19-14,0 1 13,0 0-13,18 17 14,-18-17-14,0 17 13,18 1-13,-1-19 14,-17 19 1,0-1-10,18 0-5,0-17 14,-18 17-14,17 1 14,-17-1-14,18 1 13,17-19-13,-17 19 29,-18-1-29,35 0 14,-17 1-8,-1-1-6,36 0 13,-35 1-13,0-1 14,17 1-14,0-1 13,-17 18-13,17-18 14,0 1-14,1-1 14,-19 0-14,36 1 13,-18 17-7,1 0-6,-1-18 13,0 0-13,1 18 14,-19-17-14,19 17 14,-1 0-14,-18-18 13,1 18-13,17 0 14,1 0-14,-1 0 20,0-17-20,-17 17 14,17 0-14,0 0 13,1 0-13,-1 17 14,0-17-14,0 18 14,-17-1-14,17 1 13,1 0-13,-1-1 14,0 1-9,-17 0-5,35-1 14,-18 1-14,0 17 14,1-17-14,17 17 13,-1-17-13,-16-1 14,-1 1-14,18 17 13,-18 1-13,-17-19 21,-1 1-21,1-18 13,17 17-13,-17-17 14,-18 18-14,0 0 14,18-18-14,-18 17 13,17-17-13,-17 18 14,0 0-14,0-1 20,18-17-20,-18 18 14,0 0 0,0-1 1,0 1-1,0 0-14,0-1 14,0 1 1,0-1-10,-18 1 10,1 0-15,17-1 13,-18 19-13,0-36 14,18 35-14,-17 0 14,-1-17-14,0 17 13,1-17-13,17 17 14,-18-17-9,1 17-5,-1-17 14,0-1-14,1 1 14,-1-1-14,0 19 13,1-19 2,-1 1-15,18 0 14,-18-1-14,1 1 13,-1 0-7,1-1 24,-1 1-30,0-18 14,1 18-14,-19-1 13,19-17-13,17 18 14,-36-18-14,19 17 14,-18-17-9,17 18-5,0-18 14,-17 0-14,17 0 13,-35 0-13,36 0 14,-1 0-14,-17 0 14,0 0-14,-18 0 13,17 0-13,-17 0 14,1 0-9,-1 0-5,0 0 14,17 0-14,19 0 14,-18 0 0,17 0-14,-17 0 14,17 0-14,0 0 13,-17 18-13,17-18 14,1 0-8,-1 0-6,0 17 13,1-17-13,-1 0 14,1 0 0,-1 0-14,0 0 14,1 18 16</inkml:trace>
    </iact:actionData>
  </iact:action>
  <iact:action type="add" startTime="32618">
    <iact:property name="dataType"/>
    <iact:actionData xml:id="d4">
      <inkml:trace xmlns:inkml="http://www.w3.org/2003/InkML" xml:id="stk4" contextRef="#ctx0" brushRef="#br0">19897 10583 0</inkml:trace>
    </iact:actionData>
  </iact:action>
  <iact:action type="add" startTime="35232">
    <iact:property name="dataType"/>
    <iact:actionData xml:id="d5">
      <inkml:trace xmlns:inkml="http://www.w3.org/2003/InkML" xml:id="stk5" contextRef="#ctx0" brushRef="#br0">19597 11113 0,'0'-18'53,"0"0"-52,0 1 29,0-1-14,0 0 0,0 1-15,0-1 13,0 0-13,0 1 20,0-19-20,0 19 14,0-1-14,0 1 14,0-1-14,0 0 13,0 1-13,0-1 14,0 0 239,0 36 47,0 0-270,-18-1-15,1-17-1,17 18 1,-18 0 6,18-1-6,-35-17-15,35 18 13,0-1 18,-18-17-10</inkml:trace>
    </iact:actionData>
  </iact:action>
  <iact:action type="add" startTime="36850">
    <iact:property name="dataType"/>
    <iact:actionData xml:id="d6">
      <inkml:trace xmlns:inkml="http://www.w3.org/2003/InkML" xml:id="stk6" contextRef="#ctx0" brushRef="#br0">19579 10760 0,'18'0'37,"-1"0"126,1 0-147,-18 17-15,18-17 13,-1 0-7,1 18 9,0 0-15,-1-18 13,-17 17 2,18-17-15,17 18 29,0 0-8,-17-1-6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7:01:26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689">
    <iact:property name="dataType"/>
    <iact:actionData xml:id="d0">
      <inkml:trace xmlns:inkml="http://www.w3.org/2003/InkML" xml:id="stk0" contextRef="#ctx0" brushRef="#br0">15593 11271 0,'-35'0'115,"17"0"-99,-17 0 0,17 0-1,-17 0-14,17 0 20,-17 0-20,-1 0 14,-16 0-14,-1 0 14,17 0-14,-17 18 13,36-18-13,-18 0 14,-1 0-14,19 0 14,-1 0-14,0 0 20,1 0-20,-1 0 13,0 0 2,1 0-15,-1-18 14,1 18 0,-19 0 23,19-17-37,-1-1 14,-17 18 0,-1-18-14,1 1 14,0 17 1,17-18-15,1 18 13,-1 0 8,0-18-6,1 1 15,-1-1-15,0 18-1,18-17 8,-17 17-22,-1 0 13,18-18-13,-18 18 14,18-18-14,-17 18 13,17-17-13,-18 17 14,18-18 1,0 0-15,0 1 13,-17 17-7,-1 0 8,18-18-14,-18 18 14,18-18-14,-17 18 14,17-17-14,-18-1 13,18 0-13,-18 1 14,18-1 1,-17 1 6,-1 17-21,18-18 13,0 0 2,0 1-15,-18 17 14,18-18-14,0 0 13,0-17 2,-17 0-10,-1 17 10,18-17 0,0 17-15,0 1 13,0-1-13,0-17 14,0 17-14,0 0 14,18 1-14,-18-1 13,17-17-7,1 0 8,-18 17-14,35-17 14,-35 17-14,36-17 14,-19 17 0,36-17-14,-35 0 14,17 17-14,0-17 13,18-1-7,-35 19-6,17-1 14,18-17-14,-18 35 13,-17-35-13,17 17 14,1 18-14,-1-18 13,-17 1-13,34 17 14,-34-18-14,35 0 14,-18 18-9,1-17-5,-1 17 14,18 0 0,-18 0-14,-17 0 0,-1 0 13,19 0 2,-1-18-15,-18 18 13,19-18-13,17 18 14,-18 0-9,-17 0-5,-1 0 14,19 0-14,-19 0 14,18-17 0,-17 17 1,35 0-15,-35 0 14,-1 0-14,1 0 13,17 0-7,0 0-6,-17 0 13,0 0-13,17 0 14,-17 0-14,17 0 14,-17 0 0,-1 0 1,1 0 0,-18 17-10,17-17-5,19 0 14,-19 18-14,1-18 13,-18 18-13,18-18 14,-18 17-14,35-17 14,-35 18-14,53 0 13,-18 17 2,-17-17-10,17 17-5,-17-18 14,-1 1-14,1 0 14,-18-1-14,35 1 13,-35 0-13,36-1 14,-36 19 0,17-19 8,-17 1-8,0-1 1,18 19 15,-18-19-15,17 1-15,-17 0 20,0-1-20,0 19 14,0-19 0,0 19 1,0-19-1,0 1 1,0-1 6,0 1-21,0 17 14,0-17-14,-17-18 13,17 35-13,0-17 14,0 0-14,-18-1 14,18 1 0,0-1-14,0 1 14,-17-18-9,-1 35-5,18-17 14,0 17 1,-18-17-15,1 0 13,17 17 2,-18-35-15,18 35 14,-18-35-14,1 18 13,-1-1-7,0 1 8,18 0 1,-17-1-15,-1 1 14,-17 0-14,35-1 13,-18-17-13,1 36 14,-19-19-14,19 1 20,-1-1-20,-17 1 14,17 0-14,0-1 13,-17 1-13,18 0 14,-1-18-14,-17 17 14,-1 19-14,19-36 13,-1 17-13,-17 1 20,0-18-20,-18 35 14,35-17 16,0-18-30,1 0 14,-1 17-14,0-17 13,-17 0 2,18 0 6,-1 18-21,0 0 14,1-18 1,-1 0-1,0 0 1,1 0-15,-1 0 20,0 0-5,1 0 15,-1 0 0</inkml:trace>
    </iact:actionData>
  </iact:action>
  <iact:action type="add" startTime="8418">
    <iact:property name="dataType"/>
    <iact:actionData xml:id="d1">
      <inkml:trace xmlns:inkml="http://www.w3.org/2003/InkML" xml:id="stk1" contextRef="#ctx0" brushRef="#br0">15346 12665 0,'-18'0'69,"1"0"-54,-1 0-14,-17 0 14,-1 0 0,19 0 1,-1 0-15,-17 0 14,0 0-14,-18 0 13,35 0-7,-17 0-6,17 0 13,-35 0-13,18 0 14,0 17-14,17-17 14,0 0-14,-17 0 13,17 0 2,1 0-15,-19 0 14,19 0-9,-1-17-5,1 17 14,-1-18 0,0 18-14,1-18 14,-1 18-14,18-17 14,-18 17-14,18-18 13,-35 1 2,35-1-10,-18 18 10,18-18-15,-17 1 14,-1-19-14,1 19 13,17-1 2,0 0-15,-18-17 14,0 18-14,1-19 13,17 1-7,-18 0-6,0 17 13,18-17-13,0-1 14,-17 19-14,-1-36 14,18 0-14,-18 18 13,18-1-13,0-16 14,0 16 0,0 19-8,-17-19-6,17 19 14,0-1-14,0 0 13,0 1 2,0-1-15,0 1 14,0-1-14,17-17 13,-17 17 8,18 18-21,0-35 14,-1 35-14,1-18 14,0 0-14,35 1 13,-1-19-13,1 36 14,-17-17-14,34-18 13,1 17-13,-36 0 21,18 1-21,-18 17 13,1-18-13,-1 18 14,-18 0-14,1 0 13,0 0-13,17 0 14,-17 0-14,-1 0 14,19 0-14,-1 0 13,18 0-7,-18 0-6,0 18 13,1-18-13,-1 0 14,0 17-14,0-17 14,1 0-14,-1 0 13,-17 0-13,17 0 14,-17 0-14,-1 0 36,1 0-36,-18 18 13,17-18 2,1 18 0,0-1-15,-1 1 13,-17-1 2,18 1-10,0 0-5,-1-1 14,-17 19-14,18-36 14,0 17-14,-1 1 13,1 0 2,17-1-15,-17 1 14,-1 0-14,19-1 13,-1 1-7,-17 17 8,-1-35 1,1 18 0,-1-1-1,-17 1-14,0 0 14,18-18 0,-18 17-8,18 1-6,-18 0 14,0-1 0,0 1 1,0-1-1,0 1-14,0 0 14,0-1-14,0 1 14,0 17-9,0 1 10,0-19-1,0 18 1,0-17-15,0 0 14,0-1-14,0 1 13,0 17-13,0-17 14,0 17-8,0-17-6,0 0 13,-36 17-13,36-18 14,0 1-14,0 0 13,-35 35 2,35-36-15,0 19 14,-35-36-14,35 35 13,-18-18-7,1 1-6,-1 0 13,0-1-13,1-17 14,-1 18-14,0 0 14,1-18-14,-1 17 13,-17 1 2,-18-18-15,35 18 14,-17-18-9,-18 17-5,36-17 14,-1 0-14,-17 0 13,-1 0-13,1 0 14,17 0-14,-17 0 14,17 0-14,1 0 13,-1-17-13,1 17 14,-1 0-9,0 0-5,1-18 14,-1 18 1,0-18-1,1 18 1,17-17-15,-18 17 13,18-18-13,-18 18 36,1-18-21,17 1 15,-35-19-15,35 19-15,-18-1 13</inkml:trace>
    </iact:actionData>
  </iact:action>
  <iact:action type="add" startTime="11393">
    <iact:property name="dataType"/>
    <iact:actionData xml:id="d2">
      <inkml:trace xmlns:inkml="http://www.w3.org/2003/InkML" xml:id="stk2" contextRef="#ctx0" brushRef="#br0">15752 11254 0,'0'17'147,"0"1"-132,0 0 1,0-1-15,0 36 14,0-18-9,-18-17-5,18 17 14,0 1-14,0-19 13,0 1-13,0-1 14,-18 1-14,18 0 14,0-36 185,0 0-184</inkml:trace>
    </iact:actionData>
  </iact:action>
  <iact:action type="add" startTime="12121">
    <iact:property name="dataType"/>
    <iact:actionData xml:id="d3">
      <inkml:trace xmlns:inkml="http://www.w3.org/2003/InkML" xml:id="stk3" contextRef="#ctx0" brushRef="#br0">15646 11377 0,'0'18'84,"0"-1"-68,0 1-15,0 17 13,0-17-13,0 17 14,0 18-14,0-18 14,0 1-14,17-1 13,-17 0-7,18 1-6,-18-19 13,18 1-13,-18-1 30,0-34 53,17 17-68,1-18-15,0 1 14,-18-1-14,35 18 13,-35-35-13,35 35 14,-17-36-9,-1 36-5,19-35 14,-1 0 1,-17 35 31</inkml:trace>
    </iact:actionData>
  </iact:action>
  <iact:action type="add" startTime="13513">
    <iact:property name="dataType"/>
    <iact:actionData xml:id="d4">
      <inkml:trace xmlns:inkml="http://www.w3.org/2003/InkML" xml:id="stk4" contextRef="#ctx0" brushRef="#br0">12047 8184 0,'-17'0'62,"-19"0"-61,1 0 14,18 0-9,-19-17-5,1 17 14,-18 0-14,18 0 13,-18-18-13,0 1 14,18 17-14,-1-18 14,1 18-14,17 0 13,1 0-13,-18-18 20,35 1-20,-18 17 14,0 0-14,1 0 0,-1-18 13,0 18 17,18-18-30,-17 18 14,-1-17 0,18-1-8,-18 18-6,1-18 13,-1-17 2,18 18 0,0-1-1,-17 0-14,17 1 14,0-1-14,0 0 13,0 1-7,0-19 9,0 1-1,0 0 1,17 0 0,1 35-15,35-53 13,-18 53-13,18-36 14,35-17-9,-17 36-5,35-36 14,-54 53-14,37-35 14,-36 17-14,17 0 13,-17 1-13,35 17 14,-35-18-14,0 18 13,0 0-13,-18 0 14,1 0-8,-19 0-6,18 0 13,-35 18-13,18-18 14,0 35-14,35-35 13,-18 0-13,0 18 14,18 17 1,-35-35-15,17 35 13,-17-35-7,-18 18-6,35-1 13,-17 1-13,-1 0 14,1-1 1,-1 1-15,-17 0 13,18-1 2,-18 1 6,0 0-6,0 17-1,18-35-14,-18 17 14,17 19 1,-17-19-1,0 19 1,-17-19-10,17 1-5,0 0 14,-36-1-14,36 1 14,-35-18-14,18 18 13,-54 17-13,36-18 14,-1-17-14,1 36 14,0-36-14,0 0 13,-1 17-7,19-17-6,-19 18 13,19-18-13,-18 0 14,17 0-14,-17 0 14,17 18 16,0-18-30,1 17 20,-1-17-20,0 0 14,1 0 0,-1 18 1</inkml:trace>
    </iact:actionData>
  </iact:action>
  <iact:action type="add" startTime="22153">
    <iact:property name="dataType"/>
    <iact:actionData xml:id="d5">
      <inkml:trace xmlns:inkml="http://www.w3.org/2003/InkML" xml:id="stk5" contextRef="#ctx0" brushRef="#br0">10883 9366 0,'-17'0'1,"-1"0"29,0-17-15,1 17 23,-1 0-37,0 0 14,-17 0 0,0 0 1,-18 0-15,18-36 14,-18 36-14,0 0 13,-18-17-7,36-1-6,-18 0 13,35 18-13,-17-35 14,17 35 1,-34-35-15,52 17 0,-53 1 12,53-1-12,-36-17 14,1-1 7,17 19-21,1-1 14,-1-17-14,1 17 13,17-17-13,-18 35 14,0-18-14,18-17 14,-17 17 0,17 1 1,0-1-10,0 0 10,0 1 0,0-1-15,0 1 13,0-1-13,0 0 14,17 18-14,1-17 14,0-1-14,-1 0 20,18 1-20,1-1 13,34 0-13,1-17 14,17 18-14,0-19 14,0 19-14,18-1 13,18 0-13,-36 1 14,35 17-14,19 0 13,-1-18-7,35 18-6,-35 0 14,-35 0-14,35 0 13,0 0-13,0 0 14,-17 0-14,52 0 13,-35 0-13,0 0 14,18 18-14,-18-18 14,0 17-9,0-17-5,1 0 14,16 18 0,-17-18-14,-35 0 14,35 0-14,-35 18 14,-35-18-14,-18 0 13,-18 0-13,0 0 14,-17 0-8,0 17-6,-1-17 13,1 0 2,-1 0-1,1 18 1,-18 0 0,18-18-1,-1 0-8,-17 17 24,0 1 16,0-1-25,0 1-21,0 0 14,0-1 0,-17-17-14,-1 36 14,0-19-14,-34 1 14,34 0-14,-17-1 13,-1 18-13,1-35 14,0 18-9,17 0-5,-35-1 14,36 1-14,-1 0 14,-35-1 0,35 1-14,1-18 14,-36 0-14,35 35 13,1-35-13,-19 0 14,19 0-8,-19 18-6,19-18 13,-19 17-13,1-17 14,0 18-14,17-18 13,-35 18-13,0-18 14,0 17-14,18-17 14,-18 0-14,0 18 13,18-18-7,0 0-6,0 0 13,-18 18-13,-36-18 14,54 17-14,-18 1 14,18-18 0,-18 0-14,0 0 14,18 0-14,-18 0 14,18 0-9,-18 0-5,17 0 14,1 0-14,-18 0 13,0 0-13,18 0 14,-18 0-14,0 18 14,18-18-14,-18 0 13,18 0-13,-18 0 14,18 0-9,-1 0-5,-17 0 14,18 0-14,-18 0 14,0 0-14,18 0 13,0 17-13,-18-17 14,18 0-14,-18 18 13,0-18-13,0 0 21,0 0-21,-18 18 13,36-1-13,-36 1 14,19-18-14,16 0 14,1 0-14,0 0 13,17 0-13,-17 0 14,0 0-14,-1 0 13,19 0-7,-19 0-6,1 0 14,0 0-14,17 17 13,0-17-13,1 0 14,-1 0 0,1 0-14,-1 0 14,0 18 7,1-18-6,-1 0-15,18 18 14,-18-18-14,1 0 13,-1 17 2,0-17-1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7:02:28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953">
    <iact:property name="dataType"/>
    <iact:actionData xml:id="d0">
      <inkml:trace xmlns:inkml="http://www.w3.org/2003/InkML" xml:id="stk0" contextRef="#ctx0" brushRef="#br0">11359 7796 0,'-17'-17'15,"-1"17"7,-17 0-6,17 0 0,1 0-1,-19 0 1,1 0-15,0 0 13,17 0-13,-17 0 14,0 0-8,-1 0-6,19 0 13,-1 0-13,0 0 14,-17 0-14,17 0 13,-17 0-13,18 0 14,-19 0-14,19 0 14,-19 0 7,36-18-6,-17 18-1,-1-18-14,0 18 14,18-17 0,-17 17-14,-1-18 30,18 1-25,-17-1 10,-1 0-1,18-17-14,0 17 14,0-17-14,0 17 14,0-34-14,0 16 13,0 19-13,0-19 14,0 19-9,0-19-5,0 1 14,0 18 1,0-1-15,18-17 13,-18 17-13,17-17 14,1 35-14,-18-18 14,35 0-14,-35 1 13,18-1-7,-1 18 8,1-18-14,17 1 14,-17 17-14,0-18 14,17 1-14,18-1 13,-36 18-13,1-18 14,17 18-14,-17 0 20,17 0-5,-17 0-1,0 0 1,-1 18-15,18-18 13,1 18-13,-19-18 14,19 0-14,-19 17 14,19-17-9,-1 18 10,-18-1-15,1-17 13,-18 18-13,35 0 14,-17-18-14,0 35 14,-1-35 0,1 18-14,0-18 14,-18 17-9,17 1-5,1 0 14,-1-1-14,-17 1 14,18-18-14,-18 18 13,18-1 2,-1 1-15,-17-1 0,0 1 28,18 0-22,-18-1 8,0 1-14,18 0 14,-18-1 1,0 19-1,0-19 1,0 1 6,0-1-6,0 1-1,0 17 1,-18 1 0,18-19-1,-18-17 1,18 18-10,-17-18-5,17 18 14,0-1-14,-18-17 14,18 18-14,-18-1 13,1 1 2,-1 0-15,-17-1 13,35 1 9,-18 0-22,1-18 13,-1 17 2,0-17-1,1 18 1,-19 0-15,1-1 29,18-17-23,-1 0 24,18 18-15,-18-18-1,1 0 17</inkml:trace>
    </iact:actionData>
  </iact:action>
  <iact:action type="add" startTime="20570">
    <iact:property name="dataType"/>
    <iact:actionData xml:id="d1">
      <inkml:trace xmlns:inkml="http://www.w3.org/2003/InkML" xml:id="stk1" contextRef="#ctx0" brushRef="#br0">10883 11571 0,'0'0'1,"-35"0"13,0 0-13,-1 0 14,19 0 0,-19 0-8,1 0 9,0 0-1,17 18 1,1-18-1,-1 0 1,0 0-15,-17 0 20,17 0-20,-17 0 14,0 0-14,0 0 13,-1 0-13,1 0 14,17 0-14,1 0 14,-19 0-14,19 0 13,-1 0-13,1 0 14,-1 0-9,0 0 10,18-18 0,-17 18-1,17-18 1,0 1 22,0-1-23,-18 18-14,18-17 14,0-19 1,0 19-1,0-1-14,0-17 14,0 17-14,0 0 14,18-17-9,-1-18-5,19 36 14,-19-19-14,1 1 13,-18 17-13,17 1 14,19-18-14,-19 17 14,19-17-14,-19 35 13,-17-18-13,0 0 14,18 1-9,0 17-5,-1-18 14,1 18 1,0-18-1,-1 18 1,18 0-1,-17 0-14,0 0 21,-1 0-21,1-17 13,0 17 2,17 0 0,-17 0-1,17 0-14,-18 0 14,1 0-14,0 0 13,-1 0-7,1 0 9,-18 17-15,18-17 13,-18 18 2,17 0-15,1-18 13,0 17 2,-1-17-15,-17 18 14,18-18-9,-18 18-5,0-1 14,17 1-14,-17 0 13,18-18-13,-18 17 14,0 1 1,18-1-15,-18 1 13,17 0 9,-17-1-22,0 1 13,18-18 2,-18 18-15,0 17 13,0-17 18,0 17-17,0-18-8,-18 19 8,18-19 1,0 19 0,-17-36-15,17 17 13,0 1 2,-18 0-15,18-1 20,-35 1-5,0-1 15,35 1-15,-18-18-1,0 0-14,1 0 20,-1 18-20,18-1 14,-18-17-14,1 0 14,-1 18-14,0-18 13,1 0 2,-1 0-15,18 18 13</inkml:trace>
    </iact:actionData>
  </iact:action>
  <iact:action type="add" startTime="43152">
    <iact:property name="dataType"/>
    <iact:actionData xml:id="d2">
      <inkml:trace xmlns:inkml="http://www.w3.org/2003/InkML" xml:id="stk2" contextRef="#ctx0" brushRef="#br0">10107 15046 0,'0'18'15,"-35"-1"-14,17-17 20,-17 18-5,17-18 0,1 0-1,-1 0 1,0 0-15,-17 18 13,0-18-13,17 0 14,1 0-8,-19 0-6,-17 0 13,18 0-13,-18 0 14,18 0-14,0 0 13,-1 0-13,19 0 14,-36 0-14,35 0 14,-17 0-14,17 0 13,-17-18-7,35 0-6,-18 18 13,-17 0-13,17 0 14,1-17 1,-19 17-15,19-18 13,-1 18-13,1 0 30,-1-18-25,0 18 25,-17-17 32,35-1-57,0 0 10,0 1 0,0-1-1,0 1 1,0-19-15,0 19 14,0-1 7,0 0-21,0 1 13,0-1-13,0 0 14,0 1-14,0-1 14,0 0-14,18 1 13,-18-1-13,0 1 14,17-19 0,-17 19-8,18-1 9,0 0-15,-18 1 13,17 17 2,1-18 0,-1 18-15,-17-18 13,18 18-13,0 0 20,-1-17-5,1 17-15,0 0 14,-1 0 0,1 0-14,0-18 14,-1 18-14,1 0 13,-1 0-13,19 0 21,-1-17-21,-17 17 13,-1 0-13,1 0 14,35 0-14,-18 0 14,0 0-14,-17 0 13,35 0-13,-18 0 14,1 0-14,16 0 13,-16 0-7,-1 0 9,-17 0-15,17 0 13,0 0-13,-17 0 14,-1 0-14,1 0 13,0 17 2,-1-17-15,1 0 20,0 0-20,-1 0 14,-17 18-14,18-18 13,0 0 18,-18 17-17,17 1 1,1-18-10,-1 0 57,-17 18-47,18-18-1,-18 17-8,18 1 24,-1-18-30,-17 18 14,0-1 0,18-17 1,-18 18 6,0 0 9,0-1 16,18-17-46,-18 18 20,0-1-5,0 1 0,0 0 15,0-1-15,0 1 6,0 0 9,0-1-30,-18 1 29,18 0 8,-18-1-7,18 1-15,-17-18-1,17 18-14,-18-18 30,18 17-25,-18 18 41,1-17-31,-1-18-1,18 18 7,-17-18-21,17 17 14,0 1-14,-36-18 14,36 18 0,-17-1 1,-1-17 15,18 18-24,0 0-6,-35-18 29,17 0 1,-17 0-15,35 17 6,-18-17 9,-17 0 32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7:03:28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370">
    <iact:property name="dataType"/>
    <iact:actionData xml:id="d0">
      <inkml:trace xmlns:inkml="http://www.w3.org/2003/InkML" xml:id="stk0" contextRef="#ctx0" brushRef="#br0">9878 13617 0,'-18'0'84,"-17"18"-53,17-18 7,18 18-37,-35-18 14,17 0 0,1 17-14,-1-17 14,0 0-14,18 18 14,-17-18-14,-1 17 13,0-17-7,1 0 8,-1 0-14,1 0 14,-1 18-14,0-18 14,-17 0-14,17 0 13,1 0 2,-1 0-15,0 0 14,1 0-9,-1 0-5,1 0 14,-1 0 0,-17 0 1,17 0 0,0 0-1,18-18-14,-17 1 20,-1 17-5,0 0-15,1-18 14,-18-17 0,17 17 1,0 1-15,1 17 14,17-18-14,-18 0 13,18 1-7,-18-1-6,1 0 13,-1 1-13,18-1 14,-18 0-14,1 18 14,-1-17-14,18-1 13,0 1-13,0-1 14,-18 18-14,18-18 20,-17 18-20,17-17 14,-18-19 0,18 19 1,0-1-15,-17 0 29,17 1-29,0-1 20,0 1-20,0-1 14,0-17 1,0 17-1,0-17-14,0 17 14,0 0-14,0 1 13,17-18 9,1 17-22,-18 0 13,35 1-13,-35-1 14,35 0-14,-17 1 13,0-19-13,17 19 14,-17-19-14,-1 19 14,19-1-14,-1 1 13,0-1-7,-17 18 8,17-18-14,-35 1 14,18 17-14,-1 0 14,1 0-14,17 0 13,-17-18-13,17 18 14,-17 0 7,-1 0-21,1 0 14,0 0-14,-1 0 13,1 0-13,0 0 14,-1 0-14,1 0 14,-1 0-14,1 0 13,-18 18-13,18-18 14,17 0-9,-35 17-5,18-17 14,-1 18-14,1-18 14,-18 18-14,35-18 13,-35 17-13,18 1 14,0-1 0,-1-17-14,1 36 21,-1-19-7,1-17-14,-18 18 14,0 0-14,18-18 13,-18 35-13,17-35 14,-17 18-14,18-1 14,-18 1 7,18 0-7,-18-1-14,0 1 14,17 17 1,-17-17-1,18-1 23,-18 1-37,18-18 0,-18 18 28,0-1-13,0 19 0,0-19-1,0 1 1,0-1-10,17 1-5,-17 0 14,0-1-14,0 1 14,0 0 0,0-1 1,0 1-15,0 0 14,-17 17 7,-1-18-7,18 1 1,0 0-15,-18-18 14,18 17-14,-17-17 13,17 18-13,-18-18 14,0 18-14,18-1 20,-17-17-5,-1 0-1,18 18 1,-18-18 0,1 0-1,-1 0 7,1 0-21,-19 0 14</inkml:trace>
    </iact:actionData>
  </iact:action>
  <iact:action type="add" startTime="11666">
    <iact:property name="dataType"/>
    <iact:actionData xml:id="d1">
      <inkml:trace xmlns:inkml="http://www.w3.org/2003/InkML" xml:id="stk1" contextRef="#ctx0" brushRef="#br0">8484 12153 0,'-17'0'100,"-1"0"-85,0 0 8,1 0-22,-19 0 13,19 0-13,-18 0 14,-1 0-14,19-17 14,-1 17-14,-17 0 13,17 0-13,0 0 14,-17 0-14,18-18 20,-1 18-20,-17-18 14,17 18-14,0 0 13,1-17-13,-1-1 14,0 18-14,1 0 13,-1-35-13,1 35 14,-1-18-14,0 18 14,18-18-9,-17 18 10,17-17-15,-18-1 13,18 1 2,0-1 0,-18 18-15,18-35 13,-17 17-13,17 0 14,0-17-9,0 17 10,0-17 0,0 18-15,0-1 13,0 0-13,0 1 14,0-1-14,0-17 14,0-1 0,0 1-8,17 17-6,1-17 13,-18 0-13,35 35 14,-35-53-14,36 35 14,-36 1-14,52-19 13,-34 19-13,17-18 14,18 17-14,0 0 13,-18 1-7,36-1 9,-36 18-15,1 0 0,16 0 12,-16 0-12,-1-18 14,0 18 0,1 0-14,-1 0 14,0 0-14,18 0 14,0 0-9,0 0-5,17 0 14,1 0-14,-18 0 13,0 0-13,0 0 14,0 0-14,-36 0 14,19 0-14,-19 18 13,19 0-13,-1-18 14,-18 0-9,1 17-5,0 1 14,17 0-14,-17-1 14,-1 1 0,1-1-14,0-17 14,-1 18-14,-17 0 14,35-1-14,-35 1 20,0 0-20,36-18 13,-36 17-13,0 1 14,17 0-14,-17-1 14,18 18 0,0-35-14,-18 18 14,0 0-14,0-1 14,17-17-9,-17 18-5,0 0 14,0-1 0,0 1 1,0 0 0,0-1 15,0 1-25,0 0 10,0-1 0,0 1-1,0-1 1,0 1-15,0 0 13,0-1 9,0 1-8,0 0 1,-17-1 0,-1 1-15,0 0 13,18-1-13,-17 1 29,-1-1-23,18 1-6,-18-18 14,18 18-14,0-1 13,-17-17-13,17 18 14,-18-18-14,1 18 13,-1-1 2,0 19 0,1-36-10,17 17 10,-18-17-15,0 0 13,1 18 2,-1-18-15,0 17 14,1-17 0,-18 18-14,17-18 20,0 0-5,1 18 0,-19-18-15,19 0 13,-1 0 2,0 17-15,1-17 14,-1 0-14,-17 0 13,17 0-7,-17 0 8,35 18-14,-18-18 14,-17 0-14,17 0 14,1 0-14,-1 0 13,0 0-13,1 18 14,-1-18-14,1 0 20,-1 0-20,0 0 14,1 0-14,-1 0 13,0 0-13,1 0 14,-1 0-14,-17 0 14,17 0-14,1 0 13,-19 0-13,19 0 14,-1 0-9,0 0-5,1 0 14,-1 0-14,0 0 14,1 0-14,-1 0 13,0 0-13,1 0 14,-1 0 0,1 0 23,-1-18 464,18 0-487,-18 18 17,18-17-31,-17-1 167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750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8090B-EBB4-4093-B10E-5183A774510C}" type="slidenum">
              <a:rPr lang="en-US" altLang="ko-KR" smtClean="0">
                <a:ea typeface="굴림" pitchFamily="50" charset="-127"/>
              </a:rPr>
              <a:pPr/>
              <a:t>10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8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04DA3FE6-FD85-41EA-BA4C-031E71332E38}" type="slidenum">
              <a:rPr lang="en-US" altLang="ko-KR" sz="1200" smtClean="0">
                <a:latin typeface="Times New Roman" pitchFamily="18" charset="0"/>
              </a:rPr>
              <a:pPr/>
              <a:t>11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BD01E725-B015-4AA9-96D4-FD8C86254758}" type="slidenum">
              <a:rPr lang="en-US" altLang="ko-KR" sz="1200" smtClean="0">
                <a:latin typeface="Times New Roman" pitchFamily="18" charset="0"/>
              </a:rPr>
              <a:pPr/>
              <a:t>12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80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fld id="{E68BD09C-BACE-4411-B9A3-9432CD4AE681}" type="slidenum">
              <a:rPr lang="en-US" altLang="ko-KR" sz="1200" smtClean="0">
                <a:latin typeface="Times New Roman" pitchFamily="18" charset="0"/>
              </a:rPr>
              <a:pPr/>
              <a:t>13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5114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fld id="{AA23B410-F9BD-4C8A-B17A-CC2C299FED70}" type="slidenum">
              <a:rPr lang="en-US" altLang="ko-KR" sz="1200" smtClean="0">
                <a:latin typeface="Times New Roman" pitchFamily="18" charset="0"/>
              </a:rPr>
              <a:pPr/>
              <a:t>14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363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fld id="{F8FD7178-2FA7-49A2-ACDF-660878D29724}" type="slidenum">
              <a:rPr lang="en-US" altLang="ko-KR" sz="1200" smtClean="0">
                <a:latin typeface="Times New Roman" pitchFamily="18" charset="0"/>
              </a:rPr>
              <a:pPr/>
              <a:t>15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7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8090B-EBB4-4093-B10E-5183A774510C}" type="slidenum">
              <a:rPr lang="en-US" altLang="ko-KR" smtClean="0">
                <a:ea typeface="굴림" pitchFamily="50" charset="-127"/>
              </a:rPr>
              <a:pPr/>
              <a:t>2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58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41287-3615-405B-9E23-1EC063F16E67}" type="slidenum">
              <a:rPr lang="en-US" altLang="ko-KR" smtClean="0">
                <a:ea typeface="굴림" pitchFamily="50" charset="-127"/>
              </a:rPr>
              <a:pPr/>
              <a:t>3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27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2BD8D-BBB0-4E2E-96EB-20EE03E8877D}" type="slidenum">
              <a:rPr lang="en-US" altLang="ko-KR" smtClean="0">
                <a:ea typeface="굴림" pitchFamily="50" charset="-127"/>
              </a:rPr>
              <a:pPr/>
              <a:t>4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79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684AA-CF61-4C0E-B651-646CA973EA90}" type="slidenum">
              <a:rPr lang="en-US" altLang="ko-KR" smtClean="0">
                <a:ea typeface="굴림" pitchFamily="50" charset="-127"/>
              </a:rPr>
              <a:pPr/>
              <a:t>5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28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93914-53EB-44FA-9D11-20D6D2E39B60}" type="slidenum">
              <a:rPr lang="en-US" altLang="ko-KR" smtClean="0">
                <a:ea typeface="굴림" pitchFamily="50" charset="-127"/>
              </a:rPr>
              <a:pPr/>
              <a:t>6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65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128B-D6B2-41C1-8FA4-7BEF814F905D}" type="slidenum">
              <a:rPr lang="en-US" altLang="ko-KR" smtClean="0">
                <a:ea typeface="굴림" pitchFamily="50" charset="-127"/>
              </a:rPr>
              <a:pPr/>
              <a:t>7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44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6EB7E-1585-4537-84D0-6441A4719F96}" type="slidenum">
              <a:rPr lang="en-US" altLang="ko-KR" smtClean="0">
                <a:ea typeface="굴림" pitchFamily="50" charset="-127"/>
              </a:rPr>
              <a:pPr/>
              <a:t>8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384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40F3EC6F-4804-4713-A7DE-50BFA8C68801}" type="slidenum">
              <a:rPr lang="en-US" altLang="ko-KR" sz="1200" smtClean="0">
                <a:latin typeface="Times New Roman" pitchFamily="18" charset="0"/>
              </a:rPr>
              <a:pPr/>
              <a:t>9</a:t>
            </a:fld>
            <a:endParaRPr lang="en-US" altLang="ko-KR" sz="1200">
              <a:latin typeface="Times New Roman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98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11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데이터링크 제어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(DLC)(2)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60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768350" y="87361"/>
            <a:ext cx="1992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ko-KR" altLang="en-US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인증프로토콜</a:t>
            </a:r>
            <a:endParaRPr lang="en-US" altLang="ko-KR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 sz="1800">
              <a:latin typeface="Times New Roman" pitchFamily="18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6398" y="706437"/>
            <a:ext cx="8547102" cy="55387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m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Ä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en-US" altLang="ko-KR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PAP(Password Authentication Protocol):</a:t>
            </a:r>
          </a:p>
          <a:p>
            <a:pPr lvl="1" algn="just" eaLnBrk="1" hangingPunct="1"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단계 처리절차를 가진 간단한 인증프로토콜</a:t>
            </a:r>
            <a:endParaRPr lang="en-US" altLang="ko-KR" sz="2000" dirty="0"/>
          </a:p>
          <a:p>
            <a:pPr lvl="2" algn="just" eaLnBrk="1" hangingPunct="1">
              <a:defRPr/>
            </a:pPr>
            <a:r>
              <a:rPr lang="en-US" altLang="ko-KR" dirty="0"/>
              <a:t>1. </a:t>
            </a:r>
            <a:r>
              <a:rPr lang="ko-KR" altLang="en-US" dirty="0"/>
              <a:t>사용자이름과 패스워드를 보낸다</a:t>
            </a:r>
            <a:endParaRPr lang="en-US" altLang="ko-KR" dirty="0"/>
          </a:p>
          <a:p>
            <a:pPr lvl="2" algn="just" eaLnBrk="1" hangingPunct="1">
              <a:defRPr/>
            </a:pPr>
            <a:r>
              <a:rPr lang="en-US" altLang="ko-KR" dirty="0"/>
              <a:t>2. </a:t>
            </a:r>
            <a:r>
              <a:rPr lang="ko-KR" altLang="en-US" dirty="0"/>
              <a:t>연결을 수용하거나 거부한다</a:t>
            </a:r>
            <a:endParaRPr lang="en-US" altLang="ko-KR" dirty="0"/>
          </a:p>
          <a:p>
            <a:pPr algn="just" eaLnBrk="1" hangingPunct="1">
              <a:buFontTx/>
              <a:buNone/>
              <a:defRPr/>
            </a:pPr>
            <a:r>
              <a:rPr lang="en-US" altLang="ko-KR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CHAP(Challenge Handshake Authentication Protocol):</a:t>
            </a:r>
          </a:p>
          <a:p>
            <a:pPr lvl="1" algn="just" eaLnBrk="1" hangingPunct="1">
              <a:defRPr/>
            </a:pPr>
            <a:r>
              <a:rPr lang="ko-KR" altLang="en-US" sz="2000" dirty="0"/>
              <a:t>높은</a:t>
            </a:r>
            <a:r>
              <a:rPr lang="en-US" altLang="ko-KR" sz="2000" dirty="0"/>
              <a:t> </a:t>
            </a:r>
            <a:r>
              <a:rPr lang="ko-KR" altLang="en-US" sz="2000" dirty="0"/>
              <a:t>보안을 제공하는 </a:t>
            </a:r>
            <a:r>
              <a:rPr lang="en-US" altLang="ko-KR" sz="2000" dirty="0"/>
              <a:t>3</a:t>
            </a:r>
            <a:r>
              <a:rPr lang="ko-KR" altLang="en-US" sz="2000" dirty="0"/>
              <a:t>방향 </a:t>
            </a:r>
            <a:r>
              <a:rPr lang="ko-KR" altLang="en-US" sz="2000" dirty="0" err="1"/>
              <a:t>핸드세이트</a:t>
            </a:r>
            <a:r>
              <a:rPr lang="ko-KR" altLang="en-US" sz="2000" dirty="0"/>
              <a:t> 인증 프로토콜</a:t>
            </a:r>
            <a:endParaRPr lang="en-US" altLang="ko-KR" sz="2000" dirty="0"/>
          </a:p>
          <a:p>
            <a:pPr lvl="2" algn="just" eaLnBrk="1" hangingPunct="1">
              <a:defRPr/>
            </a:pPr>
            <a:r>
              <a:rPr lang="en-US" altLang="ko-KR" b="0" dirty="0"/>
              <a:t>1. </a:t>
            </a:r>
            <a:r>
              <a:rPr lang="ko-KR" altLang="en-US" b="0" dirty="0"/>
              <a:t>시스템이 </a:t>
            </a:r>
            <a:r>
              <a:rPr lang="ko-KR" altLang="en-US" b="0" dirty="0" err="1"/>
              <a:t>챌린지</a:t>
            </a:r>
            <a:r>
              <a:rPr lang="ko-KR" altLang="en-US" b="0" dirty="0"/>
              <a:t>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사용자에게 보냄</a:t>
            </a:r>
            <a:endParaRPr lang="en-US" altLang="ko-KR" b="0" dirty="0"/>
          </a:p>
          <a:p>
            <a:pPr lvl="2" algn="just" eaLnBrk="1" hangingPunct="1">
              <a:defRPr/>
            </a:pPr>
            <a:r>
              <a:rPr lang="en-US" altLang="ko-KR" b="0" dirty="0"/>
              <a:t>2. </a:t>
            </a:r>
            <a:r>
              <a:rPr lang="ko-KR" altLang="en-US" b="0" dirty="0"/>
              <a:t>사용자는 미리 정의된 함수를 적용하여 결과를 만들고 시스템에 전송</a:t>
            </a:r>
            <a:endParaRPr lang="en-US" altLang="ko-KR" b="0" dirty="0"/>
          </a:p>
          <a:p>
            <a:pPr lvl="2" algn="just" eaLnBrk="1" hangingPunct="1">
              <a:defRPr/>
            </a:pPr>
            <a:r>
              <a:rPr lang="en-US" altLang="ko-KR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3. </a:t>
            </a:r>
            <a:r>
              <a:rPr lang="ko-KR" altLang="en-US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시스템은 같은 함수를 적용하여 결과값을 만들고 사용자가 </a:t>
            </a:r>
            <a:r>
              <a:rPr lang="ko-KR" altLang="en-US" b="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보낸값과</a:t>
            </a:r>
            <a:r>
              <a:rPr lang="ko-KR" altLang="en-US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비교하여 일치하면 허용함</a:t>
            </a:r>
            <a:endParaRPr lang="en-US" altLang="ko-KR" i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7960" y="2927520"/>
              <a:ext cx="895680" cy="129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600" y="2918160"/>
                <a:ext cx="91440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061375"/>
      </p:ext>
    </p:extLst>
  </p:cSld>
  <p:clrMapOvr>
    <a:masterClrMapping/>
  </p:clrMapOvr>
  <p:transition advTm="3284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04800" y="676275"/>
            <a:ext cx="638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11.36  </a:t>
            </a:r>
            <a:r>
              <a:rPr lang="en-US" altLang="ko-KR" sz="2000" i="1">
                <a:latin typeface="Times New Roman" pitchFamily="18" charset="0"/>
              </a:rPr>
              <a:t>PAP packets encapsulated in a PPP frame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295400"/>
            <a:ext cx="696595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84720" y="3314880"/>
              <a:ext cx="4019760" cy="26416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5360" y="3305520"/>
                <a:ext cx="4038480" cy="26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481264"/>
      </p:ext>
    </p:extLst>
  </p:cSld>
  <p:clrMapOvr>
    <a:masterClrMapping/>
  </p:clrMapOvr>
  <p:transition advTm="403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04800" y="747713"/>
            <a:ext cx="659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11.37  </a:t>
            </a:r>
            <a:r>
              <a:rPr lang="en-US" altLang="ko-KR" sz="2000" i="1">
                <a:latin typeface="Times New Roman" pitchFamily="18" charset="0"/>
              </a:rPr>
              <a:t>CHAP packets encapsulated in a PPP frame</a:t>
            </a:r>
          </a:p>
        </p:txBody>
      </p:sp>
      <p:pic>
        <p:nvPicPr>
          <p:cNvPr id="10240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00188"/>
            <a:ext cx="6929437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94240" y="2654280"/>
              <a:ext cx="2324160" cy="19497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4880" y="2644920"/>
                <a:ext cx="234288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229606"/>
      </p:ext>
    </p:extLst>
  </p:cSld>
  <p:clrMapOvr>
    <a:masterClrMapping/>
  </p:clrMapOvr>
  <p:transition advTm="270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04800" y="819150"/>
            <a:ext cx="638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11.39  </a:t>
            </a:r>
            <a:r>
              <a:rPr lang="en-US" altLang="ko-KR" sz="2000" i="1">
                <a:latin typeface="Times New Roman" pitchFamily="18" charset="0"/>
              </a:rPr>
              <a:t>IP datagram encapsulated in a PPP frame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624138"/>
            <a:ext cx="83089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414992"/>
      </p:ext>
    </p:extLst>
  </p:cSld>
  <p:clrMapOvr>
    <a:masterClrMapping/>
  </p:clrMapOvr>
  <p:transition advTm="3486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04800" y="714375"/>
            <a:ext cx="326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11.41  </a:t>
            </a:r>
            <a:r>
              <a:rPr lang="en-US" altLang="ko-KR" sz="2000" i="1">
                <a:latin typeface="Times New Roman" pitchFamily="18" charset="0"/>
              </a:rPr>
              <a:t>An example</a:t>
            </a:r>
          </a:p>
        </p:txBody>
      </p:sp>
      <p:pic>
        <p:nvPicPr>
          <p:cNvPr id="10957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357313"/>
            <a:ext cx="59785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89320" y="2527200"/>
              <a:ext cx="902160" cy="29214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9960" y="2517840"/>
                <a:ext cx="920880" cy="29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971927"/>
      </p:ext>
    </p:extLst>
  </p:cSld>
  <p:clrMapOvr>
    <a:masterClrMapping/>
  </p:clrMapOvr>
  <p:transition advTm="599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04800" y="676275"/>
            <a:ext cx="448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11.41  </a:t>
            </a:r>
            <a:r>
              <a:rPr lang="en-US" altLang="ko-KR" sz="2000" i="1">
                <a:latin typeface="Times New Roman" pitchFamily="18" charset="0"/>
              </a:rPr>
              <a:t>An example (continued)</a:t>
            </a:r>
          </a:p>
        </p:txBody>
      </p:sp>
      <p:pic>
        <p:nvPicPr>
          <p:cNvPr id="1105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500188"/>
            <a:ext cx="71755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19520" y="4038480"/>
              <a:ext cx="800280" cy="9021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0160" y="4029120"/>
                <a:ext cx="819000" cy="9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746717"/>
      </p:ext>
    </p:extLst>
  </p:cSld>
  <p:clrMapOvr>
    <a:masterClrMapping/>
  </p:clrMapOvr>
  <p:transition advTm="635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768350" y="0"/>
            <a:ext cx="1672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ko-KR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11.3  HDLC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 sz="1800">
              <a:latin typeface="Times New Roman" pitchFamily="18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06398" y="706437"/>
            <a:ext cx="8547102" cy="55387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m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Ä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en-US" altLang="ko-KR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High-level Data Link Control (HDLC) </a:t>
            </a:r>
            <a:r>
              <a:rPr lang="en-US" altLang="ko-KR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: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1. </a:t>
            </a:r>
            <a:r>
              <a:rPr lang="en-US" altLang="ko-KR" dirty="0"/>
              <a:t>1970</a:t>
            </a:r>
            <a:r>
              <a:rPr lang="ko-KR" altLang="en-US" dirty="0"/>
              <a:t>년 중반 </a:t>
            </a:r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/>
              <a:t>SDLC</a:t>
            </a:r>
            <a:r>
              <a:rPr lang="ko-KR" altLang="en-US" dirty="0"/>
              <a:t>를 기반으로 개발되었고</a:t>
            </a:r>
            <a:r>
              <a:rPr lang="en-US" altLang="ko-KR" dirty="0"/>
              <a:t>, ISO</a:t>
            </a:r>
            <a:r>
              <a:rPr lang="ko-KR" altLang="en-US" dirty="0"/>
              <a:t>에 의해 표준화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컴퓨터와 컴퓨터 사이의 데이터 통신에서 데이터 링크계층 비트 중심 프로토콜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많은 다른 데이터 링크 프로토콜은 </a:t>
            </a:r>
            <a:r>
              <a:rPr lang="en-US" altLang="ko-KR" dirty="0"/>
              <a:t>HDLC </a:t>
            </a:r>
            <a:r>
              <a:rPr lang="ko-KR" altLang="en-US" dirty="0"/>
              <a:t>표준을 기준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HDLC</a:t>
            </a:r>
            <a:r>
              <a:rPr lang="ko-KR" altLang="en-US" dirty="0"/>
              <a:t>의 예를 보면 </a:t>
            </a:r>
            <a:r>
              <a:rPr lang="ko-KR" altLang="en-US" dirty="0" err="1"/>
              <a:t>이더넷에</a:t>
            </a:r>
            <a:r>
              <a:rPr lang="ko-KR" altLang="en-US" dirty="0"/>
              <a:t> 사용되는 </a:t>
            </a:r>
            <a:r>
              <a:rPr lang="en-US" altLang="ko-KR" dirty="0"/>
              <a:t>802.2</a:t>
            </a:r>
            <a:r>
              <a:rPr lang="ko-KR" altLang="en-US" dirty="0"/>
              <a:t>와 </a:t>
            </a:r>
            <a:r>
              <a:rPr lang="en-US" altLang="ko-KR" dirty="0"/>
              <a:t>X.25</a:t>
            </a:r>
            <a:r>
              <a:rPr lang="ko-KR" altLang="en-US" dirty="0"/>
              <a:t>에 사용되는 </a:t>
            </a:r>
            <a:r>
              <a:rPr lang="en-US" altLang="ko-KR" dirty="0"/>
              <a:t>LAP</a:t>
            </a:r>
            <a:r>
              <a:rPr lang="ko-KR" altLang="en-US" dirty="0"/>
              <a:t>등이 대표적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5. NRM(normal</a:t>
            </a:r>
            <a:r>
              <a:rPr lang="ko-KR" altLang="en-US" dirty="0"/>
              <a:t> </a:t>
            </a:r>
            <a:r>
              <a:rPr lang="en-US" altLang="ko-KR" dirty="0"/>
              <a:t>Response mode), ABM(Asynchronous balanced mode) </a:t>
            </a:r>
          </a:p>
          <a:p>
            <a:pPr algn="just" eaLnBrk="1" hangingPunct="1">
              <a:buFontTx/>
              <a:buNone/>
              <a:defRPr/>
            </a:pPr>
            <a:endParaRPr lang="en-US" altLang="ko-KR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707368"/>
      </p:ext>
    </p:extLst>
  </p:cSld>
  <p:clrMapOvr>
    <a:masterClrMapping/>
  </p:clrMapOvr>
  <p:transition advTm="6440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12953" y="944562"/>
            <a:ext cx="4432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400" b="1" i="1" dirty="0">
                <a:solidFill>
                  <a:srgbClr val="003399"/>
                </a:solidFill>
                <a:latin typeface="Times New Roman" pitchFamily="18" charset="0"/>
              </a:rPr>
              <a:t>Figure 11.25  </a:t>
            </a:r>
            <a:r>
              <a:rPr lang="en-US" altLang="ko-KR" sz="2000" i="1" dirty="0">
                <a:latin typeface="Times New Roman" pitchFamily="18" charset="0"/>
              </a:rPr>
              <a:t>Normal response mode</a:t>
            </a:r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562" y="1765300"/>
            <a:ext cx="8364537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12953" y="5835650"/>
            <a:ext cx="781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주국</a:t>
            </a:r>
            <a:r>
              <a:rPr lang="en-US" altLang="ko-KR" sz="2000" dirty="0"/>
              <a:t>(Primary)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하나있고</a:t>
            </a:r>
            <a:r>
              <a:rPr lang="ko-KR" altLang="en-US" sz="2000" dirty="0"/>
              <a:t> 하나이상의 종국</a:t>
            </a:r>
            <a:r>
              <a:rPr lang="en-US" altLang="ko-KR" sz="2000" dirty="0"/>
              <a:t>(secondary)</a:t>
            </a:r>
            <a:r>
              <a:rPr lang="ko-KR" altLang="en-US" sz="2000" dirty="0"/>
              <a:t>으로 구성</a:t>
            </a:r>
          </a:p>
        </p:txBody>
      </p:sp>
    </p:spTree>
    <p:extLst>
      <p:ext uri="{BB962C8B-B14F-4D97-AF65-F5344CB8AC3E}">
        <p14:creationId xmlns:p14="http://schemas.microsoft.com/office/powerpoint/2010/main" val="1154053198"/>
      </p:ext>
    </p:extLst>
  </p:cSld>
  <p:clrMapOvr>
    <a:masterClrMapping/>
  </p:clrMapOvr>
  <p:transition advTm="5008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04800" y="7715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11.26  </a:t>
            </a:r>
            <a:r>
              <a:rPr lang="en-US" altLang="ko-KR" sz="2000" i="1">
                <a:latin typeface="Times New Roman" pitchFamily="18" charset="0"/>
              </a:rPr>
              <a:t>Asynchronous balanced mode</a:t>
            </a:r>
          </a:p>
        </p:txBody>
      </p:sp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80418"/>
            <a:ext cx="850106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1034296" y="3718868"/>
            <a:ext cx="3377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 err="1"/>
              <a:t>주국이자</a:t>
            </a:r>
            <a:r>
              <a:rPr lang="ko-KR" altLang="en-US" dirty="0"/>
              <a:t> 종국으로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0403046"/>
      </p:ext>
    </p:extLst>
  </p:cSld>
  <p:clrMapOvr>
    <a:masterClrMapping/>
  </p:clrMapOvr>
  <p:transition advTm="59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750888" y="0"/>
            <a:ext cx="4679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ko-KR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11.4   POINT-TO-POINT PROTOCOL</a:t>
            </a: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 sz="1800">
              <a:latin typeface="Times New Roman" pitchFamily="18" charset="0"/>
            </a:endParaRPr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404812" y="953647"/>
            <a:ext cx="8229600" cy="2339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buFontTx/>
              <a:buNone/>
              <a:defRPr/>
            </a:pPr>
            <a:r>
              <a:rPr lang="en-US" altLang="ko-KR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Point-to-Point Protocol (PPP) : </a:t>
            </a:r>
            <a:r>
              <a:rPr lang="en-US" altLang="ko-KR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 </a:t>
            </a:r>
          </a:p>
          <a:p>
            <a:pPr algn="just">
              <a:defRPr/>
            </a:pPr>
            <a:r>
              <a:rPr lang="ko-KR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점대점</a:t>
            </a:r>
            <a:r>
              <a:rPr lang="ko-KR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 액세스에 사용되는 바이트 지향 프로토콜</a:t>
            </a:r>
            <a:r>
              <a:rPr lang="en-US" altLang="ko-KR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로</a:t>
            </a:r>
            <a:r>
              <a:rPr lang="en-US" altLang="ko-KR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rPr>
              <a:t>  </a:t>
            </a:r>
            <a:r>
              <a:rPr lang="en-US" altLang="ko-KR" sz="2000" dirty="0"/>
              <a:t>PC</a:t>
            </a:r>
            <a:r>
              <a:rPr lang="ko-KR" altLang="en-US" sz="2000" dirty="0"/>
              <a:t>와 워크스테이션 간에 모뎀이나 케이블을 연결</a:t>
            </a:r>
            <a:r>
              <a:rPr lang="en-US" altLang="ko-KR" sz="2000" dirty="0"/>
              <a:t>, </a:t>
            </a:r>
            <a:r>
              <a:rPr lang="ko-KR" altLang="en-US" sz="2000" dirty="0"/>
              <a:t>정보를 주고받는 데 사용되는 프로토콜</a:t>
            </a:r>
            <a:endParaRPr lang="en-US" altLang="ko-KR" sz="2000" b="0" dirty="0"/>
          </a:p>
          <a:p>
            <a:pPr algn="just" eaLnBrk="1" hangingPunct="1">
              <a:buFontTx/>
              <a:buNone/>
              <a:defRPr/>
            </a:pPr>
            <a:endParaRPr lang="en-US" altLang="ko-KR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굴림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800" dirty="0"/>
              <a:t>두 대의 컴퓨터가 직렬 인터페이스를 이용하여 통신 할 때  데이터를 송수신하는 데에 사용하는 </a:t>
            </a:r>
            <a:r>
              <a:rPr lang="ko-KR" altLang="en-US" sz="1800" dirty="0">
                <a:solidFill>
                  <a:schemeClr val="tx2"/>
                </a:solidFill>
              </a:rPr>
              <a:t>프로토콜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800" dirty="0"/>
              <a:t>특히 전화회선을 통해 서버에 연결하는 </a:t>
            </a:r>
            <a:r>
              <a:rPr lang="en-US" altLang="ko-KR" sz="1800" dirty="0"/>
              <a:t>PC</a:t>
            </a:r>
            <a:r>
              <a:rPr lang="ko-KR" altLang="en-US" sz="1800" dirty="0"/>
              <a:t>에서 자주 사용됨</a:t>
            </a:r>
            <a:endParaRPr lang="en-US" altLang="ko-KR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1024" y="4021931"/>
            <a:ext cx="3938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400" b="1" i="1" dirty="0">
                <a:solidFill>
                  <a:srgbClr val="003399"/>
                </a:solidFill>
                <a:latin typeface="Times New Roman" pitchFamily="18" charset="0"/>
              </a:rPr>
              <a:t>Figure 11.32  </a:t>
            </a:r>
            <a:r>
              <a:rPr lang="en-US" altLang="ko-KR" sz="2000" i="1" dirty="0">
                <a:latin typeface="Times New Roman" pitchFamily="18" charset="0"/>
              </a:rPr>
              <a:t>PPP frame format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48" y="4638675"/>
            <a:ext cx="84375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793986"/>
      </p:ext>
    </p:extLst>
  </p:cSld>
  <p:clrMapOvr>
    <a:masterClrMapping/>
  </p:clrMapOvr>
  <p:transition advTm="20212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04800" y="785813"/>
            <a:ext cx="3876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11.33  </a:t>
            </a:r>
            <a:r>
              <a:rPr lang="en-US" altLang="ko-KR" sz="2000" i="1">
                <a:latin typeface="Times New Roman" pitchFamily="18" charset="0"/>
              </a:rPr>
              <a:t>Transition phases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113" y="1785938"/>
            <a:ext cx="6481762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94240" y="4464000"/>
              <a:ext cx="2438640" cy="819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4880" y="4454640"/>
                <a:ext cx="2457360" cy="8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338453"/>
      </p:ext>
    </p:extLst>
  </p:cSld>
  <p:clrMapOvr>
    <a:masterClrMapping/>
  </p:clrMapOvr>
  <p:transition advTm="1658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04800" y="819150"/>
            <a:ext cx="4168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11.34  </a:t>
            </a:r>
            <a:r>
              <a:rPr lang="en-US" altLang="ko-KR" sz="2000" i="1">
                <a:latin typeface="Times New Roman" pitchFamily="18" charset="0"/>
              </a:rPr>
              <a:t>Multiplexing in PPP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325" y="1643063"/>
            <a:ext cx="7102475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05080" y="1803240"/>
              <a:ext cx="4312080" cy="17341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5720" y="1793880"/>
                <a:ext cx="4330800" cy="17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919022"/>
      </p:ext>
    </p:extLst>
  </p:cSld>
  <p:clrMapOvr>
    <a:masterClrMapping/>
  </p:clrMapOvr>
  <p:transition advTm="728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04800" y="819150"/>
            <a:ext cx="575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Figure 11.35  </a:t>
            </a:r>
            <a:r>
              <a:rPr lang="en-US" altLang="ko-KR" sz="2000" i="1">
                <a:latin typeface="Times New Roman" pitchFamily="18" charset="0"/>
              </a:rPr>
              <a:t>LCP packet encapsulated in a frame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25" y="2736850"/>
            <a:ext cx="69373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11440" y="3613320"/>
              <a:ext cx="699120" cy="4129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2080" y="3603960"/>
                <a:ext cx="71784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745402"/>
      </p:ext>
    </p:extLst>
  </p:cSld>
  <p:clrMapOvr>
    <a:masterClrMapping/>
  </p:clrMapOvr>
  <p:transition advTm="490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04800" y="857250"/>
            <a:ext cx="292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 i="1">
                <a:solidFill>
                  <a:srgbClr val="003399"/>
                </a:solidFill>
                <a:latin typeface="Times New Roman" pitchFamily="18" charset="0"/>
              </a:rPr>
              <a:t>Table 11.2  </a:t>
            </a:r>
            <a:r>
              <a:rPr lang="en-US" altLang="ko-KR" sz="2000" i="1">
                <a:latin typeface="Times New Roman" pitchFamily="18" charset="0"/>
              </a:rPr>
              <a:t>LCP packets</a:t>
            </a:r>
          </a:p>
        </p:txBody>
      </p:sp>
      <p:pic>
        <p:nvPicPr>
          <p:cNvPr id="9933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2388"/>
            <a:ext cx="8848725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1314360" y="1994040"/>
              <a:ext cx="1740240" cy="34228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323720" y="1984680"/>
                <a:ext cx="1758960" cy="34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490885"/>
      </p:ext>
    </p:extLst>
  </p:cSld>
  <p:clrMapOvr>
    <a:masterClrMapping/>
  </p:clrMapOvr>
  <p:transition advTm="640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Words>320</Words>
  <Application>Microsoft Office PowerPoint</Application>
  <PresentationFormat>화면 슬라이드 쇼(4:3)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HY헤드라인M</vt:lpstr>
      <vt:lpstr>굴림</vt:lpstr>
      <vt:lpstr>Tahoma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365</cp:revision>
  <cp:lastPrinted>2018-04-30T09:28:29Z</cp:lastPrinted>
  <dcterms:created xsi:type="dcterms:W3CDTF">2002-03-23T01:01:44Z</dcterms:created>
  <dcterms:modified xsi:type="dcterms:W3CDTF">2021-03-22T07:32:29Z</dcterms:modified>
</cp:coreProperties>
</file>