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Action3.xml" ContentType="application/vnd.ms-office.inkAction+xml"/>
  <Override PartName="/ppt/notesSlides/notesSlide6.xml" ContentType="application/vnd.openxmlformats-officedocument.presentationml.notesSlide+xml"/>
  <Override PartName="/ppt/ink/inkAction4.xml" ContentType="application/vnd.ms-office.inkAction+xml"/>
  <Override PartName="/ppt/notesSlides/notesSlide7.xml" ContentType="application/vnd.openxmlformats-officedocument.presentationml.notesSlide+xml"/>
  <Override PartName="/ppt/ink/inkAction5.xml" ContentType="application/vnd.ms-office.inkAction+xml"/>
  <Override PartName="/ppt/notesSlides/notesSlide8.xml" ContentType="application/vnd.openxmlformats-officedocument.presentationml.notesSlide+xml"/>
  <Override PartName="/ppt/ink/inkAction6.xml" ContentType="application/vnd.ms-office.inkAction+xml"/>
  <Override PartName="/ppt/notesSlides/notesSlide9.xml" ContentType="application/vnd.openxmlformats-officedocument.presentationml.notesSlide+xml"/>
  <Override PartName="/ppt/ink/inkAction7.xml" ContentType="application/vnd.ms-office.inkAction+xml"/>
  <Override PartName="/ppt/notesSlides/notesSlide10.xml" ContentType="application/vnd.openxmlformats-officedocument.presentationml.notesSlide+xml"/>
  <Override PartName="/ppt/ink/inkAction8.xml" ContentType="application/vnd.ms-office.inkAction+xml"/>
  <Override PartName="/ppt/notesSlides/notesSlide11.xml" ContentType="application/vnd.openxmlformats-officedocument.presentationml.notesSlide+xml"/>
  <Override PartName="/ppt/ink/inkAction9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304" r:id="rId2"/>
    <p:sldId id="305" r:id="rId3"/>
    <p:sldId id="306" r:id="rId4"/>
    <p:sldId id="308" r:id="rId5"/>
    <p:sldId id="309" r:id="rId6"/>
    <p:sldId id="310" r:id="rId7"/>
    <p:sldId id="312" r:id="rId8"/>
    <p:sldId id="316" r:id="rId9"/>
    <p:sldId id="318" r:id="rId10"/>
    <p:sldId id="319" r:id="rId11"/>
    <p:sldId id="321" r:id="rId12"/>
    <p:sldId id="322" r:id="rId13"/>
    <p:sldId id="323" r:id="rId14"/>
    <p:sldId id="324" r:id="rId15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42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49:23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715">
    <iact:property name="dataType"/>
    <iact:actionData xml:id="d0">
      <inkml:trace xmlns:inkml="http://www.w3.org/2003/InkML" xml:id="stk0" contextRef="#ctx0" brushRef="#br0">3493 12577 0,'0'-18'115,"0"0"-114,0 1 14,17-1-9,-17-35-5,35 18 14,-17 0-14,0-1 14,17-17-14,-17 18 13,-1 0-13,1-1 14,17 1-14,-17 0 13,17 0-13,-35-1 14,35 19-8,-17-1-6,0 0 13,-1 1-13,1-1 14,0 1 0,-1 17 101,-17 35-101,0 0 1,0 0-9,18 1 8,-1-1-14,-17-17 14,0 34-14,0-16 13,18 17-13,-18-18 14,0 0-14,0 1 14,0-19-14,0 1 13,0-1-7</inkml:trace>
    </iact:actionData>
  </iact:action>
  <iact:action type="add" startTime="18092">
    <iact:property name="dataType"/>
    <iact:actionData xml:id="d1">
      <inkml:trace xmlns:inkml="http://www.w3.org/2003/InkML" xml:id="stk1" contextRef="#ctx0" brushRef="#br0">3739 12294 0,'18'0'100,"0"0"-99,-1 0 13,19 0-13,-19 0 14,1 0-14,0 0 14,-1 0 38</inkml:trace>
    </iact:actionData>
  </iact:action>
  <iact:action type="add" startTime="19026">
    <iact:property name="dataType"/>
    <iact:actionData xml:id="d2">
      <inkml:trace xmlns:inkml="http://www.w3.org/2003/InkML" xml:id="stk2" contextRef="#ctx0" brushRef="#br0">4198 12083 0,'0'17'84,"0"19"-68,0-1-1,0-18-8,-18 19-6,18-1 14,-17-17-14,17-1 13,0 1-13,-18 0 29,18-1 24,0 1-7,0 0 6,18-18 94,-1 17-131,1-17-15,0 18 20,17-18-20,0 0 14,1 0-14,-19 17 13,1-17-13,-1 0 14</inkml:trace>
    </iact:actionData>
  </iact:action>
  <iact:action type="add" startTime="20332">
    <iact:property name="dataType"/>
    <iact:actionData xml:id="d3">
      <inkml:trace xmlns:inkml="http://www.w3.org/2003/InkML" xml:id="stk3" contextRef="#ctx0" brushRef="#br0">4533 12047 0,'-17'0'22,"-1"18"56,18 0-56,0-1-6,-18 1-1,18 17-14,0-17 14,-17 17 1,-1-35-15,18 35 13,0-17-13,0 0 20,0-1-5,0 1-15,0 0 14,0-1 0,0 19 1,18-36-15,-18 17 13,17-17-13,19 18 21,-36-1-21,17-17 13,18 0-13,1 0 14,-19-17 0,1 17-14,0 0 14,17 0-14,-35-35 14,18 35-14,-1 0 13,1 0-7,-18-18-6,18 0 13,-1 18-13,-17-17 14,18 17-14,-18-18 14,17 0-14,-17 1 13,0-1-13,0 0 14,18 1-14,-18-1 20,0 0-20,0 1 14,0-1 16,-18 18-15,18-35-1,-17 35 1,17-18-10,-18 18 10,18-17-15,-17 17 14,17-18-14,-18 0 13,0 18-13,1-17 14,-1 17-14,18-18 13,-18 18 2,1 0 6,-19 0 9,19 0-15,-1 0 53</inkml:trace>
    </iact:actionData>
  </iact:action>
  <iact:action type="add" startTime="21796">
    <iact:property name="dataType"/>
    <iact:actionData xml:id="d4">
      <inkml:trace xmlns:inkml="http://www.w3.org/2003/InkML" xml:id="stk4" contextRef="#ctx0" brushRef="#br0">5027 11889 0,'0'17'84,"0"1"-83,0 0 14,0 34-14,-18 1 13,1 36-13,-1-37 14,1 37-14,17-36 14,-18 17-14,18-17 20,0-18-20,-35 18 13,35-35-13,0 0 14,0-1-14,0 1 14</inkml:trace>
    </iact:actionData>
  </iact:action>
  <iact:action type="add" startTime="22972">
    <iact:property name="dataType"/>
    <iact:actionData xml:id="d5">
      <inkml:trace xmlns:inkml="http://www.w3.org/2003/InkML" xml:id="stk5" contextRef="#ctx0" brushRef="#br0">5045 12259 0,'35'0'147,"0"0"-132,-17 0-14,17 0 14,18 0-14,-18 0 14,18 35-9,-35-35-5,17 0 14,-17 0 0</inkml:trace>
    </iact:actionData>
  </iact:action>
  <iact:action type="add" startTime="23693">
    <iact:property name="dataType"/>
    <iact:actionData xml:id="d6">
      <inkml:trace xmlns:inkml="http://www.w3.org/2003/InkML" xml:id="stk6" contextRef="#ctx0" brushRef="#br0">5345 12030 0,'0'35'84,"-18"18"-83,18 35 14,0 18-14,-18 0 13,-17 0-13,0-1 14,35-34-14,-18-18 14,18 0-14,-18-18 13,18-17-7,0-1-6,0-34 214</inkml:trace>
    </iact:actionData>
  </iact:action>
  <iact:action type="add" startTime="24524">
    <iact:property name="dataType"/>
    <iact:actionData xml:id="d7">
      <inkml:trace xmlns:inkml="http://www.w3.org/2003/InkML" xml:id="stk7" contextRef="#ctx0" brushRef="#br0">5433 12665 0,'0'-18'100,"0"0"-99,17-17 13,1 0-13,17-18 14,-17 0-14,17 0 14,-17 0-9,17 0-5,0-17 14,-17 17-14,17 18 13,-35-1-13,36-17 14,-19 36-14,-17-1 14,36 0-14,-36 1 13,17 17 24,1 0 25,-1 0-10,1 0-52,-18 35 98,0 0-98,0-17 14,0 17-14,0 1 14,0-1-14,0 0 13,0 0-13,18-17 14,-18 35-9,0 0-5,0 0 14,0-36-14,17 19 14,-17-19-14,0 1 13,0 0 2</inkml:trace>
    </iact:actionData>
  </iact:action>
  <iact:action type="add" startTime="26172">
    <iact:property name="dataType"/>
    <iact:actionData xml:id="d8">
      <inkml:trace xmlns:inkml="http://www.w3.org/2003/InkML" xml:id="stk8" contextRef="#ctx0" brushRef="#br0">5644 12330 0,'18'0'131,"0"0"-115,17 0-15,-17 0 13,17 0 2,-17 0-15,-1 0 14,1 0-9,-1 0 10,1 0-1</inkml:trace>
    </iact:actionData>
  </iact:action>
  <iact:action type="add" startTime="129627">
    <iact:property name="dataType"/>
    <iact:actionData xml:id="d9">
      <inkml:trace xmlns:inkml="http://www.w3.org/2003/InkML" xml:id="stk9" contextRef="#ctx0" brushRef="#br0">22049 8467 0,'-18'0'15,"0"17"16,1-17-15,-1 0-10,0 0 26,1 0-17,-1 0-14,1 0 14,-1 0 1,-17 0 6,17 0-7,-17-17-14,35-1 14,-18 18 1,0 0-15,18-18 13,-17 18-13,-1-17 14,0 17 7,1-18-21,-1 0 14,18 1 0,-17 17-14,-1-18 14,18 1-14,-18-1 14,1 0 0,17 1-14,-18-19 14,18 19-9,-35-1-5,17 0 14,18-17-14,-18 35 14,18-35-14,0 17 13,-17 1-13,17-1 14,0 0 0,-18 18-14,18-35 14,0 17-8,0-17 8,0 18 1,0-1-1,0 0-14,0 1 14,0-1 1,0-17 6,0 17-6,0 0-1,18 1 1,-1-1-15,-17 0 13,18 18-13,-18-17 14,0-1 1,18 18-10,-1-17-5,1 17 14,-18-18-14,18 18 13,-1-18-13,19 18 14,-19-17 1,18 17-15,-17-18 13,17 18 2,-35-18-10,36 18-5,-19 0 14,1 0 1,17 0-1,-17 0 1,0 0 0,-1 0 6,1 0-21,17 0 13,-17 0 2,17 0-15,0 0 14,18 0 0,-35 18-14,35 0 14,-18-18-14,0 17 13,-17-17-7,17 18-6,-17-18 14,-1 0-14,-17 18 13,18-1-13,0-17 14,-1 18-14,1-1 13,0-17-13,-1 36 14,1-36-14,0 35 20,-1-35-20,19 35 14,-19-17 1,1-18-15,-18 18 13,0-1-13,17-17 14,-17 18 0,0 0 1,18-18-9,-18 17 8,0 1 1,18-1-1,-18 1 1,0 0 0,17-18 6,-17 17-21,0 1 13,0 0 18,0-1-31,0 1 13,0 0 18,0-1-10,0 1-21,0-1 45,0 1-15,0 0-9,0-1-6,-17 1 15,17 0-15,0-1 21,-18 1-21,0 0 0,1-18 15,-1 0-16,1 17 23,-1-17-37,0 0 30,1 0-16,-1 18 7,18-1-21,-35-17 14,17 0 1,0 0-1,1 0-14,-1 18 30,0-18-30,1 0 20,-1 0-6,18 18 1,-17-18 0,-1 0-1,0 0 1,18 17-15,-17-17 20,-1 0-5,-17 0-1,17 0 1,0 18 0,1-18-1,-1 18 1,1-18-10,-1 0 10,0 0 0,1 0 30,-19 0-23,36 17-8,-17-17 1,-1 0-1,0 0 39,1 0-53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53:07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210">
    <iact:property name="dataType"/>
    <iact:actionData xml:id="d0">
      <inkml:trace xmlns:inkml="http://www.w3.org/2003/InkML" xml:id="stk0" contextRef="#ctx0" brushRef="#br0">11201 6597 0,'35'-18'115,"36"1"-83,70 17-17,-36-18 1,19 0-15,17 18 0,0 0 3,18 0-3,-18 0 14,18-17-14,-18 17 14,35 0-14,-17 0 13,-35-18 2,17 18-15,-53 0 14,0 0-14,-17 0 13,-1 0-7,-17 0-6,18 0 13,-36 0-13,18 0 14,-18 0-14,0 0 14,18 0-14,-17 0 13,-1 0-13,-18 0 14,19 0-14,-1 0 20,0 0-20,-17 0 0,17 0 13,-17 0 1,35 0-14,-36 0 0,19 0 13,-19 0 17,1 0-15,0 0 6,-18-18 194,0 1-215,0-1 14,0 1-14,0-19 13,0 19-13,0-36 14,0 17-14,0 1 14,0 0-9,0 0-5,0-18 14,0 17-14,0 1 13,0 0-13,0 0 14,0 17-14,0 0 14,0-35-14,0 36 13,0-19 8,0 19-6,0-1-15,0 1 14,0-1 0,0 0 1,0 1 37,-18 17-21,18-18-17,0 0-14,0 1 67,-18 17 33,1 0-86,-19 0 1,19 0-1,-1 0-14,-17 0 21,0 0-21,-1 0 13,1 0-13,0 0 14,-1-18-14,-16 18 13,-1 0-13,17 0 14,-34-18-14,35 18 14,-1 0-14,1 0 13,-18 0-7,35 0-6,-35-17 13,18 17 2,-18 0-15,18 0 0,-18 0 13,35 0-13,-52-18 13,-1 18-13,18 0 14,18 0-14,-18 0 14,-17 0-9,17 0-5,17 0 14,-34-17-14,17-1 13,0 18-13,0-18 14,0 18-14,0-17 14,18-1 0,-18 0-14,-17 18 14,34 0-9,-17-17-5,36-1 14,-36 18-14,18 0 14,-1-18-14,-17 18 13,18 0-13,17 0 14,-17 0-14,18 0 13,-36-17-13,35 17 14,-17 0-8,17 0-6,-17 0 13,0 0-13,17-18 14,0 18 0,-17 0-14,17 0 14,1 0-14,-1 0 14,-17 0-14,17 0 13,0 0-7,-17 0-6,18 0 14,-19 0 0,19 0-14,-1 0 14,-17 0-14,17 0 13,-17 0-13,17 0 14,-17 0-14,17 0 14,1 0-9,-1 0-5,0 0 14,1 0-14,-1-17 45,0 17 23,-17 0-22,18 0-46,-1 0 20,0 0-6,1 0-14,-1 0 14,0 0 1,1 0-15,-1 0 29,-17 17-8,17-17 25,18 18 207,0 35-238,-35 17 15,17 1-16,18-36-14,0 0 14,0 1-14,-17 17 14,17-1-9,-18-16 10,18 34-15,0-34 13,0 17 2,0-36 0,-18 18-15,18 1 13,0-19-13,0 1 14,0 17-9,0-17-5,0 0 14,0 17 1,-17 0-1,17 0-14,0-17 14,0 17 1,0-17-15,0 0 20,0-1-20,0 1 13,0-1-13,0 1 14,0 0 1,0-1-1,0 1-14,0 0 14,0-1-14,0 1 13,0 0-7,0-1-6,0 1 14,0 0 0,17-18 233,36 0-226,71-18 9,-1 0 1,-17 1-17,-53 17 7,-18 0-6,0-18 0,-17 18-1,0 0 32,-18-18 38</inkml:trace>
    </iact:actionData>
  </iact:action>
  <iact:action type="add" startTime="18473">
    <iact:property name="dataType"/>
    <iact:actionData xml:id="d1">
      <inkml:trace xmlns:inkml="http://www.w3.org/2003/InkML" xml:id="stk1" contextRef="#ctx0" brushRef="#br0">11483 4639 0,'0'18'53,"0"17"-37,0 18-1,0-18-14,0 18 14,-18 0-14,18 0 13,-17 0-13,17 0 14,-18-18-8,18 0-6,0-17 13,0 17-13,0-17 14,0-1 0,0 1-14,0 0 14,0-1-14,0 1 14,0 0 0,0-1-8,-18-17 109,18-17-115,0-19 13,0 1-13</inkml:trace>
    </iact:actionData>
  </iact:action>
  <iact:action type="add" startTime="19258">
    <iact:property name="dataType"/>
    <iact:actionData xml:id="d2">
      <inkml:trace xmlns:inkml="http://www.w3.org/2003/InkML" xml:id="stk2" contextRef="#ctx0" brushRef="#br0">11465 4692 0,'0'0'1,"36"-18"0,-19 18 12,1 0 3,-1 0-15,1 0 67,0 0-37,-18 18-30,17-18 20,1 18-20,0-1 14,-18 1 0,17 0 1,-17-1-15,18 1 14,-18-1-14,0 1 13,18 0-13,-18 17 14,0-17-9,0-1-5,17-17 14,-17 18 1,0 0-1,0-1 39,-17-17-53,-1 0 13,0 0-13,1 0 30,-1 0-16,0 0 17,1 0-26</inkml:trace>
    </iact:actionData>
  </iact:action>
  <iact:action type="add" startTime="20570">
    <iact:property name="dataType"/>
    <iact:actionData xml:id="d3">
      <inkml:trace xmlns:inkml="http://www.w3.org/2003/InkML" xml:id="stk3" contextRef="#ctx0" brushRef="#br0">11818 4674 0,'0'18'115,"0"0"-114,0-1 14,0 1-14,0 17 20,0-17-20,18-18 14,-18 35-14,17-17 29,1-18-14,0 17-1,-1 1-14,1-18 20,0 0 11,-1-18 37,1 1-54,-1-19 1,-17 19 0,18 17-1,0-18 1,-18 1 6,17 17-6,-17-18-1,18 18-14,-18-18 14,0-17 1,18 35-15,-18-18 13,17 18 2,-17-17-10,0-1 10,0 36 185,0-1-186,0 19-14,0-19 14,0 1 0,0 0-14,0-1 14,18-17 1,-18 18-10,0-1-5,0 1 14,0 0-14,18-1 13,-18 1-13,0 0 14,0-1 16,17-17 139</inkml:trace>
    </iact:actionData>
  </iact:action>
  <iact:action type="add" startTime="22018">
    <iact:property name="dataType"/>
    <iact:actionData xml:id="d4">
      <inkml:trace xmlns:inkml="http://www.w3.org/2003/InkML" xml:id="stk4" contextRef="#ctx0" brushRef="#br0">12294 4604 0,'0'17'78,"0"19"-56,0-1-21,18 0 13,-18 1-13,0-1 14,18 0-14,-18 0 14,0-17-14,0 0 13,0-36 124,0-17-122,17 17-15,-17-17 14,18 0-14,-18 17 13,18-17-13,17-1 14,-35 1-14,17 17 14,1 1-14,-18-19 13,18 36-7,-1-17-6,-17-1 13,18 1 2,0 17 0,-1-36-1,1 36 1,0 0 106</inkml:trace>
    </iact:actionData>
  </iact:action>
  <iact:action type="add" startTime="23202">
    <iact:property name="dataType"/>
    <iact:actionData xml:id="d5">
      <inkml:trace xmlns:inkml="http://www.w3.org/2003/InkML" xml:id="stk5" contextRef="#ctx0" brushRef="#br0">12577 4692 0,'17'0'69,"1"18"-54,17-18 1,-17 17 6,35-17-21,-18 0 14,0 0-14,-17 0 13,-1 0-13,19 0 14,-36-17-14,17 17 13,1-18 2,0 18 0,-18-18-10,17 1 10,-17-1-15,0 0 14,0 1-14,18-1 13,0-17 2,-18 17-1,0 1 8,0-1-8,-18 18 16,0 0-15,1-18 15,-1 18-24,0 0 9,1 0-1,-1 0 1,0 18-15,1 0 13,-1-1 2,1-17-15,17 18 14,0-1-9,-18 1 10,18 17-1,-18-17-14,1 0 14,17 17-14,0-17 14,0 17 0,0-17-14,0-1 14,0 1-9,0 17 10,0-17 0,0-1-1,0 1 1,0 0 0,17-1-1,1 1 8,0-18-22,-1 18 29,1-18-15,17 0 1,-17 0-15,-1 0 20,1 0-20,0 0 14,-1-18 0,1 18 1,0 0-15,-1-35 14,1 35-14,0-18 13,-18 0 8,17 18-21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7:57:18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8913">
    <iact:property name="dataType"/>
    <iact:actionData xml:id="d0">
      <inkml:trace xmlns:inkml="http://www.w3.org/2003/InkML" xml:id="stk0" contextRef="#ctx0" brushRef="#br0">14041 11342 0,'-18'17'122,"0"-17"-106,1 0-15,-1 18 0,-17 0 12,17-18 3,0 0-15,1 0 14,-1 0-14,1 0 13,-1 17-7,0-17 8,1 0-14,-1 0 14,0 0 16,-17 0 7,35-17-22,-18-1-1,1 18-14,-1-18 14,18 1 1,-17-1-1,-1 18-14,18-17 14,-18-1-9,18 0-5,-17 1 14,17-1-14,-18-17 14,18 17-14,-18 0 13,18 1-13,0-1 14,0 1-14,0-1 13,0 0-13,0 1 14,-17-19-8,17 19-6,0-1 13,0-17-13,0 17 14,0 0-14,0 1 13,0-1-13,0 1 14,0-1-14,0 0 14,0 1-14,17-1 20,-17 0-6,18 18-14,-18-17 14,18-1-14,-1 0 14,1 18 0,0-17-14,-18-1 14,35 18-14,-18-17 14,19-1-9,-1 18-5,-17-18 14,17 1-14,-17 17 13,17 0-13,-35-18 14,35 18-14,-17 0 14,-18-18 0,17 18 1,1 0-10,0 0 10,-1 0 0,1 0-15,0 0 13,-1 0 2,1 0-1,17 18 1,-17-18 6,-1 0-21,-17 18 14,18-18-14,0 0 13,-18 17 2,35 1 0,-17 0 6,-1-1-6,1 1-1,0-1 1,-18 1-15,17 0 13,1-1-13,-18 1 14,17 0-14,1-1 20,0 1-20,-18 0 14,17-1 1,-17 1-15,0-1 13,18 1-13,-18 0 14,18-1 0,-1 1-14,-17 0 21,0-1-7,18 1-14,-18 0 14,0-1 0,0 1 1,18-18-15,-18 18 14,17-1 0,-17 1 7,0-1-6,0 1 0,0 0 15,0-1-15,-17 1-10,17 0 10,0-1-1,0 1 1,-18-18-15,18 18 14,0-1 0,-18-17-14,18 18 20,-17-18-20,17 17 14,-18-17-14,18 18 29,-18-18-29,1 0 14,-1 35-14,0-35 13,1 18 9,-1-18-8,18 18-14,-17-18 30,-1 0-30,18 17 13,-18 1-13,1-18 14,-1 0 0,18 18-8,-35-18-6,17 17 29,0-17-14,1 0-15,17 18 13,-18-18-13,0 0 14,1 0 7,-1 0-6,1 0-1,-1 0 32,0 0-24,1 0 8,17-18-16,-18 18 54,0 0-68,1 0 30,-1-17 22,0-1-6,1 18 6,17-18 63</inkml:trace>
    </iact:actionData>
  </iact:action>
  <iact:action type="add" startTime="62833">
    <iact:property name="dataType"/>
    <iact:actionData xml:id="d1">
      <inkml:trace xmlns:inkml="http://www.w3.org/2003/InkML" xml:id="stk1" contextRef="#ctx0" brushRef="#br0">10724 11712 0</inkml:trace>
    </iact:actionData>
  </iact:action>
  <iact:action type="add" startTime="64177">
    <iact:property name="dataType"/>
    <iact:actionData xml:id="d2">
      <inkml:trace xmlns:inkml="http://www.w3.org/2003/InkML" xml:id="stk2" contextRef="#ctx0" brushRef="#br0">10654 10125 0,'18'0'115,"-1"0"-99,18 0 0,-17 0-1,17 0-8,-17 0-6,35 0 13,0 0-13,0 0 14,17 0-14,1 0 14,52 0-14,-17 0 13,-18 0-13,18 17 14,-35-17-14,-1 0 14,19 0-9,16 0-5,-34 18 14,17-18-14,18 0 13,35 0-13,0 0 14,0 18-14,0-18 14,18 0 0,-18 0-14,0 0 14,36 0-9,-71 0-5,52 0 14,-17 17-14,-52-17 14,16 0-14,-34 0 13,0 0-13,-19 0 14,1 0-14,-17 0 13,-1 0-13,-17 0 14,17 0-8,-17 0-6,17-17 13,0-1-13,-17 18 14,-1 0-14,1 0 13,35-18-13,-18 18 14,0 0 1,1 0-15,-1 0 13,18-17-7,-18 17-6,18 0 14,0 0-14,0 0 13,18 0-13,-19 0 14,1 0-14,18 0 13,-18 0-13,17 0 14,1 0-14,17 0 14,0 0-9,1 0-5,16-18 14,19 18-14,-36-18 13,-17 18-13,34 0 14,-52 0-14,0-17 14,0 17-14,-18-18 13,18 1-13,-17 17 20,-1 0-20,18 0 14,-18 0-14,0-18 14,1 0-14,-1 18 13,-17-17-13,17 17 14,-18 0-14,19 0 14,-1-18-14,-17 18 13,-1 0-7,-17-18-6,36 18 13,-19 0-13,1 0 14,0 0 1,-1 0-15,1 0 13,-1 0-13,1 0 14,0 0 23,-18-17-7,17 17-30,1 0 14,17 0 0,1 0-14,-19 0 14,54-18-9,-18 18-5,-36 0 14,1 0-14,0 0 14</inkml:trace>
    </iact:actionData>
  </iact:action>
  <iact:action type="add" startTime="65777">
    <iact:property name="dataType"/>
    <iact:actionData xml:id="d3">
      <inkml:trace xmlns:inkml="http://www.w3.org/2003/InkML" xml:id="stk3" contextRef="#ctx0" brushRef="#br0">16898 9754 0,'18'0'131,"17"0"-115,0 0-15,18 18 13,-35-18-7,17 18-6,-17-18 13,-1 17 2,1-17 0,-18 18 184,0 0-184,0-1 0,-18-17-1,18 18-8,0 17-6,0-17 13,-17 17-13,-1-17 14,18-1 1,0 1-1,-18-18-14,18 18 29,-17-1-23,17 1 9,-18-18-15,18 17 13,0 1 156</inkml:trace>
    </iact:actionData>
  </iact:action>
  <iact:action type="add" startTime="67841">
    <iact:property name="dataType"/>
    <iact:actionData xml:id="d4">
      <inkml:trace xmlns:inkml="http://www.w3.org/2003/InkML" xml:id="stk4" contextRef="#ctx0" brushRef="#br0">11095 9948 0,'-18'0'69,"1"0"-32,-1 0-36,0 0 14,1 0-14,-1 18 14,18 0-14,-18-18 13,1 0-13,-1 0 14,-17 17-14,17-17 13,1 18-13,-1-18 14,0 0-8,1 18-6,-1-18 13,-17 0 2,17 17-15,0-17 13,1 18-13,-1-18 14,1 0-14,-1 17 14,0-17 0,1 0-8,17 18 8,-18-18 1,18 18 15,0-1 7,-35-17-22,52 0 269,1 0-269,-18 18-1,18-18-14,-1 0 30,1 18-30,0-18 13,17 17 2,-35 1-10,17 0-5,1-18 14,17 17-14,-17 1 14,17-18 0,-17 0-14,0 17 14,-1 1-14,18-18 14,-35 18 0,18-18-8,0 0 8,-1 0 1,1 0 53</inkml:trace>
    </iact:actionData>
  </iact:action>
  <iact:action type="add" startTime="86394">
    <iact:property name="dataType"/>
    <iact:actionData xml:id="d5">
      <inkml:trace xmlns:inkml="http://www.w3.org/2003/InkML" xml:id="stk5" contextRef="#ctx0" brushRef="#br0">18397 13388 0,'0'0'1,"-17"0"67,-1 0-37,0 0 7,18-18-37,-17 1 29,-1-1 17,18 0-41,0 1-5,0-19 14,-35 36-14,35-52 14,0 16-14,0-17 13,-18 36-13,18-36 14,0 35-14,0-17 13,-17 0 2,17-1-9,0 19-6,0-1 13,0 0-13,0 1 14,0-1-14,0 0 13,17 1 2,-17-1 0,18 18-1,-18-35-8,18 35 8,-1 0-14,1-18 14,-1 18-14,1 0 14,0 0-14,-1-17 13,19 17-13,-19-18 14,19 18 7,-19 0-21,18 0 14,-17 0-14,0 0 13,-1 0-13,19 0 14,-19 0-14,19 0 14,-1 0-14,0 0 13,-17 18-13,17-18 14,0 0-9,-17 0-5,0 0 14,-1 0-14,1 0 14,-18 17-14,18-17 13,-1 0-13,18 18 14,-17 0 0,0-1 1,-1 1-9,1-18 8,0 17 1,-1-17 0,-17 18-15,18 0 13,-18-1 2,0 1-1,0 0-8,18-18 9,-1 0-15,-17 17 13,0 1 2,0 0-1,18 17 1,-18-17-15,0 17 20,17-35-20,-17 17 14,0 1 1,0 0-1,0-1 1,0 1-1,-17 0-14,-1-18 14,18 17-8,-17-17-6,-1 18 13,0 0-13,1-18 14,17 17-14,-18-17 14,0 18-14,-17-1 13,17-17-13,1 18 14,-18 0-14,17-18 13,0 0-7,-35 17-6,36 1 14,-1-18-14,0 0 13,1 0-13,-1 18 14,1-1 0,-19-17 1,19 0 0,-1 0-10,0 18-5,-17-18 14,17 0 0,1 0 1,-1 0 0,-17 0-1,17 0 7,1 0 10,-19 0-1</inkml:trace>
    </iact:actionData>
  </iact:action>
  <iact:action type="add" startTime="93681">
    <iact:property name="dataType"/>
    <iact:actionData xml:id="d6">
      <inkml:trace xmlns:inkml="http://www.w3.org/2003/InkML" xml:id="stk6" contextRef="#ctx0" brushRef="#br0">16228 11818 0,'-18'18'31,"-35"-1"-30,18 19 13,-36 17-7,18-18-6,-35 35 14,53-52-14,0 17 13,-1-17-13,1 0 14,0 17 0</inkml:trace>
    </iact:actionData>
  </iact:action>
  <iact:action type="add" startTime="94483">
    <iact:property name="dataType"/>
    <iact:actionData xml:id="d7">
      <inkml:trace xmlns:inkml="http://www.w3.org/2003/InkML" xml:id="stk7" contextRef="#ctx0" brushRef="#br0">16633 11906 0,'0'18'15,"-17"-18"16,-1 0-8,18 18-8,-17-18 1,-1 0-15,-17 35 13,-1-18-13,1 1 14,-35 17-14,17-17 14,17 17-9,-17 1-5,-17-1 14,35 0-14,-1 0 13,1-17-13,17 0 14,1-18-14,17 17 14,-18-17 0,36 0 108,17-17-122</inkml:trace>
    </iact:actionData>
  </iact:action>
  <iact:action type="add" startTime="95665">
    <iact:property name="dataType"/>
    <iact:actionData xml:id="d8">
      <inkml:trace xmlns:inkml="http://www.w3.org/2003/InkML" xml:id="stk8" contextRef="#ctx0" brushRef="#br0">17110 11800 0,'-36'36'46,"1"-19"-30,-35 19-9,17-1-6,0 0 13,18 0-13,17-17 14,-17 0 0,35-1-14,-18 1 14,18 0 1,-18-18-15,54 0 198,17-18-177</inkml:trace>
    </iact:actionData>
  </iact:action>
  <iact:action type="add" startTime="96323">
    <iact:property name="dataType"/>
    <iact:actionData xml:id="d9">
      <inkml:trace xmlns:inkml="http://www.w3.org/2003/InkML" xml:id="stk9" contextRef="#ctx0" brushRef="#br0">17268 11959 0,'0'0'15,"0"18"-8,0-1 8,-17 1 1,-18-18 0,35 18-15,-18-18 29,18 17-29,-18 1 20,1 0-5,17-1-15,-18 1 13,0 0-13,1-1 14,-1 1 0,0-1 1,18 1-15,-17-18 14,17 18-9,-18-1 10,18 1-1,0 0-14,-17-18 14</inkml:trace>
    </iact:actionData>
  </iact:action>
  <iact:action type="add" startTime="112777">
    <iact:property name="dataType"/>
    <iact:actionData xml:id="d10">
      <inkml:trace xmlns:inkml="http://www.w3.org/2003/InkML" xml:id="stk10" contextRef="#ctx0" brushRef="#br0">13741 9560 0,'17'0'37,"1"0"-5,35-17-31,-18 17 13,18 0-13,18-18 20,-1 18-20,1 0 14,-18 0-14,0 0 14,-18 0-14,0-18 13,0 18-13,-17 0 14,0 0-14,-1 0 14,1 0 7</inkml:trace>
    </iact:actionData>
  </iact:action>
  <iact:action type="add" startTime="113648">
    <iact:property name="dataType"/>
    <iact:actionData xml:id="d11">
      <inkml:trace xmlns:inkml="http://www.w3.org/2003/InkML" xml:id="stk11" contextRef="#ctx0" brushRef="#br0">14182 9525 0,'-18'0'84,"18"18"-83,0-1 14,0 19-14,0-19 29,-18 18-23,18 1-6,0-19 13,0 1-13,0 17 14,0-17-14,0 0 13,0 17 2,0-17 0,0 17 6,0-18-7,0 1 1,0 0 0,0-1-1,0 1 23</inkml:trace>
    </iact:actionData>
  </iact:action>
  <iact:action type="add" startTime="172609">
    <iact:property name="dataType"/>
    <iact:actionData xml:id="d12">
      <inkml:trace xmlns:inkml="http://www.w3.org/2003/InkML" xml:id="stk12" contextRef="#ctx0" brushRef="#br0">8731 9349 0,'-17'0'84,"-1"0"-68,0 0-1,1 0-14,-19 0 14,19 0 1,-1 0-10,1 0-5,-19 0 14,19 0-14,-1 0 13,0 0-13,-17 0 14,17 0 1,-17 0-1,17 0 8,1 0-22,-1 0 13,1-18-13,-1 18 14,0 0-14,18-18 13,-17 18-13,-1-17 14,-17-1 1,17 18-1,18-18-8,-18 1-6,1 17 13,17-18-13,-35-17 14,17 0 1,0 17-15,18 0 13,-35-17-13,35 17 14,0 1-14,0-19 20,-35 19-20,35-1 14,-18-17-14,18 0 13,0-1 2,0 19-15,0-1 14,0 0-14,0-17 13,0 18-13,0-1 14,0 0-9,0-17 10,18 17 0,-18 1-15,0-1 13,17 18-13,-17-18 14,18-17 1,0 35-15,-18-17 20,17 17-20,1 0 13,0-18-13,17 18 14,-35-18-14,17 18 14,19-17 0,-19 17 1,19-18-15,-1 18 20,-17 0-20,34 0 14,-34 0-14,17 0 13,-17 0-13,35 0 14,-18 0-14,-17 0 14,0 0-14,17 0 13,0 0-13,-17 0 20,17 18-20,-17-18 14,-1 17 1,1-17-15,0 18 13,-1-18-13,1 18 14,17-18 0,-35 17 1,18 1-9,-1-18-6,1 0 13,-18 17-13,18-17 14,-18 18 1,17-18-15,-17 18 13,0-1-13,18-17 14,-18 18-14,18-18 13,-18 18-7,0-1 9,17 1-1,-17 0 1,18-1-1,-18 1 1,0-1 0,0 1-10,0 0 10,0 17 0,0-17-1,0-1 1,-18-17-15,18 18 13,0 0-13,0-1 14,-17 18-9,-1-17 10,0-18-15,1 35 14,17-17 0,-18 17 1,0-35-15,18 18 14,-17 0-14,17-1 20,-36 1-6,36 0-14,-17-1 45,-1-17-8,1 0-22,17 18-15,-18-18 13,0 0-13,1 17 14,17 1 0,-18-18-14,0 0 14,1 0 39,-1 0 8</inkml:trace>
    </iact:actionData>
  </iact:action>
  <iact:action type="add" startTime="178521">
    <iact:property name="dataType"/>
    <iact:actionData xml:id="d13">
      <inkml:trace xmlns:inkml="http://www.w3.org/2003/InkML" xml:id="stk13" contextRef="#ctx0" brushRef="#br0">10689 11677 0,'0'-18'216,"0"1"-201,0-1 1,0-17-15,0 17 14,0 0-9,0 1-5,0-36 14,0 18-14,0 17 13,0-17-13,0-1 14,0 1-14,0 0 14,0 0-14,0-1 13,0 1-13,0 0 14,-17 0-9,17 17 10,0 0-15,-18-17 14,18 0-14,0 17 13,0 0-13,-18 1 14,18-1-14,0 0 14,0-17-14,0 18 20,0-19-20,0 19 14,-17-1 0,17 0 1,0 1-15,0-1 13,0 0 2,-18 1-15,18-1 14,0-17-9,0 0-5,0 17 14,0 0-14,0-17 13,0 0-13,0 0 14,0 17 1,-18-17-15,18-1 13,0 1-13,0 17 14,0 1-9,0-36-5,0 35 14,0 1-14,0-1 14,0 0-14,0 1 13,0-1-13,0 0 14,0 1 1,0-1-15,0 0 13,0-17 8,0 18-6,0-19 0,0 19-1,0-1 1,0-17-1,0 17-8,0 0 9,0 1-15,0-1 13,0-17 2,18 35-1,-18-18 1,0 1 0,0-1-10,0 0 10,18 18 0,-18-17 30,0-1 39,0 0-69,17 1-1,1 17-8,-18-18 9,0 0-15,0 36 283,-18-18-283,18 35 13,-17-17 2,17 0-15,-18-18 14,18 35-14,0-17 13,-18-18 2,18 17 22,-17 1-7,17 0 22,-18-18 79,18 17-101</inkml:trace>
    </iact:actionData>
  </iact:action>
  <iact:action type="add" startTime="180992">
    <iact:property name="dataType"/>
    <iact:actionData xml:id="d14">
      <inkml:trace xmlns:inkml="http://www.w3.org/2003/InkML" xml:id="stk14" contextRef="#ctx0" brushRef="#br0">10654 9701 0,'-18'0'116,"1"0"-101,-1 0 1,0 0-1,1 18-14,-1-18 14,0 18 1,18-1-10,-17-17-5,-1 18 14,1-18 0,17 18 1,-18-18 0,18 17-1,0 1 7,-18-18 10,18 18-17</inkml:trace>
    </iact:actionData>
  </iact:action>
  <iact:action type="add" startTime="181880">
    <iact:property name="dataType"/>
    <iact:actionData xml:id="d15">
      <inkml:trace xmlns:inkml="http://www.w3.org/2003/InkML" xml:id="stk15" contextRef="#ctx0" brushRef="#br0">10566 9772 0,'17'0'122,"1"0"-106,0 0-1,-1 0-14,19 0 14,-19 18 16,1-1-15,-1 1-10,1-18-5,-18 18 14,35-18-14,-17 17 14,0 1-14,-1-18 13,1 17 2,0-17 0,-1 0 37</inkml:trace>
    </iact:actionData>
  </iact:action>
  <iact:action type="add" startTime="202833">
    <iact:property name="dataType"/>
    <iact:actionData xml:id="d16">
      <inkml:trace xmlns:inkml="http://www.w3.org/2003/InkML" xml:id="stk16" contextRef="#ctx0" brushRef="#br0">4251 13705 0,'18'0'53,"17"0"-37,-17-17-15,17 17 13,0-18-13,18 18 14,0-17-14,0 17 13,35 0-7,18 0 9,-18 0-15,36 0 0,-1 0 12,-35 0 3,18 0-15,-18 0 13,-17 0-13,-1 0 14,1 0-14,-36 0 14,18 0-9,0 0-5,0 0 14,-18 0-14,0 0 14,1 0-14,-1 0 13,18 0-13,0 17 14,0-17-14,-18 18 13,71-18-13,-53 0 14,17 0-8,-17 0-6,0 0 13,18 17-13,-18-17 14,17 18-14,18 0 13,18-18 2,18 17-15,-1-17 14,-17 18-14,18 0 13,-54-18-7,36 0-6,-36 0 14,-17 0-14,0 0 13,18 0-13,-36 17 14,18-17-14,-18 0 13,18 0-13,-17 0 14,16 0-14,1 0 14,0 0-9,0 0-5,0 0 14,0 0-14,18 0 13,-19 0-13,37 0 14,-19 18-14,1-18 14,17 0 0,18 0-14,-36 0 14,1 0-9,-1 0-5,1 0 14,17 0-14,-17 0 14,-18 0-14,-18 0 13,-17 0-13,-1 0 14,19 0-14,-19 0 14,18 0 7,-17 0-21,17 0 13,-17 0 2,17 0-15,-17 0 14,17 0-14,18 0 13,-35 0-13,17 0 14,-17 0-14,17 0 20,-17 0-20,-1 0 14,1 0-14,0 0 13,17 0-13,-18 0 14,19 0-14,17 0 13,0 0-13,-18 0 14,0-18-14,18 18 14,-18-17-9,1 17-5,-1 0 14,-18 0-14,1 0 13,0-18-13,17 18 14,-17 0-14,-1 0 14,19 0-14,-19-18 13,1 18-13,17-17 20,-17 17-20,-1-18 14,1 18 1,0 0 15</inkml:trace>
    </iact:actionData>
  </iact:action>
  <iact:action type="add" startTime="204651">
    <iact:property name="dataType"/>
    <iact:actionData xml:id="d17">
      <inkml:trace xmlns:inkml="http://www.w3.org/2003/InkML" xml:id="stk17" contextRef="#ctx0" brushRef="#br0">10178 13564 0,'17'0'15,"1"0"-8,0 0 8,-1 0-14,-17 18 14,35-18-14,1 18 13,-19-18 2,1 0-15,17 35 14,-17-35 0,0 0-8,-1 0-6,1 18 14,0-18-14,-1 17 13,1-17-13,-1 0 14,19 0-14,-19 0 13,19 0 2,-19 0 6,1 18-6,0-18-1,-1 0 1,1 17 0,-1-17 21,1 0-36,0 0 30,-18 18 0,-18-18 239,0 18-255,1-18-14,-1 17 14,1 1-14,-19 0 14,36-1 7,-17 1-21,-19 0 13,19-1-13,-19-17 14,19 35-14,-18-17 14,-1 17-14,19-35 13,-1 18-13,-17 17 14,-1-17 0,19-18-8,17 18 9,-18-18-15,0 0 13,18 17-13,-17-17 14,17 18 1,-18-18-15</inkml:trace>
    </iact:actionData>
  </iact:action>
  <iact:action type="add" startTime="206665">
    <iact:property name="dataType"/>
    <iact:actionData xml:id="d18">
      <inkml:trace xmlns:inkml="http://www.w3.org/2003/InkML" xml:id="stk18" contextRef="#ctx0" brushRef="#br0">4604 13247 0,'-18'0'31,"18"17"-16,-35 1-14,17 0 14,-17-18 1,0 17-15,-1 19 13,1-36-7,0 17-6,17 19 13,-17-19-13,17-17 14,-17 18-14,17 17 14,-17-35-14,17 18 13,-17-1-13,18 1 14,17 0 7,-36-18-21,36 17 76,-17-17-76,17 18 453,0 0-438,17-18-15,-17 17 13,36 1-13,-19 17 14,1-17-14,-1-1 14,1 1-9,17 0-5,-17-1 14,17 19-14,1-36 13,-36 17-13,35-17 14,-18 18-14,-17 0 14,18-18-14,0 0 13,-1 0 8,-17 17-21,18-17 14,-18 18 1,18-18-15,-1 0 13,-17 17 2,18-17 0</inkml:trace>
    </iact:actionData>
  </iact:action>
  <iact:action type="add" startTime="210129">
    <iact:property name="dataType"/>
    <iact:actionData xml:id="d19">
      <inkml:trace xmlns:inkml="http://www.w3.org/2003/InkML" xml:id="stk19" contextRef="#ctx0" brushRef="#br0">6509 12982 0,'17'0'84,"1"0"-83,35 0 14,0 0-14,17 0 13,54 0-13,-54 18 14,1-18-14,17 0 14,-35 0-9,-18 0-5,1 0 14,-19 0 0,1 0 1</inkml:trace>
    </iact:actionData>
  </iact:action>
  <iact:action type="add" startTime="210921">
    <iact:property name="dataType"/>
    <iact:actionData xml:id="d20">
      <inkml:trace xmlns:inkml="http://www.w3.org/2003/InkML" xml:id="stk20" contextRef="#ctx0" brushRef="#br0">6897 13035 0,'0'18'100,"0"-1"-85,0 19-14,0-1 14,0 0-14,0 18 14,0-18-14,0 1 13,0-1-7,0 0-6,0 1 13,0-1-13,0 18 14,0-18-14,0 0 14,17-35 0</inkml:trace>
    </iact:actionData>
  </iact:action>
  <iact:action type="add" startTime="216593">
    <iact:property name="dataType"/>
    <iact:actionData xml:id="d21">
      <inkml:trace xmlns:inkml="http://www.w3.org/2003/InkML" xml:id="stk21" contextRef="#ctx0" brushRef="#br0">4057 7479 0,'18'0'385,"-1"0"-369,1 0-10,0 0 10,-1 0-1,1 0-14,17 0 14,-17 0 1,17 18-1,-17-18-14,17 17 20,-17-17-20,34 0 14,1 0-14,0 0 14,-17 0-14,-1 0 13,-18 0-13,1 0 14,17 0-14,-17 18 14,0-18-14,17 0 13,-17 17-7,-1-17-6,19 0 13,16 0-13,-34 0 14,35 0-14,-35 0 14,17 0-14,-17 0 13,-1 0-13,1 0 14,17 0-14,-17 0 20,-1 0-20,19 18 14,-1-18-14,0 0 13,-17 0-13,17 18 14,0-18-14,1 0 14,-1 17-14,18-17 13,-18 0-13,36 0 14,-1 0-9,1 0-5,-18 0 14,17 0-14,18 0 14,-17 0-14,-18 0 13,0 18-13,0-18 14,-18 0-14,0 0 13,18 18-13,-17-18 21,16 0-21,1 17 13,-17-17-13,17 0 14,-1 0-14,1 0 13,0 0-13,0 0 14,18 0-14,-1 0 14,19 0-14,-37 0 13,37 0-7,-19 0-6,18 0 13,18 0-13,-18 0 14,1 0-14,-1 0 14,0 0-14,-17 0 13,34 0-13,-16 0 14,-19 0-14,54 0 14,-54 0-9,36 0 10,-18 0-15,18-17 13,-53 17-13,18 0 14,-1 0-14,1-18 14,-1 18-14,1 0 13,-18 0-13,17 0 14,-17-18-9,18 18-5,17 0 14,-35-17-14,0 17 14,17 0-14,-34 0 13,16 0-13,1 0 14,0 0-14,18 0 14,-1 0-14,1 0 13,0 0-7,-1 0-6,36 0 13,-53 0-13,17 0 14,1 0-14,-18 0 14,17 0 0,1 0-14,17 0 14,18 0-14,17-18 13,19 18-7,-37 0-6,19 0 14,-1 0-14,1-18 13,-18 18-13,-1 0 14,-16 0-14,-1 0 13,0 0-13,-17-17 14,34 17-14,-34 0 14,0 0-9,-1-18-5,18 1 14,1-1-14,-19 18 13,18 0-13,-17-18 14,-1 18-14,36-17 14,-35 17 0,17 0-14,18 0 14,-18-18-9,18 18-5,-18-18 14,18 18-14,-36 0 14,19 0-14,-1-17 13,-18 17-13,19 0 14,16 0-14,-34 0 14,17 0-14,36 0 13,-54 0-7,18 0-6,1 0 13,-1 0-13,-18 0 14,1 0-14,17 0 14,0 0-14,-17 0 13,35-18-13,-36 18 14,18-18-14,18 18 20,-53 0-20,18 0 14,-18-17-14,0 17 13,17 0-13,1 0 14,-1 0-14,-17 0 13,0 0-13,0 0 14,0 0-14,-18 0 14,0 0-9,1 0-5,-19 0 14,1 0 1,0 0-15,-1 0 13,1 0 2,0 0 15,-1 0-24,1 0-6,-1 0 13,-17-18 2,18 18-15,0 0 13,-1 0-13,19 0 14,-1 0-14,18 0 14,0 0-14,0 0 13,0 0-7,-18 0-6,18 0 13,-36 0-13,19 0 14,-19 0-14,19 0 14,17 0 16,-36-17-30,18 17 20,1 0-20,-1 0 14,0 0-14,-17 0 13,0 0-13,17-18 14,-18 18-14,1 0 14,0 0 0,-1 0 7,1 0 79,0 0-100,-1 0 60,-17-18 124</inkml:trace>
    </iact:actionData>
  </iact:action>
  <iact:action type="add" startTime="219641">
    <iact:property name="dataType"/>
    <iact:actionData xml:id="d22">
      <inkml:trace xmlns:inkml="http://www.w3.org/2003/InkML" xml:id="stk22" contextRef="#ctx0" brushRef="#br0">16845 7108 0,'18'0'100,"-1"0"-99,1 18 13,0 0 2,-1-18-15,1 0 14,17 0-14,-17 0 13,17 0-7,-17 0 8,-1 0 1,1 0-15,0 0 14,-18 17 0,17 1-14,1-18 14,-18 18 424,-18 17-438,-17 36 14,17-54 0,-17 71-14,0-52 14,17-1-14,18-17 13,-17 17-13,-1-18 14,0-17-8,18 18 8</inkml:trace>
    </iact:actionData>
  </iact:action>
  <iact:action type="add" startTime="221865">
    <iact:property name="dataType"/>
    <iact:actionData xml:id="d23">
      <inkml:trace xmlns:inkml="http://www.w3.org/2003/InkML" xml:id="stk23" contextRef="#ctx0" brushRef="#br0">4410 7320 0,'-36'0'53,"1"18"-37,18-18-15,-1 17 13,-17-17-13,-18 36 14,53-19-14,-36 1 13,19-18-13,-1 18 14,1-1-14,-1-17 20,0 18-5,1-18-15,-19 35 29,19-35-29,-1 0 14,-17 35-14,17-35 13,0 0-13,1 0 14,-1 18-9,1-18-5,34 0 277,1 0-262,-1 0 6,1 0-6,0 0-1,-1 0 16,1 0 123,0 18-122,-1-18-31,-17 17 13,53-17-13,-35 36 20,17-19-20,0 19 14,1-19-14,-1 18 14,0-35-14,1 36 13,16-19-13,-16-17 14,-19 18-14,1-18 13,17 18-13,-17-18 14,0 0-8,-18 17-6,17-17 13,1 0 2,-1 0-15,-17 18 13,0 0 2,18-18 0</inkml:trace>
    </iact:actionData>
  </iact:action>
  <iact:action type="add" startTime="237769">
    <iact:property name="dataType"/>
    <iact:actionData xml:id="d24">
      <inkml:trace xmlns:inkml="http://www.w3.org/2003/InkML" xml:id="stk24" contextRef="#ctx0" brushRef="#br0">4110 6879 0,'0'0'1,"18"-17"276,-18-1-255,0 0-6,0 1-15,0-1 14,0 0 0,0 1 1,-18 17-15,18-18 13,0 0 9,0 1-8,-18 17 1,1 0 15,-1 0-30,0 0 29,1 0-7,-1 0-8,0 0-14,1 17 14,-1-17-14,0 18 13,1 0-13,-1-18 14,1 17-14,-1-17 14,18 18-9,-18 0 10,18-1-15,-17-17 13,17 18-13,0 0 14,0-1-14,-18 1 14,18-1-14,0 1 13,0 0-13,0-1 14,0 19-9,0-19 10,0 1 0,18-18-1,-18 18 1,17-18-15,1 0 14,17 0 0,-17 0-8,17 0-6,0 0 13,-17-18-13,17-17 14,1 35 1,-1-36-15,-17 19 13,17-1-13,-18 0 14,1 1-14,-18-1 20,18 18-20,-1 0 29,-17 18 155,18-18-169,0 17-15,-18 1 14,17 0 0,-17-1 1,36-17-15,-36 36 13,17-36-7,-17 17 9,18-17-1,-1 0 17,1 0-17</inkml:trace>
    </iact:actionData>
  </iact:action>
  <iact:action type="add" startTime="240217">
    <iact:property name="dataType"/>
    <iact:actionData xml:id="d25">
      <inkml:trace xmlns:inkml="http://www.w3.org/2003/InkML" xml:id="stk25" contextRef="#ctx0" brushRef="#br0">17321 6368 0,'0'17'84,"0"1"-83,0 17 14,-17 0-14,17 1 13,0 17-13,0-18 14,0 0 1,0 18-10,0 0-5,0-18 14,0 1-14,35 17 13,-17-18-13,-18 0 14,0-17-14,0-1 14,0 1-14,0-36 114,0 1-93,0-1-21,0 0 13,0 1-13,0-18 14,0-18-14,0 17 14,0 1 0,17 17-14,1 1 14,-18-1-14,0 1 13,18-1-7,-1 18 9,-17-18-15,18 18 13,-18-17 2,35 17 0,-17 0-15,17 0 13,0 0 8,-17 0-21,0 17 14,-1-17-14,-17 18 14,36-18-14,-36 18 13,35-1-13,-35 1 14,17-1-14,1 1 13,-18 17-13,18-35 14,-18 18-8,0 17-6,0-17 13,0 0 2,0-1-1,0 1 1,0-1 0,-18 1 6,-17 0-6,0-1-1,-1-17-14,19 0 14,-1 18-14,0-18 13,1 0-13,-1 18 14,0-18 1,1 0-10,-1 0 10,1 0 46,17-18-8</inkml:trace>
    </iact:actionData>
  </iact:action>
  <iact:action type="add" startTime="246657">
    <iact:property name="dataType"/>
    <iact:actionData xml:id="d26">
      <inkml:trace xmlns:inkml="http://www.w3.org/2003/InkML" xml:id="stk26" contextRef="#ctx0" brushRef="#br0">7955 7003 0,'0'-18'15,"18"18"23,-1-18-22,1 1-1,0 17 1,-1 0-15,1 0 13,0 0-13,17 0 14,0 0-8,0 0-6,-17 0 13,17 0-13,-17 17 14,17-17 0,-17 18-14,0-18 14,-1 0-14,-17 18 14,0-1 38,0 1-37,0 0-1,0-1-14,0 1 14,-17-1 1,17 1-10,-18-18-5,0 35 14,-17-35-14,35 36 14,-35-19-14,35 1 13,-36 0 2,19-18-1,17 17 1,-18-17-9,36 0 309,17 0-315,0 0 14,18-17-14,18-19 13,-18 36-13,0 0 14,-18-17-14,0-1 14,-17 18-14,17-18 20,-17 18-6,-1 0-14,1 0 61</inkml:trace>
    </iact:actionData>
  </iact:action>
  <iact:action type="add" startTime="248337">
    <iact:property name="dataType"/>
    <iact:actionData xml:id="d27">
      <inkml:trace xmlns:inkml="http://www.w3.org/2003/InkML" xml:id="stk27" contextRef="#ctx0" brushRef="#br0">8431 6879 0,'36'0'100,"17"0"-99,17 0 13,1 0-13,-1 0 14,18 0-14,18 0 14,18 0-9,-54-17-5,1 17 14,-36-18-14,18 18 14,-35 0 0</inkml:trace>
    </iact:actionData>
  </iact:action>
  <iact:action type="add" startTime="249377">
    <iact:property name="dataType"/>
    <iact:actionData xml:id="d28">
      <inkml:trace xmlns:inkml="http://www.w3.org/2003/InkML" xml:id="stk28" contextRef="#ctx0" brushRef="#br0">8837 6897 0,'0'17'122,"0"19"-106,0-1-15,0-17 13,0 17-13,18 0 14,-18 18-14,17-35 13,-17-1-13,0 19 14,0-1-14,0-17 20,0-1-5,0 1-1,0 0 48,18-18-41</inkml:trace>
    </iact:actionData>
  </iact:action>
  <iact:action type="add" startTime="295514">
    <iact:property name="dataType"/>
    <iact:actionData xml:id="d29">
      <inkml:trace xmlns:inkml="http://www.w3.org/2003/InkML" xml:id="stk29" contextRef="#ctx0" brushRef="#br0">12629 16175 0,'0'0'1,"-17"0"13,-1 18-7,-17-1 8,0-17 1,17 0 0,0 0-1,18 18-14,-17-18 14,-19 0 0,1 0-8,18 0-6,-1 17 14,-17-17-14,-1 0 13,19 0-13,-19 0 14,19 0-14,-19 0 13,1 0-13,18 0 14,-1 0-14,-17 0 20,17-17-5,0 17-15,1 0 13,-1 0-13,18-18 14,-35 18-14,17-17 14,1-1 0,-1 18-14,-17-18 14,17 1-9,-17-1 10,-1 0 0,36 1-15,-17 17 13,17-18 2,-35 18 0,35-18-15,-36 1 20,36-1-6,-35-17 1,35 17 0,0 1-15,-18-19 13,1 1-13,17 17 14,0 1-14,-18-19 13,18 19-7,-18-18-6,18 17 14,0-17-14,0 17 13,0 0-13,0-17 14,0 17-14,0 1 14,0-18-14,18 35 13,-18-18-13,0 0 14,0 1-9,18-1 10,-18 0-15,17 1 13,1-19-13,0 19 14,17-19-14,0 1 14,0 35 0,-17-35-14,0 35 14,52-35-8,-34 17-6,-19-17 13,36 17-13,-18 0 14,1 1-14,-1-1 13,0 18-13,0-35 14,1 17-14,-1 18 14,0-35-14,1 35 13,17-18-7,-36 18-6,36-17 13,-35 17-13,17-18 14,-17 18 1,-1 0-15,1 0 13,0 0-13,-1 0 14,1 0-14,-1 0 13,1 0-7,35 0-6,0 0 14,0 18-14,0-18 13,0 17-13,17-17 14,-17 18-14,0 0 14,-18-1-14,18-17 13,-35 36-13,0-19 14,17-17-9,-18 18-5,19-1 14,-19 1 1,1 0-15,17-1 13,-17 1-13,17 0 14,-35-1-14,35 1 13,-35 0-13,36-1 14,-19 1-8,1 17 8,0-35 1,-18 18-15,0-1 13,17-17-13,-17 36 14,0-19 1,0 1-15,0 0 13,0-1-7,18 1-6,-18 0 13,18-18-13,-18 17 14,0 1-14,0-1 14,0 1-14,0 0 13,17-1 2,-17 1 0,0 0-10,0-1 10,0 1-1,0 0-14,0-1 14,0 1 1,0-1-15,0 1 13,0 0 2,0-1-10,-17-17-5,17 18 14,0 0-14,-18-1 14,18 19 0,-18-36 1,18 17-15,0 1 14,-35-1 0,35 1-8,-18 0 8,18-1-14,-17 1 14,-1-18 1,18 18-15,-18-18 13,1 17 2,-1 1-1,1 0-8,-1-1 24,0-17-15,1 0 15,-1 0 7,0 18-22,1-18-1,-1 0 1,0 0-1,18 18-14,-17-18 14,-18 0-8,17 0-6,0 0 13,1 0-13,-19 0 14,19 0 0,-1 0 1,0 17-15,1-17 14,-18 0 7,17 0-7,0 0 1,18 18-15,-35-18 14,17 0 0,1 17 1,-1-17-15,0 0 20,1 0-20,-1 0 14,0 0 0,1 0 1,-1 0 0,1 18-15,-1-18 13,0 0 8,1 18-6,-1-18-15,-17 17 14,17-17 0,18 18-14,-35-18 14,17 0-14,1 0 13,-1 0 2,-17 0-9,35 18 8,-18-18-14,0 0 30,1 0-16,-19 0 23,19 0 9</inkml:trace>
    </iact:actionData>
  </iact:action>
  <iact:action type="add" startTime="315721">
    <iact:property name="dataType"/>
    <iact:actionData xml:id="d30">
      <inkml:trace xmlns:inkml="http://www.w3.org/2003/InkML" xml:id="stk30" contextRef="#ctx0" brushRef="#br0">19738 8237 0,'-18'0'115,"1"0"-99,-19 0 0,19 0-1,-1 0 7,18-17-6,-18 17-15,1 0 14,-1 0-14,1 0 29,-19 17-29,19-17 29,-1 0-23,0 0 8,18 18-14,-17-18 30,17 18-30,-18-18 29,18 17-8,0 1-21,-35-18 14,35 18-14,-18-18 13,18 17-13,-17 18 14,17-17 1,-18 0-1,18-1-14,0 1 14,0 0-9,0-1-5,0 1 14,0 0 1,0-1-15,0 1 13,0 0-13,0-1 14,0 1 0,0-1 23,0 1-22,0 0-15,18-1 29,-18 1-14,35-18-15,-18 0 20,-17 18-20,36-18 14,-19 17 0,1-17-14,0 0 14,-1 0 0,1 0-14,17 0 14,-17 0 7,-1 0-21,1 0 14,0 0 1,17 0-1,-17 0 1,-1 0-1,1 0 8,0 0-8,-1 0 17,1 0-17,-18-17-14</inkml:trace>
    </iact:actionData>
  </iact:action>
  <iact:action type="add" startTime="317617">
    <iact:property name="dataType"/>
    <iact:actionData xml:id="d31">
      <inkml:trace xmlns:inkml="http://www.w3.org/2003/InkML" xml:id="stk31" contextRef="#ctx0" brushRef="#br0">19579 8484 0,'18'0'115,"-1"0"-83,1 0-31,17 0 13,1 0-13,17 0 14,-18 0-9,18 0-5,0 0 14,0 0-14,0 0 14,-18 0-14,-18 0 13,1 0 18,0 0-10,-36 0 141</inkml:trace>
    </iact:actionData>
  </iact:action>
  <iact:action type="add" startTime="318417">
    <iact:property name="dataType"/>
    <iact:actionData xml:id="d32">
      <inkml:trace xmlns:inkml="http://www.w3.org/2003/InkML" xml:id="stk32" contextRef="#ctx0" brushRef="#br0">19897 8520 0,'0'17'162,"0"1"-161,0 0 14,0-1-14,0 1 14,-18 17-9,18-17-5,0-1 14,0 19-14,0-19 13,0 1-13,-18 0 14,18 17-14,0-18 14,0 1 0,0 0-14,0-1 20,0 1-5,0 0 0,0-1-15,0 19 29,0-19-29,0 18 36,0-17-6,0 0 0,0-1-15,0 1 6</inkml:trace>
    </iact:actionData>
  </iact:action>
  <iact:action type="add" startTime="321033">
    <iact:property name="dataType"/>
    <iact:actionData xml:id="d33">
      <inkml:trace xmlns:inkml="http://www.w3.org/2003/InkML" xml:id="stk33" contextRef="#ctx0" brushRef="#br0">20408 8449 0,'0'18'147,"35"-18"-146,-17 0 13,0 0 8,17 0-6,-17 0 0,-1 0 15,1 0 22</inkml:trace>
    </iact:actionData>
  </iact:action>
  <iact:action type="add" startTime="322753">
    <iact:property name="dataType"/>
    <iact:actionData xml:id="d34">
      <inkml:trace xmlns:inkml="http://www.w3.org/2003/InkML" xml:id="stk34" contextRef="#ctx0" brushRef="#br0">20426 8608 0,'17'0'84,"1"0"-83,17 0 0,-17 0 13,17 0 1,-17 0-14,0 0 30,-1 0-9,1 0 25</inkml:trace>
    </iact:actionData>
  </iact:action>
  <iact:action type="add" startTime="323889">
    <iact:property name="dataType"/>
    <iact:actionData xml:id="d35">
      <inkml:trace xmlns:inkml="http://www.w3.org/2003/InkML" xml:id="stk35" contextRef="#ctx0" brushRef="#br0">21308 8555 0,'-18'0'68,"36"0"-5,-1 0-57,36 0-5,-17 0 14,-1 0-14,18 0 13,0 0-13,0-18 14,0 18-14,17-17 14,36 17-14,-53-18 13,17 18-13,-17 0 14,18 0-9,-18 0 10,-18 0-15,18 0 14,-35 0-14,-1 0 13,1 0-13,0 0 14,-1 0 54,-17-18-53</inkml:trace>
    </iact:actionData>
  </iact:action>
  <iact:action type="add" startTime="324865">
    <iact:property name="dataType"/>
    <iact:actionData xml:id="d36">
      <inkml:trace xmlns:inkml="http://www.w3.org/2003/InkML" xml:id="stk36" contextRef="#ctx0" brushRef="#br0">21237 9472 0,'0'-18'31,"18"18"-16,0-17-14,-1-1 14,-17-17-9,35 0-5,-17-1 14,17 1-14,-17 17 14,0-17-14,-1-18 13,1 18-13,17 0 14,-35-1-14,18 1 14,-1 0-14,1 0 20,0-1-20,-1 1 13,-17 17-13,18 1 14,0-19-14,-18 72 283,0-19-268,0 19-1,0-1-14,0-17 14,0 17 0,0-18 8,0 1-8,0 0 1,0-1-1,17-17 1,-17 18 0,18-18 22,0 0-37,-1 0 13,1 0 2,-1 18-1,1-18-14,-18 17 14,18-17-14,17 0 20,0-17-5,-17-19-1,-18 19 1,18-1-15,-18 0 14,17 1-14,-17-1 13,18 1-13,0-19 14,-18 19-9,0-1 26,0 0 739,0 1-671,17 17-84,-17 17 347,0 1-347,0 0-9,0-1 8,0 1-14,0 0 14,0-1-14,0 1 13,0-1-13,0 19 30,0-19-9,0 1-7,0 0 17</inkml:trace>
    </iact:actionData>
  </iact:action>
  <iact:action type="add" startTime="328217">
    <iact:property name="dataType"/>
    <iact:actionData xml:id="d37">
      <inkml:trace xmlns:inkml="http://www.w3.org/2003/InkML" xml:id="stk37" contextRef="#ctx0" brushRef="#br0">21661 8114 0,'-18'18'84,"0"-1"-83,1 1 14,-1-1-14,18 1 13,-35 0-7,17-1-6,-17 1 29,35 0-14,-18-18-1,18 17 1,-17-17 84,-1 18-84</inkml:trace>
    </iact:actionData>
  </iact:action>
  <iact:action type="add" startTime="329184">
    <iact:property name="dataType"/>
    <iact:actionData xml:id="d38">
      <inkml:trace xmlns:inkml="http://www.w3.org/2003/InkML" xml:id="stk38" contextRef="#ctx0" brushRef="#br0">21537 7938 0,'18'0'69,"-18"17"-38,0 1-16,17-1 1,-17 1-15,0 17 20,18-17-5,17 0-15,-17 35 13,-18-36-13,18 1 14,-1 17-14,1-17 14,-18-1-14,35 19 13,-17-19-13,-18 1 14,17 0-8,1-1-6,0-17 13,-1 18 2,1-18-1,0 17 1,-18 1 0,17 0 21,1-18-21,-18 17 0,18-17 15</inkml:trace>
    </iact:actionData>
  </iact:action>
  <iact:action type="add" startTime="376442">
    <iact:property name="dataType"/>
    <iact:actionData xml:id="d39">
      <inkml:trace xmlns:inkml="http://www.w3.org/2003/InkML" xml:id="stk39" contextRef="#ctx0" brushRef="#br0">19544 9984 0,'0'-18'31,"0"36"392,0-1-407,0 1-1,0 0 54,0 17-68,0-18 30,18-17-16</inkml:trace>
    </iact:actionData>
  </iact:action>
  <iact:action type="add" startTime="377698">
    <iact:property name="dataType"/>
    <iact:actionData xml:id="d40">
      <inkml:trace xmlns:inkml="http://www.w3.org/2003/InkML" xml:id="stk40" contextRef="#ctx0" brushRef="#br0">19844 9895 0,'0'18'100,"0"17"-85,0-17-14,0 17 14,0 18-14,0-18 14,-18-17-14,0 17 13,18-17-13,0 0 14,-17-1-14,-1 1 20,1-18-5,17 18-15,-18-1 29,0-17 23,1 0-21,17-17 253,0-1-254,0 0-30,0 1 14,17 17-14,-17-18 13,18 0 9,-18 1-8,0-1 17,18 18 199,-1 0-208,1-18-22,-1 18 13,1 0 87</inkml:trace>
    </iact:actionData>
  </iact:action>
  <iact:action type="add" startTime="379456">
    <iact:property name="dataType"/>
    <iact:actionData xml:id="d41">
      <inkml:trace xmlns:inkml="http://www.w3.org/2003/InkML" xml:id="stk41" contextRef="#ctx0" brushRef="#br0">19368 10389 0,'17'0'69,"18"0"-54,18 0-14,71-17 14,-1 17-14,1 0 13,-36 0-13,18-18 14,-53 18-8,0 0-6,-36 0 13,-17-18 2,-17 18 115</inkml:trace>
    </iact:actionData>
  </iact:action>
  <iact:action type="add" startTime="380305">
    <iact:property name="dataType"/>
    <iact:actionData xml:id="d42">
      <inkml:trace xmlns:inkml="http://www.w3.org/2003/InkML" xml:id="stk42" contextRef="#ctx0" brushRef="#br0">19756 10425 0,'17'0'115,"-17"17"-114,0 19 14,0-1-14,0 18 14,0-18-14,0 0 13,0 18-13,18-18 14,-18 1-14,0-19 14,0 1-9,17-18 157,-17-18-162</inkml:trace>
    </iact:actionData>
  </iact:action>
  <iact:action type="add" startTime="381290">
    <iact:property name="dataType"/>
    <iact:actionData xml:id="d43">
      <inkml:trace xmlns:inkml="http://www.w3.org/2003/InkML" xml:id="stk43" contextRef="#ctx0" brushRef="#br0">20320 10001 0,'18'0'100,"-1"0"-94,1 0 10,0 0 15</inkml:trace>
    </iact:actionData>
  </iact:action>
  <iact:action type="add" startTime="381841">
    <iact:property name="dataType"/>
    <iact:actionData xml:id="d44">
      <inkml:trace xmlns:inkml="http://www.w3.org/2003/InkML" xml:id="stk44" contextRef="#ctx0" brushRef="#br0">20144 10178 0,'17'0'31,"19"0"-30,-19 0 13,36-18-13,-18 18 20,18 0-20,-35 0 14,0 0-14,-1 0 14,1-18-14,-1 18 29,1 0-14,0 0 53</inkml:trace>
    </iact:actionData>
  </iact:action>
  <iact:action type="add" startTime="382689">
    <iact:property name="dataType"/>
    <iact:actionData xml:id="d45">
      <inkml:trace xmlns:inkml="http://www.w3.org/2003/InkML" xml:id="stk45" contextRef="#ctx0" brushRef="#br0">20391 10354 0,'-18'0'15,"0"0"7,1 0-21,-1 0 14,0 0 1,1 18-15,17-1 13,0 1 2,-18-18-1,18 18-8,-18-1 9,18 1-15,-17 0 13,17 17 2,0-18 15,35-17 38,-17 0-53,17 0-1,-17 0-14,-1 0 20,19-17-20,-19 17 14,1-18 1,-1 18-1,1-17 1,-18-1 0,0 0 6,0 1-7,0-1 133,-35 18-79</inkml:trace>
    </iact:actionData>
  </iact:action>
  <iact:action type="add" startTime="383930">
    <iact:property name="dataType"/>
    <iact:actionData xml:id="d46">
      <inkml:trace xmlns:inkml="http://www.w3.org/2003/InkML" xml:id="stk46" contextRef="#ctx0" brushRef="#br0">20655 9737 0,'0'35'62,"0"18"-61,0 0 14,0 17-9,0 19-5,0-1 14,0 35-14,0 18 13,0-17-13,18-1 14,-18 1-14,17-36 14,1 0-14,0-35 13,-1-18 2,-17-17-10,0 0 10,0-36 147,0 0-162,0 1 20,0-19-20</inkml:trace>
    </iact:actionData>
  </iact:action>
  <iact:action type="add" startTime="384730">
    <iact:property name="dataType"/>
    <iact:actionData xml:id="d47">
      <inkml:trace xmlns:inkml="http://www.w3.org/2003/InkML" xml:id="stk47" contextRef="#ctx0" brushRef="#br0">20743 10495 0,'18'0'84,"0"0"-68,-1 0-1,19-17 1,-1 17-15,18 0 14,-18 0-14,-17 0 13,17 0-13,-17 0 14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03:45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7655">
    <iact:property name="dataType"/>
    <iact:actionData xml:id="d0">
      <inkml:trace xmlns:inkml="http://www.w3.org/2003/InkML" xml:id="stk0" contextRef="#ctx0" brushRef="#br0">6015 8784 0,'35'0'147,"-17"0"-146,70 0 20,-35 0-20,-18 0 13,18 0-13,0 0 14,0 0 1,17 0-15,-34 0 13,-19 0-13,19 0 14,-19 0-14,1 0 14,0 0-9,-36 0 194,-17 0-168,-18 0-17,0 0 1,35 0 0,-35 0-1,18 0-8,17 0 8,1 0 1,-19 0 0,19 0-1,-1 0 1,1 0-15,-19 0 20,19 0-20,-1 0 14,0 0 16,1 0-30,-1 0 29</inkml:trace>
    </iact:actionData>
  </iact:action>
  <iact:action type="add" startTime="50983">
    <iact:property name="dataType"/>
    <iact:actionData xml:id="d1">
      <inkml:trace xmlns:inkml="http://www.w3.org/2003/InkML" xml:id="stk1" contextRef="#ctx0" brushRef="#br0">3863 7585 0,'18'0'131,"70"0"-109,194 0 9,-123 0-15,-36 0 15,124 17-30,-106 1 5,124 17 9,-36-17 1,-123-18-15,70 0 14,-105 0 0,-18 0 1,70 18-15,-70-18 20,-17 0-20,16 0 14,1 0-14,-17 0 0,17 0 12,-1 0-12,1 0 14,0 0-14,0 0 14,0 0-14,0 0 13,-18 0 2,18 0-10,-17 0-5,16 0 14,-16 17-14,17-17 14,0 0-14,-1 0 13,1 0-13,0 0 14,0 0-14,0 0 13,0 0-13,0 0 14,-18 0-8,1 0-6,-1 0 13,18 0-13,-18 0 14,18 0-14,-35 0 13,34 0 2,1 0-15,0 0 0,-4092-17 13,8149 17 1,-4057 0-8,-18 0-6,18-18 14,18 18-14,-36-18 13,18 18-13,0 0 14,17-17-14,-17-1 13,-18 0-13,18 18 14,0 0-14,-18 0 14,18 0-9,0-17 10,0 17-15,0 0 13,18 0-13,-1 0 0,-17 0 13,0 0-13,0 0 14,18-18-14,-36 0 13,53 1-13,-35 17 20,0-18-20,0 1 14,35 17-14,0-18 14,0 18-14,-17-18 13,-1 18-13,36-17 14,-53 17-14,18 0 14,-1 0-14,1-18 13,-18 18-7,17-18-6,-34 18 13,17-17-13,-18 17 14,0 0-14,0 0 14,1-18-14,-1 18 13,-17 0-13,-1 0 14,19-18-14,-1 1 20,-18 17 10</inkml:trace>
    </iact:actionData>
  </iact:action>
  <iact:action type="add" startTime="53216">
    <iact:property name="dataType"/>
    <iact:actionData xml:id="d2">
      <inkml:trace xmlns:inkml="http://www.w3.org/2003/InkML" xml:id="stk2" contextRef="#ctx0" brushRef="#br0">6050 8784 0,'18'0'122,"-1"0"-106,1 0-15,17 0 13,1 0-13,-1 0 14,0 0 0,18 0-14,-18 0 14,18 0-14,0 0 14,-35 0-9,35 0-5,-53-17 14,17 17-14,-34 0 283,-19 0-268,1 0-15,0 0 13,0 0-13,-1 0 14,1 0-14,0 0 13,0 0-13,17 17 14,0-17-14,-17 0 20,17 0-5,-17 0 15,17 0 0,1 0-8,-1 0-22,1 0 29,-1 18-14,0-18-1,36 0 170,0 0-169,52 0-1,18 0 7,-52 0-6,-19 0 0,54 0-15,-36 0 0,0 0 12,-17 0 3,0 0-15,17 0 0,-18 0 28,1 0-7,0 0-21,-1 0 61,-34 0 60,-1 0-106,-158 0 15,35 0-15,52 0-15,54 0 14,0 0-14,0 0 20,17 0-20</inkml:trace>
    </iact:actionData>
  </iact:action>
  <iact:action type="add" startTime="67335">
    <iact:property name="dataType"/>
    <iact:actionData xml:id="d3">
      <inkml:trace xmlns:inkml="http://www.w3.org/2003/InkML" xml:id="stk3" contextRef="#ctx0" brushRef="#br0">7849 8819 0,'18'0'216,"17"-17"-194,36 17 9,-54 0-30,1 0 14,17 0-14,1 0 13,-19 0-13,1 0 14,17 0-14,0 0 14,-17 0-9,17-18-5,-17 18 14,17 0-14,18 0 13,-35 0 2,-1 0 0,1 0-15,35-17 0,-35 17 12,17 0 3,-17 0-10,-1 0-5,1 0 14,0 0-14,-1 0 14,1 0-14,-1 0 13,1 0-13,0 0 14,17 0 1,-17 0-15,-1 0 13,1 0-7,17 0 8,-17 0-14,-1 0 14,1 0-14,17 0 14,-17 0-14,17 0 13,-17 0-13,0 0 14,17 0-14,-18 0 13,36 0-7,-17 0 9,-19 0-15,19 0 13,-1-18-13,-17 18 14,-1 0-14,18 0 13,-35-18-13,18 18 14,0 0-14,17 0 14,-17 0-9,17 0 10,-17 0-15,17 0 13,0 0-13,0 0 14,1 0-14,-1 0 14,0 0-14,-17 0 13,35-17-13,0 17 20,-36 0-20,19-36 14,-1 36-14,0 0 14,-17 0 0,17 0-14,-17 0 14,-1 0-14,19 0 14,-19 0-14,1 0 13,0 0-7,-1 0-6,1-17 13,-1 17-13,19 0 30,-19 0-16,1 0 1,0 0-15,-1 0 20,19 0-5,-19 0-1,1 0 1,-1 0-15,1 0 13,-18-18 2,18 18 0,-1 0-10,-17-18 126</inkml:trace>
    </iact:actionData>
  </iact:action>
  <iact:action type="add" startTime="72856">
    <iact:property name="dataType"/>
    <iact:actionData xml:id="d4">
      <inkml:trace xmlns:inkml="http://www.w3.org/2003/InkML" xml:id="stk4" contextRef="#ctx0" brushRef="#br0">8167 8996 0,'0'35'138,"-53"18"-123,18 18 1,17-54 15,18 1-30,-18-18 14,18 18-14,-17-18 67,17 17-53,17-17 117</inkml:trace>
    </iact:actionData>
  </iact:action>
  <iact:action type="add" startTime="73592">
    <iact:property name="dataType"/>
    <iact:actionData xml:id="d5">
      <inkml:trace xmlns:inkml="http://www.w3.org/2003/InkML" xml:id="stk5" contextRef="#ctx0" brushRef="#br0">8114 9137 0,'18'0'100,"-1"18"-84,1 17-1,-18-17 1,17-18-1,-17 17-14,18-17 0,-18 18 35</inkml:trace>
    </iact:actionData>
  </iact:action>
  <iact:action type="add" startTime="74239">
    <iact:property name="dataType"/>
    <iact:actionData xml:id="d6">
      <inkml:trace xmlns:inkml="http://www.w3.org/2003/InkML" xml:id="stk6" contextRef="#ctx0" brushRef="#br0">8220 9208 0,'17'0'84,"1"-18"-68,17 18-1,-35-18-14,18 18 14,0 0-14,-18-17 20,17 17 10,-17-18-15,0 0 15,18 18-30,-1 0 20,-17-17-5,18 17 0</inkml:trace>
    </iact:actionData>
  </iact:action>
  <iact:action type="add" startTime="74911">
    <iact:property name="dataType"/>
    <iact:actionData xml:id="d7">
      <inkml:trace xmlns:inkml="http://www.w3.org/2003/InkML" xml:id="stk7" contextRef="#ctx0" brushRef="#br0">8396 9049 0,'0'17'100,"0"19"-99,0-1 13,0-17-13,0-1 14,0 19 1,0-19-1,0 1-14,0-1 20,0 1-20</inkml:trace>
    </iact:actionData>
  </iact:action>
  <iact:action type="add" startTime="75634">
    <iact:property name="dataType"/>
    <iact:actionData xml:id="d8">
      <inkml:trace xmlns:inkml="http://www.w3.org/2003/InkML" xml:id="stk8" contextRef="#ctx0" brushRef="#br0">8273 9366 0,'-18'18'1,"18"0"13,0-1 2,0 1-1,0-1 23,0 1-37,18-18 14,-1 18-14,1-18 13,0 0 2,-1 0-15,1 0 14,-1 0 0,1 0-8,0 0-6,-1 0 14,1 0 0,0 0 1,-18-18 15,0 0-15,0 1 6,0-1 25,-18 1-16,18-1-25,-53 18 10,35 0 0,1-18-1,-1 18-14,1 0 14,-1 0 1,0 0-1,1 0-8,-1 0 24,0 0 38,1 0-38</inkml:trace>
    </iact:actionData>
  </iact:action>
  <iact:action type="add" startTime="76952">
    <iact:property name="dataType"/>
    <iact:actionData xml:id="d9">
      <inkml:trace xmlns:inkml="http://www.w3.org/2003/InkML" xml:id="stk9" contextRef="#ctx0" brushRef="#br0">8573 8961 0,'35'0'31,"-18"0"-16,36 0-8,-35 0 9,0 0-1,-1 0 48,-17 17-26,0 1-21,0 17 0,0 0-1,18 1 7,-18 17-6,0-36 0,0 1-15,0 0 0,0-1 28,0 1-13,0-1 6</inkml:trace>
    </iact:actionData>
  </iact:action>
  <iact:action type="add" startTime="77752">
    <iact:property name="dataType"/>
    <iact:actionData xml:id="d10">
      <inkml:trace xmlns:inkml="http://www.w3.org/2003/InkML" xml:id="stk10" contextRef="#ctx0" brushRef="#br0">8625 9190 0,'0'18'84,"0"17"-68,0-18-1,0 1-14</inkml:trace>
    </iact:actionData>
  </iact:action>
  <iact:action type="add" startTime="78327">
    <iact:property name="dataType"/>
    <iact:actionData xml:id="d11">
      <inkml:trace xmlns:inkml="http://www.w3.org/2003/InkML" xml:id="stk11" contextRef="#ctx0" brushRef="#br0">8537 9349 0,'18'0'84,"35"0"-68,-18-18-1,18 0 1,0 18-15,0 0 0,0-17 13,0 17 1,17 0-14,-17-18 14,18 18-9,-36-18-5,18 18 14,-18 0-14,-17-17 14,-1 17 0</inkml:trace>
    </iact:actionData>
  </iact:action>
  <iact:action type="add" startTime="79432">
    <iact:property name="dataType"/>
    <iact:actionData xml:id="d12">
      <inkml:trace xmlns:inkml="http://www.w3.org/2003/InkML" xml:id="stk12" contextRef="#ctx0" brushRef="#br0">8749 9402 0,'0'35'84,"0"-18"-68,0 36-1,0-17 1,0-1-15,0-17 14,0 17-14,0-18 13,0 1 2,0 0-10,0-1 26,18-17-17,-1 0-14,1 0 14,-1 0-14,1 0 14,0 0 0,-1 0-8,1-35 8,0 35-14,-1-35 14,-17 17-14,0 1 14,18-1-14,-18 0 13,0 1-13,0-1 14,18 0-14,-18 1 20,-18-1 10,0 0 0,18 1-15,-35 17 0,0 0-10,17 0 10,-17 0-15,17 0 13,1 0 18,-19 0 37,19 0-38</inkml:trace>
    </iact:actionData>
  </iact:action>
  <iact:action type="add" startTime="80616">
    <iact:property name="dataType"/>
    <iact:actionData xml:id="d13">
      <inkml:trace xmlns:inkml="http://www.w3.org/2003/InkML" xml:id="stk13" contextRef="#ctx0" brushRef="#br0">9366 8837 0,'18'0'46,"0"0"8,17 18-53,18-18 13,-18 17 2,-17-17 0</inkml:trace>
    </iact:actionData>
  </iact:action>
  <iact:action type="add" startTime="81671">
    <iact:property name="dataType"/>
    <iact:actionData xml:id="d14">
      <inkml:trace xmlns:inkml="http://www.w3.org/2003/InkML" xml:id="stk14" contextRef="#ctx0" brushRef="#br0">9155 9031 0,'17'0'84,"19"-18"-83,16 1 14,19-1-14,-18 18 13,0-17-13,0-1 14,0 0 1,-18 18-10,0-17-5,0 17 14,-35-18-14,18 18 13</inkml:trace>
    </iact:actionData>
  </iact:action>
  <iact:action type="add" startTime="82408">
    <iact:property name="dataType"/>
    <iact:actionData xml:id="d15">
      <inkml:trace xmlns:inkml="http://www.w3.org/2003/InkML" xml:id="stk15" contextRef="#ctx0" brushRef="#br0">9437 9031 0,'-18'0'69,"18"35"-54,0-17 1,0 0-1,0-1-8,18-17 55,-1 0-61,1 0 14,0 0-14,-1 0 14,1 0-9,0 0 25,-1 0 16,-17-17 7,0-1-39,0 0 17,-17 1 52,-1 17-83,0 0 14,1 0-14,-1 0 20,0 0-5,1 0 15,-1 0 22,1 0-21,17 17-17,0 1 1</inkml:trace>
    </iact:actionData>
  </iact:action>
  <iact:action type="add" startTime="83521">
    <iact:property name="dataType"/>
    <iact:actionData xml:id="d16">
      <inkml:trace xmlns:inkml="http://www.w3.org/2003/InkML" xml:id="stk16" contextRef="#ctx0" brushRef="#br0">9437 9155 0,'0'0'1,"0"17"0,0 1 12,0 0 3,0-1-15,0 1 13,0-1 2,0 1 0,-18 0 53,1-18-54,-1 0 1,0 17 6,54-17 110,16-17-131,1-1 13,-17 0-13,17 1 14,-1 17-14,-16-18 14,-1 18-14,0 0 13,-17 0-7,0 0 24</inkml:trace>
    </iact:actionData>
  </iact:action>
  <iact:action type="add" startTime="84343">
    <iact:property name="dataType"/>
    <iact:actionData xml:id="d17">
      <inkml:trace xmlns:inkml="http://www.w3.org/2003/InkML" xml:id="stk17" contextRef="#ctx0" brushRef="#br0">9790 8908 0,'0'17'46,"0"1"-30,0 0 0,0 17-10,0 0-5,0 0 14,0 18-14,0-35 13,0 17-13,0 1 14,0-1-14,0 0 14,0-17-14,0-1 13,0-34 124,0-1-122</inkml:trace>
    </iact:actionData>
  </iact:action>
  <iact:action type="add" startTime="84856">
    <iact:property name="dataType"/>
    <iact:actionData xml:id="d18">
      <inkml:trace xmlns:inkml="http://www.w3.org/2003/InkML" xml:id="stk18" contextRef="#ctx0" brushRef="#br0">9790 9208 0,'17'0'15,"-17"-18"1,18 18 15,0 0-24,-1-18 8,1 18 1,-1 0 15,-17-17 7,18 17-37</inkml:trace>
    </iact:actionData>
  </iact:action>
  <iact:action type="add" startTime="85674">
    <iact:property name="dataType"/>
    <iact:actionData xml:id="d19">
      <inkml:trace xmlns:inkml="http://www.w3.org/2003/InkML" xml:id="stk19" contextRef="#ctx0" brushRef="#br0">9613 9454 0,'0'0'1,"53"-35"0,0 18 0,-53-1 11,35 0 4,-17 18 6,0 18 326,-18 0-347,0 17 13,0-18-13,0 19 14,0-19-14,0 19 20,0-19-20,0 1 14,17 0 0</inkml:trace>
    </iact:actionData>
  </iact:action>
  <iact:action type="add" startTime="87143">
    <iact:property name="dataType"/>
    <iact:actionData xml:id="d20">
      <inkml:trace xmlns:inkml="http://www.w3.org/2003/InkML" xml:id="stk20" contextRef="#ctx0" brushRef="#br0">10072 8925 0,'17'0'100,"1"0"-85,0 0 1,-18 18 69,0 0-70,-18-1-14,18 1 14,-18-1-14,1 1 13,17 0-13,-18 17 14,1-17-14,-1-1 14,18 1-9,0 0-5,-18-1 30,18 1-16,18-36 85,17-35-84,0 36-15,18-1 13,-35-17-13,0 17 20,17 0-20,-35 36 161,0 0-146,0-1-15,0 1 13,-18 35-7,1-18 9</inkml:trace>
    </iact:actionData>
  </iact:action>
  <iact:action type="add" startTime="88640">
    <iact:property name="dataType"/>
    <iact:actionData xml:id="d21">
      <inkml:trace xmlns:inkml="http://www.w3.org/2003/InkML" xml:id="stk21" contextRef="#ctx0" brushRef="#br0">9931 9331 0,'17'0'131,"1"-18"-115,35-17-15,35 35 13,0-35-13,36 0 14,-18-18-14,17 35 14,-35-35-9,-35 18-5,-18 35 14,-35-18-14,0 0 13,-17 18 102,17 18-100,-35-18-1</inkml:trace>
    </iact:actionData>
  </iact:action>
  <iact:action type="add" startTime="89480">
    <iact:property name="dataType"/>
    <iact:actionData xml:id="d22">
      <inkml:trace xmlns:inkml="http://www.w3.org/2003/InkML" xml:id="stk22" contextRef="#ctx0" brushRef="#br0">10107 9243 0,'0'17'46,"0"1"-30,0 17-9,0 1-6,0-1 13,0 0-13,0-17 14,0 17-14,0-17 29,0-36 102</inkml:trace>
    </iact:actionData>
  </iact:action>
  <iact:action type="add" startTime="89975">
    <iact:property name="dataType"/>
    <iact:actionData xml:id="d23">
      <inkml:trace xmlns:inkml="http://www.w3.org/2003/InkML" xml:id="stk23" contextRef="#ctx0" brushRef="#br0">10231 9296 0,'17'0'68,"-17"17"-52,0 19-15,0-19 14,0 19-14,0 16 13,0-34-13,0 0 14,0-1-14</inkml:trace>
    </iact:actionData>
  </iact:action>
  <iact:action type="add" startTime="90416">
    <iact:property name="dataType"/>
    <iact:actionData xml:id="d24">
      <inkml:trace xmlns:inkml="http://www.w3.org/2003/InkML" xml:id="stk24" contextRef="#ctx0" brushRef="#br0">10125 9507 0,'35'-17'138,"18"-1"-123,-18 0-14,0 1 14,18 17-14,-35-35 13,0 35-13,-1 0 14,1-18-14,-18 36 83,0-1-69,0 1-14,0-1 14,-18 1 1,1 0-10,-1 17-5,-17-17 14,17-1-14,-17 19 13,0-1-13,17-18 14,-35 1-14,53 0 14,-18-18-14,1 35 13,-1-35-13,0 0 20,18 18-5,-17-18 0,34 0 200,1 0-185,17 0-30,18-36 20,-35 19-5,0-1-15,-1 18 0,18-18 13,-35 1-13,18 17 13,0 0-13,-18-18 14,17 18 1,1 0 6,-18-17-7,0-1-14,18 18 14,-18-18 1,17 18-15,-17-17 13,18 17 2,-18-18 6,0 0 9,18 18-15</inkml:trace>
    </iact:actionData>
  </iact:action>
  <iact:action type="add" startTime="141896">
    <iact:property name="dataType"/>
    <iact:actionData xml:id="d25">
      <inkml:trace xmlns:inkml="http://www.w3.org/2003/InkML" xml:id="stk25" contextRef="#ctx0" brushRef="#br0">14146 8608 0,'18'0'138,"0"0"-137,-1 0 13,19 0-13,17 0 14,-1 0-14,-16 0 13,-1 0-13,0 0 14,-17 0-8,17 0-6,-17 0 13,-1 0 18,1-18-1,0 18-16,-18-17-8,0-1 9,17 18-1,-17-18-14,0 1 14,0-1 0,0 0 1,0 1-15,0-1 20,-17 18-5,17-18-15,-18 18 13,0-17 2,1 17 0,-18 0-1,17 0 8,0-18-8,1 18-14,-1 0 14,0 0 0,1 0 1,-1 0 0,0 18-1,1-18-8,-1 17 9,1 1-1,17 0-14,-18-1 14,18 1-14,-18 0 13,1-1 2,17 1-15,0 0 20,-18-1-5,18 1-15,0-1 13,0 1 2,0 0 0,0-1-1,0 1-14,0 0 20,0-1-5,0 1-15,0 0 14,0-1 0,0 1 1,0 17 0,0-17 6,18-18-7,-1 17 1,-17 1-15,18 0 14,0-1 0,-1-17 1,1 0 0,-18 18-10,17-18-5,1 18 14,17-18 0,-17 0 1,0 0 0,-1 0-1,1 0-14,0 0 20,-1 0-5,1 0 15,-1 0-30,1 0 29,-18-18-14,18 18-9,-1 0 8,1 0-14,-18-18 14,18 18 1,-1-17-1,1 17 1,-18-18-1,18 18-8,-18-18 9</inkml:trace>
    </iact:actionData>
  </iact:action>
  <iact:action type="add" startTime="144112">
    <iact:property name="dataType"/>
    <iact:actionData xml:id="d26">
      <inkml:trace xmlns:inkml="http://www.w3.org/2003/InkML" xml:id="stk26" contextRef="#ctx0" brushRef="#br0">14429 8167 0,'0'-18'15,"35"18"101,-17 0-100,105 0-1,-35 0 1,-53 0 0,1-17-10,-19-1 10</inkml:trace>
    </iact:actionData>
  </iact:action>
  <iact:action type="add" startTime="149664">
    <iact:property name="dataType"/>
    <iact:actionData xml:id="d27">
      <inkml:trace xmlns:inkml="http://www.w3.org/2003/InkML" xml:id="stk27" contextRef="#ctx0" brushRef="#br0">13794 8678 0,'17'0'115,"19"0"-114,34 0 14,-17 0-14,18-17 14,-19-1-14,1 0 20,0 18-20,-35 0 13,0 0-13,-18-17 30</inkml:trace>
    </iact:actionData>
  </iact:action>
  <iact:action type="add" startTime="150752">
    <iact:property name="dataType"/>
    <iact:actionData xml:id="d28">
      <inkml:trace xmlns:inkml="http://www.w3.org/2003/InkML" xml:id="stk28" contextRef="#ctx0" brushRef="#br0">13829 8767 0,'18'0'84,"-1"0"-83,1 0 14,17 0-14,-17 0 13,-1 0-13,36 0 14,-35 0-14,0 0 14,-1 0-14,1 0 29,-1 0-24,1 0 10</inkml:trace>
    </iact:actionData>
  </iact:action>
  <iact:action type="add" startTime="151904">
    <iact:property name="dataType"/>
    <iact:actionData xml:id="d29">
      <inkml:trace xmlns:inkml="http://www.w3.org/2003/InkML" xml:id="stk29" contextRef="#ctx0" brushRef="#br0">13035 8484 0,'0'18'53,"0"17"-37,0 1-15,0 16 13,0 1-13,0-17 14,-17 34 0,17-35-14,0 1 14,0 17-8,0-18-6,0 0 13,0 0-13,0-17 14,0 0-14,0-1 13,0 1 2,0 0 0,0-1 37</inkml:trace>
    </iact:actionData>
  </iact:action>
  <iact:action type="add" startTime="153096">
    <iact:property name="dataType"/>
    <iact:actionData xml:id="d30">
      <inkml:trace xmlns:inkml="http://www.w3.org/2003/InkML" xml:id="stk30" contextRef="#ctx0" brushRef="#br0">13088 8431 0,'35'0'115,"-17"18"-99,0 0-9,-1-1 8,19 1-14,-19 0 14,1-18 0,-1 17 1,-17 19 0,18-36-1,-18 17-8,18 1 24,-18-1-15,0 1 15,0 0-30,0-1 14,0 1-9,0 0-5,0-1 14,0 1 0,-18-18-14,0 0 14,1 18-14,17-1 14,-35-17-14,-1 0 13,19 18-13,-1-18 20,-17 0-20,17 17 14,0-17-14,1 0 29</inkml:trace>
    </iact:actionData>
  </iact:action>
  <iact:action type="add" startTime="154640">
    <iact:property name="dataType"/>
    <iact:actionData xml:id="d31">
      <inkml:trace xmlns:inkml="http://www.w3.org/2003/InkML" xml:id="stk31" contextRef="#ctx0" brushRef="#br0">15169 7955 0,'0'18'78,"-17"-1"-56,-1 19-21,1-19 13,-1 19 2,18-1-15,-35-17 14,17 34-14,0-16 13,1-1-13,-1-35 14,0 35-14</inkml:trace>
    </iact:actionData>
  </iact:action>
  <iact:action type="add" startTime="155552">
    <iact:property name="dataType"/>
    <iact:actionData xml:id="d32">
      <inkml:trace xmlns:inkml="http://www.w3.org/2003/InkML" xml:id="stk32" contextRef="#ctx0" brushRef="#br0">15011 7885 0,'17'0'46,"1"0"-14,0 17-10,-18 1-21,17 0 13,19 34 2,16-34 0,-16 35-1,17-18 1,-53-17-15,35 0 0,-35-1 13,18-17-8,-18 18-5,0-1 14,17-17-14,1 18 13,-18 0-13,17-18 14,-17 17-14,18 1 29</inkml:trace>
    </iact:actionData>
  </iact:action>
  <iact:action type="add" startTime="156615">
    <iact:property name="dataType"/>
    <iact:actionData xml:id="d33">
      <inkml:trace xmlns:inkml="http://www.w3.org/2003/InkML" xml:id="stk33" contextRef="#ctx0" brushRef="#br0">15522 7832 0,'-17'35'84,"17"0"-68,-18 18-1,18-18 1,0 1-9,0-1-6,0-17 13,-18-1-13,18 36 14,0-35 0,0-1-14,0 1 30,0 0-30,18-18 82,0 0-45,17 0-23,-17 0 1,-1 0 0,18 0-15,-17 0 13,17 0 2,1-18-1,-19 18-8,1 0 9</inkml:trace>
    </iact:actionData>
  </iact:action>
  <iact:action type="add" startTime="157759">
    <iact:property name="dataType"/>
    <iact:actionData xml:id="d34">
      <inkml:trace xmlns:inkml="http://www.w3.org/2003/InkML" xml:id="stk34" contextRef="#ctx0" brushRef="#br0">15293 7973 0,'35'0'147,"18"0"-132,35 0 1,-35 0 0,-17 0-10,16 0-5,-34 0 14,0 0 0</inkml:trace>
    </iact:actionData>
  </iact:action>
  <iact:action type="add" startTime="217505">
    <iact:property name="dataType"/>
    <iact:actionData xml:id="d35">
      <inkml:trace xmlns:inkml="http://www.w3.org/2003/InkML" xml:id="stk35" contextRef="#ctx0" brushRef="#br0">7867 9878 0,'18'0'69,"-1"0"-68,19 0 13,-19 0 2,1 0-1,-1 0-8,36 0-6,0 0 14,0 0-14,0 0 0,18-18 12,-1 18-12,1-17 14,35 17-14,-1-18 13,19 18-13,-54 0 14,36 0 1,-35 0-10,-1 0-5,1 0 14,-18 0-14,17 0 13,1 18-13,-18-18 14,-18 0-14,18 0 14,0 0-14,18 0 13,-19 0-13,1 0 20,0 0-20,0 0 14,0 0-14,-18 0 14,1 0-14,-1 0 13,-17 0-13,35 0 14,-18 0-14,-18 0 0,1 0 13,35 0-13,-18 0 20,1 0-20,16 0 13,-16 0-13,-1 0 14,-17 0-14,-1 0 14,1 0-14,0 0 13,-1 0 55</inkml:trace>
    </iact:actionData>
  </iact:action>
  <iact:action type="add" startTime="227775">
    <iact:property name="dataType"/>
    <iact:actionData xml:id="d36">
      <inkml:trace xmlns:inkml="http://www.w3.org/2003/InkML" xml:id="stk36" contextRef="#ctx0" brushRef="#br0">15893 8643 0,'17'0'162,"1"0"-161,17 0 14,0 0-9,-17 0-5,17-18 14,-17 18-14,0 0 14,-1 0-14,1 0 13,17 0-13,-17 0 14,0 0 139</inkml:trace>
    </iact:actionData>
  </iact:action>
  <iact:action type="add" startTime="228912">
    <iact:property name="dataType"/>
    <iact:actionData xml:id="d37">
      <inkml:trace xmlns:inkml="http://www.w3.org/2003/InkML" xml:id="stk37" contextRef="#ctx0" brushRef="#br0">15963 8731 0,'18'0'115,"-1"0"-99,1 0-15,0 0 14,17 0-9,-17 0 10,-1 0-15,19 0 13,-19 0-13,1 0 14,0 0-14</inkml:trace>
    </iact:actionData>
  </iact:action>
  <iact:action type="add" startTime="229912">
    <iact:property name="dataType"/>
    <iact:actionData xml:id="d38">
      <inkml:trace xmlns:inkml="http://www.w3.org/2003/InkML" xml:id="stk38" contextRef="#ctx0" brushRef="#br0">17004 8625 0,'53'0'84,"-18"0"-68,18 0-15,-18 18 13,36-18-13,-18 0 14,17 0-14,-17 0 20,18 0-20,-36-18 14,-17 1-14,-1 17 13,1-18 2,-18 1-15,0-1 14,0-17 16,0-1-25,0 19 10,0-1-15,0 0 14,0-17-14,0 0 13,-18 35 2,18-18-15,-17 18 14,-1-17 0,-17 17-8,17 0 24,1 0-30,-19 0 14,1 17 0,17 18-14,-17-17 14,17 0-14,1-18 14,-1 35-9,0-35-5,1 18 14,-1-1-14,1 19 13,-1-19-13,0 1 14,1 0-14,17-1 14,-18 1-14,18 17 13,0-17-13,-18 17 14,1-17-9,17 17 10,0-17-15,0-1 14,0 1 0,0-1 1,0 1-1,35-18 1,-35 18-9,18-18 8,-18 17-14,35-17 14,-17 0 0,-18 18-14,35-18 14,-18 18-14,1-18 14,17 0-14,18 0 13,-17 0-7,-19 17-6,19-17 13,-1 0-13,0 0 14,18 0-14,-35 0 14,17 0-14,-17 0 13,-1 0 2,1-17-15,17-1 14,-17 18-9,-18-18-5,35 1 14,-17 17 0,-1 0 1</inkml:trace>
    </iact:actionData>
  </iact:action>
  <iact:action type="add" startTime="231896">
    <iact:property name="dataType"/>
    <iact:actionData xml:id="d39">
      <inkml:trace xmlns:inkml="http://www.w3.org/2003/InkML" xml:id="stk39" contextRef="#ctx0" brushRef="#br0">17392 7990 0,'18'0'100,"17"0"-85,-17 0-14,-1 0 14,1 0-14,-1 0 14,1 0-14,0 0 13,-1 0-13,1 0 20,17 0-5,-17 0 15,0 0-15,-1 0 0,1 0-1</inkml:trace>
    </iact:actionData>
  </iact:action>
  <iact:action type="add" startTime="233144">
    <iact:property name="dataType"/>
    <iact:actionData xml:id="d40">
      <inkml:trace xmlns:inkml="http://www.w3.org/2003/InkML" xml:id="stk40" contextRef="#ctx0" brushRef="#br0">17939 7867 0,'0'35'53,"-36"1"-52,36-19 14,-17 18-14,-1-17 13,1 0-13,17-1 14,-18 1 0,0 0-14,18-1 21,-35-17-7,35 18 1,-18-18 84</inkml:trace>
    </iact:actionData>
  </iact:action>
  <iact:action type="add" startTime="233824">
    <iact:property name="dataType"/>
    <iact:actionData xml:id="d41">
      <inkml:trace xmlns:inkml="http://www.w3.org/2003/InkML" xml:id="stk41" contextRef="#ctx0" brushRef="#br0">17798 7796 0,'17'0'31,"19"36"-16,-19-36-8,1 35-6,-18-17 14,17-18-14,1 35 13,0-35-13,-1 18 14,-17-1-14,36-17 13,-36 18-13,17-1 14,1 19 7,-18-19-6,18 1-15,17 0 13,-17-18 2,-18 17-15,17-17 14</inkml:trace>
    </iact:actionData>
  </iact:action>
  <iact:action type="add" startTime="235000">
    <iact:property name="dataType"/>
    <iact:actionData xml:id="d42">
      <inkml:trace xmlns:inkml="http://www.w3.org/2003/InkML" xml:id="stk42" contextRef="#ctx0" brushRef="#br0">18327 7497 0,'-18'0'15,"18"35"1,0 0-1,-17-17-14,-1-1 14,18 1 1,0 0-10,0 17-5,0 0 14,0-17-14,0 17 13,0 0-13,0-17 14,0 0-14,0 17 14,0-17-14,0-1 13,0 1-13,0 0 14,18-18-9,-18 35-5,17-18 14,-17 1-14,18-18 14,-18 18-14,17-18 13,-17 35-13,18-35 14,0 18 1,-18-1-15,17 1 20,19-18-20,-19 18 13,1-18-13,0 17 14,-1-17 1,1 0-1</inkml:trace>
    </iact:actionData>
  </iact:action>
  <iact:action type="add" startTime="236177">
    <iact:property name="dataType"/>
    <iact:actionData xml:id="d43">
      <inkml:trace xmlns:inkml="http://www.w3.org/2003/InkML" xml:id="stk43" contextRef="#ctx0" brushRef="#br0">18415 7779 0,'18'-18'22,"-1"18"-7,19 0-14,-1-18 14,-18 18-14,19 0 14,-19 0-14,1 0 29,0 0-24,-1 18 10,-17 0 0,18-18-1,-18 17-14,18 1 14,-18 0-14,0-1 13,0 1 9,-18 0-8,0-1 1,1 19-15,17-19 13,-36 1-13,19-1 14,-1 1 1,0 0-1,1-18-8,-1 17 9,1-17-1,17 18-14,52-18 230,19 0-230,17 0 14,406 0 7,-441 0-6,-18 0-15,-17 0 13</inkml:trace>
    </iact:actionData>
  </iact:action>
  <iact:action type="add" startTime="237680">
    <iact:property name="dataType"/>
    <iact:actionData xml:id="d44">
      <inkml:trace xmlns:inkml="http://www.w3.org/2003/InkML" xml:id="stk44" contextRef="#ctx0" brushRef="#br0">18874 7779 0,'17'0'22,"19"0"-21,-1 0 13,18 0-13,0 0 14,17-18-14,1 18 14,-18 0-14,0 0 13,0-18-13,-18 18 14,-18-17-9,1 17-5,0 0 14,-1 0 1,-17-18-15,18 1 29,0 17 8,-1 0-7</inkml:trace>
    </iact:actionData>
  </iact:action>
  <iact:action type="add" startTime="238423">
    <iact:property name="dataType"/>
    <iact:actionData xml:id="d45">
      <inkml:trace xmlns:inkml="http://www.w3.org/2003/InkML" xml:id="stk45" contextRef="#ctx0" brushRef="#br0">19279 7832 0,'0'35'100,"0"-17"-85,0-1-14,0 19 14,0 16-14,18 1 14,0 0-14,-18 0 13,0 0-7,0-35-6,17 17 14,-17 0-14,0-17 13</inkml:trace>
    </iact:actionData>
  </iact:action>
  <iact:action type="add" startTime="239368">
    <iact:property name="dataType"/>
    <iact:actionData xml:id="d46">
      <inkml:trace xmlns:inkml="http://www.w3.org/2003/InkML" xml:id="stk46" contextRef="#ctx0" brushRef="#br0">19650 7585 0,'17'0'100,"1"0"-85,-18 17-14,18-17 14,-1 36-8,1-1-6,0-17 13,17 17-13,-18-18 14,-17 1-14,18 0 13,0-1 2,-18 1-15,0 0 14,17 17 0,-17-17-8,0-1 8,0 1 1,0 0-15,0-1 14,0 18-14,0 1 13,0-19-13,0 1 14,0 35-14,-17-35 20,17 17-20,-18-18 29,0 1-14,18 0 0,-17-18-15,-1 17 13,1-17-13,-1 0 20,18 18-20,-18-18 14,1 18 48</inkml:trace>
    </iact:actionData>
  </iact:action>
  <iact:action type="add" startTime="243296">
    <iact:property name="dataType"/>
    <iact:actionData xml:id="d47">
      <inkml:trace xmlns:inkml="http://www.w3.org/2003/InkML" xml:id="stk47" contextRef="#ctx0" brushRef="#br0">19950 8714 0,'17'0'122,"1"0"-106,17 0-15,18 0 13,-35 0-13,17-18 14,0 18-14,-17-18 13,0 18 2,-1 0 6</inkml:trace>
    </iact:actionData>
  </iact:action>
  <iact:action type="add" startTime="244176">
    <iact:property name="dataType"/>
    <iact:actionData xml:id="d48">
      <inkml:trace xmlns:inkml="http://www.w3.org/2003/InkML" xml:id="stk48" contextRef="#ctx0" brushRef="#br0">20055 8855 0,'18'0'84,"17"0"-68,1 0-15,-1 0 13,-17 0-13,17 0 14,-18 0-8,1 0-6,0 0 13</inkml:trace>
    </iact:actionData>
  </iact:action>
  <iact:action type="add" startTime="245424">
    <iact:property name="dataType"/>
    <iact:actionData xml:id="d49">
      <inkml:trace xmlns:inkml="http://www.w3.org/2003/InkML" xml:id="stk49" contextRef="#ctx0" brushRef="#br0">21290 8661 0,'18'0'62,"17"0"-46,18 0-1,-18 0-8,1 0-6,16 0 13,1 0-13,0 0 14,-17 0-14,-1 0 14,0-18-14,-17 18 13,-1 0-13,1 0 14,-18-18 0,0 1 8,0-1-8,0 1-14,18 17 14,-18-18-14,0-17 29,-53 35-8,53-18-6,-36 0-15,-16 1 14,34-1-14,0 18 13,1 0-13,-1 0 14,0 0-14,1 0 13,-1 0 9,18 18-22,-35-1 13,0 1 2,35 0-15,-18-1 14,18 1 0,-35-18-14,35 18 14,0-1-14,0 1 20,-18-18-20,18 35 14,0-17 0,0-1-14,0 1 14,0 0-14,0-1 14,0 1-14,0 0 13,0-1-13,0 1 14,0 17-9,0-17 10,0-1 0,18-17-1,-18 18-14,0 0 14,17-18-14,1 0 13,0 0-13,-1 0 14,18 0-8,-17 0 8,17 0-14,-17 0 14,17 0-14,1-18 13,-1 0-13,-18 18 14,1 0-14,35-17 14,-35-1 0,-1 18-8,1 0-6,0 0 45</inkml:trace>
    </iact:actionData>
  </iact:action>
  <iact:action type="add" startTime="246944">
    <iact:property name="dataType"/>
    <iact:actionData xml:id="d50">
      <inkml:trace xmlns:inkml="http://www.w3.org/2003/InkML" xml:id="stk50" contextRef="#ctx0" brushRef="#br0">21449 8096 0,'18'0'62,"-1"0"-40,18 0-21,1 0 14,-1 0-14,-17-17 13,-1 17-13,1 0 14,17 0 85,-17 0-84,35 0 0,-18 0-15,0 0 20,36 0-20,-36 0 13,18 0-13,-35 0 14</inkml:trace>
    </iact:actionData>
  </iact:action>
  <iact:action type="add" startTime="248328">
    <iact:property name="dataType"/>
    <iact:actionData xml:id="d51">
      <inkml:trace xmlns:inkml="http://www.w3.org/2003/InkML" xml:id="stk51" contextRef="#ctx0" brushRef="#br0">22049 7973 0,'0'-18'93,"17"18"-86,1 0 8,0 0-14,-1 0 30,1 0-16,-1 0 1,-17 18 53,18-1-68,-18 1 29,0 0-8,0-1-6,0 1 0,0 0-1,0-1 1,0 1-15,0 0 14,-18-1-14,1 1 20,-1-1-20,1-17 13,17 18 2,-18 0-15,0-1 14,1-17 0,-1 18-14,18 0 14,-18-18-14,1 17 20,-1-17-5,0 0 115,36 0 23,35 0-138,-35 0-1,17 0-14,-17 0 14,-1 0-14,1 0 13,-1 0 2,19 0 6,-19 0-6,19 0-1,-19 0 1,1 0-15,0 0 14,-1 0-14,1 0 13,-1 0 2,1 0-9,0 0 8,-1 0 1</inkml:trace>
    </iact:actionData>
  </iact:action>
  <iact:action type="add" startTime="251960">
    <iact:property name="dataType"/>
    <iact:actionData xml:id="d52">
      <inkml:trace xmlns:inkml="http://www.w3.org/2003/InkML" xml:id="stk52" contextRef="#ctx0" brushRef="#br0">22648 7938 0,'-17'0'15,"-1"0"1,-35 0 15,36 0-9,-1 0-6,0 0-1,1 0-14,-1 0 30,-17 17-16,17 1 1,-17-1-10,35 1 10,-36-18-15,36 18 14,-17-18-14,17 35 13,-18-35-13,18 18 14,-35-1-14,35 1 14,0 0-14,0-1 13,0 1-7,-18-1-6,18 1 13,0 0-13,0-1 61,0 1-47,18-18-8,0 0-6,-1 18 14,36-18-14,-35 0 13,-1 0-13,1 0 14,0 0-14,17 0 13,-17 0-13,-1 0 14,19 0 1,-19 0 6,1-18-6,-1 18 247,-17-18-241</inkml:trace>
    </iact:actionData>
  </iact:action>
  <iact:action type="add" startTime="253408">
    <iact:property name="dataType"/>
    <iact:actionData xml:id="d53">
      <inkml:trace xmlns:inkml="http://www.w3.org/2003/InkML" xml:id="stk53" contextRef="#ctx0" brushRef="#br0">22419 8132 0,'18'0'37,"35"0"-36,-18-18 14,35 18-14,-17 0 14,0-18-14,-17 18 13,16 0-13,-16-17 14,-19 17 16,1 0-24,0 0 124,-18-18-130</inkml:trace>
    </iact:actionData>
  </iact:action>
  <iact:action type="add" startTime="254112">
    <iact:property name="dataType"/>
    <iact:actionData xml:id="d54">
      <inkml:trace xmlns:inkml="http://www.w3.org/2003/InkML" xml:id="stk54" contextRef="#ctx0" brushRef="#br0">22684 8132 0,'0'35'84,"0"0"-83,0-17 14,0 17-14,0-17 13,0 17-13,-18 0 21,18 0-7,0 1-14,0-1 14,0 0-14,0-17 13,-18 0-13,1 17 14</inkml:trace>
    </iact:actionData>
  </iact:action>
  <iact:action type="add" startTime="259136">
    <iact:property name="dataType"/>
    <iact:actionData xml:id="d55">
      <inkml:trace xmlns:inkml="http://www.w3.org/2003/InkML" xml:id="stk55" contextRef="#ctx0" brushRef="#br0">18168 5592 0,'0'-18'122,"-53"18"-75,18 0-32,17 0 1,1 0-15,-36 18 14,35-1-9,0 1-5,1-1 14,-1-17-14,0 18 13,18 0-13,-17-1 14,-1 1-14,18 17 14,-17 1 0,17-1-14,0-18 20,0 19-20,0-1 14,0-17-14,0-1 14,0 1-14,0 17 13,17-17-13,1 0 14,-1-1-14,36 1 14,0-1-14,18 1 13,-18 0-7,17 17-6,-17-17 13,-17-18-13,-1 0 14,-18 0-14,1 0 14,0 0-14,-1 0 13,1 0-13,17 0 14,-17 0-14,0-18 20,34 0-20,-34 1 14,0 17-14,-18-18 13,17 18-13</inkml:trace>
    </iact:actionData>
  </iact:action>
  <iact:action type="add" startTime="260208">
    <iact:property name="dataType"/>
    <iact:actionData xml:id="d56">
      <inkml:trace xmlns:inkml="http://www.w3.org/2003/InkML" xml:id="stk56" contextRef="#ctx0" brushRef="#br0">18239 5909 0,'35'0'69,"18"-18"-54,53 18 1,35-17-15,0 17 0,35-18 12,-70 18 3,0 0-15,-53 0 14,-36 0-9,1 0-5</inkml:trace>
    </iact:actionData>
  </iact:action>
  <iact:action type="add" startTime="260920">
    <iact:property name="dataType"/>
    <iact:actionData xml:id="d57">
      <inkml:trace xmlns:inkml="http://www.w3.org/2003/InkML" xml:id="stk57" contextRef="#ctx0" brushRef="#br0">18662 5891 0,'0'18'84,"0"17"-83,0 1 14,0 17-14,0-18 13,18 18-13,-18-36 14,0 19-14,17-1 14,-17-17-9,18-1-5,-18 1 14,18-18 148,17 0-148,-18 0-8</inkml:trace>
    </iact:actionData>
  </iact:action>
  <iact:action type="add" startTime="261784">
    <iact:property name="dataType"/>
    <iact:actionData xml:id="d58">
      <inkml:trace xmlns:inkml="http://www.w3.org/2003/InkML" xml:id="stk58" contextRef="#ctx0" brushRef="#br0">19279 5768 0,'18'0'100,"0"0"-99,35 0 13,-18 0-13,0 0 14,-17 0-14,-1 0 14,1 0-14,0 0 13,-18-18 2,17 18-10,1 0-5,0 0 14,-1 0 1</inkml:trace>
    </iact:actionData>
  </iact:action>
  <iact:action type="add" startTime="262495">
    <iact:property name="dataType"/>
    <iact:actionData xml:id="d59">
      <inkml:trace xmlns:inkml="http://www.w3.org/2003/InkML" xml:id="stk59" contextRef="#ctx0" brushRef="#br0">19420 5891 0,'18'0'46,"35"0"-30,-18 0-9,36 0-6,-1 0 13,-17 0-13,-17 0 14,-19 0-14,1 0 14</inkml:trace>
    </iact:actionData>
  </iact:action>
  <iact:action type="add" startTime="263104">
    <iact:property name="dataType"/>
    <iact:actionData xml:id="d60">
      <inkml:trace xmlns:inkml="http://www.w3.org/2003/InkML" xml:id="stk60" contextRef="#ctx0" brushRef="#br0">20232 5874 0,'17'-18'84,"19"18"-53,-1 0-30,53 0 14,53 0-14,36 0 14,-19-18-14,-16 18 13,-1-17-7,-18-1-6,-52 18 13,-36-17-13,-17 17 14,-18-18 32</inkml:trace>
    </iact:actionData>
  </iact:action>
  <iact:action type="add" startTime="263896">
    <iact:property name="dataType"/>
    <iact:actionData xml:id="d61">
      <inkml:trace xmlns:inkml="http://www.w3.org/2003/InkML" xml:id="stk61" contextRef="#ctx0" brushRef="#br0">20655 6509 0,'18'-18'78,"52"-35"-72,-34 0 10,34-35-15,1 18 13,-36-1-13,18-17 14,0 0-14,-18 35 14,-17 0-14,-1 17 13,-17 19-13,18-1 14,-18 1-9,0 52 157,-18 18-147,-17-18-1,35 0-8,0 18-6,-18-17 14,-17-1-14,35 0 13,0 0-13,0-17 14,-17 17 0,17-17 1,17-18 69,1 0-84,-1 0 13,19-18 2,-1 18-10,0-35-5,1 17 14,-1 1-14,-17-19 14,-1 19-14,-17-1 13,18 1-13,-1-1 14,-17 0 1,0 1-15,0 34 220,0 1-205,0 0 0,0-1-1,0 1 1,0-1-1,18-17 8,-18 18 23</inkml:trace>
    </iact:actionData>
  </iact:action>
  <iact:action type="add" startTime="265681">
    <iact:property name="dataType"/>
    <iact:actionData xml:id="d62">
      <inkml:trace xmlns:inkml="http://www.w3.org/2003/InkML" xml:id="stk62" contextRef="#ctx0" brushRef="#br0">21043 5362 0,'0'0'1,"-35"18"60,-18 0-45,35 17-15,-52 0 13,-18 18-7,35-18-6,-35 36 13,-1-18-13,54-18 14,-18-17-14,0 17 14,53-17-14,-17-18 13,17 17 2,0-34 100</inkml:trace>
    </iact:actionData>
  </iact:action>
  <iact:action type="add" startTime="266425">
    <iact:property name="dataType"/>
    <iact:actionData xml:id="d63">
      <inkml:trace xmlns:inkml="http://www.w3.org/2003/InkML" xml:id="stk63" contextRef="#ctx0" brushRef="#br0">20708 5309 0,'18'0'69,"-1"0"31,1 0-84,-18 18-1,18-18 1,-1 18-15,1-1 13,35 19-13,-18-19 14,18 18-8,18 1-6,-1-1 13,-35-17-13,1-1 14,-19 1-14,1 17 13,0-35-13,-1 0 14,-17 18-14,18-18 14,-18 17 0,18-17 23,-18 18-22,0 0 15,17-18-30,-17 17 20,18 1-5,-1-18-1,-17 18 1,18-18-15,-18 17 14,18-17 0</inkml:trace>
    </iact:actionData>
  </iact:action>
  <iact:action type="add" startTime="267711">
    <iact:property name="dataType"/>
    <iact:actionData xml:id="d64">
      <inkml:trace xmlns:inkml="http://www.w3.org/2003/InkML" xml:id="stk64" contextRef="#ctx0" brushRef="#br0">21696 5838 0,'0'-17'62,"17"17"-56,1 0 10,17 0-15,18-35 14,-17 35-14,-1 0 13,-17 0 2,-18-18-15</inkml:trace>
    </iact:actionData>
  </iact:action>
  <iact:action type="add" startTime="268528">
    <iact:property name="dataType"/>
    <iact:actionData xml:id="d65">
      <inkml:trace xmlns:inkml="http://www.w3.org/2003/InkML" xml:id="stk65" contextRef="#ctx0" brushRef="#br0">21678 5909 0,'18'0'115,"17"0"-99,0 0 0,-17 0-10,0 0-5,17-18 14,-17 18 0,-1 0 1,1 0-15,0 0 29</inkml:trace>
    </iact:actionData>
  </iact:action>
  <iact:action type="add" startTime="271920">
    <iact:property name="dataType"/>
    <iact:actionData xml:id="d66">
      <inkml:trace xmlns:inkml="http://www.w3.org/2003/InkML" xml:id="stk66" contextRef="#ctx0" brushRef="#br0">22578 5556 0,'-18'36'78,"1"-1"-72,-1-18 10,0 19-15,-17-19 13,35 1-13,-35 0 14,35-1-14,-36 1 14,36 0-14,-17-1 13,-1-17 8,18 18-21,-18-18 61,1 35-46,-1-35-15,1 18 20</inkml:trace>
    </iact:actionData>
  </iact:action>
  <iact:action type="add" startTime="272879">
    <iact:property name="dataType"/>
    <iact:actionData xml:id="d67">
      <inkml:trace xmlns:inkml="http://www.w3.org/2003/InkML" xml:id="stk67" contextRef="#ctx0" brushRef="#br0">22454 5468 0,'18'0'100,"-18"18"-78,18-1-6,-18 1-1,0 0 1,17-18-15,-17 17 13,18-17-13,-18 18 14,18 0 7,-18-1-6,17 1-15,1-1 13,-18 1-13,17 0 14,-17-1 1,0 1-1,18 0 1,0-18 6,-18 17-6,17-17 15,-17 18-15,18-18-15,0 18 51,-18-1-21,17-17-15,-17 18 6,18-18 41,0 0-48</inkml:trace>
    </iact:actionData>
  </iact:action>
  <iact:action type="add" startTime="276223">
    <iact:property name="dataType"/>
    <iact:actionData xml:id="d68">
      <inkml:trace xmlns:inkml="http://www.w3.org/2003/InkML" xml:id="stk68" contextRef="#ctx0" brushRef="#br0">22772 5450 0,'17'0'100,"19"0"-85,-1 0-14,0 0 14,1 0-14,-1 0 14,0 0-14,18 18 13,0-18-13,-18 0 14,1 0-9,-1 0-5,-18 0 14,1 0 16,0 0 38</inkml:trace>
    </iact:actionData>
  </iact:action>
  <iact:action type="add" startTime="277168">
    <iact:property name="dataType"/>
    <iact:actionData xml:id="d69">
      <inkml:trace xmlns:inkml="http://www.w3.org/2003/InkML" xml:id="stk69" contextRef="#ctx0" brushRef="#br0">23089 5503 0,'0'18'147,"0"17"-141,0 1-5,0-19 14,0 18-14,0 18 13,-17-17-13,17-1 14,0 0-14,0 0 14,0 18-14,0-17 13,0-1-13,0 0 20,0-17-20,0 0 14</inkml:trace>
    </iact:actionData>
  </iact:action>
  <iact:action type="add" startTime="310544">
    <iact:property name="dataType"/>
    <iact:actionData xml:id="d70">
      <inkml:trace xmlns:inkml="http://www.w3.org/2003/InkML" xml:id="stk70" contextRef="#ctx0" brushRef="#br0">6332 8802 0,'-35'0'15,"17"0"32,1 0-9,-18 0-23,17 0 1,-17 0 0,-1 0-15,19 0 13,-19 0-7,1 0-6,0 0 13,17 0-13,-17 0 14,0 0-14,-1 0 14,19 0-14,-1 0 13,-35 0-13,18 0 14,0 0-14,17 0 13,-17 0-7,-1 0 9,1 0-15,0 0 13,-18 0-13,18 0 14,-1-18-14,1 1 13,-18 17-13,18-18 14,-18 18-14,0 0 14,18-18-9,17 1-5,1 17 14,-36 0-14,35 0 14,0-18-14,-35 18 13,36-18-13,-18 18 14,17-17 0,0-1-14,1 18 20,-1 0-20,0 0 14,-17-18-14,17 18 14,1-17-14,-1 17 13,-17-18 2,17 1-15,-17 17 14,17-36-14,1 36 13,-19-17-7,-17-1-6,36 0 13,-1-17-13,-35 35 14,36 0-14,-19 0 14,19-35-14,-1 35 13,0-18-13,-17 18 14,35-18-14,-35 18 13,17-17-7,1 17 9,-1-18-15,0 18 0,1-17 12,-1 17 3,0 0-15,1 0 0,-18-18 12,17 0 3,0 18-15,1-17 20,-1 17-20,0-18 14,1 0 1,-1 1-1,0 17 1,18-18-15,0 0 13,-17 1-13,17-1 14,0 1-8,-18 17 8,18-18-14,0 0 14,0 1-14,0-19 13,0 19 2,0-19 0,0 19 6,0-1-6,0 1-1,0-1 1,0 0-1,0 1 1,0-1-15,18 0 14,-1 18-9,-17-17 10,18-1-1,0 0-14,-1 18 14,1-17 1,0 17-15,-18-18 13,35 18-13,-17 0 20,-1-18-20,18 1 14,-17 17-14,0 0 14,-18-18-14,35 18 13,-17-17 2,17 17-15,-17-18 14,-1 18-14,18 0 13,1 0-7,-1 0-6,-17 0 13,17-18-13,18 18 14,-36-17-14,19 17 14,-1-18-14,18 18 13,0-18-13,53 18 14,-36-17-14,36-1 13,-18 0-7,-17 18 9,52 0-15,-17-17 13,-35 17-13,17 0 14,0 0-14,-35 0 13,18-18-13,-19 18 14,-16 0-14,17 0 14,17 0-9,-17 0-5,18 0 14,-1 0-14,1 0 13,-1 0-13,36 0 14,-35-17-14,17 17 14,0 0-14,18 0 13,-35 0-13,-19 0 14,19 0-9,-18-18 10,0 18-15,17 0 0,-34 0 13,-1 0 1,18 0-14,0 0 14,0 0-14,0 0 14,0 0-14,-1 0 20,1 0-20,0 0 13,18 0-13,-18 0 0,0 0 13,35 0-13,-18 0 14,36 0-14,-18 0 13,36 0-13,-18 0 14,-18 18-14,-17-18 20,-1 0-20,-35 17 14,1-17-14,-1 0 13,18 0-13,-18 0 14,-17 0-14,35 0 13,-36 0-13,19 18 14,-1-18-14,0 17 14,18-17-9,-18 0-5,36 0 14,-18 36-14,0-19 13,17 1-13,-34 0 14,34-1-14,-17-17 14,-18 18-14,1-18 13,-19 0-13,1 18 14,-1-18-9,1 0-5,0 17 14,-1-17 1,1 0-15,-18 18 13,18-18 2,-1 0 0,-17 17-15,18-17 13,0 0-7,-1 18 9,-17 0-15,18-18 13,-18 17-13,18-17 14,-1 0-14,1 18 13,-1 0 2,1-1 6,0-17-21,-1 18 14,1 0 16,0-18 0,-18 17-30,17-17 20,-17 18-20,18-18 14,-18 18 1,0-1-1,18-17 1,-18 18 0,0-1-15,17 1 20,-17 0-6,0-1-14,0 1 14,18-18 1,-18 18-15,0-1 13,0 1 2,0 0-1,0-1-8,0 1 9,0-1-15,0 1 13,0 17 2,0-17-1,0 0 1,0-1-15,0 1 14,0 0-9,0-1 10,0 1-15,0-1 13,-18-17 2,18 18-15,-17-18 14,-19 35 0,19-17 8,17 0-22,-36-1 13,19-17-13,-1 18 14,-17 0-14,17-1 13,-17 1-13,35 0 14,-35-18-14,17 17 14,-17 1-14,17-18 13,-17 17-7,-18 1-6,35-18 13,-17 18-13,0-18 14,-1 0-14,1 0 14,17 17-14,-17-17 13,0 18-13,17-18 14,-17 0-14,0 0 20,-1 18-20,1-18 14,-18 0-14,36 17 13,-19-17-13,1 0 14,0 0-14,-18 0 14,0 0-14,0 0 13,-18 0-13,19 18 14,-1-18-9,0 0-5,0 18 14,0-18-14,18 0 14,-18 0-14,17 0 13,-17 0-13,36 0 14,-18 0-14,-1 0 13,19 17-13,-1-17 21,0 0-21,1 0 13,-1 0-13,-17 0 14,17 0-14,1 18 13,-19-18-13,1 0 14,0 0-14,-1 17 14,1-17-14,0 0 13,-18 0-7,0 0-6,-18 0 13,-34 0-13,16 0 14,-34 0-14,52-17 14,19 17-14,-1-18 13,0 18-13,17 0 14,-17 0-14,36 0 14,-1 0-9,-17 18 10,17-18-15,-17 0 13,17 17-13,1-17 0,-1 18 13,-17-18 2,0 0-15,17 18 13,-17-18-13,-1 17 14,1 1-9,-18-18-5,36 0 14,-19 0-14,-17 18 14,18-18-14,0 0 13,-1 0 2,-16 0-15,34 0 13,0 0-13,1 0 14,-1 0-8,-17 0 8,17 0 1,0 0 15</inkml:trace>
    </iact:actionData>
  </iact:action>
  <iact:action type="add" startTime="316199">
    <iact:property name="dataType"/>
    <iact:actionData xml:id="d71">
      <inkml:trace xmlns:inkml="http://www.w3.org/2003/InkML" xml:id="stk71" contextRef="#ctx0" brushRef="#br0">15469 11994 0,'0'18'184,"-17"0"-168,-1 17-15,18-17 14,0 35-14,-18-36 13,18 18-7,0-17-6,0 17 13,-17 18 2,17-35-15,0 17 14,0 1-14,0-19 13,0 18-13,0 1 14,0-1 1,0 18-10,0-35-5,-18-1 14,18 18-14,0 1 13,0 17-13,0-18 14,0 0-14,0-17 14,0 17-14,0 0 13,0 1-13,0-19 14,0 36-9,0-35-5,0 17 14,0 0-14,-18 1 14,18 17-14,-17-18 13,17 18-13,0 0 14,0-18 1,0 18-15,0-18 13,0 18-7,0-18-6,0 18 13,-18-17-13,18-1 14,-17-17-14,17 17 14,0 0-14,0 0 13,-18-17-13,18 17 14,0 1-14,0-19 13,0 18-7,0-17-6,0 0 14,0-1-14,-18 19 13,18-1-13,0-17 14,-17 17-14,17-18 13,0 19-13,0 17 14,0-36 1,0 1-10,0 17-5,0-17 14,0 0-14,0-1 14,0 18-14,0-17 13,0 17 2,0-17-15,0 0 13,-18-1-13,18 19 21,0-19-7,0 1-14,0-1 14,0 1-14,0 0 13,0-1-13,0 19 14,0-1-14,0-17 14,0-1 0,-18 1-8,18-1 8,0 1-14,0 0 14,0-1-14,0 1 14,0 0-14,0-1 13,0 1-13,0 17 14,-17-35-14,17 18 14,0 0-9,0-1 10,0 1-1,0-1 1,-18-17-15,0 18 14,18 0 0,0-36 108,18-35-108,0-53-14,35 0 14</inkml:trace>
    </iact:actionData>
  </iact:action>
  <iact:action type="add" startTime="318463">
    <iact:property name="dataType"/>
    <iact:actionData xml:id="d72">
      <inkml:trace xmlns:inkml="http://www.w3.org/2003/InkML" xml:id="stk72" contextRef="#ctx0" brushRef="#br0">15381 11906 0,'-18'18'184,"-17"0"-183,0 17 14,17-18-14,-17 19 14,35-1-14,-53-17 13,35-1-13,1 1 14,-1 17-14,1-17 14,-19-1-9,36 1-5,-35 0 14,17-1-14,1 1 13,-1 0 18,18-54 121</inkml:trace>
    </iact:actionData>
  </iact:action>
  <iact:action type="add" startTime="319616">
    <iact:property name="dataType"/>
    <iact:actionData xml:id="d73">
      <inkml:trace xmlns:inkml="http://www.w3.org/2003/InkML" xml:id="stk73" contextRef="#ctx0" brushRef="#br0">15487 11906 0,'0'18'370,"18"17"-355,-1-17-14,19 17 14,16 18-14,-16-18 13,-19 1-7,36-19-6,0 18 14,-35-35-14,-1 18 13,1-18 2,0 0-15</inkml:trace>
    </iact:actionData>
  </iact:action>
  <iact:action type="add" startTime="321272">
    <iact:property name="dataType"/>
    <iact:actionData xml:id="d74">
      <inkml:trace xmlns:inkml="http://www.w3.org/2003/InkML" xml:id="stk74" contextRef="#ctx0" brushRef="#br0">15081 15099 0,'0'-18'185,"18"18"-170,-18-17 1,18 17 169,-1-18-184,1 0 13,35 1-13,-18 17 14,18-18-14,0 0 14,17 1-14,36-1 13,-18 1-7,71-1-6,-53 0 13,0 18-13,17-17 14,-34 17-14,16 0 14,-16 0-14,-19 0 13,1 0-13,-1 0 14,36 0-14,-35 0 14,17 0-9,18 0-5,-18 0 14,18 0-14,-36 0 13,1 0-13,35 0 14,-18-18 1,18 18-15,-18-18 13,-35 18-13,17 0 14,-17 0-9,0 0-5,0-17 14,0 17-14,0-18 14,0 18-14,17 0 13,1 0-13,35 0 14,-18 0-14,-18 0 13,1 0-13,53 0 14,-19 0-8,-16 0-6,16 0 13,1 0-13,18 0 14,-1 0-14,1 0 13,-36 0-13,35-18 14,-17 1 1,0 17-15,-18 0 13,-17 0-7,-1 0-6,-17 0 14,18 0-14,-1 0 13,1-18-13,-1 18 14,36 0-14,-35 0 13,-1 0-13,-17 0 14,0 0-14,-35 0 14,17 0-9,-17 0-5,-1 0 14,1 0-14,17 0 13,1 0-13,34 0 14,18 0-14,-17 0 14,-18 0-14,-18 0 13,-17 0-13,-1 0 20,1 0-5,0 0 15,-1 0-15,1 0 0,0 0-15,-1 0 20,18 0-6,1 0-14,52 0 14,106 18-14,-53-18 14,18 0-14,-18 0 13,0 0-13,-17 0 14,17 0-14,-53 0 20,-18 0-20,-17 0 14,0 0-14,-35 0 13,-1 0-13,1 0 14,0 0 1,-18-18 168</inkml:trace>
    </iact:actionData>
  </iact:action>
  <iact:action type="add" startTime="323241">
    <iact:property name="dataType"/>
    <iact:actionData xml:id="d75">
      <inkml:trace xmlns:inkml="http://www.w3.org/2003/InkML" xml:id="stk75" contextRef="#ctx0" brushRef="#br0">22507 14552 0,'0'-18'37,"18"18"10,0 0-25,17 18-21,18 0 14,-36-18-14,54 17 14,-36 1 0,36 0-14,-18-18 14,-36 0-14,1 0 13,-18 17 71,18-17 0,-18 18-84,17-18 13,18 0 2,-17 0-15,17 18 14,-17-18-9,-18 17 289,-35 1-273,17 17-21,0-17 13,-17 17-13,0-17 14,0 17-14,17-17 14,-35 17-14,18-35 13,0 53-13,17-53 14,-35 35-9,35-17-5,1-18 14,-19 17 1,19 1-1,-1-18-14</inkml:trace>
    </iact:actionData>
  </iact:action>
  <iact:action type="add" startTime="325415">
    <iact:property name="dataType"/>
    <iact:actionData xml:id="d76">
      <inkml:trace xmlns:inkml="http://www.w3.org/2003/InkML" xml:id="stk76" contextRef="#ctx0" brushRef="#br0">23195 15416 0,'-17'-17'1,"-1"17"35,0 0-20,1 0 0,-1 0-15,0 0 13,1 0 2,-1 0-15,-17 0 13,17 0 9,18 17-22,-35-17 13,35 18-13,-18-18 14,18 18-14,-35-18 29,35 17-14,0 1-15,0 0 13,-18-1-7,18 1-6,0 0 13,-17-1-13,17 1 14,-18 17-14,0-17 14,18 17 0,0-17 1,0-1-15,0 1 14,0 0-9,0-1 10,0 1-1,0-1 1,18 1 0,-18 0-1,18-18 1,-18 17-10,17-17 10,1 0 0,0 0-15,-18 18 13,17-18-13,1 0 14,-1 0-14,1 0 14,0 0-14,-1 0 13,1 0-7,17 0 8,-17 0 17,0 0-17,17 0 16,-17 0-8,-18-18-22,17 18 13,1-17 2</inkml:trace>
    </iact:actionData>
  </iact:action>
  <iact:action type="add" startTime="326712">
    <iact:property name="dataType"/>
    <iact:actionData xml:id="d77">
      <inkml:trace xmlns:inkml="http://www.w3.org/2003/InkML" xml:id="stk77" contextRef="#ctx0" brushRef="#br0">22966 15681 0,'35'0'84,"-17"0"-68,-1 0-15,19 0 13,-1 0-13,0 0 14,-17 0-14,17 0 20,-17 0-20,17 0 14,-17 0 0,-1 0 17,1 0 5,0 0-36,-1 0 14,-17-18 32</inkml:trace>
    </iact:actionData>
  </iact:action>
  <iact:action type="add" startTime="327951">
    <iact:property name="dataType"/>
    <iact:actionData xml:id="d78">
      <inkml:trace xmlns:inkml="http://www.w3.org/2003/InkML" xml:id="stk78" contextRef="#ctx0" brushRef="#br0">23319 15663 0,'0'36'100,"0"-1"-99,0-17 13,0 17-7,0 0-6,0 0 14,0-17-14,0 17 13,0-17-13,0 0 14,0-1 0,0 1 1</inkml:trace>
    </iact:actionData>
  </iact:action>
  <iact:action type="add" startTime="329449">
    <iact:property name="dataType"/>
    <iact:actionData xml:id="d79">
      <inkml:trace xmlns:inkml="http://www.w3.org/2003/InkML" xml:id="stk79" contextRef="#ctx0" brushRef="#br0">14429 11871 0,'0'0'1,"-18"0"13,0 0-7,1 0 8,-1 0 1,0 0-1,1 0 1,17 18-15,-18-18 14,18 17-14,-17-17 13,-1 0-7,0 18 8,18 0 1,0-1 15,0 1 23,0-1-39,0 1 1,0 0 0,0-1-1,18 1 1,0-18-10,-18 18-5,35-1 14,-18 1-14,1 0 14,17-1-14,-17-17 13,0 18-13,-1-18 14,1 0 1,-18 17-1,0 1-8,0 0 24,18-18-15,-18 17-15,0 1 29,0 0 8,0-1-37,-18-17 13,0 0 2,1 18-15,-19 0 14,19-18 0,-1 17-14,-17 1 14,17 0-9,-17-18 10,17 0 15,1 0 1,-1 0-10,0 0-7,1-18 17,-1 0-17,0 1 1,18-1 22,-17 18-23,17-18 1,-18 18-15,18-17 13,0-1 2,-18 18 6,18-18-6</inkml:trace>
    </iact:actionData>
  </iact:action>
  <iact:action type="add" startTime="331960">
    <iact:property name="dataType"/>
    <iact:actionData xml:id="d80">
      <inkml:trace xmlns:inkml="http://www.w3.org/2003/InkML" xml:id="stk80" contextRef="#ctx0" brushRef="#br0">15258 14958 0,'0'-18'138,"0"1"-123,17-1-14,-17-17 14,0 17-14,18 0 13,0 18-13,-18-35 14,17 17-14,1-17 14,-18 0-9,17 35 10,1-18-15,-18-17 14,18 0 0,-1 17 1,-17 0-1,18 1-14,-18-1 14,0 0-8,18 18 8,-18-17-14,0-1 14,17 18-14,1-17 13,-18-1-13,18 0 14,-18 1 1,17-1-1,1 0-8,-18 1 8,18 17 1,-18-18-15,0 0 14,17 18 0,-17-17-14,18-1 14,-1 18 7,-17-17-21,0-1 14,18 18 0,-18-18-14,35 1 14,-35-1 1,18 18-1,-18-18-14,18 18 20,-18-17-20,17 17 14,-17-18-14,18 18 14,-18-18-14,18 1 13,-1-1 2,1 18-15,-18-18 13,17 1 2,1 17-9,0-18 8,-1 18 17,-17-17-31,18-1 13,0 18 17,-18-18-24,17 18-6,1-17 14,0 17-14,-18-18 13,17 18-13,1-18 14,-1 18-14,19-17 13,-36-1-13,17 18 14,1-18 1,0 18-10,-18-17-5,17-1 14,1 18 0,-18-17 1,18 17-15,-1 0 0,-17-18 13,18 18 1,-18-35-14,18 35 14,-1-18-9,1 18 10,-18-18 0,17 18-15,-17-17 13,18 17 2,17-18 0,-17 18 6,0 0 25,-1-18-46,1 18 13,0 0 2,-1 0 6,1-17-21,17 17 14,0 0-14,1 0 13,-19-18-13,1 18 14,0 0 1,-1 0-15,1 0 29,-1 0 8,1 0-7,0 0-16,-1 0 39,1 0-23,0 0-15,-1 0-1,1 0-8,0 18 8,17-18 1,-35 17 0,35-17-15,0 0 13,18 18-13,-17-18 14,-1 18-14,0-18 20,-17 0-20,17 0 14,0 0-14,1 17 13,-19 1 2,1-18-15,0 0 14,-1 0-14,1 0 13,-1 0-13,19 18 14,-19-1-9,1-17 10,0 0-15,17 0 14,-17 18 0,-1-18-14,19 18 14,-19-18-14,1 0 13,-1 0-13,19 0 14,-19 17-8,1-17-6,0 18 13,-1-18 2,1 0-15,0 0 14,-1 0-14,1 0 13,-1 0 2,1 0-15,0 0 13,-18 17 9,35-17-22,-35 18 13,18-18 2,-1 0-1,19 0 1,-19 18-15,1-1 14,35-17-9,-36 0-5,54 18 14,-53-18 0,-1 18-14,19-18 14,-19 0-14,1 0 14,-1 17-14,1-17 13,17 0 2,-17 18-10,0-18-5,35 0 14,-36 0-14,18 18 14,-17-1-14,17-17 13,18 18-13,-17-18 14,16 17-14,-16 1 14,-1-18-14,18 18 13,-18-1-7,1-17-6,-19 18 13,18-18-13,1 18 14,-1-1-14,-17-17 14,17 0 0,-35 18-14,18-18 14,-1 0-14,1 18 13,-1-18-7,1 17 9,0-17-1,-1 0-14,1 0 14,0 0-14,-1 18 13,-17 0-13,36-18 14,-19 0 1,1 17-10,-1-17 10,1 0-15,0 0 14,-18 18 0,35-18-14,-17 0 29,-18 17-29,17-17 14,1 0-8,-18 18 8,18-18-14,-1 0 14,1 0 0,0 0 1,-1 0 0,-17 18-1,18-18-8,-1 0 9,1 0-1,0 0-14,17 0 14,-17 17 0,-1-17 1,1 18 0,17-18-10,-17 0 10,17 0-15,0 0 13,1 0-13,-19 0 14,1 0-14,17 0 14,-17 0 0,-1 0 1,1 0-10,0 0 10,-18 18 0,17-18-1,1 0 1,0 0-15,-1 0 14,1 0 7,0 0-21,-1 0 13,1 0 2,17 0 0,-17 0-1,-1 0 1,1 0-15,0 0 14,-1 0-9,1 0-5,0 0 14,17 0 0,-17 0 17,-1 0-17,1 0 7,-1 0-6,1 0 185,0 0-154,-1 0 37,-17 17-30,18-17 378,0 18-416,-1-18 31,1 0-41,0 0 10,-18 18 15,17-18 38</inkml:trace>
    </iact:actionData>
  </iact:action>
  <iact:action type="add" startTime="337311">
    <iact:property name="dataType"/>
    <iact:actionData xml:id="d81">
      <inkml:trace xmlns:inkml="http://www.w3.org/2003/InkML" xml:id="stk81" contextRef="#ctx0" brushRef="#br0">19526 14411 0,'18'0'100,"0"0"-85,-1 0 1,18 0-15,1 18 14,-1-18-14,0 0 13,18 0-13,-18 0 20,18 35-20,0-35 14,0 18-14,0-18 14,0 0-14,-18 0 13,-17 17-13,0-17 14,-1 0 1,1 0 6,-18 18-7,18-18-14,-1 0 30,1 0-16,-1 0 23,1 0-37,0 0 29,-1 0 2,1 0-17,0 0 1,-1 0 22,1 0-23,0 0 1,-1 0 37,1 0-6,-1 17-9,-17 1 109,0 0-100,0-1 323,18-17-354,0 0 68,-1 0 54,1 18-122,0-18 0,17 18-1,-17-18 1,-18 17-15,35-17 13,-17 18-13,-1-18 14,18 18-8,-17-1 8,0-17 1,-1 0-15,1 0 45,0 0-8,-18 18-37,17-18 13,1 0 2,0 0 15,-18 17-30,17-17 14,1 0 7,-1 18-6,1-18-1,0 18 1,-1-18-15,1 0 29,0 0 55</inkml:trace>
    </iact:actionData>
  </iact:action>
  <iact:action type="add" startTime="342961">
    <iact:property name="dataType"/>
    <iact:actionData xml:id="d82">
      <inkml:trace xmlns:inkml="http://www.w3.org/2003/InkML" xml:id="stk82" contextRef="#ctx0" brushRef="#br0">20038 14429 0,'0'0'1,"17"0"13,1 0-13,0 0 14,-1 0 0,1 0-8,0 0-6,-1 0 29,1 0-29,0 0 14,-1 0 0,1 0 39,-1 0-38,1 0-1,17 0 1,-17 0-15,0 0 13,-1 0 2,1 0-9,0 0 8,-1 0 32,1 0-46,-1 0 14,1 0 7,0 0-6,-1 0-1,1 0 1,0 0 15,17 0-15,-17 0-10,17 0 10,-17 0-1,-1 0 17,1 0-17,-1 0 7,1 0 10,-18 17 485,-18-17-501,1 18-1,-1 0 23,-17-18-37,35 17 14,-18-17 0,1 0-14,17 18 14,-18-18 0,0 0 23,1 0-22,-19 0-1</inkml:trace>
    </iact:actionData>
  </iact:action>
  <iact:action type="add" startTime="344920">
    <iact:property name="dataType"/>
    <iact:actionData xml:id="d83">
      <inkml:trace xmlns:inkml="http://www.w3.org/2003/InkML" xml:id="stk83" contextRef="#ctx0" brushRef="#br0">20338 14534 0,'17'0'178,"1"0"-162,0 0-10,-1 0 10,-17 18-15,18-18 13,-1 0 2,1 0 15,0 0-30,-1 0 20,1 0-5,0 0 0,-1 0-1,1 0 1,17 0-1,-17 0-14,0 0 14,-1 0-8,1 0 8,-1 0 16,1 0-30,0 0 14,17 0 1,-17 0-1,-1 0-8,1 0-6,0 0 14,-1-18 0,1 18 16,-1 0-15,1 0 6,0 0-21,17 0 14,-17-17 1,17 17 30,-17 0-23,-1 0-8,1 0 1,-1 0 485</inkml:trace>
    </iact:actionData>
  </iact:action>
  <iact:action type="add" startTime="348256">
    <iact:property name="dataType"/>
    <iact:actionData xml:id="d84">
      <inkml:trace xmlns:inkml="http://www.w3.org/2003/InkML" xml:id="stk84" contextRef="#ctx0" brushRef="#br0">16651 13723 0,'0'18'69,"18"-1"-54,-18 1 1,0 0-1,0 17 1,17-35 0,1 18-15,-18-1 13,0 1-7,0-1-6,0 19 13,18-19 2,-18 1-15,0 0 14,0-1 0,35 1-14,-35 0 14,18 17 1,-1-18-10,-17 1 10,18 0-1,-18-1 1,0 1 0,0 0-1,18-18 1,-18 17-10,0 1 10,0 0 0,0-1-15,0 1 13,17-18 2,-17 18-15,18-18 13,-18 17-13,0 1 21,0-1-7,0 1 1,17-18-15,-17 18 14,0-1 0,0 1 1,0 0 6,0-1 194,0 1-200,0 0-1,0-1 1,0 1 0,0-1-15,0 19 13,0-1-7,0 0-6,0 1 13,0-1-13,0-18 14,0 19-14,0-19 14,0 1 16,0 0-30,0-1 36,0 1-6,0 0-15,0-1-1,0 1-14,0 0 20,0-1-5,0-34 263</inkml:trace>
    </iact:actionData>
  </iact:action>
  <iact:action type="add" startTime="351999">
    <iact:property name="dataType"/>
    <iact:actionData xml:id="d85">
      <inkml:trace xmlns:inkml="http://www.w3.org/2003/InkML" xml:id="stk85" contextRef="#ctx0" brushRef="#br0">16704 15610 0,'18'0'69,"17"0"-54,18 18-14,-18-18 14,18 0-14,0 0 13,18 0-13,-54 0 14,18-18-8,1 18-6,-36-17 13,17 17 2</inkml:trace>
    </iact:actionData>
  </iact:action>
  <iact:action type="add" startTime="352736">
    <iact:property name="dataType"/>
    <iact:actionData xml:id="d86">
      <inkml:trace xmlns:inkml="http://www.w3.org/2003/InkML" xml:id="stk86" contextRef="#ctx0" brushRef="#br0">16810 15822 0,'0'-18'78,"18"18"-77,-1 0 13,1 0-7,-1 0 8,-17 18 32,18-18-31,-18 18 22,0-1 9,0 1-32,0 17 1,-35-17-10,17 17-5,-17-17 14,0 17-14,-1-17 14,-17-1-14,18 19 13,0-36-13,17 17 14,1-17 1,17 18-1,35-18 123,-18 0-137,19 0 14,-1 0 1,18 0-15,-35 0 13,35 0-13,-18 0 14,0 0-9,36-18-5,-36 18 14,0 0-14,-17 0 14,-1 0-14,19 0 13,-19 0 2,-17-17-15,18 17 13,-18-18 209</inkml:trace>
    </iact:actionData>
  </iact:action>
  <iact:action type="add" startTime="354111">
    <iact:property name="dataType"/>
    <iact:actionData xml:id="d87">
      <inkml:trace xmlns:inkml="http://www.w3.org/2003/InkML" xml:id="stk87" contextRef="#ctx0" brushRef="#br0">16845 15258 0,'0'17'37,"0"19"-36,0-19 14,0 18-14,0 1 14,0 17-14,0-36 13,0 1 2,0 0 22,0-1-23,0 1 1,0 0-1,0-1 1</inkml:trace>
    </iact:actionData>
  </iact:action>
  <iact:action type="add" startTime="355463">
    <iact:property name="dataType"/>
    <iact:actionData xml:id="d88">
      <inkml:trace xmlns:inkml="http://www.w3.org/2003/InkML" xml:id="stk88" contextRef="#ctx0" brushRef="#br0">16387 13653 0</inkml:trace>
    </iact:actionData>
  </iact:action>
  <iact:action type="add" startTime="355944">
    <iact:property name="dataType"/>
    <iact:actionData xml:id="d89">
      <inkml:trace xmlns:inkml="http://www.w3.org/2003/InkML" xml:id="stk89" contextRef="#ctx0" brushRef="#br0">16087 13653 0</inkml:trace>
    </iact:actionData>
  </iact:action>
  <iact:action type="add" startTime="356320">
    <iact:property name="dataType"/>
    <iact:actionData xml:id="d90">
      <inkml:trace xmlns:inkml="http://www.w3.org/2003/InkML" xml:id="stk90" contextRef="#ctx0" brushRef="#br0">15769 13653 0,'-17'0'69</inkml:trace>
    </iact:actionData>
  </iact:action>
  <iact:action type="add" startTime="356632">
    <iact:property name="dataType"/>
    <iact:actionData xml:id="d91">
      <inkml:trace xmlns:inkml="http://www.w3.org/2003/InkML" xml:id="stk91" contextRef="#ctx0" brushRef="#br0">15381 13758 0</inkml:trace>
    </iact:actionData>
  </iact:action>
  <iact:action type="add" startTime="357512">
    <iact:property name="dataType"/>
    <iact:actionData xml:id="d92">
      <inkml:trace xmlns:inkml="http://www.w3.org/2003/InkML" xml:id="stk92" contextRef="#ctx0" brushRef="#br0">15346 13723 0</inkml:trace>
    </iact:actionData>
  </iact:action>
  <iact:action type="add" startTime="358649">
    <iact:property name="dataType"/>
    <iact:actionData xml:id="d93">
      <inkml:trace xmlns:inkml="http://www.w3.org/2003/InkML" xml:id="stk93" contextRef="#ctx0" brushRef="#br0">13811 13511 0,'-17'0'6,"-1"18"25,0-18-30,-17 35 14,17-17-14,1 17 14,-1-17 0,18 0-14,0-1 14,0 1-9,0-1 10,0 1 0,0 0-1,35-18 32,-17 0-40,0 0-6,-1 0 13,1 0-13,0 0 14,-1 0 0,1 0 17,-18-18-11,18 18-20,-18-18 14,0 1 1,17-1-1,1 1 1,-1-1 0</inkml:trace>
    </iact:actionData>
  </iact:action>
  <iact:action type="add" startTime="359822">
    <iact:property name="dataType"/>
    <iact:actionData xml:id="d94">
      <inkml:trace xmlns:inkml="http://www.w3.org/2003/InkML" xml:id="stk94" contextRef="#ctx0" brushRef="#br0">13917 13547 0</inkml:trace>
    </iact:actionData>
  </iact:action>
  <iact:action type="add" startTime="360455">
    <iact:property name="dataType"/>
    <iact:actionData xml:id="d95">
      <inkml:trace xmlns:inkml="http://www.w3.org/2003/InkML" xml:id="stk95" contextRef="#ctx0" brushRef="#br0">13811 13529 0,'18'0'69,"0"0"15,-18 18 1,0-1-38,0 1 37,0 0-46,0-1-6,0 1-31,0 0 13,0-1 2,0 1-1</inkml:trace>
    </iact:actionData>
  </iact:action>
  <iact:action type="add" startTime="361896">
    <iact:property name="dataType"/>
    <iact:actionData xml:id="d96">
      <inkml:trace xmlns:inkml="http://www.w3.org/2003/InkML" xml:id="stk96" contextRef="#ctx0" brushRef="#br0">14041 13688 0</inkml:trace>
    </iact:actionData>
  </iact:action>
  <iact:action type="add" startTime="362576">
    <iact:property name="dataType"/>
    <iact:actionData xml:id="d97">
      <inkml:trace xmlns:inkml="http://www.w3.org/2003/InkML" xml:id="stk97" contextRef="#ctx0" brushRef="#br0">14340 13511 0,'0'18'93,"0"0"-71,0-1-6,0 1 0,0 0-15,0-1 13,0 19 2,0-19 0,0 1 6</inkml:trace>
    </iact:actionData>
  </iact:action>
  <iact:action type="add" startTime="363304">
    <iact:property name="dataType"/>
    <iact:actionData xml:id="d98">
      <inkml:trace xmlns:inkml="http://www.w3.org/2003/InkML" xml:id="stk98" contextRef="#ctx0" brushRef="#br0">14711 13635 0,'0'-18'68,"0"1"-52,0-1 0,0 0-1,0 1 1,0-1 0,0 0 21,-18 18-21,1 0 0,17-17-1,-18 17-14,0-18 14,1 18-14,-1 0 36,0 0 10,1 0-16,17 18 76,17-18-92,-17 17 1,18-17 0,0 18-15,-1-18 13,1 0-13,-18 18 14,0-1-14,18-17 20,-1 18 10,-17 17-15,0-17-15,0 17 13,0 0-13,0-17 14,0 0-14,0-1 14,0 1-9,0 0-5,0-1 30,0 1-30,0 0 13,0-1 17,0 1-15,0-1-9,-17-17 55,-1 0-24,0 0-22,1-17-15,-1 17 13,18-18-13,-35 18 14,35-17 0,-18 17-14,18-18 14,-18 0 1,18 1-10,-17-1-5,17 0 14,0-17 0,0 17 1,0 1 37,17 17 63,1 0-84,0 0-31,-1 0 13,1 0 2,0-18 6,-1 18 9,1 0 1,0 0-31,-1 0 29,-17-17-24,18 17 10,17 0 0,-35-18-15,18 18 13,-1-18 2,1 18 0,-18-17 6,0-1 40,0 0-24,0 1-22,0-1 15,0 0-15,0 1 15,0-1-25,0 0 26,0 1 68,-18 17-31,1 0-22,-1 0 69,0 0-78,-17 0-7,18 0 31,-1 0 92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10:55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305">
    <iact:property name="dataType"/>
    <iact:actionData xml:id="d0">
      <inkml:trace xmlns:inkml="http://www.w3.org/2003/InkML" xml:id="stk0" contextRef="#ctx0" brushRef="#br0">10001 10530 0,'0'-17'200,"18"-18"-184,0-1-1,-18 19 1,35-36-15,-35 35 14,35 0-14,-17-35 13,-1 18-7,-17 0-6,18 0 13,0-1-13,-18 1 14,17 17-14,1-17 14,0 0-14,-1 0 13,-17 17 2,0 0-15,0 1 20,18-1-20,-1 0 14,-17 1-14,0-1 13,0 1 2,18-1-15,-18 0 13,0 1 18,18 17-26,-18-18-5,0 0 61,0 1-24,17-1-7,-17 36 154,0-1-184,0 1 29,0 0-29,0-1 14,0 19 0,0-19 8,0 1-8,0-1-14,0 1 14,0 0-14,0-1 13,0 1-13,0 0 30,18-18-30,-18 17 20,18-17-20,-18 18 13,0 0 18,17-18-31,1 0 29,-18 17-14,18-17-10,-1 0 10,1 0-15,0 18 13,-1-18-13,1 17 14,-1-17-14,19 0 14,-1 0-14,-17 0 13,35 0-13,-36 18 14,18-18-9,-17 0-5,0 0 14,-1 0-14,1 0 14,0 0-14,-1-18 13,1 1 2,-18-1-15,0 1 29,18-1-23,-18 0-6,0 1 13,17 17 2,-17-18 0,0 0 37,0 1-52,0-1 29,0 0-14,0 1-1,0-1-14,0 1 14,0-1 7,0 0-21,0 1 29,0-1-14,0 0 15,0 1 7,0-1-22,0 0 53,0 1-54,0-1 17,0 36 300,0-1-316,0 1 6,0 0-21,0-1 13,0 1-13,0 0 14,0-1 1,0 1-1,0 0 1,0-1-10,0 1 10,0-1 0,18 1-1,-18 0-14,0-1 14,17-17 0,-17 18 8,0 0 24,18-18-32,-18 17 1,18-17 37,-18 18-37,0 0-1,17-18 1,1 17-15,-18 1 20,18-18 158</inkml:trace>
    </iact:actionData>
  </iact:action>
  <iact:action type="add" startTime="41473">
    <iact:property name="dataType"/>
    <iact:actionData xml:id="d1">
      <inkml:trace xmlns:inkml="http://www.w3.org/2003/InkML" xml:id="stk1" contextRef="#ctx0" brushRef="#br0">11183 9790 0,'18'0'115,"-1"0"-108,19 0-6,17 0 14,-1 0-14,1 0 13,18 0-13,-1-18 14,-34 18-14,-1 0 13,-17 0 2</inkml:trace>
    </iact:actionData>
  </iact:action>
  <iact:action type="add" startTime="42657">
    <iact:property name="dataType"/>
    <iact:actionData xml:id="d2">
      <inkml:trace xmlns:inkml="http://www.w3.org/2003/InkML" xml:id="stk2" contextRef="#ctx0" brushRef="#br0">11307 9878 0,'0'17'53,"0"1"-37,0 0 15</inkml:trace>
    </iact:actionData>
  </iact:action>
  <iact:action type="add" startTime="43040">
    <iact:property name="dataType"/>
    <iact:actionData xml:id="d3">
      <inkml:trace xmlns:inkml="http://www.w3.org/2003/InkML" xml:id="stk3" contextRef="#ctx0" brushRef="#br0">11307 9931 0,'17'0'216,"1"0"-201,17 0-14,-17 0 14,35 0-8,-36 0-6,36 0 13,0 0-13,0 0 14,-18 0-14,-17 0 13,17 0-13,-17 0 14</inkml:trace>
    </iact:actionData>
  </iact:action>
  <iact:action type="add" startTime="45609">
    <iact:property name="dataType"/>
    <iact:actionData xml:id="d4">
      <inkml:trace xmlns:inkml="http://www.w3.org/2003/InkML" xml:id="stk4" contextRef="#ctx0" brushRef="#br0">12030 9948 0,'17'0'115,"19"0"-99,17 0-15,17 0 14,1 0-14,52 0 13,-17 18-13,70-18 14,-17 18-14,18-18 14,-1 17-9,-35 1-5,35-18 14,-34 0-14,16 0 13,1 0-13,0 0 14,-18 0 1,-53 0-15,-70 0 13,17 0 2,0 0-10,1 0 10,-19 0 0,1 0 15,-1 0-15,-17-18-15,18 18 20,0 0-6,-18-17 1,17 17 0,1 0 30</inkml:trace>
    </iact:actionData>
  </iact:action>
  <iact:action type="add" startTime="47513">
    <iact:property name="dataType"/>
    <iact:actionData xml:id="d5">
      <inkml:trace xmlns:inkml="http://www.w3.org/2003/InkML" xml:id="stk5" contextRef="#ctx0" brushRef="#br0">12365 9331 0,'35'0'1,"18"-18"13,18 1 2,-18 17-15,-1 0 13,19 0-13,-36 0 14,-17 0-14,0 0 14,-1 0-14,1 17 35,-1-17-35,-17 36 14,0-19 1,0 1-1,0 0-14,0-1 14,0 1 7,-35-1-21,0 1 14,-18 0-14,-35 35 13,35-18-13,0-17 14,18-1-14,-18 1 14,35-1 0,18 1 7,18-18 157,17 0-157,18 0-21,18 0 14,-1 0-14,1 0 13,-1 0-13,18 0 14,-35 0-14,-17 0 14,-1 0-14,-17 0 13</inkml:trace>
    </iact:actionData>
  </iact:action>
  <iact:action type="add" startTime="49145">
    <iact:property name="dataType"/>
    <iact:actionData xml:id="d6">
      <inkml:trace xmlns:inkml="http://www.w3.org/2003/InkML" xml:id="stk6" contextRef="#ctx0" brushRef="#br0">13106 9437 0,'-18'0'62,"0"17"-40,18 1-21,-35 17 14,35-17 0,0 0-14,-17-1 14,17 1-14,0 0 29,0-1-23,0 1 8,0-1-14,17 1 30,-17 0-30,18-18 13,-1 0 2,1 0 0,0 0-10,-1 0-5,1-18 14,0 18-14,17-35 13,0 0 2,-17 17 0,-1 0-15,1 1 13,-18-1-13,0 0 20,0 1-20,0-1 14,0 0 32,0 1-9,0-1-23,-35 18-14,35-17 14,-35 17-14,17-18 14,0 18 0,1 0 1,-1 0 6,0 0-21,1 0 45</inkml:trace>
    </iact:actionData>
  </iact:action>
  <iact:action type="add" startTime="50441">
    <iact:property name="dataType"/>
    <iact:actionData xml:id="d7">
      <inkml:trace xmlns:inkml="http://www.w3.org/2003/InkML" xml:id="stk7" contextRef="#ctx0" brushRef="#br0">13423 9384 0,'-17'0'78,"17"18"-72,-18-18-5,18 17 14,0 1-14,-18-18 13,18 35-13,0-17 14,0-1 16,0 1-30,0 0 20,0-1-5,0 1 15,18 0-30,0-18 14,-1 0-14,1 0 14,-1 0-14,19 0 13,-19 0-7,19 0 8,-1 0-14,-17 0 14,17 0 1,0-18-1,-35 0 1,0 1 6,18-19-21,-18 19 14,0-19 0,0 19-14,0-1 14,0 1 16,-18 17-9,1 0 10,-1 0-31,0 0 13,1 0 2,-1 0-15,0 0 13</inkml:trace>
    </iact:actionData>
  </iact:action>
  <iact:action type="add" startTime="51736">
    <iact:property name="dataType"/>
    <iact:actionData xml:id="d8">
      <inkml:trace xmlns:inkml="http://www.w3.org/2003/InkML" xml:id="stk8" contextRef="#ctx0" brushRef="#br0">14023 9155 0,'0'17'78,"0"1"-72,0 17-5,0 0 14,0 18-14,-18 0 13,18-17-13,-17-36 14,17 35-14,0-18 14,0 1-14,0 0 13,0-1 8,0 1-21,0 0 14,0-1-14,0 19 14,0-19 0,0 18-14,0-17 14,-18 17-14,18-17 14,0 0-14,0-36 151,0 0-136,0 1 0,18-1-15</inkml:trace>
    </iact:actionData>
  </iact:action>
  <iact:action type="add" startTime="52537">
    <iact:property name="dataType"/>
    <iact:actionData xml:id="d9">
      <inkml:trace xmlns:inkml="http://www.w3.org/2003/InkML" xml:id="stk9" contextRef="#ctx0" brushRef="#br0">14252 9402 0,'-17'0'46,"-1"0"-30,0 0-15,-17 17 14,0 1-9,-1-1 10,19-17-1,17 18-14,-18-18 14,1 18 1,-1-1 15,0-17 22,1 18-52,-1-18 14,18 18-14,-18-18 14,1 0-14,34 17 336,1 1-321,0 0-15,17-1 14,-17-17-14,-1 35 13,18-35-13,-17 18 14,17 0 1,-17-1-10,17 1 10,-17-18 31</inkml:trace>
    </iact:actionData>
  </iact:action>
  <iact:action type="add" startTime="54665">
    <iact:property name="dataType"/>
    <iact:actionData xml:id="d10">
      <inkml:trace xmlns:inkml="http://www.w3.org/2003/InkML" xml:id="stk10" contextRef="#ctx0" brushRef="#br0">12612 10354 0,'17'0'84,"19"0"-68,-1 0-15,0 18 13,18-1-13,-18 1 14,-17 0-14,0-1 14,17-17-14,-35 18 13,0 0-7,0-1 8,0 1-14,0 17 14,0-17-14,0-1 14,-18 19-14,1-19 13,17 1-13,-18 0 14,0-18-14,18 17 20,-17-17-5,-1 0-1,1 0 1,-1 0-15,0 18 14,1-18 0,-1 0 1,0 0-10,18 17 26,18-17 68,17 0-84,36 0-15,-1 0 13,1 0-13,0 0 14,-19 0-14,-16 0 13,-1 0-7,-17 0 9</inkml:trace>
    </iact:actionData>
  </iact:action>
  <iact:action type="add" startTime="55737">
    <iact:property name="dataType"/>
    <iact:actionData xml:id="d11">
      <inkml:trace xmlns:inkml="http://www.w3.org/2003/InkML" xml:id="stk11" contextRef="#ctx0" brushRef="#br0">13247 10460 0,'-18'0'15,"1"0"16,17 18 1,-36 17-31,36 0 13,0-17-7,-17 35-6,17-36 13,-18 1-13,18 17 14,0-17-14,0-1 14,0 1-14,0 0 13,18-1 2,-18 1 0,17-18-10,1 0-5,0 0 14,17 0-14,-18 0 13,19-35-13,-1 35 14,0-18-14,-17-17 14,17 35-14,-17-35 13,-1 35-13,1-18 20,0 0-20,-18 1 14,17 17-14,-17-18 14,0 0 0,0 1 1,0-1-1,0 0 1,0 1-9,-17 17 8,-1 0 1,18-18-15,-18 18 13,1 0 2,-1 0 22,1 0-22,-1 0 30</inkml:trace>
    </iact:actionData>
  </iact:action>
  <iact:action type="add" startTime="57032">
    <iact:property name="dataType"/>
    <iact:actionData xml:id="d12">
      <inkml:trace xmlns:inkml="http://www.w3.org/2003/InkML" xml:id="stk12" contextRef="#ctx0" brushRef="#br0">13776 10460 0,'-35'0'6,"17"0"10,0 0-1,1 0 1,-1 0 0,1 0 15,-1 35-25,0-35 10,18 18 0,0-1-1,-17 1 1,17 0-1,0-1-14,0 1 21,0 17-7,0-17 1,0 0-1,0-1-14,0 1 14,17-18 1,-17 17-1,18-17-8,0 0 8,-1 0-14,18 0 14,1 0 1,-19 0-15,1 0 13,0 0-13,-1 0 14,-17-17 7,18-1-6,-18 1-15,18-1 13,-18 0-13,0 1 14,0-1 1,0 0-1,0 1 1,0-1-10,0 0 10,-18 1 15,0 17 1,1 0-10,17-18-7,-18 18-14,0 0 14,1 0 54,-1 0 31</inkml:trace>
    </iact:actionData>
  </iact:action>
  <iact:action type="add" startTime="59145">
    <iact:property name="dataType"/>
    <iact:actionData xml:id="d13">
      <inkml:trace xmlns:inkml="http://www.w3.org/2003/InkML" xml:id="stk13" contextRef="#ctx0" brushRef="#br0">13282 10495 0,'18'0'78,"-1"0"-56,19 0-21,-19 0 13,1 0-13,0 0 14,-1 0-14,1 0 14,-1 0 0</inkml:trace>
    </iact:actionData>
  </iact:action>
  <iact:action type="add" startTime="60281">
    <iact:property name="dataType"/>
    <iact:actionData xml:id="d14">
      <inkml:trace xmlns:inkml="http://www.w3.org/2003/InkML" xml:id="stk14" contextRef="#ctx0" brushRef="#br0">14975 9878 0,'18'0'31,"0"0"0,17 0-25,-17 0-5,17-18 14,0 18-14,-17 0 14,-1 0-14,19 0 13,-19 0-13,1 0 14,0 0 1,-18-17-15</inkml:trace>
    </iact:actionData>
  </iact:action>
  <iact:action type="add" startTime="61064">
    <iact:property name="dataType"/>
    <iact:actionData xml:id="d15">
      <inkml:trace xmlns:inkml="http://www.w3.org/2003/InkML" xml:id="stk15" contextRef="#ctx0" brushRef="#br0">15028 10037 0,'36'0'84,"-1"0"-68,0-18-15,18 18 13,-18 0-13,1 0 14,-1 0 1,-17 0-15,-18-18 13</inkml:trace>
    </iact:actionData>
  </iact:action>
  <iact:action type="add" startTime="61786">
    <iact:property name="dataType"/>
    <iact:actionData xml:id="d16">
      <inkml:trace xmlns:inkml="http://www.w3.org/2003/InkML" xml:id="stk16" contextRef="#ctx0" brushRef="#br0">15910 9631 0,'-17'70'69,"-1"1"-54,18-18-14,-35 0 14,17 0-14,18 0 13,0 0-13,0-18 14,0 0-14,0-17 14,0-1 7</inkml:trace>
    </iact:actionData>
  </iact:action>
  <iact:action type="add" startTime="62473">
    <iact:property name="dataType"/>
    <iact:actionData xml:id="d17">
      <inkml:trace xmlns:inkml="http://www.w3.org/2003/InkML" xml:id="stk17" contextRef="#ctx0" brushRef="#br0">15998 9913 0,'0'18'131,"0"-1"-115,0 1-15,0 0 13,0-1-13,18 1 20,0 0-5,-18-1-15,17-17 14,1 18-14,17-18 13,1 17-13,-1-17 14,18 0-14,-18 0 14,18-17 0,-35-1-8,-18 1 8,0-1 1,17 18-15,1-18 14,-18 1 0,0-1 1,0 0-1,0 1-8,0-1 9,0-17-1,-18 35-14,18-18 14,0 1-14,0-1 13,-17 0-13,-1 18 14,0 0-14,-17 0 20,17-17-20,1-1 14,-1 18-14,1-18 14,-1 1-14,0 17 13,1 0-13,-19 0 14,1 0 0,0 0 8,-1 0-8,19 17-14,-18 19 29,17-36-14,18 17 0,0 1 6,0 0-21,0-1 13,-18 1 33,36-18 69,-18 17-115,0 1 36,18-18 10,-1 0-9,-17 18 9,18-1-16,-18 1-9,17-18 110</inkml:trace>
    </iact:actionData>
  </iact:action>
  <iact:action type="add" startTime="64241">
    <iact:property name="dataType"/>
    <iact:actionData xml:id="d18">
      <inkml:trace xmlns:inkml="http://www.w3.org/2003/InkML" xml:id="stk18" contextRef="#ctx0" brushRef="#br0">16686 9807 0,'-17'0'22,"-1"0"25,0 18-32,1-18 1,17 18-15,-18-18 13,18 17-7,-17-17-6,-1 35 14,18 1 16,0-19-15,-18 1-1,18 0-14,0-1 36,36 1 126,-19-18-162,1 0 20,-1 0-20,1 0 0,0 0 12,-1 0-12,1-18 14,0 18 1,-18-17-15,35-1 13,-35 0 2,18 18-15,-18-17 14,17 17 7,-17-18-21,18 18 13,-18-18 33,0 1 7,-18 17 316,1 0-339,-1 0 38,18-18-38,-18 18-15,1 0 15,17-17 23,-18 17-23,18-18-16,-18 18 8,1 0 24,-1 0 22</inkml:trace>
    </iact:actionData>
  </iact:action>
  <iact:action type="add" startTime="66433">
    <iact:property name="dataType"/>
    <iact:actionData xml:id="d19">
      <inkml:trace xmlns:inkml="http://www.w3.org/2003/InkML" xml:id="stk19" contextRef="#ctx0" brushRef="#br0">17039 9807 0,'-17'0'69,"-1"0"-54,-17 0 1,17 0-1,-17 0 1,17 0-9,18 18 8,-18-18-14,1 18 14,-1-18 1,18 35-1,-17-18 16,17 1-8,0 0 8,0-1-16,0 1 1,0 0 6,17-1 10,1-17-31,-1 18 13,1-18 2,0 18-15,-1-18 13,1 0 9,17 0-8,-17 0 1,17 0-1,-17 0 1,17 0 22,-17 0-23,-1-18-14,1 0 14,-18 1 1,18 17-15,-18-18 51,0 0-21,0 1 16,-18-1-24,0 0 8,18 1-16,-17 17 1,17-18 0,-36-17-15,19 17 20,-1 18-6,1-17 1,-1 17 31</inkml:trace>
    </iact:actionData>
  </iact:action>
  <iact:action type="add" startTime="130521">
    <iact:property name="dataType"/>
    <iact:actionData xml:id="d20">
      <inkml:trace xmlns:inkml="http://www.w3.org/2003/InkML" xml:id="stk20" contextRef="#ctx0" brushRef="#br0">19456 9613 0,'-18'0'100,"-17"0"-69,0 0-9,-1 0-21,19 0 14,-1-17-14,0 17 13,1 0 2,-1 0-15,0 0 29,-17 0-8,17 0-6,1 17 0,17 1-15,-18-18 13,1 35 2,-1-17 0,18-1-15,-18 1 13,18 17-7,-17-17-6,17 0 13,0 17-13,-18-35 14,18 18-14,0 17 14,0-18 0,0 19-14,0-19 14,0 1-14,0 0 20,0-1-5,18 1 15,-18 0-30,17-1 29,1-17-14,0 0-10,-18 18 10,17-18-15,18 17 14,-17-17-14,35 0 13,-35 18-13,35-18 14,-36 18-14,1-18 29,0 0-8,-18-18-6,0 0 0,0 1 53</inkml:trace>
    </iact:actionData>
  </iact:action>
  <iact:action type="add" startTime="131881">
    <iact:property name="dataType"/>
    <iact:actionData xml:id="d21">
      <inkml:trace xmlns:inkml="http://www.w3.org/2003/InkML" xml:id="stk21" contextRef="#ctx0" brushRef="#br0">19297 9843 0,'18'0'100,"17"0"-99,18 0 13,-18 0-13,0 0 14,1 0-14,-19 0 14,19 0-14,-1 0 13,-18 0-13,1 0 20,0 0 11</inkml:trace>
    </iact:actionData>
  </iact:action>
  <iact:action type="add" startTime="132547">
    <iact:property name="dataType"/>
    <iact:actionData xml:id="d22">
      <inkml:trace xmlns:inkml="http://www.w3.org/2003/InkML" xml:id="stk22" contextRef="#ctx0" brushRef="#br0">19544 9843 0,'0'35'69,"0"-18"-54,0 19-14,0-1 14,0 0-14,0 18 13,0 0-7,0-18-6,0 1 14,0 17-14,0-36 13,0 18 2,18 1-15,-18-19 13,0 1-13,0 0 30,17-18-25</inkml:trace>
    </iact:actionData>
  </iact:action>
  <iact:action type="add" startTime="134226">
    <iact:property name="dataType"/>
    <iact:actionData xml:id="d23">
      <inkml:trace xmlns:inkml="http://www.w3.org/2003/InkML" xml:id="stk23" contextRef="#ctx0" brushRef="#br0">19879 9807 0,'18'0'84,"-1"0"-68,1 0-15,0 0 13,-1 0-13,1 0 14,0 0-14,17 0 14,-18 0-9,19 0 10,-19 0-1</inkml:trace>
    </iact:actionData>
  </iact:action>
  <iact:action type="add" startTime="135112">
    <iact:property name="dataType"/>
    <iact:actionData xml:id="d24">
      <inkml:trace xmlns:inkml="http://www.w3.org/2003/InkML" xml:id="stk24" contextRef="#ctx0" brushRef="#br0">19967 9948 0,'36'0'100,"-19"0"-84,1 0-15,-1 0 13,1 0 24,0 0 78</inkml:trace>
    </iact:actionData>
  </iact:action>
  <iact:action type="add" startTime="135912">
    <iact:property name="dataType"/>
    <iact:actionData xml:id="d25">
      <inkml:trace xmlns:inkml="http://www.w3.org/2003/InkML" xml:id="stk25" contextRef="#ctx0" brushRef="#br0">20638 9825 0,'17'0'69,"36"0"-54,0 0-14,35 0 14,36 0-14,52-18 13,0 18-13,1-17 14,17-19-14,-18 19 14,18-19-14,-53 19 13,-52-1-7,16-17-6,-69 17 14,-1 18-14,-35-17 183</inkml:trace>
    </iact:actionData>
  </iact:action>
  <iact:action type="add" startTime="137233">
    <iact:property name="dataType"/>
    <iact:actionData xml:id="d26">
      <inkml:trace xmlns:inkml="http://www.w3.org/2003/InkML" xml:id="stk26" contextRef="#ctx0" brushRef="#br0">20832 9296 0,'0'17'15,"0"19"-14,0 17 14,0-1-14,0 1 20,17 0-20,-17 0 13,0 0-13,18-35 14,-18 17-14,0-17 14</inkml:trace>
    </iact:actionData>
  </iact:action>
  <iact:action type="add" startTime="137786">
    <iact:property name="dataType"/>
    <iact:actionData xml:id="d27">
      <inkml:trace xmlns:inkml="http://www.w3.org/2003/InkML" xml:id="stk27" contextRef="#ctx0" brushRef="#br0">21096 9349 0,'0'17'15,"0"1"1,0 0-15,0-1 13,0 1-13,0 17 14,0-17 1,0 17-15,0-17 20,0-1 26,18-17-32,-1 0-14,1 0 14,0 0-14,17 0 14,0-35-9,-17 17-5,17 1 14,-17-36-14,-1 18 13,1-18-13,-18 35 14,0 0-14,0 1 14,-18-1 0,18 0-14,0 1 20,-17 17-20,-1 0 30,1 0 0,-19 0 0,19 0-24,-1 0 24,0 0 0,1 0 7,-1 0-22</inkml:trace>
    </iact:actionData>
  </iact:action>
  <iact:action type="add" startTime="138648">
    <iact:property name="dataType"/>
    <iact:actionData xml:id="d28">
      <inkml:trace xmlns:inkml="http://www.w3.org/2003/InkML" xml:id="stk28" contextRef="#ctx0" brushRef="#br0">21572 9225 0,'-17'18'53,"17"-1"-37,-18 1-15,18 0 13,-18-1-13,18 19 14,0-19-14,0 1 13,0 0-13,0-1 14,0 1-8,0-1 8,0 1 16,36-18 1,-19 0-10,19 0-7,17-18-14,-1 1 14,-16-1-14,-1 1 14,0-19-14,-17 19 13,-18-19-13,0 19 14,0-1 7,-18 0-21,18 1 14,0-1-14,-17 18 13,17-17 18,-18-1-17,-17 0 1,17 18-10,-17-17 10,17 17-15,1-18 14,-19 18-14,19 0 13,-1 0-13,0 0 14,1 0 0,17 18 8,0-1 23</inkml:trace>
    </iact:actionData>
  </iact:action>
  <iact:action type="add" startTime="139809">
    <iact:property name="dataType"/>
    <iact:actionData xml:id="d29">
      <inkml:trace xmlns:inkml="http://www.w3.org/2003/InkML" xml:id="stk29" contextRef="#ctx0" brushRef="#br0">21872 9155 0,'0'17'1,"0"1"13,0 0 2,0-1-1,0 1-14,0-1 14,0 1 1,-17 0-10,17-1-5,0 1 14,0 0 0,17-1 17,1-17-17,0 0 1,34 0-10,-16 0-5,34 0 14,1-17-14,52-19 14,-17-17-14,-18 18 13,-17 0-13,-1-18 14,-52 18-14,-18-1 14,0 1-14,0 17 20,-35-17-6,17 0 1,1 35 0,-1 0-15,0-35 13,1 35 2,-19 0 0,19 0-10,-1 0 10,0-18-15,-35 18 13,18 0-13,18 0 14,-1 0-14,-17 0 14,17 0-14,0 18 13,1-18-13,-1 17 20,0 1-20,1 0 14,-1-1-14,1 1 14,-1-18-14,-17 17 13,17 1 2,0 0-1,-17-1 1,17 1-9,1 0 8,-1 17 1,1-17 0,17-1-1,0 1-14,-18-18 29,18 18 24</inkml:trace>
    </iact:actionData>
  </iact:action>
  <iact:action type="add" startTime="143162">
    <iact:property name="dataType"/>
    <iact:actionData xml:id="d30">
      <inkml:trace xmlns:inkml="http://www.w3.org/2003/InkML" xml:id="stk30" contextRef="#ctx0" brushRef="#br0">21184 10266 0,'0'35'15,"0"18"1,0-18-10,0 18-5,0-17 14,0-1-14,0 0 14,0 18-14,0-35 13,0-1 2,0 1-1,18 0 1,-18-1-9,18 1 8,-18-1 1</inkml:trace>
    </iact:actionData>
  </iact:action>
  <iact:action type="add" startTime="143683">
    <iact:property name="dataType"/>
    <iact:actionData xml:id="d31">
      <inkml:trace xmlns:inkml="http://www.w3.org/2003/InkML" xml:id="stk31" contextRef="#ctx0" brushRef="#br0">21484 10231 0,'0'0'1,"0"17"13,0 18-7,0-17-6,0 17 13,0-17-13,0 35 14,0-35-14,18-18 14,-18 35-14,17-17 13,-17-1-13,18 1 14,0-1 7,-1 1-21,1-18 14,0 0 0,-1 0 16,1-18-15,-18-17-15,18 35 14,-18-35-9,0 17-5,0 1 14,0-1-14,0 0 29,0 1 1,-18-1 23,-17 18-23,35-18-15,-18 18-15,18-17 20,-18 17 157,1 0-124</inkml:trace>
    </iact:actionData>
  </iact:action>
  <iact:action type="add" startTime="144970">
    <iact:property name="dataType"/>
    <iact:actionData xml:id="d32">
      <inkml:trace xmlns:inkml="http://www.w3.org/2003/InkML" xml:id="stk32" contextRef="#ctx0" brushRef="#br0">22119 10142 0,'0'0'1,"-35"0"0,-18 18 12,18 17-12,-1-35 14,1 18-9,0 0-5,0-1 14,17 1-14,0-1 14,1 1 0,-1 0-14,18-1 14,-18 1 0,18 0 1,0-1-9,0 1 8,0 17-14,0 1 14,0-19 0,0 1 1,0-1 0,18-17-1,17 18-8,-17-18 8,0 0-14,-1 0 14,1 0 1,0-35-1,-18 17 1,17 1-15,-17-1 20,0 0-20,18-17 14,-1 17-14,-17-17 13,0-18-13,18 18 14,0 0-14,-1-1 14,-17 19 16,-17-1 91,17 0-121</inkml:trace>
    </iact:actionData>
  </iact:action>
  <iact:action type="add" startTime="145955">
    <iact:property name="dataType"/>
    <iact:actionData xml:id="d33">
      <inkml:trace xmlns:inkml="http://www.w3.org/2003/InkML" xml:id="stk33" contextRef="#ctx0" brushRef="#br0">22225 10142 0,'0'18'31,"0"0"-16,0-1-8,0 1-6,0 17 14,0 0-14,0-17 13,0 0-13,0 17 14,0-17 0,0 17 1,18-35-15,-18 18 20,17-18-20,1 17 14,0-17-14,17 18 13,-18-18-13,19 0 14,-1 0 1,-17 0-15,17 0 13,-17 0-13,-1-18 14,-17 1-8,18-1-6,0-17 13,-18-1-13,0 19 14,17-19-14,-17 1 13,18-18-13,-18 18 14,0 0-14,0 17 14,0 0-14,0 1 13,0-1-7,0 1 8,-18 17-14,1 0 30,-1 0-30,0 0 13,1-18 2,-1 18-15,-17 0 14,17 0-9,0 0-5,1 0 14,-19 0 0,19 0 1,-1 0 0,1 35-1,17-17-14,-36-1 14,36 1-9,-17-18 10,17 18-15,0-1 45,-18-17-8</inkml:trace>
    </iact:actionData>
  </iact:action>
  <iact:action type="add" startTime="147378">
    <iact:property name="dataType"/>
    <iact:actionData xml:id="d34">
      <inkml:trace xmlns:inkml="http://www.w3.org/2003/InkML" xml:id="stk34" contextRef="#ctx0" brushRef="#br0">23001 9613 0,'0'0'1,"53"0"0,0-17 12,53-1-12,-18 0 14,18 1-9,17-1 10,-35 0-15,-17 1 13,-36 17-13,-17-18 14</inkml:trace>
    </iact:actionData>
  </iact:action>
  <iact:action type="add" startTime="148018">
    <iact:property name="dataType"/>
    <iact:actionData xml:id="d35">
      <inkml:trace xmlns:inkml="http://www.w3.org/2003/InkML" xml:id="stk35" contextRef="#ctx0" brushRef="#br0">23336 9754 0,'18'0'62,"17"0"-46,18 0-15,0 0 20,-18 0-20,36 0 13,-54-35-13,36 35 14,0-35-14,-17 17 14,-1 0-14,-17 1 13</inkml:trace>
    </iact:actionData>
  </iact:action>
  <iact:action type="add" startTime="148689">
    <iact:property name="dataType"/>
    <iact:actionData xml:id="d36">
      <inkml:trace xmlns:inkml="http://www.w3.org/2003/InkML" xml:id="stk36" contextRef="#ctx0" brushRef="#br0">24165 9278 0,'0'35'84,"0"1"-68,0 17-1,0-1-14,0 1 14,0-35-8,0 35-6,0 0 13,0-18-13,0 0 14,0-17-14,0 0 13,0 17-13,0-17 45</inkml:trace>
    </iact:actionData>
  </iact:action>
  <iact:action type="add" startTime="155305">
    <iact:property name="dataType"/>
    <iact:actionData xml:id="d37">
      <inkml:trace xmlns:inkml="http://www.w3.org/2003/InkML" xml:id="stk37" contextRef="#ctx0" brushRef="#br0">19085 10936 0,'-17'0'100,"-19"0"-69,-17-18-9,18 18-6,0 0 15,17 18-30,1 0 14,-1-1 0,0 1-8,1 0-6,-1-1 0,18 19 12,0-19 3,0 1-15,0 0 14,0 17-14,0-18 13,0 1 2,0 0 6,0-1-21,35 1 14,1 0 0,-1-18 1,0 17-15,18-17 14,-18 18-14,1-18 13,-1 0-13,-17 18 14,17-18-9,-18 17 10,1 1 0,-18-1 15,0 1-16,0 0 8,0-1-8,-18-17 1,1 18-15,-1-18 13,-17 18-13,0-1 14,-1-17-14,19 0 14,-19 0-14,19 0 13,-1 18-7,-17-18-6,0 18 14,17-18-14,-17 17 13,17-17-13,0 0 14,18 18-14,-17-18 13,-1 0-13,1 0 14,-19 0 38,36-18-21,-17 1-17,-1-1 7,18 0-6,0 1 0,-18-1-1</inkml:trace>
    </iact:actionData>
  </iact:action>
  <iact:action type="add" startTime="156873">
    <iact:property name="dataType"/>
    <iact:actionData xml:id="d38">
      <inkml:trace xmlns:inkml="http://www.w3.org/2003/InkML" xml:id="stk38" contextRef="#ctx0" brushRef="#br0">19403 11271 0,'17'0'69,"36"-17"-38,18-1-16,-36 0-14,-17 18 30,-18-17-30</inkml:trace>
    </iact:actionData>
  </iact:action>
  <iact:action type="add" startTime="157587">
    <iact:property name="dataType"/>
    <iact:actionData xml:id="d39">
      <inkml:trace xmlns:inkml="http://www.w3.org/2003/InkML" xml:id="stk39" contextRef="#ctx0" brushRef="#br0">19438 11395 0,'18'0'1,"-1"0"0,1 0 12,17 0-12,-17 0 14,0 0-14,-1-18 13,-17 0-7,18 18-6,-1 0 14,1 0 0</inkml:trace>
    </iact:actionData>
  </iact:action>
  <iact:action type="add" startTime="158657">
    <iact:property name="dataType"/>
    <iact:actionData xml:id="d40">
      <inkml:trace xmlns:inkml="http://www.w3.org/2003/InkML" xml:id="stk40" contextRef="#ctx0" brushRef="#br0">20443 11113 0,'0'17'62,"0"1"-46,0 35-1,0-36-8,0 1-6,0 17 13,0 1-13,0-19 14,0 1-14,0-1 14,0 1-14,0 0 13,0-1 24,0 1 40,18-18-9,0-18-53</inkml:trace>
    </iact:actionData>
  </iact:action>
  <iact:action type="add" startTime="159354">
    <iact:property name="dataType"/>
    <iact:actionData xml:id="d41">
      <inkml:trace xmlns:inkml="http://www.w3.org/2003/InkML" xml:id="stk41" contextRef="#ctx0" brushRef="#br0">21008 11113 0,'0'0'1,"-18"17"0,1 1 12,-1 17 3,-35-17-15,35 17 13,-17 0-13,-18 1 14,53-19-14,-35 1 14,35-1 0,-18-17-8,1 0 24,-1 18 0,0-18-15</inkml:trace>
    </iact:actionData>
  </iact:action>
  <iact:action type="add" startTime="159888">
    <iact:property name="dataType"/>
    <iact:actionData xml:id="d42">
      <inkml:trace xmlns:inkml="http://www.w3.org/2003/InkML" xml:id="stk42" contextRef="#ctx0" brushRef="#br0">20673 11201 0,'17'0'31,"1"0"-16,0 35 1,-1-17-9,36-1-6,-17 19 13,-1-19-13,0 1 14,0-18-14,-35 17 13</inkml:trace>
    </iact:actionData>
  </iact:action>
  <iact:action type="add" startTime="160473">
    <iact:property name="dataType"/>
    <iact:actionData xml:id="d43">
      <inkml:trace xmlns:inkml="http://www.w3.org/2003/InkML" xml:id="stk43" contextRef="#ctx0" brushRef="#br0">21396 11307 0,'18'0'62,"-1"0"-40,1 0-21,17 0 14,-17 0-14,35 0 13,-36-18-13,36 18 14,-35 0-14,0-18 14,17 1-14,0 17 13,-35-18-13,35 0 14,-17 18-9,0-17 10,-1 17-15,1 0 14,-18-36-14,35 36 13,-35-17-13,0-1 14,0 1-14,0-1 14,0 0 7,0 1-21,-17-1 29,-1 18 1,-17 0-15,17 0 6,0 0-21,1 0 29,-19 18-14,36-1-15,-17-17 14,17 18-14,-18 0 13,1 17-13,-1-18 20,0 19-20,18-19 14,0 1-14,0 17 14,-17-17-14,17 0 13,0 17-13,0-18 14,0 1-14,0 0 13,0-1-13,0 1 14,0 0-8,0-1 8,0 1 1,0 0-15,0 17 13,17-35 2,-17 17 0,18-17-1,0 0-8,-18 18-6,17-18 14,1 0 0,-1 0 1,1 0-15,0 0 13,-1 0 2,1 0-15,0 0 14,-1-18-9,1 18 10,0 0-1,-1 0 1,1-17-15,0 17 29,-1-18-29,1 1 36,-18-1-21,17 18-1,-17-18 17,18 18-10,-18-17 141</inkml:trace>
    </iact:actionData>
  </iact:action>
  <iact:action type="add" startTime="162369">
    <iact:property name="dataType"/>
    <iact:actionData xml:id="d44">
      <inkml:trace xmlns:inkml="http://www.w3.org/2003/InkML" xml:id="stk44" contextRef="#ctx0" brushRef="#br0">21890 10936 0,'35'0'115,"-17"-18"-114,-1 18 14,1 0-14,-18-17 14,18 17-14,-1 0 13,1 0 124,0 0-106,-1 0-1</inkml:trace>
    </iact:actionData>
  </iact:action>
  <iact:action type="add" startTime="163329">
    <iact:property name="dataType"/>
    <iact:actionData xml:id="d45">
      <inkml:trace xmlns:inkml="http://www.w3.org/2003/InkML" xml:id="stk45" contextRef="#ctx0" brushRef="#br0">22154 10777 0,'18'0'100,"17"0"-99,1 0 13,-19 0 2,1 0 6,0 0-6,-1 18 15,-17 0 0,0-1 23,0 19-53,0-19 13,-17 18-13,-19 18 14,19-35-14,-19 35 14,36-18-9,-35-17-5,35 0 14,-18-18 32,36 0 185,0 0-210,-1 0-7,1-18-14,0 18 14,-1 0 16,1 0 7,0 0-22,-18-18-15,17 18 67,1 0 95,-1 0 53,1-35-215</inkml:trace>
    </iact:actionData>
  </iact:action>
  <iact:action type="add" startTime="166914">
    <iact:property name="dataType"/>
    <iact:actionData xml:id="d46">
      <inkml:trace xmlns:inkml="http://www.w3.org/2003/InkML" xml:id="stk46" contextRef="#ctx0" brushRef="#br0">22631 10830 0,'-36'0'46,"36"36"-24,-17-36-6,-1 35-15,1 0 14,-1-17-14,-17 17 13,17 0-13,0 1 14,1-1 1,-1 0-15,0-17 13,18-1-7,0 1 8,-17-18-14,-1 18 14</inkml:trace>
    </iact:actionData>
  </iact:action>
  <iact:action type="add" startTime="168009">
    <iact:property name="dataType"/>
    <iact:actionData xml:id="d47">
      <inkml:trace xmlns:inkml="http://www.w3.org/2003/InkML" xml:id="stk47" contextRef="#ctx0" brushRef="#br0">22401 10901 0,'18'17'31,"0"1"-16,-18 0 1,17-18-10,1 17-5,0 1 14,-1 0-14,19-18 14,-36 17 0,17 1 1,1-18 0,-1 18-15,1-18 20,-18 17-20,18-17 45</inkml:trace>
    </iact:actionData>
  </iact:action>
  <iact:action type="add" startTime="168810">
    <iact:property name="dataType"/>
    <iact:actionData xml:id="d48">
      <inkml:trace xmlns:inkml="http://www.w3.org/2003/InkML" xml:id="stk48" contextRef="#ctx0" brushRef="#br0">22878 10742 0,'0'18'69,"0"17"-38,0-17-16,0 17-14,0-17 14,0 17 1,0-18-15,0 1 13,0 17-7,0-17 8,0 0-14,0-1 30,0 1-16</inkml:trace>
    </iact:actionData>
  </iact:action>
  <iact:action type="add" startTime="170569">
    <iact:property name="dataType"/>
    <iact:actionData xml:id="d49">
      <inkml:trace xmlns:inkml="http://www.w3.org/2003/InkML" xml:id="stk49" contextRef="#ctx0" brushRef="#br0">21008 11800 0,'35'0'100,"-17"0"-85,35 0-8,17 0-6,-34 0 14,17-35-14,-36 35 13,18-17-13,-17 17 14,17-18 0</inkml:trace>
    </iact:actionData>
  </iact:action>
  <iact:action type="add" startTime="171425">
    <iact:property name="dataType"/>
    <iact:actionData xml:id="d50">
      <inkml:trace xmlns:inkml="http://www.w3.org/2003/InkML" xml:id="stk50" contextRef="#ctx0" brushRef="#br0">21043 11924 0,'35'0'84,"1"-18"-53,105-17-15,-53 0 15,-35 35-24,18-18 8,-54 18 1</inkml:trace>
    </iact:actionData>
  </iact:action>
  <iact:action type="add" startTime="172873">
    <iact:property name="dataType"/>
    <iact:actionData xml:id="d51">
      <inkml:trace xmlns:inkml="http://www.w3.org/2003/InkML" xml:id="stk51" contextRef="#ctx0" brushRef="#br0">22031 11800 0,'0'18'53,"0"0"-37,-18 17-15,18 0 13,0-17 2,0 0-15,0-1 0,0 1 19,0-1-19,0 1 14,0 0 0,18-1 1,0-17 15,-1 0-9,1 0-21,0-17 14,-1-1-14,1 0 14,-1 1-14,-17-1 13,36 1-13,-36-1 14,17 0 0,-17 1 8,0-19-8,0 19 1,0-19-1,-17 36 1,-1-17-15,18-18 0,-35 17 13,17 0 1,1 1-8,-1 17 8,0 0 48,18 17-10</inkml:trace>
    </iact:actionData>
  </iact:action>
  <iact:action type="add" startTime="174071">
    <iact:property name="dataType"/>
    <iact:actionData xml:id="d52">
      <inkml:trace xmlns:inkml="http://www.w3.org/2003/InkML" xml:id="stk52" contextRef="#ctx0" brushRef="#br0">22366 11924 0</inkml:trace>
    </iact:actionData>
  </iact:action>
  <iact:action type="add" startTime="174689">
    <iact:property name="dataType"/>
    <iact:actionData xml:id="d53">
      <inkml:trace xmlns:inkml="http://www.w3.org/2003/InkML" xml:id="stk53" contextRef="#ctx0" brushRef="#br0">22684 11589 0,'0'17'53,"0"1"-37,0 0-15,0-1 13,0 1-13,0 0 20,0-1-5,0 1-15,0 0 14,0-1-14,0 1 13,0-1 2</inkml:trace>
    </iact:actionData>
  </iact:action>
  <iact:action type="add" startTime="175410">
    <iact:property name="dataType"/>
    <iact:actionData xml:id="d54">
      <inkml:trace xmlns:inkml="http://www.w3.org/2003/InkML" xml:id="stk54" contextRef="#ctx0" brushRef="#br0">22772 11501 0,'17'0'131,"1"0"-130,0 17 14,-1-17-14,-17 18 13,18-18-13,0 0 14,-18 17-8,17-17-6,-17 18 29,0 0-29,0-1 29,0 19-14,0 17-15,-17-36 13,-1 1-7,0 35-6,18-36 14,-17-17 0,34 0 186,1 0-200,17 0 13,1-17-13,-1 17 14,-18 0-14,1 0 14,0 0-14,-18 17 136,0 19-122,0-1 1,-18-17 0,18 17-15,-18-17 13,1-1-13,17 1 20,-18-18-5,1 0 0,17 17 15,-18-17-15,18-17 184</inkml:trace>
    </iact:actionData>
  </iact:action>
  <iact:action type="add" startTime="177136">
    <iact:property name="dataType"/>
    <iact:actionData xml:id="d55">
      <inkml:trace xmlns:inkml="http://www.w3.org/2003/InkML" xml:id="stk55" contextRef="#ctx0" brushRef="#br0">23160 11553 0,'0'18'100,"0"17"-99,0-17 13,0 17-13,18-17 14,-18 0-14,0-1 14,17-17-14,-17 18 13,18-18 93,-1 0-91,1 0-15,0 0 13,-1 0-13,19 0 14,-36 18 16,17-18-9,-17 35-6,18-18 0,-18 1-15,0 17 13,0-17 2,0 0 15,-18-1-24,1-17 24,-1 0-15,0 18-1,1-18 1,17 18-1,-18-1-14,0-17 20,-17-17 42,18 17-41,-19-36-6,19-17-1</inkml:trace>
    </iact:actionData>
  </iact:action>
  <iact:action type="add" startTime="178210">
    <iact:property name="dataType"/>
    <iact:actionData xml:id="d56">
      <inkml:trace xmlns:inkml="http://www.w3.org/2003/InkML" xml:id="stk56" contextRef="#ctx0" brushRef="#br0">23107 11589 0,'18'0'78,"-1"0"-77,1 0 13,0 0-7,-1 0 24,1 17 16,-1-17-25,1 0 94,0 0-53,-1 0-26,1 0-21,0 0 15</inkml:trace>
    </iact:actionData>
  </iact:action>
  <iact:action type="add" startTime="180121">
    <iact:property name="dataType"/>
    <iact:actionData xml:id="d57">
      <inkml:trace xmlns:inkml="http://www.w3.org/2003/InkML" xml:id="stk57" contextRef="#ctx0" brushRef="#br0">13670 15011 0,'0'35'46,"-35"-35"-45,17 18 14,1 17 1,-1-35-1,-35 35-8,18-17 24,-18 17-15,-35-17-15,17 17 0,-35 0 12,36-17 3,-177 35 0,123-18-15,36-35 4,-141 18 26,52-36 1,72-17-17,34 0 1,18 35-10,35-36-5,-17 19 14,-18 17-14,0-18 14,18 0-14,-53-17 13,53 17 2,-18 1-1,17 17-14,1-18 21,0 18-7,35-17-14,-18-1 14,1 18 0,17-18-14,0 1 14,0-1-14,-36-17 14,19 17 7,17-35-21,0 36 13,-18-1-13,18-17 14,-18-18-14,18 35 14,0-17-14,-17 17 13,17-35-13,0 18 14,0 17-14,0 1 14,0-1-9,0 0 10,0 1-15,0-1 13,0 0 2,0 1-15,35-1 14,-17 1 0,17-1-14,18 0 14,-18 18-9,53-17-5,-17-19 14,17 19-14,-17-1 14,34 0-14,19 1 13,-18-1-13,53-17 14,-1 17 0,-17 1-14,36-1 0,-36 18 13,-18-18-7,-17 18-6,18 0 13,-1 0-13,-35 0 14,18 0-14,-53 0 14,-18 0 0,1 0-14,-19 0 14,1 0-14,0 0 0,-1 0 19,1 0-19,-18 18 14,35-18-14,-17 0 13,-1 18-13,19-1 14,-19-17 0,1 18-14,0-18 0,-18 18 13,17-18 8,-17 17-6,18-17-15,-18 18 13,17-18 2,-17 35-15,0-17 14,0-1-14,18-17 13,-18 18-13,18 0 14,-18-1-9,0 1 10,0 17-15,0-17 0,0-1 13,0 19-13,0 17 13,-18-36 2,0 36 0,18-35-15,-17-1 13,-1 19-7,18-19-6,-35 1 13,17 17-13,-17-17 14,0 0-14,-1 17 14,1-17-14,-18 17 13,18-18 2,-36 36-15,19-17 20,16-36-20,19 35 14,-19-35-14,1 0 13,0 35-13,-1-17 14,19-18 0,-1 0-14,18 17 14,-17-17-14,-19 18 20,19-18-5,17 18-15,-36-18 14,19 0 54,-1 0 9</inkml:trace>
    </iact:actionData>
  </iact:action>
  <iact:action type="add" startTime="227488">
    <iact:property name="dataType"/>
    <iact:actionData xml:id="d58">
      <inkml:trace xmlns:inkml="http://www.w3.org/2003/InkML" xml:id="stk58" contextRef="#ctx0" brushRef="#br0">7832 10072 0,'0'-18'31,"0"1"22,0-1-37,0 0-1,0-17 1,-18 35-15,18-35 14,-18 17 7,18 0-6,-35 18-15,17 0 13,1 0 2,-1 0 15,1 0-30,-1 36 14,18-19-9,-35 19-5,35-1 14,-18 18-14,18-36 13,-18 1 2,18 0-15,0-1 29,0 1 8,18-18 47,0 0-70,-1 0 1,1 0-15,0 0 14,-18-35 0,17 35 1,1-18 0,-1 18 6,1 0 9,0 0 16,-1 0 6,-17 18 101,18-1-138,-18 1-1,0 0 17,18-1-17,-18 1 7,17 0-6,-17-1 15,18 1-15,0-18-1,-18 17 8,17-17 55</inkml:trace>
    </iact:actionData>
  </iact:action>
  <iact:action type="add" startTime="229080">
    <iact:property name="dataType"/>
    <iact:actionData xml:id="d59">
      <inkml:trace xmlns:inkml="http://www.w3.org/2003/InkML" xml:id="stk59" contextRef="#ctx0" brushRef="#br0">8008 10231 0</inkml:trace>
    </iact:actionData>
  </iact:action>
  <iact:action type="add" startTime="230353">
    <iact:property name="dataType"/>
    <iact:actionData xml:id="d60">
      <inkml:trace xmlns:inkml="http://www.w3.org/2003/InkML" xml:id="stk60" contextRef="#ctx0" brushRef="#br0">8608 17621 0,'17'0'69,"-17"36"-38,18 69-9,-18-52-6,0-17-15,0-1 13,18 0-13,-18-17 14,17-18 0,-17 17-14,0 1 0,0 0 29,0-54 92,18 19-121,-18-1 14,0-17-14,18 0 14,-18 17-14,17 0 13,1-17-13,-18 17 14,18 1 0,17 17 8,-35-18-22,17 18 13,1 0 2,0 0 0,-1 0-15,1 18 29,0-1-24,-1 1-5,-17 0 14,18-18-14,0 0 13,-18 17 18,0 1-17,0 0-14,0-1 21,-18 1-7,0-1 1,-17 1-1,17-18 1,1 18 15,-1-18-24,18 17-6,-18-17 14,18 18 201,0 0-185</inkml:trace>
    </iact:actionData>
  </iact:action>
  <iact:action type="add" startTime="231748">
    <iact:property name="dataType"/>
    <iact:actionData xml:id="d61">
      <inkml:trace xmlns:inkml="http://www.w3.org/2003/InkML" xml:id="stk61" contextRef="#ctx0" brushRef="#br0">8978 18009 0</inkml:trace>
    </iact:actionData>
  </iact:action>
  <iact:action type="add" startTime="233322">
    <iact:property name="dataType"/>
    <iact:actionData xml:id="d62">
      <inkml:trace xmlns:inkml="http://www.w3.org/2003/InkML" xml:id="stk62" contextRef="#ctx0" brushRef="#br0">10107 17692 0,'0'0'1,"-18"0"13,-34 0-13,16 0 14,19 17 0,-1-17-8,-17 0-6,35 36 14,-36-19-14,1 19 13,35-19 2,-17 19-15,-1-19 13,0 1-13,1 35 14,17-18-14,-18 0 14,18-17-9,0 17 10,0-17-15,0 0 13,0-1-13,0 1 30,18-18-16,-1 0 7,19 0-21,-1 0 14,0-18 1,-17 1-15,-1 17 13,19 0-13,-19-18 14,1 18-14,0 0 14,-18-18 7</inkml:trace>
    </iact:actionData>
  </iact:action>
  <iact:action type="add" startTime="234049">
    <iact:property name="dataType"/>
    <iact:actionData xml:id="d63">
      <inkml:trace xmlns:inkml="http://www.w3.org/2003/InkML" xml:id="stk63" contextRef="#ctx0" brushRef="#br0">10037 18045 0,'17'0'31,"1"-18"-25,35 0-5,0 1 14,0-1-14,-1 0 13,1-17-13,0 17 14,-35 18-14,0-17 14,-18-1-14,17 18 13</inkml:trace>
    </iact:actionData>
  </iact:action>
  <iact:action type="add" startTime="234873">
    <iact:property name="dataType"/>
    <iact:actionData xml:id="d64">
      <inkml:trace xmlns:inkml="http://www.w3.org/2003/InkML" xml:id="stk64" contextRef="#ctx0" brushRef="#br0">10054 17921 0,'18'0'69,"17"0"-54,0-18-14,1 18 14,-1-17-9,18-1 10,-18 1-15,0 17 14,-17 0-14,-18-18 13,18 18 40</inkml:trace>
    </iact:actionData>
  </iact:action>
  <iact:action type="add" startTime="235466">
    <iact:property name="dataType"/>
    <iact:actionData xml:id="d65">
      <inkml:trace xmlns:inkml="http://www.w3.org/2003/InkML" xml:id="stk65" contextRef="#ctx0" brushRef="#br0">10336 17833 0,'0'18'69,"-17"87"-54,17-52 16,0 71-30,0-71 0,0 0 4,0-18-4,0-17 14,0-54 169</inkml:trace>
    </iact:actionData>
  </iact:action>
  <iact:action type="add" startTime="236218">
    <iact:property name="dataType"/>
    <iact:actionData xml:id="d66">
      <inkml:trace xmlns:inkml="http://www.w3.org/2003/InkML" xml:id="stk66" contextRef="#ctx0" brushRef="#br0">10583 17903 0,'18'0'115,"0"0"-99,17 0-15,0 0 14,0-17-14,18 17 13,0-18-7,-17 18-6,-1-17 13,-18 17-13,1-18 14,0 18 54</inkml:trace>
    </iact:actionData>
  </iact:action>
  <iact:action type="add" startTime="236954">
    <iact:property name="dataType"/>
    <iact:actionData xml:id="d67">
      <inkml:trace xmlns:inkml="http://www.w3.org/2003/InkML" xml:id="stk67" contextRef="#ctx0" brushRef="#br0">10636 18027 0,'18'0'69,"0"0"-54,-1 0 1,18 0-15,1-35 13,-1 35 2,-17 0-9,-18-18 8,17 18 1,1 0 15,0-18-15,-1 18-15,1-17 20,-1 17 10</inkml:trace>
    </iact:actionData>
  </iact:action>
  <iact:action type="add" startTime="238794">
    <iact:property name="dataType"/>
    <iact:actionData xml:id="d68">
      <inkml:trace xmlns:inkml="http://www.w3.org/2003/InkML" xml:id="stk68" contextRef="#ctx0" brushRef="#br0">11289 17956 0,'35'0'115,"-17"0"-114,17-35 14,18 35-14,0-18 14,17-17-14,-17 18 13,0 17-13,0-36 14,-35 19-14,17 17 20,-17 0 10</inkml:trace>
    </iact:actionData>
  </iact:action>
  <iact:action type="add" startTime="239635">
    <iact:property name="dataType"/>
    <iact:actionData xml:id="d69">
      <inkml:trace xmlns:inkml="http://www.w3.org/2003/InkML" xml:id="stk69" contextRef="#ctx0" brushRef="#br0">11536 18203 0,'17'-17'15,"-17"-1"1,18 18-15,0 0 13,-18-18 2,17 18-9,1 0 8,0-17-14,-1 17 14,1 0 0,0 0 1,-1 0 0,1 0-15,-18 17 20,18-17-5,-18 18 15,0 17-16,0-17-14,0 0 14,0 17-14,-18 0 14,18-17-9,-18 17-5,18-17 14,-17-18-14,17 17 13,0 1-13,-18-18 14,18 18 1,35-18 184,1 0-199,16 0 14,1 0-14,-17 0 13,-1-18-7,-17 18 9,-1 0 15,1 0-15</inkml:trace>
    </iact:actionData>
  </iact:action>
  <iact:action type="add" startTime="240953">
    <iact:property name="dataType"/>
    <iact:actionData xml:id="d70">
      <inkml:trace xmlns:inkml="http://www.w3.org/2003/InkML" xml:id="stk70" contextRef="#ctx0" brushRef="#br0">11465 17515 0,'0'18'115,"0"35"-99,0-18 6,0-17-6,0 0 115,0-1-115,0 1 15,0-1-9,0 1-6,0 17 15,0-17-15,0 0-15</inkml:trace>
    </iact:actionData>
  </iact:action>
  <iact:action type="add" startTime="245017">
    <iact:property name="dataType"/>
    <iact:actionData xml:id="d71">
      <inkml:trace xmlns:inkml="http://www.w3.org/2003/InkML" xml:id="stk71" contextRef="#ctx0" brushRef="#br0">13600 17956 0,'-18'0'31,"-17"-17"0,17 17 22,0 17-21,18 1-31,0 0 29,0-1-8,0 1-21,0 0 45,0-1-30,0 1-1,18-18 1,-18 18-10,0-1 10,35-17 0,-35 18-15,36-1 13,-19 1-13,1 0 14,0-1-14,-1-17 13,18 18-13,-35 0 21,0-1-7,18-17 1,-18 18-15,0 0 14,0-1-14,0 1 13,-35-18 118,35-18-126,-18 18 10,18-17-15,-17 17 29,-1 0 24,18-18-39,0 0 17,-18 18-17,18-17 1,-35 17 84,17 0-62,18-18 9,0 0-16,-35 18-24,35-17 40,-18 17 37</inkml:trace>
    </iact:actionData>
  </iact:action>
  <iact:action type="add" startTime="246770">
    <iact:property name="dataType"/>
    <iact:actionData xml:id="d72">
      <inkml:trace xmlns:inkml="http://www.w3.org/2003/InkML" xml:id="stk72" contextRef="#ctx0" brushRef="#br0">13811 18080 0,'18'0'115,"0"0"-99,-1-18 0,1 18-10,17 0-5,-35-17 29,18 17-14,-1 0 69</inkml:trace>
    </iact:actionData>
  </iact:action>
  <iact:action type="add" startTime="247545">
    <iact:property name="dataType"/>
    <iact:actionData xml:id="d73">
      <inkml:trace xmlns:inkml="http://www.w3.org/2003/InkML" xml:id="stk73" contextRef="#ctx0" brushRef="#br0">13935 18150 0,'17'0'131,"1"0"-115,0 0-15,-1 0 29,1 0-24,0 0-5,-1 0 14,1 0 1,-1 0 15</inkml:trace>
    </iact:actionData>
  </iact:action>
  <iact:action type="add" startTime="249137">
    <iact:property name="dataType"/>
    <iact:actionData xml:id="d74">
      <inkml:trace xmlns:inkml="http://www.w3.org/2003/InkML" xml:id="stk74" contextRef="#ctx0" brushRef="#br0">14482 17886 0,'-18'0'46,"-17"17"-30,35 1 0,-18-18-10,0 35-5,-17 1 14,17-1 0,1-17-14,17 17 14,-18-17-14,1 17 14,17-18-14,0 1 13,0 0-13,0-1 20,0 1 11,0 0-1,17-18-15,1 0 6,-1 0-21,1-18 13,0 18 2,17-18 0,-17 18-15,17-17 13,-17-1-13,17 18 14,0-18-14,0 1 14,-17-1-9,0 18-5,-1 0 14,-17-17-14,0-1 60,0 0-45,-17 1 6,-1 17-6,18-18-1,-35 18 1,35-18-15,0 1 13,-18 17 9,0-18-8,1 0 16,-1 1 1</inkml:trace>
    </iact:actionData>
  </iact:action>
  <iact:action type="add" startTime="250570">
    <iact:property name="dataType"/>
    <iact:actionData xml:id="d75">
      <inkml:trace xmlns:inkml="http://www.w3.org/2003/InkML" xml:id="stk75" contextRef="#ctx0" brushRef="#br0">14834 18133 0</inkml:trace>
    </iact:actionData>
  </iact:action>
  <iact:action type="add" startTime="251170">
    <iact:property name="dataType"/>
    <iact:actionData xml:id="d76">
      <inkml:trace xmlns:inkml="http://www.w3.org/2003/InkML" xml:id="stk76" contextRef="#ctx0" brushRef="#br0">15081 17851 0,'0'35'69,"-17"0"-54,-1 0-14,18 1 14,0-19-14,0 19 13,-18-19 2,18 1-15,-17 0 14,17-1-14,0 1 20,0-1-20,0 1 13</inkml:trace>
    </iact:actionData>
  </iact:action>
  <iact:action type="add" startTime="251810">
    <iact:property name="dataType"/>
    <iact:actionData xml:id="d77">
      <inkml:trace xmlns:inkml="http://www.w3.org/2003/InkML" xml:id="stk77" contextRef="#ctx0" brushRef="#br0">15734 17992 0,'0'-18'22,"0"0"-7,0 1 1,0-1-15,0 0 29,0 1 8,0-1-7,-35 1-15,17-1-1,0 0 1,-70-35 0,53 18-10,-18 17 10,18 1-15,17-1 14,0 18-14,1 0 29,-19 0 23,19 18-22,-1-1-15,1 1 0,-1 17-1,18 1-8,0-19 8,0 1 1,0 0 0,0-1-1,0 1 1,0-1 6,0 1-6,18 0-15,-1 17 13,18-17 2,-17 17-15,-18-17 14,18 17-14,-1-17 13,-17-1-13,18 1 14,-18-1-9,18 1-5,-18 0 14,17-1 1,-17 1-1,0 0 1,0-1 22,0 1-23,-17 17 1,-1-35 15,18 18 0,-18-18-24,-17 0 24,35-18-15,0-17 0,-18 35-1,18-18-14,0-35 14,-17 36-9,17-19-5,0 1 14,-18 0-14,18 17 14,0 1-14,0-1 98,0 0-83,18 18-1,-1-17 1,1 17-1,0 0-8,-1-18 9,1 18-1,0 0 1,-1 0-1,-17-18-14,18 18 14,0 0-14,-1 0 20,1 0-5,0 0-15,-1 0 13,1 0 2,-1 0-15,-17-17 14,18 17-14,0 0 13,-1 0-13,1 0 14,0 0-9,-1 0-5,1-18 14,0 18 1,-18-18 216</inkml:trace>
    </iact:actionData>
  </iact:action>
  <iact:action type="add" startTime="266537">
    <iact:property name="dataType"/>
    <iact:actionData xml:id="d78">
      <inkml:trace xmlns:inkml="http://www.w3.org/2003/InkML" xml:id="stk78" contextRef="#ctx0" brushRef="#br0">17604 17674 0,'0'18'37,"0"-1"-21,0 1 15,0 0 54,0-1-69,0 1-1,0 0 1,0-1-15,0 1 13,0 0 9,17-18 108,1 0-84,0 0-41,-1 0 10,1 0-15,-1 0 14,1 0-14,0 0 13,17 0 2,-35 17-15,18-17 14,-1 18-14,1-18 13,-18 17-7,18-17 8,-18 18 1,0 0 15,0-1 7,0 1-37,0 0 14,-18-18 0,18 17 1,0 1-15,-18-18 29,1 0-29,-1 0 20,0 0-20,1 0 14,17 18 1,-18-18 15,0 0 22,-17 0-6</inkml:trace>
    </iact:actionData>
  </iact:action>
  <iact:action type="add" startTime="268073">
    <iact:property name="dataType"/>
    <iact:actionData xml:id="d79">
      <inkml:trace xmlns:inkml="http://www.w3.org/2003/InkML" xml:id="stk79" contextRef="#ctx0" brushRef="#br0">17657 17639 0</inkml:trace>
    </iact:actionData>
  </iact:action>
  <iact:action type="add" startTime="268666">
    <iact:property name="dataType"/>
    <iact:actionData xml:id="d80">
      <inkml:trace xmlns:inkml="http://www.w3.org/2003/InkML" xml:id="stk80" contextRef="#ctx0" brushRef="#br0">17621 17639 0,'18'18'84,"0"-18"-53,-1 0-30,1 0 5,17 0-5,0 0 14,71 0 0,-53 0-14,-18 0 14,-17 0-14</inkml:trace>
    </iact:actionData>
  </iact:action>
  <iact:action type="add" startTime="269394">
    <iact:property name="dataType"/>
    <iact:actionData xml:id="d81">
      <inkml:trace xmlns:inkml="http://www.w3.org/2003/InkML" xml:id="stk81" contextRef="#ctx0" brushRef="#br0">17992 17657 0,'0'17'46,"0"1"-30,-18 52 0,0-52-1,18 17-8,0 1 8,0-1-14,0 0 0,0-17 13,0-1 2,0 19-15,0-19 0,0 1 12,0 0-12,0-1 30,18-17-9,0 0-7,-1 0 1,1 0-15,0 0 14,-1-17 0,1-1 7,-18 0-21,35 1 14,-35-1-14,18 0 14,-1 1-14,-17-19 13,18 19 2,0-18-15,-1 17 14,1-35-14,0 18 20,-1 17-20,-17 0 13,0 1 49,0-1-10,-17 18-52,17-17 14,-18 17 1,0 0-1,1 0 1,-1 0-10,0 0 10,1 0 0,-1 0-1,1 0 16,-1 17-8,0-17 24,18 18 22</inkml:trace>
    </iact:actionData>
  </iact:action>
  <iact:action type="add" startTime="270721">
    <iact:property name="dataType"/>
    <iact:actionData xml:id="d82">
      <inkml:trace xmlns:inkml="http://www.w3.org/2003/InkML" xml:id="stk82" contextRef="#ctx0" brushRef="#br0">18486 17657 0,'-36'0'46,"36"17"-30,-17-17-10,-1 0 10,18 18-15,0-1 14,-18 1 0,18 0 1,0-1 0,-17 1-15,17 0 13,0-1-7,0 1 8,0 0-14,0-1 14,0 1 1,0-1-1,0 1 1,0 0 0,0-1 6,17-17-21,-17 18 13,18-18 2,-18 18 0,18-18-1,-1 0 1,1 0 6,0 0-6,-1 0-1,-17-18-14,18 18 14,-18-18-14,35 1 13,-17-1 2,-1 18-9,-17-18 8,0 1 48,0-1-41,0 1-6,0-1 15,0 0-30,0 1 29,-17 17 8,-1-18-23,0 0 54,1 1-53,17-1 15,-18 18-15,1 0 0,17-18-15,-18 18 51,0 0-21</inkml:trace>
    </iact:actionData>
  </iact:action>
  <iact:action type="add" startTime="272155">
    <iact:property name="dataType"/>
    <iact:actionData xml:id="d83">
      <inkml:trace xmlns:inkml="http://www.w3.org/2003/InkML" xml:id="stk83" contextRef="#ctx0" brushRef="#br0">19050 17657 0,'0'17'100,"-18"1"-85,1 17 1,-19 0-9,36-17-6,-17 17 13,-1-35-13,18 18 14,-17 0-14,-1-1 29,18 1-14,-18-18-1</inkml:trace>
    </iact:actionData>
  </iact:action>
  <iact:action type="add" startTime="272810">
    <iact:property name="dataType"/>
    <iact:actionData xml:id="d84">
      <inkml:trace xmlns:inkml="http://www.w3.org/2003/InkML" xml:id="stk84" contextRef="#ctx0" brushRef="#br0">18838 17798 0,'36'17'115,"-19"1"-99,-17 0-15,36-18 14,-36 17-14,17-17 13,1 0-13,-1 35 20,1-35-20,17 0 14,-35 18-14,36-18 14,-19 18-14,1-18 13,0 17 2,-1-17 15,1 0 38</inkml:trace>
    </iact:actionData>
  </iact:action>
  <iact:action type="add" startTime="273570">
    <iact:property name="dataType"/>
    <iact:actionData xml:id="d85">
      <inkml:trace xmlns:inkml="http://www.w3.org/2003/InkML" xml:id="stk85" contextRef="#ctx0" brushRef="#br0">19685 17674 0,'-18'18'53,"1"-18"-22,17 17-15,0 19-1,-18-19 1,18 1-9,0 0-6,-18-1 13,18 19 2,0-19-1,0 1 17,0-1-10,18-17-6,17 0-15,-17 18 13,0-18 2,-1 0-15,1 0 13,0 0 2,-1 0-15,1 0 14,-18-18-9,17 1 10,1 17-15,-18-18 13,0 1 2,0-19 15,0 19-15,0-19-9,0 19-6,0-1 13,0-17-13,0 17 14,0 1-14,-35-1 13,35 0 2,0 1 22,-18 17-23,1 17 1,-1-17-15,0 18 14,1-18 38,17 18-22,0-1 54,-18-17-69,18 18-1</inkml:trace>
    </iact:actionData>
  </iact:action>
  <iact:action type="add" startTime="274898">
    <iact:property name="dataType"/>
    <iact:actionData xml:id="d86">
      <inkml:trace xmlns:inkml="http://www.w3.org/2003/InkML" xml:id="stk86" contextRef="#ctx0" brushRef="#br0">20038 17939 0</inkml:trace>
    </iact:actionData>
  </iact:action>
  <iact:action type="add" startTime="275441">
    <iact:property name="dataType"/>
    <iact:actionData xml:id="d87">
      <inkml:trace xmlns:inkml="http://www.w3.org/2003/InkML" xml:id="stk87" contextRef="#ctx0" brushRef="#br0">20267 17586 0,'0'18'62,"0"17"-56,0 0-5,0 0 14,0 1-14,0-1 14,0-17-14,0-1 13,0 19-13,0-19 14</inkml:trace>
    </iact:actionData>
  </iact:action>
  <iact:action type="add" startTime="275986">
    <iact:property name="dataType"/>
    <iact:actionData xml:id="d88">
      <inkml:trace xmlns:inkml="http://www.w3.org/2003/InkML" xml:id="stk88" contextRef="#ctx0" brushRef="#br0">20532 17833 0,'0'-18'15,"0"1"39,0-1-39,0 0-14,17 1 14,-17-1 0,0 0-8,0 1-6,0-1 14,0 1 0,0-1 1,0 0 0,-17 1-1,17-1-14,0 0 14,0 1 7,-18 17-21,0-18 29,1 18 24,17 18-8,0-1-14,0 1-17,0 0 7,0-1-6,0 1 15,0 0-15,0-1 6,17 1-21,-17-1 14,0 1 0,18 0-14,-18-1 14,18-17 1,-18 18-1,17-18-14,-17 18 14,0-1-9,18-17-5,-18 18 14,18-18-14,-1 0 14,-17 18 0,18-18 1,-18 17 15,0 1-9,0-1-6,0 1 0,0 0-1,0-1 1,0 19-15,-18-36 13,1 35-7,-1-17 9,0-1-15,1-17 13,-1 0-13,0 18 14,1-18 1,-1 0-15,0 0 13,1 0-13,-1 0 20,1 0 11,17-35-17,-18 17 1,0-17-1,18 17 1,0 0-9,0 1 8,18-1 86,0 18-100,-18-18 13,35-17-13,-35 18 14,35-1 0,-35 0-14,0 1 14,18 17 1,-1 0 21,1 0-5,0 0-17,-1 0-14,1 0 14,-18-18 23,18 18-7</inkml:trace>
    </iact:actionData>
  </iact:action>
  <iact:action type="add" startTime="277938">
    <iact:property name="dataType"/>
    <iact:actionData xml:id="d89">
      <inkml:trace xmlns:inkml="http://www.w3.org/2003/InkML" xml:id="stk89" contextRef="#ctx0" brushRef="#br0">20779 17762 0,'35'0'100,"-17"-17"-99,-1 17 13,1 0 2,17 0-15,-17-18 14,-1 18-14,19 0 13,-36-18 8,17 18-6,1 0 0,0 0 31</inkml:trace>
    </iact:actionData>
  </iact:action>
  <iact:action type="add" startTime="278674">
    <iact:property name="dataType"/>
    <iact:actionData xml:id="d90">
      <inkml:trace xmlns:inkml="http://www.w3.org/2003/InkML" xml:id="stk90" contextRef="#ctx0" brushRef="#br0">20832 17851 0,'17'0'100,"1"0"-85,17 0 1,0 0-9,-17 0 8,0 0-14,-1-18 14,1 18 1,0 0 15,-1 0-16,1 0 8</inkml:trace>
    </iact:actionData>
  </iact:action>
  <iact:action type="add" startTime="303386">
    <iact:property name="dataType"/>
    <iact:actionData xml:id="d91">
      <inkml:trace xmlns:inkml="http://www.w3.org/2003/InkML" xml:id="stk91" contextRef="#ctx0" brushRef="#br0">21519 17604 0,'18'0'100,"0"0"-99,-1 0 13,1 0-13,0 0 14,-1 0-14,1 17 29,-18 19-29,0-19 14,18 18-14,-1 1 20,-17-1-20,0-17 14,0-1 0,0 1-14,-35 0 30,17-18-16,-17 0-14,17 0 14,-17 17-9,17-17 10,71 0 131,-17 0-146,-1 0 14,0 0-14,0 0 14,1 0-9,-36 18 10,17-18-15,-17 17 13,18-17 2,-18 18 0,18 0-15,-18-1 13,0 1 8,0 0-6,0-1-15,-18 1 14,0-18-14,18 18 13,-35-1-13,17-17 14,18 18 1,-35 0 6,18-18 25,-1 17-16</inkml:trace>
    </iact:actionData>
  </iact:action>
  <iact:action type="add" startTime="304761">
    <iact:property name="dataType"/>
    <iact:actionData xml:id="d92">
      <inkml:trace xmlns:inkml="http://www.w3.org/2003/InkML" xml:id="stk92" contextRef="#ctx0" brushRef="#br0">21943 17586 0,'-18'0'37,"18"18"-6,0 17-15,0 0-1,0-17 1,0 17-15,0 0 20,0-17-20,-17 17 14,17 1-14,0-1 13,0 0-13,0 0 14,0-17-14,0 17 14,0-17-14,0 0 13,0-1-13,17 1 20,-17 0-20,18-18 14,-18 17-14,0 1 29,17-18-14,19 0 37,-19 0-37,1 0 0,0 0-1,-1 0-14,1 0 30,-18-18 6,0 1 10,0-1-31,0 0-10,0 1 10,0-1-15,0 0 29,0 1-29,-35 17 14,35-18 0,0 0 1,-36 18-9,36-17-6,-17 17 29,-1-18-29,0 18 14,1 0 0,17-18 1,-18 18-1,1 0 8,-1 0 23,0 0 8</inkml:trace>
    </iact:actionData>
  </iact:action>
  <iact:action type="add" startTime="326161">
    <iact:property name="dataType"/>
    <iact:actionData xml:id="d93">
      <inkml:trace xmlns:inkml="http://www.w3.org/2003/InkML" xml:id="stk93" contextRef="#ctx0" brushRef="#br0">21449 17815 0,'18'0'147,"-1"-17"-146,18 17 13,-17 0-13,17-18 14,18 0-14,-35 18 14,35-17-9,-18 17-5,-17-18 14,17 0-14,0 18 13,-17 0 2,0 0 0,-1 0 21,1 0-21,0 0-1,-1 0-14,1 0 14,-1 0 1,1 0-1,0 0 1,-1 0-10</inkml:trace>
    </iact:actionData>
  </iact:action>
  <iact:action type="add" startTime="327176">
    <iact:property name="dataType"/>
    <iact:actionData xml:id="d94">
      <inkml:trace xmlns:inkml="http://www.w3.org/2003/InkML" xml:id="stk94" contextRef="#ctx0" brushRef="#br0">21749 18115 0,'17'0'15,"1"-17"16,0-1-30,-1 18 14,1-35-14,35 35 14,-35-18-9,17-17-5,0 17 14,-17 18-14,-1-18 13,19 18-13,-36-35 14,35 35-14,-17-18 29,-1 18 140,1 0-169,-1-17 13,1-1 40</inkml:trace>
    </iact:actionData>
  </iact:action>
  <iact:action type="add" startTime="327922">
    <iact:property name="dataType"/>
    <iact:actionData xml:id="d95">
      <inkml:trace xmlns:inkml="http://www.w3.org/2003/InkML" xml:id="stk95" contextRef="#ctx0" brushRef="#br0">22807 17639 0,'18'0'15,"-18"-18"1,0 1 6,0-1 40,0 0-30,0 1-26,0-1 10,0-17-15,0 0 13,0 17-13,-18 0 14,18-17-14,-18 0 14,1 17-14,-1 18 13,18-18-13,-17 18 14,17-17-9,-18 17 26,0 0-17,1 17 1,-1 1-15,0 0 14,1-1-14,17 1 13,-18 0-7,0 17-6,1-17 13,-1 17 2,18-18-15,0 1 14,-17 0-14,17-1 13,0 1 2,-18 0-15,18-1 20,0 1-5,0 0-1,0-1 16,18-17 23,-1 0-53,1-17 14,-1-1-14,1-17 13,17 17-13,-35 0 14,18 18-14,-18-17 13,18 17 9,-1 0-8,1 0 1,0 0-15,17 0 13,-18 0 18,-17-18-31,18 18 51,-18 18 149,0 17-200,0-17 13,-18 35-13,18-18 14,-17 0-14,17-17 14,0-1-14,-18 19 13,18-19-7,0 1-6,0 0 13,0-1-13,0 1 14,0-1-14,0 1 14,0 0 0,0-1 101,35-34 22</inkml:trace>
    </iact:actionData>
  </iact:action>
  <iact:action type="add" startTime="329677">
    <iact:property name="dataType"/>
    <iact:actionData xml:id="d96">
      <inkml:trace xmlns:inkml="http://www.w3.org/2003/InkML" xml:id="stk96" contextRef="#ctx0" brushRef="#br0">23230 17445 0,'0'0'1,"-17"0"13,-1 18-13,1-18 14,-1 17-14,0 1 29,1-1 23,17 1-21,0 0-17,-18-1 1,18 1-15,-18 0 14,18-1-9,0 1-5,0 0 14,0-1 0,0 1-14,0-1 14,0 1 1,0 0-15,0-1 13,0 1 2,0 0-10,0-1 10,0 1-15,0 0 29,18-1 2,0-17-17,-1 0-8,1 0-6,0 0 13,-1 0 2,18 0-15,-35-17 14,0-1-14,18 0 13,-18 1 2,0-1 6,35-17-21,-35-1 13,0 19 2,0-18-1,0-1 1,18 1-15,-18 17 14,0 1 7,0-1-21,-18 0 60,18 1-23,-17 17-22,17-18 31,-36 18-10,19 0-5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16:3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801">
    <iact:property name="dataType"/>
    <iact:actionData xml:id="d0">
      <inkml:trace xmlns:inkml="http://www.w3.org/2003/InkML" xml:id="stk0" contextRef="#ctx0" brushRef="#br0">9754 11853 0,'-35'0'46,"35"18"-30,-18-18 37,1 0-37,-1 0-15,-17-35 14,17 17-14,-17-17 13,35 17-13,-18-17 14,1 0-9,-19-54-5,19 36 14,-19 1-14,36-19 14,-35-17-14,18 17 13,-19-17-13,36 18 14,-35-19-14,35 19 14,-18-18-14,18-1 20,0 1-20,0 18 13,0-1-13,0-35 14,0 18-14,0 0 14,0-18-14,0 18 13,0-18-13,0 18 14,0-18-14,0 35 13,0 1-7,0 17-6,18 18 14,-18-18-14,0 17 13,18-16-13,-18 16 14,0 1-14,35-18 13,-35 18-13,0 17 14,35-35-14,-17 36 14,17-19-9,-17 1 10,17 17-15,0-17 13,-17 17-13,17 1 14,0 17-14,1-35 14,-19 17-14,19 18 13,-19 0-13,1-18 21,17 18-7,-17 0 1,0 18-1,17 0-14,0 34 14,0-16-14,1-1 14,-19 18-14,19-18 13,-19 36-7,18-18 8,-17 0-14,17 0 14,-17 17-14,0-17 14,17 53-14,0-36 13,-35 36-13,18-53 14,-1 35-14,-17-35 14,18 35-9,0-35-5,-18 18 14,0-18-14,0 0 13,17 0-13,-17 17 14,0-17-14,0 0 14,0 0-14,0 18 13,-17-36-13,17 0 14,-36 36-9,36-54-5,0 19 14,0-1 1,-17 0-1,-1 18-14,18-35 14,-17 17-14,-1 0 13,0-17-13,-17 0 14,35 34-8,-18-52-6,1 18 13,-1-18-13,18 35 14,-18-35-14,1 36 14,-18-36-14,17 17 13,0 1-13,1 0 14,-19-1-14,19-17 13,-19 18-7,19-1-6,-18 19 14,-1-36-14,-17 35 13,0-17-13,18 17 14,0 0-14,-18-17 13,18-1-13,-1 1 14,19 17 1,-19-35-10,19 18-5,-18 0 14,17-1 1,0 1-15,1-18 13,-1 18 2,0-18-1,1 0 1,-1 0-9,18 17 8,-18-17 1,1 0-1,-1 0-14,1 0 52,17 18-22</inkml:trace>
    </iact:actionData>
  </iact:action>
  <iact:action type="add" startTime="78010">
    <iact:property name="dataType"/>
    <iact:actionData xml:id="d1">
      <inkml:trace xmlns:inkml="http://www.w3.org/2003/InkML" xml:id="stk1" contextRef="#ctx0" brushRef="#br0">12541 14041 0,'0'0'1,"0"-18"113,0 0-98,0 1-15,-17-19 14,-1-34-14,0-1 13,1 18-13,-1-52 14,-17 34-9,0-35-5,-1-17 14,-17-1-14,18 1 14,0-36 0,-18 18-14,35 0 14,-17 17-14,17-17 14,1 0-14,-1-18 13,-17 18-7,35 0-6,0 18 13,0-19-13,0 54 14,0-53-14,-18 18 14,18 35-14,0-36 13,0 18-13,0 18 14,0 17-14,0 1 13,0 17-7,0 0-6,0-17 14,0-1-14,0 18 13,0-18-13,0 19 14,0-19-14,0 0 13,0 1-13,18-36 14,-18 36 1,17-19-10,1-17-5,-18-17 14,0 52-14,18-34 13,-1 16-13,1-16 14,0 52-14,-1-18 14,-17-35-14,18 36 13,-1-1-13,1-17 14,0 17-9,-1 1-5,1-18 14,-18 35-14,18 17 14,-18-16-14,35 16 13,-35 1-13,18-18 14,-1 18-14,-17 0 14,18 17-14,-18-35 20,18 35-20,-1-17 13,-17 0-13,18 17 14,-1 1-14,-17-19 14,18 19-14,0-1 13,-18 0-13,17 18 14,-17-17-14,18-1 14,0 0-9,-1 1 25,1 17-15,-18-18 0,18 18-15,-1 0 35,1 0-4,-1 0-17,1 18-14,0-18 14,17 17 1,-17-17-1,17 18-8,0-18-6,-17 18 13,-1-1-13,19 1 14,-1 0-14,-17-1 14,-1 1-14,1 0 13,0-1-13,-1 1 14,1-1 0,-18 1-8,0 0 9,35 17-15,-17 0 13,-18 1 2,17-19-15,-17 1 13,18 35-13,0-18 14,-1 0-14,-17 1 14,0-1-9,0 0-5,0 0 14,18 1-14,-18-1 13,18 18-13,-18 0 14,0-18-14,0 18 14,0-18-14,0 18 13,0 0-13,0 0 14,0 0-9,0 0-5,0 17 14,0-17-14,0 18 14,-18 17 0,18 18-14,-18-36 14,1 36-14,-1-18 14,18 18-14,-18 18 13,18-54-7,-17 19-6,17-1 13,-18 0-13,18-18 14,-17 36-14,-19 0 14,19-35-14,17 17 13,-18 18-13,18 0 14,-18-18-14,18 35 13,-17-52-7,-19 35-6,19-1 14,-1-16-14,0 34 13,1 1-13,-1-1 14,1 1 0,17-36-14,-36 35 14,19-17-14,-19 18 14,1-54-9,17 36-5,1 0 14,-1-18-14,-17 0 13,35-17-13,-35 35 14,17-36-14,18 1 14,-35-1-14,17-17 13,-17 18-13,35-36 14,-18 35-9,1-17-5,-19 0 14,36-17-14,-17-1 14,-1 18-14,0-18 13,18 0 2,-17 1-15,-1-19 14,18 19-14,-18-1 13,-17-18-7,35 19-6,-18-19 13,1 19-13,-1 17 14,1-53-14,17 17 14,-36 18-14,19-17 13,-1 0 2,18-1 22,-18-17-37,1 0 13,17 18 2,-18-18-15,0 0 14,18 18 0,-17-18 1,17-18 153,0 0-138,0 1-24,0-1-6,17 18 14,1-18-14,-18 1 13,0-1-13,18 1 14,-18-1-14,35 0 13,-35 1 2,18 17-15,-18-18 14,0 0-9,35 18 10</inkml:trace>
    </iact:actionData>
  </iact:action>
  <iact:action type="add" startTime="83289">
    <iact:property name="dataType"/>
    <iact:actionData xml:id="d2">
      <inkml:trace xmlns:inkml="http://www.w3.org/2003/InkML" xml:id="stk2" contextRef="#ctx0" brushRef="#br0">7073 7003 0,'0'17'69,"0"1"-54,-17-18 1,-1 0 6,0 0 9,1 0 1,17-35-17,-18 35-14,18-36 14,0 1-9,0 17-5,-18-17 14,1 0-14,17 0 14,0-1-14,0 1 13,0 0-13,0 0 14,0-1-14,0 19 14,0-19-14,17 1 13,1 17-7,0 18-6,17-35 13,-17 17-13,17 18 14,0-17 1,0 17-15,1 0 13,-19 0-13,1 0 14,0 0 0,-1 0-8,-17 17 9,18-17-15,0 36 13,-18-19-13,35 1 14,-35 17-14,0-17 13,17 0-13,1 17 14,-18-17-14,18-1 14,-18 18-9,0-17-5,0 0 14,0 17-14,0-17 13,0-1 2,-18 1 0,0 0-15,1-1 13,-1 1-13,1-1 14,-19 19-9,19-36-5,-19 0 14,36 17-14,-17 1 14,-1-18-14,0 0 13,1 0 2,-1 18 0,0-18 6,1 0-21,-1 17 13,1 1 2,-1-18-15,18 18 14,-18-18 0,1 0 23</inkml:trace>
    </iact:actionData>
  </iact:action>
  <iact:action type="add" startTime="84753">
    <iact:property name="dataType"/>
    <iact:actionData xml:id="d3">
      <inkml:trace xmlns:inkml="http://www.w3.org/2003/InkML" xml:id="stk3" contextRef="#ctx0" brushRef="#br0">14817 9190 0,'0'18'15,"-18"-18"1,0 0 6,1 0-6,-1 0-15,0 0 13,1-18 2,-1 0-15,1 18 13,-1-17-13,0-1 36,1 0-36,17 1 14,0-1-14,0 0 13,-18-17-13,18 0 14,0 17-14,0 1 14,0-19-14,0 19 13,35-1-13,1 0 21,-19 1-21,1 17 13,17 0-13,-17 0 14,-1 0 0,1 0 1,0 0 0,-1 0-15,1 17 20,-18 1-20,18-18 13,-18 18 2,17-18 0,-17 35-15,0-17 29,18-1-14,-18 1-10,0-1 10,0 1-15,0 0 13,0-1 2,0 1-15,-35 0 14,35-1-14,-18 1 13,18 0-13,-18-1 14,18 1-9,-17-18-5,17 35 14,-18-17 1,0-18-1</inkml:trace>
    </iact:actionData>
  </iact:action>
  <iact:action type="add" startTime="86610">
    <iact:property name="dataType"/>
    <iact:actionData xml:id="d4">
      <inkml:trace xmlns:inkml="http://www.w3.org/2003/InkML" xml:id="stk4" contextRef="#ctx0" brushRef="#br0">17780 13282 0,'0'0'1,"0"-18"13,0 1 17,0-1 1,0 1 5,18-1-21,-1 18 0,1 0-15,0-18 13,34 1-13,-34 17 14,35-18-14,-18 18 14,18 0-9,-17 0-5,-1 0 14,-18 0-14,1 0 45,-18 18-31,18-1 1,-18 1-10,0 0-5,17-1 14,1 18-14,-18-17 14,0 17-14,18 1 13,-18-19-13,17 1 14,-17 0-14,0-1 14,0 1-14,0-1 13,0 1-7,0 0 8,-35-18 48,17 0-62,1 0 36,-19 0-22,19 0 1,-1 0-15,1 0 14,-1-18 0,0 0-14,-17 1 14,17-1-9,1 18 10,-1 0 15,18-17-15,-35 17-1,17 0 54,18-18-22,0 0 38</inkml:trace>
    </iact:actionData>
  </iact:action>
  <iact:action type="add" startTime="88273">
    <iact:property name="dataType"/>
    <iact:actionData xml:id="d5">
      <inkml:trace xmlns:inkml="http://www.w3.org/2003/InkML" xml:id="stk5" contextRef="#ctx0" brushRef="#br0">21026 11536 0,'-18'0'15,"0"0"39,1 0-39,-1 0 1,0 0-1,1-18-14,-19 18 14,1 0 1,0 0-10,0 0-5,17 0 14,-17-17-14,17-1 13,-17 18-13,0 0 14,17-18-14,0 1 14,1 17-14,17-18 13,-18 0-13,0 1 14,18-1-9,-17 0-5,17 1 14,-18-1-14,18 1 14,-18-1-14,18 0 13,0 1 2,0-1-15,0-17 14,0 17 7,0 0-7,0 1-14,18 17 45,0 0-30,-1 0 6,19 17-6,-19-17-15,1 18 13,0-18-13,-18 18 14,35-18-14,-35 17 14,17-17-14,1 18 13,0 0-13,-18-1 20,17-17-20,1 36 14,0-19 1,-18 1-1,0-1-14,17-17 14,-17 18 0,0 0-14,18-18 14,-18 17-8,18 1-6,-18 0 13,0-1 33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18:55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4049">
    <iact:property name="dataType"/>
    <iact:actionData xml:id="d0">
      <inkml:trace xmlns:inkml="http://www.w3.org/2003/InkML" xml:id="stk0" contextRef="#ctx0" brushRef="#br0">4886 12577 0,'18'0'178,"17"0"-162,-17 0-10,-1 0-5,1 0 14,17 0-14,-17 0 13,-1 0-13,1 0 14,0 0 1,-1-18-15,1 18 13,-18-18 8,18 1-21,-1 17 14,1 0 1,-18-18-1,17 18 1,-17-18 69,18 1 84,-18-1-153,0 0 15,0 1 0,0-1-24,0 1 8,0-1 1,0 0 0,-18 18-1,18-17 1,0-1 22,0 0-23,-35 18-14,35-17 29,-17 17-14,-19 0 6,36-18-6,-17 18-1,-1 0 1,0-18 15,1 18-8,-1 0-8,0 0 1,1 0 15,-18 0 0,35 18-24,-18-18 8,0 0 1,18 18-15,-17-18 14,17 17 0,-18-17 1,18 18-15,-18 0 14,18-1-9,-35 1 10,35 0-1,-18 17 1,1-35 0,17 17-15,0 1 13,-18 0 2,18-1-10,0 1 10,0 0 0,-17-1-15,17 1 13,0 0 2,0-1-1,-18 1 1,18-1-9,0 1 8,0 0 1,0-1 0,0 1-15,0 0 13,18-18 2,-18 17-15,0 1 20,17-18-20,-17 18 14,0-1 0,18-17-14,-18 18 30,17-18-30,1 0 13,-18 17-13,18 1 14,-1-18-9,1 18 10,0-18-15,-1 0 14,1 0-14,0 17 13,-1 1 2,1-18-1,-1 0-14,1 18 21,0-18-7,-1 0 1,1 0-15,17 0 29,-17 17-14,0-17-1,-1 0-8,1 0-6,-1 0 13,1 0 2,0 0-15,-1 0 14,1 0 16,0 0 22,-1 0-21</inkml:trace>
    </iact:actionData>
  </iact:action>
  <iact:action type="add" startTime="37321">
    <iact:property name="dataType"/>
    <iact:actionData xml:id="d1">
      <inkml:trace xmlns:inkml="http://www.w3.org/2003/InkML" xml:id="stk1" contextRef="#ctx0" brushRef="#br0">5045 11959 0,'35'0'138,"0"0"-123,1 0-14,-19 18 14,18-18-14,-17 0 13,0 0-13,-1 0 14,1 0 23,0 0-23,-1 0 1,1 17-15,0 1 14,-1-18-14,1 0 13,0 0-13,-1 0 14,1 0 7,-1 0-20</inkml:trace>
    </iact:actionData>
  </iact:action>
  <iact:action type="add" startTime="38513">
    <iact:property name="dataType"/>
    <iact:actionData xml:id="d2">
      <inkml:trace xmlns:inkml="http://www.w3.org/2003/InkML" xml:id="stk2" contextRef="#ctx0" brushRef="#br0">5786 11818 0,'-18'0'69,"0"18"-38,-17-1-16,35 1-14,-18 0 14,1-18-14,-19 35 14,19-17-9,-1-1-5,1-17 14,-1 18-14,18-1 13,-35-17-13,35 18 14,-36 0-14,19-18 14,17 17 0,-18-17 8,18 18 8</inkml:trace>
    </iact:actionData>
  </iact:action>
  <iact:action type="add" startTime="39377">
    <iact:property name="dataType"/>
    <iact:actionData xml:id="d3">
      <inkml:trace xmlns:inkml="http://www.w3.org/2003/InkML" xml:id="stk3" contextRef="#ctx0" brushRef="#br0">5521 11783 0,'18'0'78,"-1"0"-25,-17 17-52,18 1 14,0 17-14,-1-17 13,18 17-13,-17 1 14,17-19-14,-17 1 14,0-1-9,-18 1-5,17 0 14,1-1-14,0-17 13,-1 18-13,1 0 14,-18 17-14,17-35 14,19 18-14,-19-1 13,1 1 8,0-18-6,17 0 15,-17 0 38</inkml:trace>
    </iact:actionData>
  </iact:action>
  <iact:action type="add" startTime="40521">
    <iact:property name="dataType"/>
    <iact:actionData xml:id="d4">
      <inkml:trace xmlns:inkml="http://www.w3.org/2003/InkML" xml:id="stk4" contextRef="#ctx0" brushRef="#br0">6015 11659 0,'0'18'53,"0"17"-37,0 1-15,-18-1 13,1 18-13,-1-18 14,18 18-14,0-18 13,0-17-13,0-1 14,0 1-14,0 17 20,0-17 42,35-18-10,-35 18-52,36-18 14,-1 0-14,-18 0 13,1 0 2,0 0-15,17 0 14,-17 0 0,-1 0-8,1-18-6,17 0 13,-52 18 134</inkml:trace>
    </iact:actionData>
  </iact:action>
  <iact:action type="add" startTime="41506">
    <iact:property name="dataType"/>
    <iact:actionData xml:id="d5">
      <inkml:trace xmlns:inkml="http://www.w3.org/2003/InkML" xml:id="stk5" contextRef="#ctx0" brushRef="#br0">5750 11818 0,'18'0'84,"0"0"-68,-1 0-15,36 0 13,0 0-13,35 0 14,18 0-14,-18 0 14,0 0 0,-35 0-8,0 0-6,-35 0 13</inkml:trace>
    </iact:actionData>
  </iact:action>
  <iact:action type="add" startTime="42633">
    <iact:property name="dataType"/>
    <iact:actionData xml:id="d6">
      <inkml:trace xmlns:inkml="http://www.w3.org/2003/InkML" xml:id="stk6" contextRef="#ctx0" brushRef="#br0">6703 12594 0,'17'-17'115,"36"17"-99,0 0-15,0 0 0,-18 0 19,18 0-19,-17 0 14,-1-18-14,0 0 13,-17 18 2</inkml:trace>
    </iact:actionData>
  </iact:action>
  <iact:action type="add" startTime="43329">
    <iact:property name="dataType"/>
    <iact:actionData xml:id="d7">
      <inkml:trace xmlns:inkml="http://www.w3.org/2003/InkML" xml:id="stk7" contextRef="#ctx0" brushRef="#br0">6773 12753 0,'18'0'46,"0"0"-39,-1 0 9,1 0-15,0 0 13,17 0-13,0 0 14,-17 0 0,-1 0 1,19 0 6,-1 0-21,0 0 14,-17 0 0</inkml:trace>
    </iact:actionData>
  </iact:action>
  <iact:action type="add" startTime="44241">
    <iact:property name="dataType"/>
    <iact:actionData xml:id="d8">
      <inkml:trace xmlns:inkml="http://www.w3.org/2003/InkML" xml:id="stk8" contextRef="#ctx0" brushRef="#br0">8043 12682 0,'36'0'115,"17"0"-114,-18 0 14,35 0-8,-17 0-6,0 0 13,0 0-13,0 0 14,-18-17-14,-17 17 14,0 0-14,17-18 13,-35 0-13,18 18 14,-1-17 7,-17-1-6,18 1-1,-18-1 1,0 0-15,0 1 13,0-1-13,0-17 14,0 17 1,0 0-10,0 1-5,0-1 14,0 1 1,-18 17-15,-17 0 13,35-18 2,-18 18-15,-17 0 13,35-18-13,-35 18 20,17 0-20,-17 0 14,17 0-14,0 0 14,1 0-14,-1 0 13,1 0-13,-19 0 14,19 0 1,-1 0-15,0 18 13,1-18-7,17 18-6,-36-18 13,36 35-13,-17-18 14,-1 1-14,18 17 14,-17 1 0,-1-1 1,18-17-15,0 17 20,0 0-20,0-17 14,0-1-14,0 19 13,-18-1 2,18 0-15,0-17 14,0-1-14,0 36 13,0-35 2,0 0-10,18-1-5,0 1 14,-1-18 1,1 18-15,-1-1 13,1-17-13,17 0 14,1 0-14,-19 0 13,19 0-13,-1 0 14,0 0-8,-17 0-6,-1-17 13,19 17-13,-19 0 14,1 0 0,0-18-14,-1 18 14,1 0 1,0 0-1,-1 0-8,1 0 8,17 0 1,-17-18 0,-1 18-1,-17-17 1,18 17 0</inkml:trace>
    </iact:actionData>
  </iact:action>
  <iact:action type="add" startTime="46073">
    <iact:property name="dataType"/>
    <iact:actionData xml:id="d9">
      <inkml:trace xmlns:inkml="http://www.w3.org/2003/InkML" xml:id="stk9" contextRef="#ctx0" brushRef="#br0">8290 12012 0,'18'0'84,"0"0"-68,17 0-15,18 18 13,35-1-7,-53-17 9,36 36-15,-18-36 13,-18 17-13,-17-17 14,17 0-14,-17 0 13</inkml:trace>
    </iact:actionData>
  </iact:action>
  <iact:action type="add" startTime="47041">
    <iact:property name="dataType"/>
    <iact:actionData xml:id="d10">
      <inkml:trace xmlns:inkml="http://www.w3.org/2003/InkML" xml:id="stk10" contextRef="#ctx0" brushRef="#br0">9013 11924 0,'-35'18'84,"-18"-1"-83,36 18 14,-19 1-14,1-1 13,17 0-13,-17 1 14,18-1-14,-1-18 14,18 19-9,-18-19-5,18 1 14</inkml:trace>
    </iact:actionData>
  </iact:action>
  <iact:action type="add" startTime="47872">
    <iact:property name="dataType"/>
    <iact:actionData xml:id="d11">
      <inkml:trace xmlns:inkml="http://www.w3.org/2003/InkML" xml:id="stk11" contextRef="#ctx0" brushRef="#br0">8819 11800 0,'18'0'1,"0"0"20,-18 18 10,17 0-15,1-1-1,0 19 1,17-1-15,-17 0 13,17 0-7,-18 1-6,1-19 14,0 19-14,-1-36 13,-17 35-13,18-35 14,0 0 0,-18 18-14,17-1 30,1-17 7</inkml:trace>
    </iact:actionData>
  </iact:action>
  <iact:action type="add" startTime="48897">
    <iact:property name="dataType"/>
    <iact:actionData xml:id="d12">
      <inkml:trace xmlns:inkml="http://www.w3.org/2003/InkML" xml:id="stk12" contextRef="#ctx0" brushRef="#br0">9437 11800 0,'0'0'1,"-18"0"29,18 18-29,-17 0 13,-1-1 2,18 1 0,-18 0-1,18-1-8,0 1 8,-17 0-14,17-1 30,0 1-16,0-1-14,0 1 30,0 0-25,-18-18 10,18 17-15,0 1 13,0 0 2,0-1 0,0 1-1,0 0 1,0-1 6,0 1-6,18-18-1,-18 17-14,0 1 14,17-18-14,-17 18 13,18-18 2,0 0-9,-18 17 8,17-17 1,-17 18 15,18-18-30,-1 0 51</inkml:trace>
    </iact:actionData>
  </iact:action>
  <iact:action type="add" startTime="50344">
    <iact:property name="dataType"/>
    <iact:actionData xml:id="d13">
      <inkml:trace xmlns:inkml="http://www.w3.org/2003/InkML" xml:id="stk13" contextRef="#ctx0" brushRef="#br0">9507 11853 0,'18'0'69,"0"0"-54,17 0-14,0 0 14,18 0-14,18 0 13,-18 0-13,17 0 14,-17 0-14,0 0 14,-18 0-9,18 0-5,-35 0 14,-1 0-14,1 0 13,0 0 2</inkml:trace>
    </iact:actionData>
  </iact:action>
  <iact:action type="add" startTime="51184">
    <iact:property name="dataType"/>
    <iact:actionData xml:id="d14">
      <inkml:trace xmlns:inkml="http://www.w3.org/2003/InkML" xml:id="stk14" contextRef="#ctx0" brushRef="#br0">9843 11871 0,'0'18'84,"0"-1"-83,0 19 14,0-1-14,0-18 13,0 19-7,17 17-6,-17-36 14,0 1-14,0 17 13,18-17-13,-18 17 14,0-17 0,17-18 255,1 0-254</inkml:trace>
    </iact:actionData>
  </iact:action>
  <iact:action type="add" startTime="52321">
    <iact:property name="dataType"/>
    <iact:actionData xml:id="d15">
      <inkml:trace xmlns:inkml="http://www.w3.org/2003/InkML" xml:id="stk15" contextRef="#ctx0" brushRef="#br0">10178 11783 0,'17'0'84,"1"17"-53,-18 1-15,18-18-15,-18 18 14,17-1-14,1-17 13,-18 18-13,17-18 20,-17 35-20,18-35 30,-18 18-30,0 0 13,18-18 2,-18 17 0,0 1-15,0-1 20,17-17-6,-17 18-14,0 0 30,0-1-16,0 1 23,0 0-22,0-1 15,0 1-16,0 0 17,0-1-26,-17-17 10,-1 18 15,18-1-15,-18 1 15,18 0 7,-17-18 109,17 17-131,-18 1 53,1-18-54,17 18 1,-18-18 6,18 17 41</inkml:trace>
    </iact:actionData>
  </iact:action>
  <iact:action type="add" startTime="70809">
    <iact:property name="dataType"/>
    <iact:actionData xml:id="d16">
      <inkml:trace xmlns:inkml="http://www.w3.org/2003/InkML" xml:id="stk16" contextRef="#ctx0" brushRef="#br0">10689 12418 0,'18'0'231,"-1"0"-215,1 0-9,0 0 8,-1 0-14,1 17 14,17-17-14,-17 0 13,0 0-13,-1 0 14,1 0 1</inkml:trace>
    </iact:actionData>
  </iact:action>
  <iact:action type="add" startTime="71977">
    <iact:property name="dataType"/>
    <iact:actionData xml:id="d17">
      <inkml:trace xmlns:inkml="http://www.w3.org/2003/InkML" xml:id="stk17" contextRef="#ctx0" brushRef="#br0">10636 12594 0,'18'0'78,"0"0"-56,-1 18-7,1-18 17,-1 0-17,1 0 1,0 0 6,-1 0 9,1 0 38,0 0-37</inkml:trace>
    </iact:actionData>
  </iact:action>
  <iact:action type="add" startTime="73177">
    <iact:property name="dataType"/>
    <iact:actionData xml:id="d18">
      <inkml:trace xmlns:inkml="http://www.w3.org/2003/InkML" xml:id="stk18" contextRef="#ctx0" brushRef="#br0">11342 12524 0,'17'0'100,"1"0"-85,17 0-14,-17 0 14,0 0 1,-1 17-15,1-17 13,0 0 2,-1 0-15,18 0 14,-17 0-9,0 0 10,-1 0-1,-17-17-14,18-1 14,0 0 1,17-17-1,-35 17 1,0 1-10,18 17-5,-18-18 14,0 1 32,-18 17-32,0 0 1,1 0-9,17-18 8,-18 18 1,0 0 0,1 0-1,-1 0 1,0-18 6,1 18-6,-1 0 15,1 0-15,17 18-1,-36 0-14,36 17 20,-35-18-5,35 1-15,-18 0 14,18-1-14,0 1 13,-17 0 2,17-1-1,0 1-14,-18-18 14,18 18-8,0-1-6,0 1 13,0-1 2,0 1 0,18 0-1,-18-1 1,17-17-1,-17 18-8,0 0 8,18-1 1,0 19 0,-1-36-1,1 0-14,17 17 14,-17-17 1,-1 0-10,1 18 10,0-18-1,17 0 1,-17 0 0,-1 0-15,19 0 13,-19 0-13,1 0 14,0 0-9,17 0 10,-18 0-15,1 0 14,17 0-14,-17 0 13,0 0 2,-1 0 0,1 0 21</inkml:trace>
    </iact:actionData>
  </iact:action>
  <iact:action type="add" startTime="74873">
    <iact:property name="dataType"/>
    <iact:actionData xml:id="d19">
      <inkml:trace xmlns:inkml="http://www.w3.org/2003/InkML" xml:id="stk19" contextRef="#ctx0" brushRef="#br0">11730 12047 0,'18'0'115,"-1"0"-99,18 0 0,1 0-15,-1 0 13,0 0-13,-17 0 14,0 0-14,17 0 20,-18 0-5,1 0-15</inkml:trace>
    </iact:actionData>
  </iact:action>
  <iact:action type="add" startTime="76057">
    <iact:property name="dataType"/>
    <iact:actionData xml:id="d20">
      <inkml:trace xmlns:inkml="http://www.w3.org/2003/InkML" xml:id="stk20" contextRef="#ctx0" brushRef="#br0">12294 11906 0,'-17'0'69,"17"-17"-68,-36 17 0,19 0 12,-1 0 25,0 0-37,18 17 14,0 1 0,0 0 1,0-1-1,0 1-14,0-1 30,0 1-25,0 0 10,0-1-1,0 1 1,0 0 0,0-1 22,18-17-23,-18 18-14,18-18 14,-18 18 0,17-18-14,-17 17 14,18-17-14,0 0 14,-1 0 0,19 0-8,-19 18 9,19-18-1,-19 0 1,1 0-15,-1 0 13,1 0 2,17 0-15,-17 0 20,0 0-5,-1 0-15</inkml:trace>
    </iact:actionData>
  </iact:action>
  <iact:action type="add" startTime="77441">
    <iact:property name="dataType"/>
    <iact:actionData xml:id="d21">
      <inkml:trace xmlns:inkml="http://www.w3.org/2003/InkML" xml:id="stk21" contextRef="#ctx0" brushRef="#br0">12365 12030 0,'18'0'15,"-1"0"85,1 0-84,17 0-9,0 0-6,1 0 13,-19 0-13,19 0 14,-19 0-14,1 0 13,-1 0-13</inkml:trace>
    </iact:actionData>
  </iact:action>
  <iact:action type="add" startTime="78033">
    <iact:property name="dataType"/>
    <iact:actionData xml:id="d22">
      <inkml:trace xmlns:inkml="http://www.w3.org/2003/InkML" xml:id="stk22" contextRef="#ctx0" brushRef="#br0">12541 12030 0,'0'35'84,"0"-17"-68,0 17-15,0 0 13,18 0-13,-18 1 14,0-1 1,0-17 6</inkml:trace>
    </iact:actionData>
  </iact:action>
  <iact:action type="add" startTime="79464">
    <iact:property name="dataType"/>
    <iact:actionData xml:id="d23">
      <inkml:trace xmlns:inkml="http://www.w3.org/2003/InkML" xml:id="stk23" contextRef="#ctx0" brushRef="#br0">11748 13123 0,'-18'0'1,"18"-17"20,-18 17 26,-17 0-16</inkml:trace>
    </iact:actionData>
  </iact:action>
  <iact:action type="add" startTime="81361">
    <iact:property name="dataType"/>
    <iact:actionData xml:id="d24">
      <inkml:trace xmlns:inkml="http://www.w3.org/2003/InkML" xml:id="stk24" contextRef="#ctx0" brushRef="#br0">6403 7832 0,'-18'0'69,"1"0"-38,-19 17-16,-17 1 1,36-18-9,-18 0 8,-1 0 1,1 18-15,17-18 0,1 0 0,-19 0 11,1 0 4,18 0 0,-19 0 21,19-36-21,-1 36-15,0-17 14,-17-19 0,17 19-14,1-1 14,17 0 1,-36 1-10,19-18 10,-1-18-1,-17 17-14,17 1 14,1 17-14,17-17 0,0-18 13,-18 36-13,0-19 13,1 1 2,17 0-10,-18 0-5,18-1 14,-18 1-14,18 0 14,-35-36-14,35 18 13,0 18-13,0-18 14,0 18-14,0-18 13,0 18-13,0 17 14,0-17-8,0-18-6,0 35 13,0-17-13,0 17 14,0 1-14,18-19 13,-1 1 18,19 35-31,-1-18 20,0 18-5,18-17-15,0-1 13,18-17-13,-1 17 14,1 0-14,35-17 13,-53 18-13,-18-1 14,18 18-14,-18-18 14,-17 18-9,17 0-5,-17 0 14,17 0-14,-18 0 13,19 0-13,-19 0 14,19 0 1,-19 0-1,1 0-14,0 0 14,-1 18-9,-17 0 10,18-18-15,0 0 14,-18 17-14,17-17 13,1 0-13,-18 18 14,17-1-14,1-17 13,0 18-13,-1 0 21,1-18-21,-18 17 13,0 1-13,18-18 14,-18 18-14,17-1 14,-17 1 0,18 0-14,0 17 14,-1 0-14,1 0 13,-18 18-7,0-35-6,17 0 14,1 17 0,0 0-14,-18 0 14,17 1-14,1-1 13,-18 0-13,0-17 14,18 0-14,-18 17 14,0-18-9,17 1-5,-17 0 14,18-1 0,-18 1-14,0 0 14,0 17-14,0-17 14,0-1-14,0 1 13,0 17 2,0-17-10,0 17 10,0 0 0,0-17-1,0 17-14,0-17 14,0 0-14,0-1 29,0 1-8,0-1-6,0 1-15,0 0 14,-18-18-14,18 17 13,0 1-13,0 0 14,-17-18-14,17 17 13,-18-17-7,18 36-6,-18-36 14,18 17-14,-17 18 13,-1-35 2,0 18-1,18 0-14,-17-18 14,-1 17-14,1 1 14,-1 0-9,-17-18-5,17 35 14,0-35 0,1 18-14,-1-1 0,-17-17 13,17 18-13,1 0 14,-1-18-14,0 0 13,-17 35 2,17-35-10,-17 0-5,0 17 14,-1 1 1,19-18-15,-1 0 13,1 0 2,-1 0-15,0 0 14,1 0 0,-1 18-8,0-18 8,1 0 133</inkml:trace>
    </iact:actionData>
  </iact:action>
  <iact:action type="add" startTime="85472">
    <iact:property name="dataType"/>
    <iact:actionData xml:id="d25">
      <inkml:trace xmlns:inkml="http://www.w3.org/2003/InkML" xml:id="stk25" contextRef="#ctx0" brushRef="#br0">3722 7885 0,'17'0'84,"19"17"-83,17-17 14,-18 0-14,0 0 13,0 0-13,1 0 14,-19 0-8,19 0 8,-19 0-14,1 0 0,0 0 13,17 0 1,-17 0 1,-1 0 0,1 0 84,-36 0 22,1 0-106,-1 0-15,-17 0 14,17 0-14,0 0 13,1 0-13,-1 0 14,0 0 1,1 0 6,34 0 194,36 0-200,-17 0-15,17 0 13,-1 0-13,19 0 14,-18-17-14,-18 17 13,18-18-13,-35 18 21,17 0-21,-17 0 29,-36-18 233,0 18-257,-17 0 10,17-17-15,1 17 14,-18 0-14,-18 0 13,17 0-13,1 0 14,17 0-14,-17 0 13,0 0 2,17 0-9,-17 0-6,17 0 13,1 0-13,-1 0 14,0 0-14,1 0 13,-1-18-13,0 18 14,1 0-14,-1 0 14,1 0 0,-1 0-8,0 0-6,1 0 45,52 0 201,-17 0-240,-1 0 8,36 18-14,-18-18 0,1 0 13,-1 0-13,0 0 14,1 0-14,34 0 13,-17 0-13,18 0 14,-19 0 0,1 0-8,-17 0-6,-1 0 14,-35 17-14,18-17 13</inkml:trace>
    </iact:actionData>
  </iact:action>
  <iact:action type="add" startTime="88738">
    <iact:property name="dataType"/>
    <iact:actionData xml:id="d26">
      <inkml:trace xmlns:inkml="http://www.w3.org/2003/InkML" xml:id="stk26" contextRef="#ctx0" brushRef="#br0">5592 7885 0,'0'0'1,"17"0"29,-17 17 70,18-17-69,-1 0-9,1 0-21,17 0 14,1 18 1,17-18-15,-1 0 13,37 0-13,-1 0 14,0 0-14,36 0 14,17 0 0,-71 0-8,54 0-6,-18 0 0,-36-18 12,-17 18-12,18-17 14,-54 17-14,36-18 13,-35 18-13,-1 0 14,1 0 1,0 0-15,-1 0 13,1 0-7,0 0-6,-1 0 13,1 0-13,-1 0 30,1 0-16,0 0 23</inkml:trace>
    </iact:actionData>
  </iact:action>
  <iact:action type="add" startTime="90569">
    <iact:property name="dataType"/>
    <iact:actionData xml:id="d27">
      <inkml:trace xmlns:inkml="http://www.w3.org/2003/InkML" xml:id="stk27" contextRef="#ctx0" brushRef="#br0">1870 7796 0,'17'0'84,"19"0"-68,17 0-15,70 0 13,-52 0 2,34 0-15,-34 0 14,0 0-9,-1 0-5,1 0 14,17 0-14,-35 0 13,-18 0-13,-17 0 14,-1 0-14</inkml:trace>
    </iact:actionData>
  </iact:action>
  <iact:action type="add" startTime="112688">
    <iact:property name="dataType"/>
    <iact:actionData xml:id="d28">
      <inkml:trace xmlns:inkml="http://www.w3.org/2003/InkML" xml:id="stk28" contextRef="#ctx0" brushRef="#br0">15293 7743 0,'0'18'100,"0"17"-85,0 1 1,0 17-15,0 17 14,0 1-14,0 52 13,0-35-13,0 53 14,0-17-14,0 17 14,0 0-9,0 0-5,0 0 14,18 1-14,-18 34 13,0-17-13,0-18 14,0 35-14,0-35 14,0-35-14,0 18 13,0-36-13,0 18 14,0-36-9,0 1-5,0 35 14,0-18 1,0-18-15,0 1 13,0 35-13,0-36 14,0-17-14,0 18 14,0-36-14,0 18 13,0-18-7,0 0-6,17 18 13,-17 0-13,0-17 14,0-1-14,0 0 14,0-17-14,0 17 13,0-17 2,18-18 207,-1 0-161,1 0-24,0 0-7,17-18-15,-17 18-1,17 0 1,-17-18 0,17 18-10,0 0-5,18-17 14,0-1-14,18 0 13,-1 1-13,1 17 14,34-18-14,-16 18 14,34-17-14,1 17 13,-19 0-13,37 0 14,-19-18-9,18 18 10,-17 0-15,-1 0 14,18-18-14,0 18 13,-17 0-13,-18 0 14,-1 0-14,-34 0 14,17 0-14,18 0 13,-35 0-7,-1 0-6,-17 0 13,0 0-13,-35 0 14,17 0-14,-17 0 14,-1 0 0,1 0 1,-1 0-15,19 18 20,-19-18-5,19 0-15,17 0 13,35 0-13,53 0 14,18 0-14,52 0 13,1 0-13,0 0 14,-36 0-14,0 18 14,1-18-9,-36 0-5,-35 0 14,17 0-14,-17 0 14,-18-18-14,-17 18 13,35 0-13,-36 0 14,1 0-14,-1 0 13,1 0-13,17-18 20,0 18-20,18 0 14,-18 0-14,0 0 14,18-35-14,0 35 13,-35-18-13,-18 18 14,17 0-14,-17 0 14,18-17-14,-18 17 13,-18 0-7,18-18-6,0 18 13,-36 0-13,19 0 14,-19 0-14,18 0 14,-17 0-14,0 0 13,-1 0-13,1 0 14,0 0-14,-18-18 36</inkml:trace>
    </iact:actionData>
  </iact:action>
  <iact:action type="add" startTime="114736">
    <iact:property name="dataType"/>
    <iact:actionData xml:id="d29">
      <inkml:trace xmlns:inkml="http://www.w3.org/2003/InkML" xml:id="stk29" contextRef="#ctx0" brushRef="#br0">22260 11183 0,'-35'0'46,"53"35"93,-1-35-138,19 18 13,-19 0-13,18-18 14,-17 0-14,0 35 13,-1-35-13,1 0 14,0 0 7,-1 18-21,1-18 14,17 0 0,-17 17 1,-18 1 53,0-1 63,-18 19-117,1-19-14,-19 19 14,-17-1-14,0 0 13,1-17-7,34 17-6,0 18 14,1-18-14,-1 1 13,0-19-13,18 1 14,0 0-14,-35-18 152</inkml:trace>
    </iact:actionData>
  </iact:action>
  <iact:action type="add" startTime="116857">
    <iact:property name="dataType"/>
    <iact:actionData xml:id="d30">
      <inkml:trace xmlns:inkml="http://www.w3.org/2003/InkML" xml:id="stk30" contextRef="#ctx0" brushRef="#br0">15399 11589 0,'0'-18'115,"0"0"-99,0 1-15,0-1 14,0 1-9,17-1-5,-17-17 14,0 17-14,0 0 13,0-17-13,0 17 14,0 1-14,0-1 14,18 1-14,-18-19 13,0 19-13,18-1 14,-18 0-9,17 18-5,-17-35 14,0 17 1,18-17-1,0 18-14,-18-1 14,0 0-14,17 1 14,-17-1-14,0 0 13,18 1-7,-18-1 8,18 0-14,-18 1 14,17-1 1,-17 0-15,18 1 13,-1-36-13,1 35 14,0 1-14,17-19 13,-17 19-7,17-19-6,-35 19 14,18-1-14,-18 1 13,17-1 17,-17 0-15,0 1 0,18-1 6,-18 0-6,17 18-1,-17-17 1,0-1-1,0 0-14,18 1 21,-18-18-7,18 35 1,-18-18-15,17-17 13,1-1 2,17 1 0,-17 0-15,17 17 20,0 0-20,1-34 13,17 34-13,0-53 14,0 54-14,-18-36 14,-18 53-14,19-53 13,-1 35-13,-17-17 14,17 35-14,-17-35 14,17 17-9,-35 0-5,17 18 14,19-35-14,-19 35 13,-17-17 2,36 17-15,-19-18 14,19 0 0,-1 18 7,-18-17-21,19-1 14,-19 18-14,1 0 14,17-18-14,-17 1 13,17 17-13,1-18 14,-1 0 1,-18 18-15,1 0 13,0 0-7,-1 0-6,1 0 13,0 0-13,17 0 14,-17 0 1,-1 0-1,1 0-14,-1 0 14,19 0-14,-19 0 20,1 0-20,0 0 14,-1 0-14,1 0 13,0 0-13,-1 0 14,1 0 0,-1 0-14,19 0 14,-19 0 1,1 0-10,0 0 10,17 0-15,-17 0 14,-1 0-14,19 0 13,16 18-13,-34-18 14,17 0-14,1 18 13,-1-1-13,18-17 14,0 0-8,-18 0 8,-17 18-14,17-18 14,0 0-14,-17 0 13,17 0 2,-17 0 0,-1 0-15,1 18 13,0-18-7,-1 0-6,1 17 13,0-17-13,-18 18 14,35-18-14,-17 0 14,17 18 0,0 17 1,-17-35-15,-1 0 14,19 17-9,-19-17-5,1 18 14,0-18 0,-1 18-14,18-1 14,-17-17-14,-18 18 14,35 0-14,-17-18 13,0 17-13,-1 1 14,19-18-9,-36 18 10,35-1-15,-35 1 14,35-18-14,-35 17 13,18-17-13,17 18 14,-17 0-14,-1-1 13,1-17-13,0 18 14,17 0-8,-17-1-6,-1 1 13,1 0-13,-1-18 14,36 17 0,-53 1-14,36-1 14,-1-17 1,-35 18-15,18-18 13,-1 18-7,1-18-6,-1 0 14,-17 17-14,36-17 13,-19 18-13,19-18 14,-36 35 0,35-35-14,-17 0 14,-1 18-14,1-18 14,17 18-9,-17-1 10,-1-17-15,19 18 13,-19 0-13,1-18 14,17 17 1,1 1-15,16-1 13,1 1-13,-35 0 14,35-1-8,-18-17-6,18 36 13,-35-36-13,-1 0 14,1 17-14,0-17 13,-1 18-13,1-18 14,0 18-14,34-1 14,-34-17-14,0 0 13,17 18-7,18-1-6,-18 1 13,1 0 2,-1-18-15,-18 0 14,19 35-14,-1-17 13,0-18-13,-17 17 14,17-17-14,0 18 20,1-18-20,-1 18 14,0-18-14,1 17 13,-1 1-13,0-18 14,-17 17-14,17-17 14,-17 0-14,-1 18 13,1-18 2,17 0-10,-17 0-5,17 0 14,-17 0-14,17 18 14,-17-18 0,17 0-14,-17 17 14,-1-17 0,1 0 8,0 0-22,-1 0 13,1 0 2,-18 18-15,17-18 13,1 0 2,0 0 0,-1 0-15,1 0 19,0 0-19,-1 0 14,1 0 1,0 0 31</inkml:trace>
    </iact:actionData>
  </iact:action>
  <iact:action type="add" startTime="120913">
    <iact:property name="dataType"/>
    <iact:actionData xml:id="d31">
      <inkml:trace xmlns:inkml="http://www.w3.org/2003/InkML" xml:id="stk31" contextRef="#ctx0" brushRef="#br0">15346 11606 0,'0'-17'62,"17"-1"-46,-17 0 6,36 18-21,-36-17 13,17-1 2,-17 1-15,0-1 14,18 0-14,0 1 13,-18-1-13,35 0 14,-35 1-14,18-1 14,-18 0-9,17 1-5,-17-1 14,36 18-14,-36-35 13,17 35 2,-17-18-15,18 18 14,-1-17-14,-17-1 13,18 18-13,-18-18 14,18 1-9,-18-1-5,17 0 30,1 1-16,-18-1 1,18 18-1,-18-17-14,17 17 21,1-18-21,0 0 29,-18 1-14,17 17-15,-17-18 13,18 0 2,-1 18-15,-17-17 13,18 17-7,0 0-6,-1-18 29,19 0-14,-19 1 15,-17-1-30,18 18 14,0 0-9,-1-18-5,1 18 14,-1 0 0,1-17-14,-18-1 14,18 18-14,-1 0 14,-17-17 0,18 17-14,0 0 14,-1 0 7,1 0-21,0 0 29,-1 0-14,1 0-15,0-18 14,-1 18 0,1 0-8,-1 0-6,1 0 13,0 0-13,17 0 14,-17 0 1,-1 0-1,1 0-14,0 0 14,-1 0 0,1 0-8,-1 0 24,1 0-15,0 0 0,-1 0 15,1 0-25,0 0 10,-1 0-15,1 0 14,0 0 16,-1 0-16,18 0 1,-17 0-9,0 0 8,-1 0 16,1 0-15,0 0 0,-1 0 6,-17 18-21,18-18 14,0 0 0,-18 17 1,35-17-15,-17 0 13,17 18 2,-18-18 0,1 0-10,17 0-5,-17 0 14,0 17-14,-1-17 13,1 0-13,0 18 14,17-18-14,-18 0 14,1 18-14,17-18 13,1 0-13,-19 0 20,1 0-20,0 0 30,-1 0-30,1 0 13,-1 0 2,-17 17-15,18-17 14,0 0-14,-1 0 20,1 18-6,0-18 1,-1 0-15,1 0 14,17 18 0,-17-1 23,0-17-22,-1 0-15,1 0 13,17 18-13,0 0 14,-17-18 0,17 0 1,-17 0-15,0 0 20,-1 17-20,1-17 14,-1 0 1,19 0 15,-19 0-16,1 0 23,0 0-37,-18 18 14,17-18 0,1 0 1,17 0 0,-17 0-1,17 0 8,-17 0-8,17 18-14,-17-18 14,-1 17-14,19-17 13,-19 0-13,1 0 14,0 0-14,-1 18 14,18-18-9,-17 0-5,0 17 14,-1-17 0,1 0 1,0 0 15,-1 0-8,1 0-8,0 0-14,-1 0 14,1 0 0,-1 0 17,1 0-10,-18 18-21,18-18 13,-1 0 2,1 0-15,0 0 14,-1 0 16,1 0-9,0 0-6,-1 0 15</inkml:trace>
    </iact:actionData>
  </iact:action>
  <iact:action type="add" startTime="125553">
    <iact:property name="dataType"/>
    <iact:actionData xml:id="d32">
      <inkml:trace xmlns:inkml="http://www.w3.org/2003/InkML" xml:id="stk32" contextRef="#ctx0" brushRef="#br0">18627 8802 0,'0'17'31,"0"1"-16,-18 0 1,0-1-10,18 19-5,-35-1 14,17 0-14,1 18 14,-1-18-14,1 1 13,-1-1-13,0 0 14,1 1-14,-1-1 14,0-18-14,18 36 13,0-17-7,-17-19-6,-1 1 13,0 35-13,-17-18 14,35-17 1,-17 17-1,17-17-14,-18-1 14,18 1-14,0 0 20</inkml:trace>
    </iact:actionData>
  </iact:action>
  <iact:action type="add" startTime="126258">
    <iact:property name="dataType"/>
    <iact:actionData xml:id="d33">
      <inkml:trace xmlns:inkml="http://www.w3.org/2003/InkML" xml:id="stk33" contextRef="#ctx0" brushRef="#br0">18080 9437 0,'0'17'84,"18"1"-83,-18 0 14,17 35-14,-17-36 13,18 36-13,-1-18 14,-17 1-14,0-1 14,36-17-14,-36-1 13,0 1-7,0 0 8,17-18 1,-17-18 47,18 18-57,0-18-5,-1-17 14,19 17-14,-1-17 13,18 17-13,0-17 14,35 0-14,18 0 14,-18-1-14,35 19 13,-17-1-13,-35 18 14,-18 0-9,-18-18 10,0 1 0,-17 17 68</inkml:trace>
    </iact:actionData>
  </iact:action>
  <iact:action type="add" startTime="127259">
    <iact:property name="dataType"/>
    <iact:actionData xml:id="d34">
      <inkml:trace xmlns:inkml="http://www.w3.org/2003/InkML" xml:id="stk34" contextRef="#ctx0" brushRef="#br0">19156 8184 0,'0'0'1,"-18"0"0,1 18 12,-1-18-12,0 18 14,18-1-14,-17 1 13,-1-18 2,18 18-10,0-1 10,0 1-15,-18-18 14,18 18 0,0-1 1,18-17 0,-18 18-15,0-1 13,18 1-7,-1 17-6,19-17 13,16 0-13,1-1 14,18 1-14,17 35 14,-17-35-14,-36-1 13,0 1-13,-17-1 14,-18 1 23,0 0-23,0-1 1,-18-17-15,18 18 13,-17 0 2,-19-18 38,19 0-39,17 17 1,-18 1-1,0-18-14,1 18 21,-1-18 78,1 0-69,-1 0 16,18-18 107,-18 0-138,1 18-15,17-17 13,-18 17-13,18-18 14,-18 18 0</inkml:trace>
    </iact:actionData>
  </iact:action>
  <iact:action type="add" startTime="128721">
    <iact:property name="dataType"/>
    <iact:actionData xml:id="d35">
      <inkml:trace xmlns:inkml="http://www.w3.org/2003/InkML" xml:id="stk35" contextRef="#ctx0" brushRef="#br0">19597 7973 0,'0'17'69,"0"1"-54,0 35-14,0 18 14,0 17 0,0 35-8,17 1-6,1-1 14,-18-17-14,0 0 13,35-36-13,-17-34 14,0 17-14,-18-18 13,0-53 102,0 1-115,0-19 20</inkml:trace>
    </iact:actionData>
  </iact:action>
  <iact:action type="add" startTime="129329">
    <iact:property name="dataType"/>
    <iact:actionData xml:id="d36">
      <inkml:trace xmlns:inkml="http://www.w3.org/2003/InkML" xml:id="stk36" contextRef="#ctx0" brushRef="#br0">19844 8520 0,'0'17'53,"-18"-17"-37,0 18-15,18 17 13,0-17 2,0-1-10,0 1-5,0 0 14,0-1 1,0 1-15,18-18 13,-18 35-13,18-35 14,-1 0-14,1 0 13,0 18-13,17-18 14,-17 0-8,17 0 8,-17-35-14,-1 17 14,-17-17-14,0-1 13,0 19-13,0-1 14,0-17-14,0 17 14,0 1 0,0-1-8,-17 18 9,17-18-1,-36 18 16,1 0-15,17 0 6,-17 0-6,17 0-15,-17 18 13,17 0 2,18-1 0,0 1 15,0 0-25</inkml:trace>
    </iact:actionData>
  </iact:action>
  <iact:action type="add" startTime="130161">
    <iact:property name="dataType"/>
    <iact:actionData xml:id="d37">
      <inkml:trace xmlns:inkml="http://www.w3.org/2003/InkML" xml:id="stk37" contextRef="#ctx0" brushRef="#br0">19967 8308 0,'18'18'46,"0"17"-30,-18 35-15,35-17 14,-35 18-9,17-18-5,1 17 14,0-17-14,-1-35 13,1-18-13,-18 18 14,18-18-14,-18 17 14,0-34 123,-18-19-137</inkml:trace>
    </iact:actionData>
  </iact:action>
  <iact:action type="add" startTime="130746">
    <iact:property name="dataType"/>
    <iact:actionData xml:id="d38">
      <inkml:trace xmlns:inkml="http://www.w3.org/2003/InkML" xml:id="stk38" contextRef="#ctx0" brushRef="#br0">19844 8396 0,'17'0'46,"19"0"-45,-19 18 14,36-18-14,18 17 14,-18-17-14,0 18 13,-18 0-7,-17-18-6,17 0 13,-18 0-13</inkml:trace>
    </iact:actionData>
  </iact:action>
  <iact:action type="add" startTime="131209">
    <iact:property name="dataType"/>
    <iact:actionData xml:id="d39">
      <inkml:trace xmlns:inkml="http://www.w3.org/2003/InkML" xml:id="stk39" contextRef="#ctx0" brushRef="#br0">20249 8290 0,'0'18'69,"0"17"-68,0 18 13,0-18-13,0 18 14,18 0-14,-18-17 13,0-19-13,0 18 14,18-17-8,-18 0-6,0-1 13,0 1-13,17 0 29,-17-36 71,-17-17-86</inkml:trace>
    </iact:actionData>
  </iact:action>
  <iact:action type="add" startTime="131722">
    <iact:property name="dataType"/>
    <iact:actionData xml:id="d40">
      <inkml:trace xmlns:inkml="http://www.w3.org/2003/InkML" xml:id="stk40" contextRef="#ctx0" brushRef="#br0">20126 8484 0,'18'0'22,"-1"0"-7,19 0-14,-1 36 14,-18-36-14,19 17 14,-1-17-14,-35 18 13,35-18-13,-17 0 52,0 0-22,-1 0 0,1 0-15,-1 0 21</inkml:trace>
    </iact:actionData>
  </iact:action>
  <iact:action type="add" startTime="132361">
    <iact:property name="dataType"/>
    <iact:actionData xml:id="d41">
      <inkml:trace xmlns:inkml="http://www.w3.org/2003/InkML" xml:id="stk41" contextRef="#ctx0" brushRef="#br0">20355 8802 0,'18'0'46,"0"0"-14,-1 0-10,1 0-7,-1 0-14,1 0 14,17 0-14,-17 0 14,0-18-14,-1 1 13,1-1 2,-18 0-10,18 1-5,-18-1 14,17 0-14,-17 1 14,18-1 0,-18 0 1,0 1 15,-18 17-9,1 0-6,17-18-15,-18 18 29,0 0 8,1 0-22,17 18-15,-18-18 13,0 17-13,18 1 14,0 0 1,0 17-15,-17-17 13,17 17-13,0 0 14,0-17-9,0 17 10,0-17 0,17-1 31,1-17-46,0 0 20,-1 0-20,1 0 13,0 0-13,17 0 14,0-17-14,-17 17 14,-1 0-14,19 0 13,-19 0-13,1 0 14,0 0-14,-18-18 67,0 0-53,0 1 1</inkml:trace>
    </iact:actionData>
  </iact:action>
  <iact:action type="add" startTime="133497">
    <iact:property name="dataType"/>
    <iact:actionData xml:id="d42">
      <inkml:trace xmlns:inkml="http://www.w3.org/2003/InkML" xml:id="stk42" contextRef="#ctx0" brushRef="#br0">20955 7973 0,'0'35'53,"18"-17"-37,-1 17-15,-17 18 13,18 0 2,0 17-15,-1-17 13,18 0-13,-35 0 14,0-35-14,18 17 14,-18-17-9,18-18 10,-18 35 15,17 0-30,-17 1 14,0-1-14,0 18 13,0-18-13,0 0 14,0-17-9,18-18 26,-18-18 52,0 1-68,0-1 0,-35 18-15,35-18 13,0 1-13,0-1 14,0 0-14,-18 1 14,0-1-9,1 18-5,-1-35 14,1 35-14,-1 0 13,0 0 2,1 0 0,-19 0 37,19 0-37,-1 18-1,0-1 1,18 1-15,0 17 13,-17-17-13,17 17 21,-18-17-21,18-1 13,0 19-13,0-19 14,0 1 0,0-1 1,0 1 0,18-18 6,-1 0-6,1 0-1,0 0 1,17 0-15,-17 0 13,17 18-13,-17-18 14,-1 0-14,18 0 14,-17-18-9,-18 0 10,18 18 0,-18-17-15,0-1 29</inkml:trace>
    </iact:actionData>
  </iact:action>
  <iact:action type="add" startTime="136128">
    <iact:property name="dataType"/>
    <iact:actionData xml:id="d43">
      <inkml:trace xmlns:inkml="http://www.w3.org/2003/InkML" xml:id="stk43" contextRef="#ctx0" brushRef="#br0">17868 11218 0,'18'0'15,"-18"18"54,0 0-68,0 52 14,17-17-14,-17 53 13,18-18-13,0 18 14,-1 17-8,-17-34-6,36 16 13,-19-34-13,-17 35 14,36-36-14,-19 19 13,1-36-13,0-18 14,-18 0-14,0-17 14,17-18-14,-17-18 98,0-17-83,0 17-10,0-17-5,0 17 14,0-35-14,0 0 13,0 0-13,0 1 14</inkml:trace>
    </iact:actionData>
  </iact:action>
  <iact:action type="add" startTime="137064">
    <iact:property name="dataType"/>
    <iact:actionData xml:id="d44">
      <inkml:trace xmlns:inkml="http://www.w3.org/2003/InkML" xml:id="stk44" contextRef="#ctx0" brushRef="#br0">17956 11201 0,'0'17'78,"-17"1"-77,17 0 13,0-1-7,-18 1 8,18 0-14,-18 17 14,1-35 1,17 17-1,0 1 1,0 0 122</inkml:trace>
    </iact:actionData>
  </iact:action>
  <iact:action type="add" startTime="137817">
    <iact:property name="dataType"/>
    <iact:actionData xml:id="d45">
      <inkml:trace xmlns:inkml="http://www.w3.org/2003/InkML" xml:id="stk45" contextRef="#ctx0" brushRef="#br0">17974 11289 0,'18'0'115,"-1"18"-99,19-18-15,-19 17 14,19 1-9,-1-18 25,-35 17-15,0 1 37,17-18 48</inkml:trace>
    </iact:actionData>
  </iact:action>
  <iact:action type="add" startTime="138945">
    <iact:property name="dataType"/>
    <iact:actionData xml:id="d46">
      <inkml:trace xmlns:inkml="http://www.w3.org/2003/InkML" xml:id="stk46" contextRef="#ctx0" brushRef="#br0">18045 12912 0,'0'35'53,"0"-17"-52,17-1 14,1 36-14,0 0 13,-18-18-13,0 54 14,17-19-14,1 36 20,-1-18-20,1 18 14,-18-35-14,18-36 13,-18 18-13,0-71 67,0 0-67,0-17 14,0 0 0,-36 17-14,36-35 14,-17 0-14,-18-52 14</inkml:trace>
    </iact:actionData>
  </iact:action>
  <iact:action type="add" startTime="139617">
    <iact:property name="dataType"/>
    <iact:actionData xml:id="d47">
      <inkml:trace xmlns:inkml="http://www.w3.org/2003/InkML" xml:id="stk47" contextRef="#ctx0" brushRef="#br0">18045 12771 0,'17'0'1,"19"0"29,-1 0-29,0 17 20,0 1-20,1-18 14,-36 17-14,17-17 13,-17 18 2,0 0-1,18-18-14,-18 17 14,18 19-14,-18-1 20,0-17-5,17-18-15,-17 35 13,0-17-13,0-1 14,0 1 1,0-1-1,-17 1 7,-19-18-6,19 18 0,-36-1-1,35-17 1,-17 0-15,17 0 14,1 0 22</inkml:trace>
    </iact:actionData>
  </iact:action>
  <iact:action type="add" startTime="140425">
    <iact:property name="dataType"/>
    <iact:actionData xml:id="d48">
      <inkml:trace xmlns:inkml="http://www.w3.org/2003/InkML" xml:id="stk48" contextRef="#ctx0" brushRef="#br0">18362 12841 0,'18'18'115,"-18"17"-99,17-17-15,-17-1 20,36 19-20,-36-1 14,0-17-14,17 17 13,1-35-13,-18 17 14,18-17-14,-18 18 29,17-18-29,18 0 21,-35-35-7,18 17-14,17-35 14,-17 18-14,17 0 13,-17-18-13,0 0 14,-1 0-14,-17 18 14,0-1-14,0 19 13,0-1-7,0 0-6,18 36 129,0 0-129,-18 17 14,0 0-14,17 18 14,18 35-14,-35-35 13,36 0-13,-36 0 14,17-18-9,19 18-5,-36-35 14,17-18 1,-17 18-15,0-36 98,0 0-52,0 1-25,-17 17-6,17-18-15</inkml:trace>
    </iact:actionData>
  </iact:action>
  <iact:action type="add" startTime="141513">
    <iact:property name="dataType"/>
    <iact:actionData xml:id="d49">
      <inkml:trace xmlns:inkml="http://www.w3.org/2003/InkML" xml:id="stk49" contextRef="#ctx0" brushRef="#br0">18891 12823 0,'18'0'100,"0"36"-99,-1-36 13,-17 35-13,0-17 14,0-1-14,18 19 14,-18-19-14,17-17 20,-17 18-20,0-36 114,0 1-84,0-19 0,0 19-30,0-19 14,0 1-9,18-18 10,0 18-15,-18 0 14,17-1-14,-17 1 13,18 17-13,0-17 14,-18 18 0,17-1 1,1 18 22,0 0-7,-1 0 0,1 0-24,-1 18 24</inkml:trace>
    </iact:actionData>
  </iact:action>
  <iact:action type="add" startTime="142737">
    <iact:property name="dataType"/>
    <iact:actionData xml:id="d50">
      <inkml:trace xmlns:inkml="http://www.w3.org/2003/InkML" xml:id="stk50" contextRef="#ctx0" brushRef="#br0">19173 12806 0,'18'0'131,"0"0"-77,-1 0-39,1 0-14,17 0 14,-17 0-14,17 0 13,1 0-13,-1 0 20,0 0-20,0 0 14,-17 0-14,0 0 14,-18-18-14,0 1 29,17 17-29,-17-36 14,0 19 0,18-19-8,-18 19 24,18-1-15,-18 0-1,0 1 17,-18 17 5,0 0-5,1 0-31,-1 0 29,0 0-8,18 17-21,-17-17 14,-1 18 0,0 0-14,18-1 14,0 1-14,-17 0 13,-1-1-13,18 1 14,0 0-8,0-1-6,0 1 13,-17-1 2,17 1 0,0 0-15,-18-1 13,0 1-13,18 0 14,0-1 0,0 1-8,0 0 9,-17-1-1,17 1 1,0 0 15,0 17 7,17-35-22,1 0-1,0 0 16,-1 0-8,1 0-8,-1 0-14,19 0 14,-19 0 0,1 0-14,0 0 14,-1 0 54,-17-18-6,0 1-41</inkml:trace>
    </iact:actionData>
  </iact:action>
  <iact:action type="add" startTime="150416">
    <iact:property name="dataType"/>
    <iact:actionData xml:id="d51">
      <inkml:trace xmlns:inkml="http://www.w3.org/2003/InkML" xml:id="stk51" contextRef="#ctx0" brushRef="#br0">17127 9772 0</inkml:trace>
    </iact:actionData>
  </iact:action>
  <iact:action type="add" startTime="150837">
    <iact:property name="dataType"/>
    <iact:actionData xml:id="d52">
      <inkml:trace xmlns:inkml="http://www.w3.org/2003/InkML" xml:id="stk52" contextRef="#ctx0" brushRef="#br0">17145 10072 0,'0'17'100</inkml:trace>
    </iact:actionData>
  </iact:action>
  <iact:action type="add" startTime="151129">
    <iact:property name="dataType"/>
    <iact:actionData xml:id="d53">
      <inkml:trace xmlns:inkml="http://www.w3.org/2003/InkML" xml:id="stk53" contextRef="#ctx0" brushRef="#br0">17145 10195 0</inkml:trace>
    </iact:actionData>
  </iact:action>
  <iact:action type="add" startTime="151401">
    <iact:property name="dataType"/>
    <iact:actionData xml:id="d54">
      <inkml:trace xmlns:inkml="http://www.w3.org/2003/InkML" xml:id="stk54" contextRef="#ctx0" brushRef="#br0">17127 10442 0,'0'18'1,"0"0"76,0-1-62,0 1-8</inkml:trace>
    </iact:actionData>
  </iact:action>
  <iact:action type="add" startTime="151650">
    <iact:property name="dataType"/>
    <iact:actionData xml:id="d55">
      <inkml:trace xmlns:inkml="http://www.w3.org/2003/InkML" xml:id="stk55" contextRef="#ctx0" brushRef="#br0">17127 10777 0,'0'0'1,"0"18"82,0 17-67</inkml:trace>
    </iact:actionData>
  </iact:action>
  <iact:action type="add" startTime="151905">
    <iact:property name="dataType"/>
    <iact:actionData xml:id="d56">
      <inkml:trace xmlns:inkml="http://www.w3.org/2003/InkML" xml:id="stk56" contextRef="#ctx0" brushRef="#br0">17127 10989 0,'0'18'62,"0"-1"-46,0 1-1,0 17-8</inkml:trace>
    </iact:actionData>
  </iact:action>
  <iact:action type="add" startTime="152122">
    <iact:property name="dataType"/>
    <iact:actionData xml:id="d57">
      <inkml:trace xmlns:inkml="http://www.w3.org/2003/InkML" xml:id="stk57" contextRef="#ctx0" brushRef="#br0">17127 11236 0,'0'18'46,"0"-1"-30,0 1 6,0 0-6,0-1-15,0 18 13,0 1-13</inkml:trace>
    </iact:actionData>
  </iact:action>
  <iact:action type="add" startTime="152353">
    <iact:property name="dataType"/>
    <iact:actionData xml:id="d58">
      <inkml:trace xmlns:inkml="http://www.w3.org/2003/InkML" xml:id="stk58" contextRef="#ctx0" brushRef="#br0">17110 11501 0,'0'17'31</inkml:trace>
    </iact:actionData>
  </iact:action>
  <iact:action type="add" startTime="154136">
    <iact:property name="dataType"/>
    <iact:actionData xml:id="d59">
      <inkml:trace xmlns:inkml="http://www.w3.org/2003/InkML" xml:id="stk59" contextRef="#ctx0" brushRef="#br0">22878 11889 0,'-18'0'31,"-17"0"-16,17 0 1,0 0-15,1 0 14,-1 0-9,18 17-5,-17-17 14,-1 0-14,0 18 13,1 0 2,-19-1-15,1 1 14,17 35-14,1-53 13,-1 35-13,-17-17 14,17 17-9,18-17-5,-35 17 14,35 0-14,-18 18 14,1-35-14,-1 17 13,18-17-13,-18 17 14,18-17-14,-17-1 13,17 1-13,0-1 14,0 1-8,17 0-6,19 35 13,-19-18-13,19-17 14,-1-1-14,0 1 14,-17-1-14,17-17 13,0 18-13,1-18 14,-1 0 0,0 0-8,0-18-6,-17 18 14,17-17-14,-17 17 13,17-18-13,1 1 14,-19-1-14,1 18 13,-1-18-13,-17 1 14,18-1 1,0 18-10,-18-18 10</inkml:trace>
    </iact:actionData>
  </iact:action>
  <iact:action type="add" startTime="155137">
    <iact:property name="dataType"/>
    <iact:actionData xml:id="d60">
      <inkml:trace xmlns:inkml="http://www.w3.org/2003/InkML" xml:id="stk60" contextRef="#ctx0" brushRef="#br0">22719 12400 0,'18'0'46,"-1"0"-45,18 0 14,18-17 1,-17 17-10,34 0-5,36 0 14,-53-18-14,53 0 13,-18 1-13,0 17 14,-17-18-14,-36-17 14,-17 35-14,-1 0 13,1-18-13</inkml:trace>
    </iact:actionData>
  </iact:action>
  <iact:action type="add" startTime="155713">
    <iact:property name="dataType"/>
    <iact:actionData xml:id="d61">
      <inkml:trace xmlns:inkml="http://www.w3.org/2003/InkML" xml:id="stk61" contextRef="#ctx0" brushRef="#br0">23072 12277 0,'0'17'53,"0"36"-37,0-17-1,0 16-14,0 37 14,0-36-9,0 17-5,0-17 14,0-18-14,0 1 14,0-1-14,0 0 13,0-17-13,17-1 14,-17 19-14,0-19 13,0-34 156,0-19-169</inkml:trace>
    </iact:actionData>
  </iact:action>
  <iact:action type="add" startTime="156865">
    <iact:property name="dataType"/>
    <iact:actionData xml:id="d62">
      <inkml:trace xmlns:inkml="http://www.w3.org/2003/InkML" xml:id="stk62" contextRef="#ctx0" brushRef="#br0">14711 7497 0,'-18'-18'46,"1"18"-39,-1 0-6,0 0 14,1 0-14,-1 0 13,-17 0 2,17 0-15,0 0 13,1 0 2,-1 35-15,1-17 14,17-1-9,-18 1-5,18 0 14,0 17-14,-18-35 13,18 18-13,0-1 14,0 19 1,0-19-1,0 18 7,18-35-21,0 0 14,-1 36-14,18-36 14,-17 17-14,17 1 13,-17-18-13,17 18 14,1 17-14,-1-35 14,-18 18-14,36 17 13,-53-17-7,36-1-6,-19-17 13,1 18-13,-18-1 14,0 1-14,18 0 14,-18-1 0,0 1 17,0 0-10,-36-18-7,1 35 1,17-35-15,-17 18 14,0-18-14,0 17 13,17-17-13,0 18 14,1-18-9,-1 0 10,0-18 15,1 1-15,17-1-1,-36 0-14,19 1 21,-1-1-7,18 0-14,-35 18 14,35-17-14,0-1 29,-18 18-29,1-18 14,17 1 0,-18-1-8,0 1 9,18-1-1,-17 18 1,17-18-15,0 1 13,0-1 2,0 0 53,-18 18-68</inkml:trace>
    </iact:actionData>
  </iact:action>
  <iact:action type="add" startTime="159961">
    <iact:property name="dataType"/>
    <iact:actionData xml:id="d63">
      <inkml:trace xmlns:inkml="http://www.w3.org/2003/InkML" xml:id="stk63" contextRef="#ctx0" brushRef="#br0">17110 11836 0,'0'35'100,"-18"-35"-99,18 35 13,0-17-13,-18 0 14,18-1-14,-17 18 14,-1 1-14,1-19 20,17 19-20,0-1 13,-18-35-13,18 18 14,-18-1 1</inkml:trace>
    </iact:actionData>
  </iact:action>
  <iact:action type="add" startTime="162521">
    <iact:property name="dataType"/>
    <iact:actionData xml:id="d64">
      <inkml:trace xmlns:inkml="http://www.w3.org/2003/InkML" xml:id="stk64" contextRef="#ctx0" brushRef="#br0">15416 9684 0,'18'0'122,"0"0"-106,17 0-15</inkml:trace>
    </iact:actionData>
  </iact:action>
  <iact:action type="add" startTime="162856">
    <iact:property name="dataType"/>
    <iact:actionData xml:id="d65">
      <inkml:trace xmlns:inkml="http://www.w3.org/2003/InkML" xml:id="stk65" contextRef="#ctx0" brushRef="#br0">15787 9684 0,'17'0'15,"1"0"32,0 0-25,-1 0-21,1 0 14,35 0 0</inkml:trace>
    </iact:actionData>
  </iact:action>
  <iact:action type="add" startTime="163113">
    <iact:property name="dataType"/>
    <iact:actionData xml:id="d66">
      <inkml:trace xmlns:inkml="http://www.w3.org/2003/InkML" xml:id="stk66" contextRef="#ctx0" brushRef="#br0">16245 9684 0,'18'0'15,"0"0"39,-1 0-39,19 0 1,-19 0-15</inkml:trace>
    </iact:actionData>
  </iact:action>
  <iact:action type="add" startTime="163377">
    <iact:property name="dataType"/>
    <iact:actionData xml:id="d67">
      <inkml:trace xmlns:inkml="http://www.w3.org/2003/InkML" xml:id="stk67" contextRef="#ctx0" brushRef="#br0">16598 9684 0,'18'0'15,"-1"0"16,1 0 7,0 0-22,-1 0-1,1 0 1</inkml:trace>
    </iact:actionData>
  </iact:action>
  <iact:action type="add" startTime="163666">
    <iact:property name="dataType"/>
    <iact:actionData xml:id="d68">
      <inkml:trace xmlns:inkml="http://www.w3.org/2003/InkML" xml:id="stk68" contextRef="#ctx0" brushRef="#br0">16792 9684 0,'0'0'1</inkml:trace>
    </iact:actionData>
  </iact:action>
  <iact:action type="add" startTime="165281">
    <iact:property name="dataType"/>
    <iact:actionData xml:id="d69">
      <inkml:trace xmlns:inkml="http://www.w3.org/2003/InkML" xml:id="stk69" contextRef="#ctx0" brushRef="#br0">13600 9454 0,'0'-17'46,"0"34"-8,0 19-22,0-19 15,0 1-15,17-18 22,1 0-37,0 0 13,17 0 2,-18 0-15,1 0 13,17 0-13,-17 0 14,0 0-14,-1 0 20,1 0-20,0 0 14,-18-18-14,17 18 13,1-17 2,-1 17 0,1 0-15,-18-18 0,18 18 12,-18-18 9,0 1 25,0-1-46,0 1 67,-18 17-67,0 0 14,1-18 1,-1 18 15,-17 0-9,17 0-6,1 0-1,-19 0 1,19 0 15,-1 0-9,0 0-6,18 18-15,-17-18 14,-1 0 0,18 17 1,-17 1 0</inkml:trace>
    </iact:actionData>
  </iact:action>
  <iact:action type="add" startTime="166753">
    <iact:property name="dataType"/>
    <iact:actionData xml:id="d70">
      <inkml:trace xmlns:inkml="http://www.w3.org/2003/InkML" xml:id="stk70" contextRef="#ctx0" brushRef="#br0">14041 9719 0,'0'-18'31</inkml:trace>
    </iact:actionData>
  </iact:action>
  <iact:action type="add" startTime="167673">
    <iact:property name="dataType"/>
    <iact:actionData xml:id="d71">
      <inkml:trace xmlns:inkml="http://www.w3.org/2003/InkML" xml:id="stk71" contextRef="#ctx0" brushRef="#br0">14323 9296 0,'0'0'1,"17"0"0,19 0 12,-36 17 56,0 1-53,0 0-1,-18-18-14,18 17 14,-18-17 1,18 18-15,-17-18 13,-1 0-13,1 18 14,-1-18-9,0 0 10,18 17-15,-17-17 14,52 0 154,-17 0-168,-1 0 14,36 0 0,-35 0-14,-1 0 14,1 0-14,0 0 13,-1 0-13,1 0 14,-18 18 7,18-18-6,-18 17-1,35-17-14,-35 18 14,0 0 1,0-1 22,0 1 24,-18 0-46,1-18 6,-19 17-21,19-17 13,-19 18-13,19 0 14,-1-18 1,0 0-1,1 0 23,-1 0 9</inkml:trace>
    </iact:actionData>
  </iact:action>
  <iact:action type="add" startTime="169345">
    <iact:property name="dataType"/>
    <iact:actionData xml:id="d72">
      <inkml:trace xmlns:inkml="http://www.w3.org/2003/InkML" xml:id="stk72" contextRef="#ctx0" brushRef="#br0">14834 9208 0,'-17'0'22,"-1"0"56,0 17-77,1 1 20,-1-1-20,-17-17 14,35 36-14,-35-19 13,35 1-13,-18 0 14,0-1 0,18 1-14,-17 0 14,17-1 7,0 1-21,0-1 14,-18-17 1,18 36-15,0-19 13,0 1 2,0 0 22,0-1-23,0 1 1,0 0 15,18-18 0,-1 0-24,1 0 9,0 17-15,17-17 13,-18 0 2,-17 18-15,36-18 13,-19-18 2,1 18 22,0-17-23,-18-1 48,17 18-41,-17-18-21,0 1 14,0-1 16,0 0 22,-35 1 10,17 17-47,1-18-10,-1 18-5,0 0 14,1-18 0,-1 18 17,1 0 5,-1 0-21,0 0 0,1 0-1,-1 0 17,0 0 21</inkml:trace>
    </iact:actionData>
  </iact:action>
  <iact:action type="add" startTime="172728">
    <iact:property name="dataType"/>
    <iact:actionData xml:id="d73">
      <inkml:trace xmlns:inkml="http://www.w3.org/2003/InkML" xml:id="stk73" contextRef="#ctx0" brushRef="#br0">15275 10936 0</inkml:trace>
    </iact:actionData>
  </iact:action>
  <iact:action type="add" startTime="173105">
    <iact:property name="dataType"/>
    <iact:actionData xml:id="d74">
      <inkml:trace xmlns:inkml="http://www.w3.org/2003/InkML" xml:id="stk74" contextRef="#ctx0" brushRef="#br0">15593 10883 0,'17'0'31,"1"0"100</inkml:trace>
    </iact:actionData>
  </iact:action>
  <iact:action type="add" startTime="173424">
    <iact:property name="dataType"/>
    <iact:actionData xml:id="d75">
      <inkml:trace xmlns:inkml="http://www.w3.org/2003/InkML" xml:id="stk75" contextRef="#ctx0" brushRef="#br0">15804 10883 0,'0'-17'15,"18"17"54,0 0-53,-1 0-1</inkml:trace>
    </iact:actionData>
  </iact:action>
  <iact:action type="add" startTime="173680">
    <iact:property name="dataType"/>
    <iact:actionData xml:id="d76">
      <inkml:trace xmlns:inkml="http://www.w3.org/2003/InkML" xml:id="stk76" contextRef="#ctx0" brushRef="#br0">16016 10848 0,'18'0'131</inkml:trace>
    </iact:actionData>
  </iact:action>
  <iact:action type="add" startTime="174953">
    <iact:property name="dataType"/>
    <iact:actionData xml:id="d77">
      <inkml:trace xmlns:inkml="http://www.w3.org/2003/InkML" xml:id="stk77" contextRef="#ctx0" brushRef="#br0">16228 10918 0</inkml:trace>
    </iact:actionData>
  </iact:action>
  <iact:action type="add" startTime="175265">
    <iact:property name="dataType"/>
    <iact:actionData xml:id="d78">
      <inkml:trace xmlns:inkml="http://www.w3.org/2003/InkML" xml:id="stk78" contextRef="#ctx0" brushRef="#br0">16228 10954 0,'0'17'53,"0"1"16,0 0-53,0-1-1,0 1-14,0 17 14,0-17-14,0 0 13,0-1-13,0 1 83</inkml:trace>
    </iact:actionData>
  </iact:action>
  <iact:action type="add" startTime="175721">
    <iact:property name="dataType"/>
    <iact:actionData xml:id="d79">
      <inkml:trace xmlns:inkml="http://www.w3.org/2003/InkML" xml:id="stk79" contextRef="#ctx0" brushRef="#br0">16210 11218 0,'0'18'100</inkml:trace>
    </iact:actionData>
  </iact:action>
  <iact:action type="add" startTime="175985">
    <iact:property name="dataType"/>
    <iact:actionData xml:id="d80">
      <inkml:trace xmlns:inkml="http://www.w3.org/2003/InkML" xml:id="stk80" contextRef="#ctx0" brushRef="#br0">16228 11324 0,'0'18'100,"0"-1"-85</inkml:trace>
    </iact:actionData>
  </iact:action>
  <iact:action type="add" startTime="176265">
    <iact:property name="dataType"/>
    <iact:actionData xml:id="d81">
      <inkml:trace xmlns:inkml="http://www.w3.org/2003/InkML" xml:id="stk81" contextRef="#ctx0" brushRef="#br0">16228 11430 0,'0'18'37,"0"-1"26</inkml:trace>
    </iact:actionData>
  </iact:action>
  <iact:action type="add" startTime="176505">
    <iact:property name="dataType"/>
    <iact:actionData xml:id="d82">
      <inkml:trace xmlns:inkml="http://www.w3.org/2003/InkML" xml:id="stk82" contextRef="#ctx0" brushRef="#br0">16228 11518 0</inkml:trace>
    </iact:actionData>
  </iact:action>
  <iact:action type="add" startTime="179089">
    <iact:property name="dataType"/>
    <iact:actionData xml:id="d83">
      <inkml:trace xmlns:inkml="http://www.w3.org/2003/InkML" xml:id="stk83" contextRef="#ctx0" brushRef="#br0">15981 12012 0,'17'0'147,"1"0"-146,35 0 13,18 0-13,-1 0 14,54-18-14,-36 1 14,-53-1-9,-17 18-5,-1 0 14,-17-17-14</inkml:trace>
    </iact:actionData>
  </iact:action>
  <iact:action type="add" startTime="179929">
    <iact:property name="dataType"/>
    <iact:actionData xml:id="d84">
      <inkml:trace xmlns:inkml="http://www.w3.org/2003/InkML" xml:id="stk84" contextRef="#ctx0" brushRef="#br0">16175 12206 0,'18'0'31,"-18"-18"0,35 18 38,-18 0-68,1 0 14,0 0-14,17 0 20,-35-17-20,18 17 13,-1 0 2,1 0 31,-18 17 6,0 1-52,-18 0 14,1 17 0,17-17-14,-18-1 14,-17 1-14,35 17 20,-18-35-5,0 18 0,1-18-15,-1 18 13,1-1 2,-1 1-1,36-18 155,-1 0-155,36 0 1,-18 0 0,-17 0-10,17 0-5,1 0 14,-19 0 1,1 0-1,-1 0 1,1 0-1,0 0 1,-1 0 6,-17-18 25,18 18-31,-18-35 22</inkml:trace>
    </iact:actionData>
  </iact:action>
  <iact:action type="add" startTime="181257">
    <iact:property name="dataType"/>
    <iact:actionData xml:id="d85">
      <inkml:trace xmlns:inkml="http://www.w3.org/2003/InkML" xml:id="stk85" contextRef="#ctx0" brushRef="#br0">16369 11589 0,'0'17'53,"0"1"-52,-18 0 13,18-1-13,-35 36 14,35-35-14,0 0 14,-18 34-14,1-34 13,17 0 8</inkml:trace>
    </iact:actionData>
  </iact:action>
  <iact:action type="add" startTime="182745">
    <iact:property name="dataType"/>
    <iact:actionData xml:id="d86">
      <inkml:trace xmlns:inkml="http://www.w3.org/2003/InkML" xml:id="stk86" contextRef="#ctx0" brushRef="#br0">14023 10918 0,'0'36'69,"0"-19"-54,0 19 1,0-19-1,0 1 1,35-18 401,-17 0-411,-1 0-5,1 0 14,17 0-14,-17 0 29,0 0-29,-1 0 14,1 0 1,0 0-1,-1-18-8,1 18 8,0-17-14,17-1 14,-35 0 1,17 18-15,-17-17 13,18-1 2,0 0 22,-18 1-7,0-1 54,-18 18-84,0 0 29,1 0-15,17-17-14,-18 17 21,-17 0 9,17 0-16,1 0 17,-19 0-17,1 0-8,17 0 9,1 0 30,-1 0 108,18 17-138,0 1-1,-18-1 1,1 1 0,-1 0 21</inkml:trace>
    </iact:actionData>
  </iact:action>
  <iact:action type="add" startTime="184913">
    <iact:property name="dataType"/>
    <iact:actionData xml:id="d87">
      <inkml:trace xmlns:inkml="http://www.w3.org/2003/InkML" xml:id="stk87" contextRef="#ctx0" brushRef="#br0">14552 11113 0</inkml:trace>
    </iact:actionData>
  </iact:action>
  <iact:action type="add" startTime="185648">
    <iact:property name="dataType"/>
    <iact:actionData xml:id="d88">
      <inkml:trace xmlns:inkml="http://www.w3.org/2003/InkML" xml:id="stk88" contextRef="#ctx0" brushRef="#br0">14728 10813 0,'0'17'62,"0"1"-40,0 0-21,-17-1 14,17 1-14,0-1 13,0 1-13,0 0 14,0-1-14,0 1 14,0 0-14,0 17 20,0-17-6,0-1 17</inkml:trace>
    </iact:actionData>
  </iact:action>
  <iact:action type="add" startTime="186402">
    <iact:property name="dataType"/>
    <iact:actionData xml:id="d89">
      <inkml:trace xmlns:inkml="http://www.w3.org/2003/InkML" xml:id="stk89" contextRef="#ctx0" brushRef="#br0">15046 10954 0,'-35'0'153,"17"0"-121,0 0-31,1 0 20,-18 0-6,35-18 17,-36 18 14,36-18 24,-17 18-55,17-17 7,0-1-6,0 1 0,0-1-1,0 0 1,0 1-1,0-1 39,35 0-7,-17 18-25,-1 0-21,1 0 29,-1 0 17,1 0 6,0 18-37,-18 0 0,17-18-1,1 0 7,-18 17-21,18-17 30,-18 18 53,0 17-37,0-17-31,0-1 6,-18-17-6,18 18 46,0 0-40,-18-18 10</inkml:trace>
    </iact:actionData>
  </iact:action>
  <iact:action type="add" startTime="188137">
    <iact:property name="dataType"/>
    <iact:actionData xml:id="d90">
      <inkml:trace xmlns:inkml="http://www.w3.org/2003/InkML" xml:id="stk90" contextRef="#ctx0" brushRef="#br0">15028 11183 0,'-17'0'115,"-19"0"-83,19 0-17,-1 0 23,1-35-22,-1 35-1,18-18 1,-18 18 0,18-17-15,0-1 13,0 0 24,0 1 78,0-1-100,0 0 15,18 18-25,0 0 41,-1-17-31,1 17 0,-1 0 6,1 0 9,0 0 0,-18-18-15,17 18-15,1 0 51,0 0 33,-1 0-38,-17 18-16,18-1-9,-18 1 10,0 0-17,18-18 1,-18 17 22,0 1 8,0 0 70,0-1-47,-18-17-37,18 18-31,-18-18 36,1 0 9,-1 0-8,18 17 94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22:26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585">
    <iact:property name="dataType"/>
    <iact:actionData xml:id="d0">
      <inkml:trace xmlns:inkml="http://www.w3.org/2003/InkML" xml:id="stk0" contextRef="#ctx0" brushRef="#br0">13705 10936 0,'-17'0'115,"-1"0"-99,-17 0 0,17 0-1,1 0-14,-19 0 21,1 0-21,-18 0 0,0 0 12,0 0-12,0-18 14,0 18 0,1-17-14,16 17 14,1-18-14,0 1 14,17 17-14,0 0 13,18-36-7,-35 36-6,18-17 13,-1-1 18,18 0-17,-35 1 1,35-1-15,0 0 14,0-17-9,-18 0-5,0 17 14,18-17-14,-17 0 13,17-1 2,0 19-15,-18-18 14,18-1-14,-18 1 13,18 17-13,0 1 14,0-36-9,0 17-5,0 19 14,0-36-14,0 35 14,18-17-14,-18 0 13,18 17-13,-1-17 14,-17 17-14,18 1 13,0 17-13,-1-36 14,1 36-8,17-17-6,-17-1 13,-1 18-13,19-18 14,-19 1-14,1 17 13,35 0-13,-35 0 14,-1 0 1,18 0-15,1-18 13,-1 18-7,0 0-6,-17 0 13,17 0-13,18 0 14,-18 0-14,1 0 14,-19 0-14,19 0 13,-1 0-13,0 0 14,-17 18-14,-1-1 14,19-17-9,-19 18-5,1-18 14,0 18-14,-1-18 13,1 17-13,0 1 14,-1 0-14,1-1 14,-1-17-14,1 18 13,17-1 8,-35 1-21,0 17 14,36-35-14,-36 18 14,17 0-14,1-1 13,-18 1-13,0 0 14,18-18-14,-18 17 14,17 1-14,1-1 13,-18 1-7,0 0 8,17-1-14,-17 1 14,0 0-14,0-1 14,0 1-14,0 0 13,0-1-13,0 1 14,0 0-14,0-1 20,0 1-20,0 17 14,0-17-14,0 17 13,0-17-13,0 17 14,0-17 0,0-1-14,0 1 14,0-1 1,-17 19-10,-1-19 10,1 1 0,17 0-1,-18-18-14,18 17 14,-18 1 0,1-18 8,17 18-8,-18-18-14,0 17 14,-17-17 0,17 18 1,1-18 0,-1 17-15,-17-17 20,35 18-5,-18-18-15,1 0 13,-1 0-13,0 0 14,18 18-14,-17-18 13,-1 0-13,0 0 14,1 0 7,-1 0 9,18 17-30,-17-17 14,-1 0 1,0 18-1,1-18 8</inkml:trace>
    </iact:actionData>
  </iact:action>
  <iact:action type="add" startTime="23609">
    <iact:property name="dataType"/>
    <iact:actionData xml:id="d1">
      <inkml:trace xmlns:inkml="http://www.w3.org/2003/InkML" xml:id="stk1" contextRef="#ctx0" brushRef="#br0">2928 13494 0,'18'0'106,"-1"0"-90,1 0-15,35 0 14,17 0-14,19 0 13,34 0-13,1 17 14,-1-17-14,18 18 13,0-18-13,-17 0 14,-36 18-8,53-1-6,-35-17 13,-18 18-13,18-18 14,-18 0-14,53 18 14,-17-1-14,17-17 13,35 18-13,-35-18 14,53 18-14,-17-18 20,17 17-20,17 18 14,-52-35-14,35 18 13,0-18-13,-35 18 14,-36-18-14,1 17 13,-36 1-13,-17-18 14,-1 18-14,18-1 14,18-17-9,-18 18-5,18 0 14,53 17-14,0-18 13,17 19-13,1-19 14,-36 1-14,-18 0 14,1-18-14,-71 17 13,-1-17-13,-34 0 21,0 0-7,-1 0 1,1 0-1,17 0-14,-17-17 14,17 17-14,0 0 14,36-36-14,-36 36 13,18 0-7,-17-17-6,-19-1 13,18 18-13,-17-18 14,17 18 1,1-17-1,-19 17-14,1-18 14,17 18-14,-17-17 20,17-1-5,-17 18-1,-1-18 1,1 18-15,0 0 14,-18-17-14,17 17 13,1 0-13,0 0 20,-18-18-5</inkml:trace>
    </iact:actionData>
  </iact:action>
  <iact:action type="add" startTime="24873">
    <iact:property name="dataType"/>
    <iact:actionData xml:id="d2">
      <inkml:trace xmlns:inkml="http://www.w3.org/2003/InkML" xml:id="stk2" contextRef="#ctx0" brushRef="#br0">9454 13723 0,'18'0'53,"0"0"-37,-1 0-1,1 0-14,0 0 0,17 0 13,0 0 1,-17 0 1,35 18-15,0-1 14,-18-17-9,-17 18-5,17-18 14,0 0 0,-17 0 1,-1 0 0,1 0-1,0 0 1,-1 0-10,1 0 10,-36 0 147,18 18-162,-35-18 14,17 17-9,1 1-5,-18-18 14,-18 18-14,35-1 13,-17 1-13,-1-1 14,-17 1-14,18-18 14,18 18-14,-19-1 13,19-17-13,-1 0 20,0 18-5,1-18 0,17 18 15,-36-18 7</inkml:trace>
    </iact:actionData>
  </iact:action>
  <iact:action type="add" startTime="26338">
    <iact:property name="dataType"/>
    <iact:actionData xml:id="d3">
      <inkml:trace xmlns:inkml="http://www.w3.org/2003/InkML" xml:id="stk3" contextRef="#ctx0" brushRef="#br0">3404 13194 0,'0'18'31,"-35"-1"-16,0 1-14,17-1 14,0 1-14,-17 0 14,18 17-9,-19-35-5,1 18 14,17-1-14,-17-17 13,0 18-13,17 0 14,1-18-14,-19 17 14,19-17-14,-19 18 13,19-18 2,-19 17-10,19-17 10,-1 0-15,1 18 29,34-18 187,1 0-202,-1 0 1,-17 18-10,36-1-5,-1-17 14,18 36-14,-18-19 14,36 19-14,-1-1 13,-17 0-13,35 18 14,-35-35-14,-17 17 14,-1-35-14,18 18 20,-36-1-20,1-17 13,0 0 2,-18 18-15,17-18 14,1 0 0,0 0 23,-1 0-7,1 0 16,0 0-31,17 0 6,35-35-21,1 17 0</inkml:trace>
    </iact:actionData>
  </iact:action>
  <iact:action type="add" startTime="27673">
    <iact:property name="dataType"/>
    <iact:actionData xml:id="d4">
      <inkml:trace xmlns:inkml="http://www.w3.org/2003/InkML" xml:id="stk4" contextRef="#ctx0" brushRef="#br0">5503 12929 0,'18'0'69,"0"0"-68,-1 18 13,19-18-13,34 0 14,1 0-14,34 0 13,19 0-13,-53 0 14,34 0-14,1 0 14,-53 0-9,0 0-5,-18 0 14,-17 0 0,0 0 1</inkml:trace>
    </iact:actionData>
  </iact:action>
  <iact:action type="add" startTime="28545">
    <iact:property name="dataType"/>
    <iact:actionData xml:id="d5">
      <inkml:trace xmlns:inkml="http://www.w3.org/2003/InkML" xml:id="stk5" contextRef="#ctx0" brushRef="#br0">5962 12947 0,'0'18'46,"0"-1"8,0 19-53,0-1 13,0-18 2,0 36-15,0 0 14,0-35-14,0 35 13,0-18-13,0 0 20,0 1-20,0-1 14,0 0-14,-18-35 14,18 35-14,0-17 45,0 0-9</inkml:trace>
    </iact:actionData>
  </iact:action>
  <iact:action type="add" startTime="37393">
    <iact:property name="dataType"/>
    <iact:actionData xml:id="d6">
      <inkml:trace xmlns:inkml="http://www.w3.org/2003/InkML" xml:id="stk6" contextRef="#ctx0" brushRef="#br0">13406 13159 0</inkml:trace>
    </iact:actionData>
  </iact:action>
  <iact:action type="add" startTime="38017">
    <iact:property name="dataType"/>
    <iact:actionData xml:id="d7">
      <inkml:trace xmlns:inkml="http://www.w3.org/2003/InkML" xml:id="stk7" contextRef="#ctx0" brushRef="#br0">13952 12118 0,'0'18'1,"-35"-1"0,-18 54 12,-17-1 3,-36 36-10,0 0-5,-35 0 14,17 17-14,36-52 14,-18-1-14,18-17 13,35 0-13,-17-17 14,34 16-14,19-52 13,-1 36-13,0-19 14,1-17-8,17 18 8</inkml:trace>
    </iact:actionData>
  </iact:action>
  <iact:action type="add" startTime="38577">
    <iact:property name="dataType"/>
    <iact:actionData xml:id="d8">
      <inkml:trace xmlns:inkml="http://www.w3.org/2003/InkML" xml:id="stk8" contextRef="#ctx0" brushRef="#br0">12823 12418 0,'18'0'46,"0"17"-45,17 54 14,-35-18-14,35-18 14,1 36-9,17-1-5,-18 1 14,18-1 0,0-17-14,17 36 14,-17-19-14,35 1 14,-17-36-14,-18 35 13,17-34-13,-34-19 14,-19 19-9,19-36-5,-36 17 14,17-17 1</inkml:trace>
    </iact:actionData>
  </iact:action>
  <iact:action type="add" startTime="42500">
    <iact:property name="dataType"/>
    <iact:actionData xml:id="d9">
      <inkml:trace xmlns:inkml="http://www.w3.org/2003/InkML" xml:id="stk9" contextRef="#ctx0" brushRef="#br0">6209 12682 0,'0'0'1,"18"0"13,-1 18-13,1-18 0,-1 18 13,1-18 1,-18 17 7,18 1-21,-1-18 14,-17 18 1,18-18-15,-18 17 13,18-17-13,-18 18 14,17-1 1,-17 1-1,18-18-8,-18 18-6,18-1 13,-18 1-13,17 0 14,-17-1 1,0 1-15,0 17 13,0-17 2,0 0-15,0 17 14,0-18-9,0 1-5,0 0 14,0-1-14,0 19 29,0-1-29,0-17 14,0-1-14,0 18 13,0-17-13,0 17 20,0-17-5,0 17 0,-17-17-1,17 0-14,-18-18 14,18 17-14,-35 18 13,17-35 9,0 18-22,1-18 13,-1 18-13,0-1 14,1-17 1,-1 0-15,1 0 13,-1 18-13,-17-18 14,17 0-14,0 0 13,-17 0-7,0 0-6,17 0 14,1 0-14,-1 0 13,-17 0-13,17 0 14,0 0-14,-35 0 13,36 0-13,-1 0 14,-17-18-14,17 18 14,1 0-9,-19-53-5,19 53 14,-19-35-14,19 35 13,-36-17-13,35-1 14,-17 18-14,0-35 14,17 35-14,0-18 13,1 18 2,17-35-9,-18 35-6,0-18 13,1 18 2,17-18-15,-35 1 13,35-1-13,-18 1 14,0-1-14,1-17 14,17-1 0,-36 1-8,36 17-6,-17-17 13,-1-18-13,0 36 14,18-1-14,-17-17 14,17-18-14,0 35 13,-18 0-13,18-17 14,0 18 7,0-1-21,0 0 14,0 1-14,0-1 13,0-17 2,0-1 0,0 19-15,0-1 13,18-17-13,-1 35 14,1-18-9,0 1-5,17-1 14,-17 0-14,-1 18 14,-17-17-14,36 17 13,-19-18-13,18 0 14,-17 18 1,0 0-15,35 0 20,-36-17-20,1-1 13,17 18-13,0 0 14,-17 0-14,0 0 14,-1 0-14,1-17 13,0 17-13,-1 0 14,19 0-14,-19 0 13,1 0-7,-1 0-6,1 0 14,17 0-14,-17 0 13,0 35-13,17-35 14,0 0-14,1 0 13,-19 0-13,18 17 14,-17 1-14,0-18 20,-1 0-20,-17 18 14,18-18-14,0 0 13,-1 17 2,-17 1 0,18-18-15,-18 18 13,18-18 2,-1 0-10,-17 35 10,18-35 0,-1 0-1,-17 18-14,18-18 14,-18 17 1,18-17 6,-18 18 9,0-1 332,0 1-356,17 0 24,-17-1 1,0 1 37</inkml:trace>
    </iact:actionData>
  </iact:action>
  <iact:action type="add" startTime="53097">
    <iact:property name="dataType"/>
    <iact:actionData xml:id="d10">
      <inkml:trace xmlns:inkml="http://www.w3.org/2003/InkML" xml:id="stk10" contextRef="#ctx0" brushRef="#br0">6085 13476 0,'-17'0'6,"17"18"10,-35-18-1,17 0 17,0 0 5,18 17-21,-17-17-15,-1 0 14,0 0 0,-17 0 1,17 0-15,-17 0 13,17 0 9,-17 0-22,18 0 13,-19 0 2,19 0-15,-1-17 13,-17-1-13,17 18 14,0-18-14,-17 18 14,0-17 7,17-1-7,1 18-14,-1-17 14,-17-1-14,35 0 14,-18 1-14,-35-1 13,53 0-13,-35-17 14,35 17-14,-18 1 14,1 17-9,17-35-5,-36 35 14,36-36-14,-17 36 13,17-17-13,-18-1 14,18-17-14,-18 35 14,18-18-14,-17-17 13,17 17-13,0-17 14,0 0-9,0-1-5,0 1 14,0 0-14,0-1 14,-18 19 0,18-18-14,0-1 14,0 19-14,0-19 14,0 1-14,18 0 13,17 0-7,-35 17-6,35-17 13,-35 17-13,36-17 14,-19 17-14,19-17 14,-36 17-14,35 18 13,-35-17-13,17 17 14,-17-18-14,18 18 20,0-18-20,-1 1 14,19 17 0,-19 0 1,1 0-1,0-18-14,-1 18 14,1 0-14,-1 0 14,19 0-9,-19 0 10,1 0 0,0 0-15,17 0 13,0 0-13,-17 0 14,17 0-14,-17 0 13,-1 0 2,19 0 6,-36 18-6,17-18-15,1 17 13,-18 1 2,18-18-15,-1 0 14,-17 18 0,18-18-8,-18 35-6,18-18 29,-1-17-29,-17 18 14,0 0-14,18-18 13,-18 35 2,0-17 6,17-1-6,-17 1-15,0 0 13,18-1 2,0-17-15,-18 35 14,0-17 0,0 17 7,17-35-21,-17 18 14,0 0 16,18-18-30,-18 17 14,0 1-14,0 0 14,18-18 0,-18 17-8,17-17 8,-17 18-14,0-1 14,18 1 16,-18 0-15,0-1 22,0 1-23,18-18 1,-18 18 285,0-1-285,0 1-1,0 0 1,0-1 6,0 1-6,0 17-1,0-17 1,0-1-1,0 1 1,0 0-9,0-1 8,0 1 17,0 0-17,0-1 23,17-17 194,1 0-147,-1 0-54,1 0 22,0 0-6,-1 0-31,1 0-15,-18-17 13,18 17 24,-1 0-22,-17-18-1,0 36 86,18-1-70,-18 1 7,18-18-23,-18 18 1,0-1 0,0 1 15,0-1-25,0 1 10,0 0 0,0-1 15,0 1-15,0 0 21,0-1-21,0 1 15,-18-18 0,18 18 7,-18-1-22,18 1 15,-17-1 23,-1-17-23,18 18-16,-18 0-14,1-1 21,-1-17-7,18 18 1,-18-18 0,18 18-15,-17-18 13,-1 0-13,18 17 14,-35-17 0,35 18-8,-18-18 9,1 0-1,-1 0 32,0 0-31,1 0 6,17 18-7,-18-18 48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20T08:23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025">
    <iact:property name="dataType"/>
    <iact:actionData xml:id="d0">
      <inkml:trace xmlns:inkml="http://www.w3.org/2003/InkML" xml:id="stk0" contextRef="#ctx0" brushRef="#br0">10283 10160 0,'0'-18'84,"18"1"-68,0-1-1,-18 0-14,17-17 14,1 18-14,0-19 14,17 1-14,-17-36 13,17 36-7,-35-18-6,35 0 13,0-17 2,-35 17-15,36 0 14,-19 18-14,1-1 13,0 1-13,-18 17 14,17 1-14,-17-1 14,0 1 7,0 34 141,0 1-148,0-1-8,0 19-6,0-19 13,0 19-13,0-19 14,18 1-14,-18 0 14,0-1-14,0 1 13,0-1 2,0 1-15,18 0 20,-18-1-5,17-17 30,1 0-30,-1 0 6,36 0-21,-35-17 14,17-1-14,-17 0 14,0 1-14,17-18 13,-35 17-13,17 0 14,-17 1-14,0-19 13,18 36-13,-18-17 14,18 17 224,-18 35-208,0-17-30,0-1 13,0 19-13,0-1 21,0 0-21,17-17 13,-17-1-13,0 1 14,18 0-14,-18-1 29,0 1 8,18-18-7</inkml:trace>
    </iact:actionData>
  </iact:action>
  <iact:action type="add" startTime="15962">
    <iact:property name="dataType"/>
    <iact:actionData xml:id="d1">
      <inkml:trace xmlns:inkml="http://www.w3.org/2003/InkML" xml:id="stk1" contextRef="#ctx0" brushRef="#br0">11324 9578 0,'18'0'115,"-1"0"-99,1 0-9,35 0-6,0 0 13,0 0-13,0 0 14,-18-18-14,18 18 13,-53-17-13,35 17 14</inkml:trace>
    </iact:actionData>
  </iact:action>
  <iact:action type="add" startTime="16657">
    <iact:property name="dataType"/>
    <iact:actionData xml:id="d2">
      <inkml:trace xmlns:inkml="http://www.w3.org/2003/InkML" xml:id="stk2" contextRef="#ctx0" brushRef="#br0">11342 9719 0,'17'0'46,"1"0"-23,17 0-8,1 0 1,-19 0-15,1 0 13,0 0-13,-1 0 14,36-18-14,-35 18 14,17 0-9,-17 0 10,-1 0-15,1 0 13,0 0 87</inkml:trace>
    </iact:actionData>
  </iact:action>
  <iact:action type="add" startTime="17242">
    <iact:property name="dataType"/>
    <iact:actionData xml:id="d3">
      <inkml:trace xmlns:inkml="http://www.w3.org/2003/InkML" xml:id="stk3" contextRef="#ctx0" brushRef="#br0">12188 9331 0,'18'0'1,"-18"18"67,0 17-67,-18-17 13,18 17-13,0 0 14,0-17-14,0-1 13,-35 19-13,35-19 14,0 1-14,0 0 14,0-1 7</inkml:trace>
    </iact:actionData>
  </iact:action>
  <iact:action type="add" startTime="17816">
    <iact:property name="dataType"/>
    <iact:actionData xml:id="d4">
      <inkml:trace xmlns:inkml="http://www.w3.org/2003/InkML" xml:id="stk4" contextRef="#ctx0" brushRef="#br0">12365 9525 0,'0'18'100,"0"17"-85,0-17 1,-18-1-15,18 18 14,0-17-14,0 0 13,0-1-13,0 1 30,0 0-25,18-18 41,0-18-46,-1 18 14,1-18-14,-1 18 13,1-35-13,-18 0 14,18 17-9,-18-17 10,17-18-15,1 18 14,-18-1-14,0 19 13,0-18-13,0-1 14,0 19-14,0-1 51,-18 18-20,1 0-17,-1 0 1,0 0-15,1 0 13,-1 0-7,1 0 9,-1 18-1,18-1 1,-18-17-15,18 18 13,0 0 2</inkml:trace>
    </iact:actionData>
  </iact:action>
  <iact:action type="add" startTime="19225">
    <iact:property name="dataType"/>
    <iact:actionData xml:id="d5">
      <inkml:trace xmlns:inkml="http://www.w3.org/2003/InkML" xml:id="stk5" contextRef="#ctx0" brushRef="#br0">12700 9402 0,'0'-18'1,"-18"36"98,18-1-98,-17 1 13,-1 17 2,18-17 0,0-1-1,0 1-14,0 0 20,0-1-5,0 1 31,0 0-16,18-18-9,-1 0-21,-17 17 14,36-17-14,-19 0 14,19 0 0,-19 0 1,1 0-15,-1 0 36,1 0-36,-18-17 13,0-1 18,0 0-31,18 1 13,-18-1-13,0 0 14,0 1-9,0-1-5,0 0 14,0 1 1,0-1 15,0-17 0,-18 35-24,18-18-6,-18 18 13,1-17-13,17-1 14,-18 18-14,1 0 29,-1-18-29,0 18 14,1 0 0,-1 0-8,0 0 9,1 0 30,17 18-14</inkml:trace>
    </iact:actionData>
  </iact:action>
  <iact:action type="add" startTime="20465">
    <iact:property name="dataType"/>
    <iact:actionData xml:id="d6">
      <inkml:trace xmlns:inkml="http://www.w3.org/2003/InkML" xml:id="stk6" contextRef="#ctx0" brushRef="#br0">13123 9402 0,'-35'17'147,"35"1"-141,0-1 10,-18-17-15,18 18 13,0 17-13,-17-35 14,17 18-14,0 0 14,0-1 0,0 1-14,-18-18 20,18 18-5,0-1 0,0 1-15,0-1 29,18-17 23,-1 0-37,19 0 15,-1-17-15,-35-1 6,18 1-6,-18-1-15,35 0 13,-17-17 2,-1 17 0,1 1-15,-18-1 13,0 0 2,0 1-10,0-1 26,0 1-31,0-1 13,0 0 33,-18 18-40,1 0 40,-1 0-16,0 0-16,1 0-8,-1 0 9,0 0-1,-17 0 1,17 0 15,-17 0-15,18 0 6,-1 0-7,-17 0 17</inkml:trace>
    </iact:actionData>
  </iact:action>
  <iact:action type="add" startTime="23017">
    <iact:property name="dataType"/>
    <iact:actionData xml:id="d7">
      <inkml:trace xmlns:inkml="http://www.w3.org/2003/InkML" xml:id="stk7" contextRef="#ctx0" brushRef="#br0">16140 9137 0,'0'-18'37,"0"1"-5,-18 17 5,0-18-21,1 18 0,-1 0-1,0 0 1,-17 0-1,0 0 1,17 0-9,18 18-6,-35-18 13,35 17-13,-35-17 14,17 18-14,0 17 14,18 1-14,-53-19 13,53 18-13,-35-17 14,35 17-14,-17 1 20,-1-1-20,18-17 14,-18-1-14,18 36 13,0-35 2,0 17-15,0-17 13,0-1-13,0 1 14,0 0-14,0-1 14,0 1-9,18-1 10,-18 1-15,18 0 13,-18-1 2,17 1-15,1 0 14,-1-18-14,1 0 13,-18 17-13,18 1 20,-1-18-5,1 0-15,17 18 14,-17-18-14,17 17 13,0-17-13,-17 0 14,0 0-14,17 0 14,-17 0 0,-1 0-8,1 0 24,0 0 0,-1 0-15</inkml:trace>
    </iact:actionData>
  </iact:action>
  <iact:action type="add" startTime="24065">
    <iact:property name="dataType"/>
    <iact:actionData xml:id="d8">
      <inkml:trace xmlns:inkml="http://www.w3.org/2003/InkML" xml:id="stk8" contextRef="#ctx0" brushRef="#br0">15998 9560 0,'18'0'131,"0"0"-115,-1 0-15,36 0 13,0 0-7,0 0-6,35 0 13,-35 0-13,18-17 14,-54 17-14,19 0 14,-19 0 0</inkml:trace>
    </iact:actionData>
  </iact:action>
  <iact:action type="add" startTime="24586">
    <iact:property name="dataType"/>
    <iact:actionData xml:id="d9">
      <inkml:trace xmlns:inkml="http://www.w3.org/2003/InkML" xml:id="stk9" contextRef="#ctx0" brushRef="#br0">16404 9543 0,'0'17'53,"0"1"-6,0 17-46,0 18 13,0 0-13,0 18 14,0-18-14,0-1 14,0-16-9,0-1-5,0-17 14,0-1-14,0 1 14,0 0 31</inkml:trace>
    </iact:actionData>
  </iact:action>
  <iact:action type="add" startTime="26137">
    <iact:property name="dataType"/>
    <iact:actionData xml:id="d10">
      <inkml:trace xmlns:inkml="http://www.w3.org/2003/InkML" xml:id="stk10" contextRef="#ctx0" brushRef="#br0">8696 9860 0,'0'-17'62,"0"-1"-31,0 0-24,0 1 8,0-1 1,-18 0-15,18 1 14,-17 17 0,-1-36 1,0 36 0,1 0-10,-18 0 25,-1 18-15,36 0 0,-35 17-15,17-17 13,1 17-13,17 0 14,-18-35-9,0 35-5,18 18 14,-17-35-14,-1 0 14,18 17-14,0-17 13,0 17-13,-18-18 14,18 1-14,-17 17 13,17-17 2,17-18 37,19 0-52,-1-35 14,-17 17-14,17 0 14,-17-17-14,-1 18 13,-17-36-7,18 35-6,0 0 14,-18 1-14,17-19 13,1 36 2,-18-17-15,0-1 13,0 36 125,17-18-138,-17 17 13,0 1 17,18-18-30,-18 18 14,18-1 1,-18 1 6,17 0-21,-17-1 0,36-17 28,-36 18-13,17-18-15,1 0 129,0 0-108,-1 0-6</inkml:trace>
    </iact:actionData>
  </iact:action>
  <iact:action type="add" startTime="27442">
    <iact:property name="dataType"/>
    <iact:actionData xml:id="d11">
      <inkml:trace xmlns:inkml="http://www.w3.org/2003/InkML" xml:id="stk11" contextRef="#ctx0" brushRef="#br0">8872 9984 0</inkml:trace>
    </iact:actionData>
  </iact:action>
  <iact:action type="add" startTime="28825">
    <iact:property name="dataType"/>
    <iact:actionData xml:id="d12">
      <inkml:trace xmlns:inkml="http://www.w3.org/2003/InkML" xml:id="stk12" contextRef="#ctx0" brushRef="#br0">16792 9437 0,'18'0'138,"17"0"-137,18 0 13,-18-18-13,1 18 14,-19 0-14,1-17 13,0 17 2,-1 0 53</inkml:trace>
    </iact:actionData>
  </iact:action>
  <iact:action type="add" startTime="29681">
    <iact:property name="dataType"/>
    <iact:actionData xml:id="d13">
      <inkml:trace xmlns:inkml="http://www.w3.org/2003/InkML" xml:id="stk13" contextRef="#ctx0" brushRef="#br0">16810 9560 0,'35'0'131,"0"0"-115,1 0-1,-1 0-8,0 0 8,-17 0 1,0 0 0,-1 0-1</inkml:trace>
    </iact:actionData>
  </iact:action>
  <iact:action type="add" startTime="32145">
    <iact:property name="dataType"/>
    <iact:actionData xml:id="d14">
      <inkml:trace xmlns:inkml="http://www.w3.org/2003/InkML" xml:id="stk14" contextRef="#ctx0" brushRef="#br0">17445 9296 0,'0'35'153,"0"18"-152,0 17 14,18 19-14,17-19 13,-35 54-13,0-54 14,17 18-8,-17-52-6,0 17 13,18-36-13,-18 1 14,0 17-14,18-35 13</inkml:trace>
    </iact:actionData>
  </iact:action>
  <iact:action type="add" startTime="38866">
    <iact:property name="dataType"/>
    <iact:actionData xml:id="d15">
      <inkml:trace xmlns:inkml="http://www.w3.org/2003/InkML" xml:id="stk15" contextRef="#ctx0" brushRef="#br0">19491 9172 0,'-18'0'84,"1"0"-62,-1 0-21,0 0 14,-17 0-14,0 18 14,0 17 0,-1-17-14,-17-1 14,36 1-14,-1 0 14,0-1-14,1 1 13,17 0-7,0-1-6,-18-17 13,18 18 2,0 0 31,0-1-25,0 1-21,18-18 14,-1 17 0,19 1-14,-19-18 14,1 18-14,17-18 13,-17 0-13,0 0 14,-1 17 7,-17 1-21,0 0 30,18-18-30,-18 17 13,0 1-13,0 0 14,18-18-14,-18 17 13,0 1 9,0-1-8,0 1 1,0 0-15,-18-1 14,18 1 0,-18 0 1,1-18-1,-1 0-8,0 17-6,1-17 14,-1 0-14,0 0 13,1 0 2,17 18-15,-18-18 51,0-18-20,18 1-17,-17 17-14,17-18 14,0 0 54</inkml:trace>
    </iact:actionData>
  </iact:action>
  <iact:action type="add" startTime="40537">
    <iact:property name="dataType"/>
    <iact:actionData xml:id="d16">
      <inkml:trace xmlns:inkml="http://www.w3.org/2003/InkML" xml:id="stk16" contextRef="#ctx0" brushRef="#br0">19650 9349 0,'17'0'115,"1"0"-114,35 0 21,0 0-21,-18 0 13,-17 0-13,17-18 14,-17 18-14,-1 0 13,1 0 18</inkml:trace>
    </iact:actionData>
  </iact:action>
  <iact:action type="add" startTime="41316">
    <iact:property name="dataType"/>
    <iact:actionData xml:id="d17">
      <inkml:trace xmlns:inkml="http://www.w3.org/2003/InkML" xml:id="stk17" contextRef="#ctx0" brushRef="#br0">19791 9525 0,'17'0'46,"1"0"-23,0 0-8,17 0-14,-35-18 14,18 18-14,-1 0 13,19 0 2,-19 0 0,1 0 6,0 0-6,-18-17-1,17 17 54</inkml:trace>
    </iact:actionData>
  </iact:action>
  <iact:action type="add" startTime="41897">
    <iact:property name="dataType"/>
    <iact:actionData xml:id="d18">
      <inkml:trace xmlns:inkml="http://www.w3.org/2003/InkML" xml:id="stk18" contextRef="#ctx0" brushRef="#br0">20373 9155 0,'0'17'62,"0"19"-40,0 16-21,0-16 14,0 17-14,0 0 13,18-1-13,-18-16 14,0-1-14,0 0 14,0-17 0,0 0-14,17-1 20,-17 1-5,0 17 0,18-35-1,-1 0 70,19 0-84,-19-18 14</inkml:trace>
    </iact:actionData>
  </iact:action>
  <iact:action type="add" startTime="42521">
    <iact:property name="dataType"/>
    <iact:actionData xml:id="d19">
      <inkml:trace xmlns:inkml="http://www.w3.org/2003/InkML" xml:id="stk19" contextRef="#ctx0" brushRef="#br0">21061 9225 0,'-18'35'62,"-17"1"-55,17-1-6,-17 0 13,17 18 2,-17-35-15,35 17 13,-18 0-13,1-17 14</inkml:trace>
    </iact:actionData>
  </iact:action>
  <iact:action type="add" startTime="42937">
    <iact:property name="dataType"/>
    <iact:actionData xml:id="d20">
      <inkml:trace xmlns:inkml="http://www.w3.org/2003/InkML" xml:id="stk20" contextRef="#ctx0" brushRef="#br0">20726 9243 0,'0'17'84,"17"1"-83,-17 0 14,18 17-14,0-17 13,-1 17 2,1-17-15,0-1 14,-18 1-9,17-1-5,1-17 14,-18 18-14,0 0 13,17-1-13,-17 1 45,18-18 39</inkml:trace>
    </iact:actionData>
  </iact:action>
  <iact:action type="add" startTime="44329">
    <iact:property name="dataType"/>
    <iact:actionData xml:id="d21">
      <inkml:trace xmlns:inkml="http://www.w3.org/2003/InkML" xml:id="stk21" contextRef="#ctx0" brushRef="#br0">20973 9349 0,'0'17'115,"0"19"-114,0-19 14,0 18-14,-18-17 14,0 0-14,1 17 13,-1-17-7,0 17-6,18 0 13,-17-17 2,17-1 0,-18 1-1</inkml:trace>
    </iact:actionData>
  </iact:action>
  <iact:action type="add" startTime="45626">
    <iact:property name="dataType"/>
    <iact:actionData xml:id="d22">
      <inkml:trace xmlns:inkml="http://www.w3.org/2003/InkML" xml:id="stk22" contextRef="#ctx0" brushRef="#br0">20867 9454 0,'17'36'115,"19"-36"-99,-19 35-15,19-17 14,-1 17-14,0-17 13,0 17-7,1-35-6,-1 35 13,0-17-13,1-1 14,-1 1-14,-17 0 14,-1-18 0</inkml:trace>
    </iact:actionData>
  </iact:action>
  <iact:action type="add" startTime="46858">
    <iact:property name="dataType"/>
    <iact:actionData xml:id="d23">
      <inkml:trace xmlns:inkml="http://www.w3.org/2003/InkML" xml:id="stk23" contextRef="#ctx0" brushRef="#br0">21661 9419 0,'17'0'69,"1"18"-54,17-18 1,0 0-15,1 0 13,-1 0-13,0 0 14,1 0-8,-19 0 8,18 0 1,-17-18-15,0 18 13,-1-17 2,1-1 0,-18 0-15,0 1 20,18-1-20,-1-17 13,-17 17 2,0 0 0,0 1-1,0-1 1,-17 1 6,17-1-21,-18 18 14,0 0-14,1 0 13,-1 0-13,0 0 14,1 0-14,-18 0 14,-18 18 0,17-1 1,19 1-10,-1-18-5,0 0 14,18 17-14,-35 1 14,35 0-14,-18-1 13,1 1-13,-1 0 14,1-1-14,-1 1 14,18 0-14,-18 17 20,1-18-20,17 1 13,0 0 2,0 17 0,-18-35-15,18 18 13,0-1-13,0 1 14,0 0-14,0 17 20,0-18-5,0 19-1,18-19-14,-18 1 14,17-18-14,1 18 14,0-18-14,17 35 13,-18-35-13,19 18 20,-1-18-20,0 0 14,1 0-14,17 0 14,-1 0-14,-34 0 13,0 0 2,-1-18-15,1 18 13,0 0 2,-1-18-9,1 18 8,0-17 32</inkml:trace>
    </iact:actionData>
  </iact:action>
  <iact:action type="add" startTime="48378">
    <iact:property name="dataType"/>
    <iact:actionData xml:id="d24">
      <inkml:trace xmlns:inkml="http://www.w3.org/2003/InkML" xml:id="stk24" contextRef="#ctx0" brushRef="#br0">21908 8996 0,'17'0'69,"1"0"-38,17 0-30,0-18 13,-17 18-7,0-17 9,-1 17-1,1 0-14,0 0 29,-1 0-14,1 0 0,-1 0 6,-17-18-7,18 18 17,0 0-17</inkml:trace>
    </iact:actionData>
  </iact:action>
  <iact:action type="add" startTime="49018">
    <iact:property name="dataType"/>
    <iact:actionData xml:id="d25">
      <inkml:trace xmlns:inkml="http://www.w3.org/2003/InkML" xml:id="stk25" contextRef="#ctx0" brushRef="#br0">22260 8837 0,'0'18'162,"0"17"-146,0-17-10,0-1-5,0 36 14,18-35-14,-18 17 14,0-17-14,0 17 13,0-17 2,0-1-15,0 1 14</inkml:trace>
    </iact:actionData>
  </iact:action>
  <iact:action type="add" startTime="50321">
    <iact:property name="dataType"/>
    <iact:actionData xml:id="d26">
      <inkml:trace xmlns:inkml="http://www.w3.org/2003/InkML" xml:id="stk26" contextRef="#ctx0" brushRef="#br0">19756 10689 0,'17'0'100,"1"0"-85,17 0-14,18-17 14,18-1-14,-18 0 14,-18 18-14,0-17 13,-17-1-13,35 0 14,-36 18-9,1 0 10,0 0-15,-1 0 29,1 0 2</inkml:trace>
    </iact:actionData>
  </iact:action>
  <iact:action type="add" startTime="51178">
    <iact:property name="dataType"/>
    <iact:actionData xml:id="d27">
      <inkml:trace xmlns:inkml="http://www.w3.org/2003/InkML" xml:id="stk27" contextRef="#ctx0" brushRef="#br0">20020 10883 0,'-17'0'169,"17"-17"-122,35-1-25,18 18-7,0-18-14,0 1 14,-1-19-14,1 36 14,-17-17-14,-1-1 13,-17 18-13,-1 0 14</inkml:trace>
    </iact:actionData>
  </iact:action>
  <iact:action type="add" startTime="52241">
    <iact:property name="dataType"/>
    <iact:actionData xml:id="d28">
      <inkml:trace xmlns:inkml="http://www.w3.org/2003/InkML" xml:id="stk28" contextRef="#ctx0" brushRef="#br0">20937 10530 0,'-17'0'31,"-19"0"-16,36 18-14,-17-18 14,-1 35-8,1-17-6,-1 17 13,18 1 2,-18-19-15,18 1 29,0-1-29,-17 1 14,17 0 0,0-1-8,0 1 24,35-18-15,0 0-15,-17 0 13,17 0-13,0 0 14,1-18-14,-1 1 14,-17 17-9,-1 0-5,1-18 14,-1 0-14,1 1 13,0-18-13,-18-1 14,17 19 1,-17-1-15,0 0 13,0 1-13,0-1 20,0 0-20,0 1 30,-35 17 0,17-18-16,1 1 1,-1 17-9,1 0-6,-1 0 13,-17 0 2,17 0 0,0 0-1,1 0 23,17 17-22,-18-17 15,18 18 16</inkml:trace>
    </iact:actionData>
  </iact:action>
  <iact:action type="add" startTime="53449">
    <iact:property name="dataType"/>
    <iact:actionData xml:id="d29">
      <inkml:trace xmlns:inkml="http://www.w3.org/2003/InkML" xml:id="stk29" contextRef="#ctx0" brushRef="#br0">21308 10777 0</inkml:trace>
    </iact:actionData>
  </iact:action>
  <iact:action type="add" startTime="54065">
    <iact:property name="dataType"/>
    <iact:actionData xml:id="d30">
      <inkml:trace xmlns:inkml="http://www.w3.org/2003/InkML" xml:id="stk30" contextRef="#ctx0" brushRef="#br0">21608 10301 0,'17'0'31,"1"0"-9,0 0-7,17 0 1,-18 0 0,-17 18 15,0 17-9,0-17-21,0-1 14,0 1-14,0 17 13,-17-35-13,-18 36 14,-1-19 1,1 1-15,17 17 13,1-35-13,-1 0 20,36 0 95,35 0-115,123 0 14,-70 0 1,-53 0-15,0 0 13,-36 0-13,1 0 14,-18 18 9,0-1-8,0 1-15,0 17 13,0 1-13,0-1 14,-18-18-14,1 36 14,-1-35-14,0 0 13,1-1 2,-1 1-10,1 0-5,17-1 14,-36 1-14,19-1 14,-1 1 0,0-18 39,1-35 62</inkml:trace>
    </iact:actionData>
  </iact:action>
  <iact:action type="add" startTime="55169">
    <iact:property name="dataType"/>
    <iact:actionData xml:id="d31">
      <inkml:trace xmlns:inkml="http://www.w3.org/2003/InkML" xml:id="stk31" contextRef="#ctx0" brushRef="#br0">22260 10160 0,'0'18'53,"0"-1"-37,0 1-1,0 0-14,-17 17 14,-1-18-14,18 19 13,-35 17-13,35 0 14,-18 0-14,18-18 14,-18 18-9,18-18-5,-17 0 14,-1 18-14,18-35 14,0-1 0,0 1 1,0 0-15,18-18 51,-1 0-21,1 0-30,17 0 14,-17 0-14,17 0 14,1-36-14,-19 36 13,1-17-7,-18-1-6,0 1 13,17-1 2,-17 0 0,0 1-1,0-1 17,-17 18-26,-18-18 10,35 1-1,-36 17-14,1-18 14,0 0 1,17 18-1,0 0 1,1 0-10,-1 0 10,1 0 15,-1 18 1</inkml:trace>
    </iact:actionData>
  </iact:action>
  <iact:action type="add" startTime="57273">
    <iact:property name="dataType"/>
    <iact:actionData xml:id="d32">
      <inkml:trace xmlns:inkml="http://www.w3.org/2003/InkML" xml:id="stk32" contextRef="#ctx0" brushRef="#br0">12559 15293 0,'-18'0'69,"-17"18"-38,-88-18 0,-19 0-15,-16-18-10,105 0 10,17 18-1,1-17-14,-18 17 0,0-18 13,18 18-13,-35-18 14,34-17 0,-17 35 1,18-18-10,17 1 10,1-1-15,-1 18 14,0-17-14,1-1 0,-1 0 12,-4074 1 3,8149-1 0,-4075-17-15,1-1 0,-19 19 19,36-18-19,-53-54 29,53 54-29,0 0 14,-17 35 0,17-18-14,0 0 0,0 1 13,0-1 8,0-17-6,0 17-1,0-35-14,17 36 14,1-1-14,-18-17 13,35 17 2,-17-17-15,0 35 14,-1-35-9,71-18 10,-17 35-15,-36-17 13,1 17-13,17 18 14,-18-17-14,-18-1 14,19 18 0,17-35-14,-18 35 0,0-18 13,18 18-8,0-18-5,-18 18 14,18-17-14,0 17 14,18-18-14,-18 18 13,0 0-13,35-18 14,-35 18-14,17 0 14,1 0 0,-18 0-8,0 0-6,-18 0 13,0 0-13,0 0 14,1 0-14,-1 0 14,0 0-14,1 0 13,-19 0-13,18 0 14,-17 0-14,17 0 20,-17 0-20,0 0 14,-1 0-14,1 18 13,17-18-13,0 35 14,-17-35-14,17 18 14,1-18-14,-19 35 13,1-35-13,0 18 20,-1-18-20,-17 18 14,18-18-14,-18 17 14,17 1-14,1-1 13,-18 1 2,18 0-1,-18-1 1,0 1-9,0 0-6,17-18 13,-17 35-13,0-17 14,0-1-14,0 18 13,18 1-13,-18 17 14,0 0 1,0-1-15,0-16 13,0 17-7,-18-18-6,1 0 13,17-17-13,0 0 0,-18-1 13,18 1 2,0-1-1,-18 1-14,1-18 14,-1 0 7,18 18-21,-35-1 14,0 19-14,-18-36 13,17 35-13,-16-17 14,-1 17-14,17 0 14,1 0-14,-35 1 13,-1-1-13,18 0 20,18-35-20,-1 18 14,1-1-14,0-17 14,17 0-14,-17 0 13,0 0-13,-1 0 0,19 0 13,-18 0-13,-1 0 13,1 0 2,-18 0-9,0 0-6,0 0 13,0 0-13,0 0 14,18 0-14,-18 0 13,0 0-13,18 0 14,0 18 1,-1-18-15,1 0 0,18 0 12,-1 0-6,0 0-6,1 18 13,-1-18 18,0 0-17</inkml:trace>
    </iact:actionData>
  </iact:action>
  <iact:action type="add" startTime="72146">
    <iact:property name="dataType"/>
    <iact:actionData xml:id="d33">
      <inkml:trace xmlns:inkml="http://www.w3.org/2003/InkML" xml:id="stk33" contextRef="#ctx0" brushRef="#br0">21061 16563 0,'-18'0'22,"1"0"9,-19 0-15,1 0-1,17 0 1,-17 0-15,-18 0 13,-17-18-7,-19 18-6,1-17 14,-18 17 0,18 0-14,35-18 14,-17 18-14,-18 0 0,17-18 12,18 1-12,0-1 14,-17 0 1,-1 1-10,18-1-5,35 1 14,-17-1-14,0 18 13,17 0-13,-17-18 14,0-17 1,35 17-1,-36 1 1,1-36-10,18 0 10,-19-18 0,36 36-1,-53-18 1,53 18-15,-17-18 0,-1 18 0,18-1 12,-18-17 2,18 1-8,0 16 8,0 1-14,0 0 0,0 17 13,0 0-13,0 1 14,0-1-14,0 1 13,18-1-13,17-17 14,18-18 0,-35 17-8,70-17 9,-35 36-1,-18-1-14,53-17 14,-70 35 0,35-18-14,-18 1 14,1 17-14,-19-18 20,19 18-20,-19-18 14,18 18-14,1 0 13,-1 0-13,0 0 14,-17 0-14,35 0 14,0 0-14,0 0 13,0 18-13,17 0 14,-17-18-9,18 17-5,17-17 14,-35 18-14,0-18 14,0 18-14,-18-18 13,-18 0-13,19 17 14,-1-17-14,-17 18 14,17-1-14,-17 1 20,17-18-20,-18 18 13,19 17-13,-19-35 30,-17 18-30,18 17 13,0-35 2,-1 18-15,1-1 13,0 1-7,-18 35 9,35-18-15,-17-17 29,-18 17-29,17-35 13,-17 35-13,18 1 14,-18-19-14,17 18 14,-17-17-9,0 0 10,0 17-15,0-17 14,0 17-14,0-17 13,0-1-13,0 1 0,0-1 13,0 1 1,0 0-14,0-1 14,0 19-9,-17-19 10,17 1-15,-18 17 14,18 1-14,-17-19 13,-19 1-13,19-1 14,-1 19-14,0-36 14,-17 35-14,17-17 13,-35-1-7,36 1-6,-1 17 13,-35-35-13,53 18 14,-17-1 1,-19 1-15,19 0 13,-1-18-13,0 17 14,-17-17-14,18 18 20,-1-18-20,0 0 14,1 0 0,-1 0 1,18 18 0,-35-18 21,-1 0-21,19 0-15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7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83A01-56C3-4597-BA29-6E5ADC7F1D9E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642C1-1DC5-4F7D-BE10-6FEFEBE619D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DCCCC-4E79-43E3-AD4A-01DA38B48620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9CABF-7B5F-4405-BBBF-AF79CC90A5B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C91AC-5F81-4447-9E2D-B015F24AC440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B2C6D-300F-4B79-867B-F87094B95F1C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AC8F7-9431-46EC-97E8-FDFF539E0471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3E1BE-C503-4363-A696-2C4F7155107C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EDAD2-1C59-4190-9204-18C1EE92116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B2A51-3329-4743-8990-868FB27E8BF4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12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다중접근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2338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8600" y="1428750"/>
            <a:ext cx="8686800" cy="208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</a:rPr>
              <a:t>A pure ALOHA network transmits 200-bit frames on a shared channel of 200 kbps. What is the throughput if the system (all stations together) produces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a. </a:t>
            </a:r>
            <a:r>
              <a:rPr lang="en-US" altLang="ko-KR" sz="2400" b="1" i="1">
                <a:latin typeface="Times New Roman" pitchFamily="18" charset="0"/>
              </a:rPr>
              <a:t>1000 frames per second    </a:t>
            </a: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b. </a:t>
            </a:r>
            <a:r>
              <a:rPr lang="en-US" altLang="ko-KR" sz="2400" b="1" i="1">
                <a:latin typeface="Times New Roman" pitchFamily="18" charset="0"/>
              </a:rPr>
              <a:t>500 frames per second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c. </a:t>
            </a:r>
            <a:r>
              <a:rPr lang="en-US" altLang="ko-KR" sz="2400" b="1" i="1">
                <a:latin typeface="Times New Roman" pitchFamily="18" charset="0"/>
              </a:rPr>
              <a:t>250 frames per second.</a:t>
            </a:r>
            <a:endParaRPr lang="ko-KR" altLang="ko-KR" sz="2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3603625"/>
            <a:ext cx="8686800" cy="282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</a:rPr>
              <a:t>The frame transmission time is 200/200 kbps or 1 ms.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a. </a:t>
            </a:r>
            <a:r>
              <a:rPr lang="en-US" altLang="ko-KR" sz="2400" b="1" i="1">
                <a:latin typeface="Times New Roman" pitchFamily="18" charset="0"/>
              </a:rPr>
              <a:t>If the system creates 1000 frames per second, this is 1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frame per millisecond. The load is 1. In this case 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S = G× e</a:t>
            </a:r>
            <a:r>
              <a:rPr lang="en-US" altLang="ko-KR" sz="2400" b="1" i="1" baseline="30000">
                <a:latin typeface="Times New Roman" pitchFamily="18" charset="0"/>
              </a:rPr>
              <a:t>−2 G</a:t>
            </a:r>
            <a:r>
              <a:rPr lang="en-US" altLang="ko-KR" sz="2400" b="1" i="1">
                <a:latin typeface="Times New Roman" pitchFamily="18" charset="0"/>
              </a:rPr>
              <a:t> or S = 0.135 (13.5 percent). This means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that the throughput is 1000 × 0.135 = 135 frames. Only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135 frames out of 1000 will probably survive.</a:t>
            </a:r>
            <a:endParaRPr lang="ko-KR" altLang="ko-KR" sz="2800"/>
          </a:p>
        </p:txBody>
      </p:sp>
      <p:grpSp>
        <p:nvGrpSpPr>
          <p:cNvPr id="2" name="그룹 18"/>
          <p:cNvGrpSpPr>
            <a:grpSpLocks/>
          </p:cNvGrpSpPr>
          <p:nvPr/>
        </p:nvGrpSpPr>
        <p:grpSpPr bwMode="auto">
          <a:xfrm>
            <a:off x="265113" y="376238"/>
            <a:ext cx="8593137" cy="1052512"/>
            <a:chOff x="265142" y="376223"/>
            <a:chExt cx="8593138" cy="1052513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ltGray">
            <a:xfrm>
              <a:off x="555654" y="484173"/>
              <a:ext cx="438150" cy="4746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ltGray">
            <a:xfrm>
              <a:off x="938242" y="484173"/>
              <a:ext cx="328612" cy="474662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ltGray">
            <a:xfrm>
              <a:off x="679479" y="906449"/>
              <a:ext cx="422275" cy="47466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1049367" y="906449"/>
              <a:ext cx="368300" cy="474662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265142" y="833423"/>
              <a:ext cx="560387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900142" y="376223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gray">
            <a:xfrm>
              <a:off x="631854" y="909624"/>
              <a:ext cx="8226426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347788" y="376238"/>
            <a:ext cx="25098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Example 12.3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36720" y="3200400"/>
              <a:ext cx="5963040" cy="343584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7360" y="3191040"/>
                <a:ext cx="5981760" cy="345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43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04800" y="690563"/>
            <a:ext cx="6635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12.6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1809750"/>
            <a:ext cx="8501062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02000" y="2324160"/>
              <a:ext cx="5067720" cy="2781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2640" y="2314800"/>
                <a:ext cx="5086440" cy="280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36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685800" y="1933575"/>
            <a:ext cx="8077200" cy="190182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The throughput for slotted ALOHA is </a:t>
            </a:r>
            <a:b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= G × e</a:t>
            </a:r>
            <a:r>
              <a:rPr lang="en-US" altLang="ko-KR" sz="28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The maximum throughput </a:t>
            </a:r>
            <a:b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800" b="1" i="1" baseline="-18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0.368 </a:t>
            </a: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when G = 1.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3200" y="2298600"/>
              <a:ext cx="7804440" cy="26485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840" y="2289240"/>
                <a:ext cx="7823160" cy="266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104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04800" y="690563"/>
            <a:ext cx="762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12.7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Vulnerable time for slotted ALOHA protocol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1639888"/>
            <a:ext cx="7632700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8880" y="3568680"/>
              <a:ext cx="4044960" cy="1473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520" y="3559320"/>
                <a:ext cx="4063680" cy="149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727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1485900"/>
            <a:ext cx="8686800" cy="208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A slotted ALOHA  network transmits 200-bit frames on a shared channel of 200 kbps. What is the throughput if the system (all stations together) produces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1000 frames per second    </a:t>
            </a: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500 frames per second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2400" b="1" i="1">
                <a:latin typeface="Times New Roman" pitchFamily="18" charset="0"/>
                <a:cs typeface="Times New Roman" pitchFamily="18" charset="0"/>
              </a:rPr>
              <a:t>250 frames per second.</a:t>
            </a:r>
            <a:endParaRPr lang="ko-KR" altLang="ko-KR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3603625"/>
            <a:ext cx="8686800" cy="282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>
              <a:buFontTx/>
              <a:buNone/>
            </a:pPr>
            <a:r>
              <a:rPr lang="en-US" altLang="ko-KR" sz="2400" b="1" i="1">
                <a:latin typeface="Times New Roman" pitchFamily="18" charset="0"/>
              </a:rPr>
              <a:t> The frame transmission time is 200/200 kbps or 1 ms.</a:t>
            </a:r>
          </a:p>
          <a:p>
            <a:pPr algn="just">
              <a:buFontTx/>
              <a:buNone/>
            </a:pPr>
            <a:r>
              <a:rPr lang="en-US" altLang="ko-KR" sz="2400" b="1" i="1">
                <a:solidFill>
                  <a:srgbClr val="FF0000"/>
                </a:solidFill>
                <a:latin typeface="Times New Roman" pitchFamily="18" charset="0"/>
              </a:rPr>
              <a:t>a. </a:t>
            </a:r>
            <a:r>
              <a:rPr lang="en-US" altLang="ko-KR" sz="2400" b="1" i="1">
                <a:latin typeface="Times New Roman" pitchFamily="18" charset="0"/>
              </a:rPr>
              <a:t>If the system creates 1000 frames per second, this is 1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frame per millisecond. The load is 1. In this case 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S = G× e</a:t>
            </a:r>
            <a:r>
              <a:rPr lang="en-US" altLang="ko-KR" sz="2400" b="1" i="1" baseline="30000">
                <a:latin typeface="Times New Roman" pitchFamily="18" charset="0"/>
              </a:rPr>
              <a:t>−G</a:t>
            </a:r>
            <a:r>
              <a:rPr lang="en-US" altLang="ko-KR" sz="2400" b="1" i="1">
                <a:latin typeface="Times New Roman" pitchFamily="18" charset="0"/>
              </a:rPr>
              <a:t> or S = 0.368 (36.8 percent). This means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that the throughput is 1000 × 0.0368 = 368 frames.</a:t>
            </a:r>
            <a:br>
              <a:rPr lang="en-US" altLang="ko-KR" sz="2400" b="1" i="1">
                <a:latin typeface="Times New Roman" pitchFamily="18" charset="0"/>
              </a:rPr>
            </a:br>
            <a:r>
              <a:rPr lang="en-US" altLang="ko-KR" sz="2400" b="1" i="1">
                <a:latin typeface="Times New Roman" pitchFamily="18" charset="0"/>
              </a:rPr>
              <a:t>    Only 386 frames out of 1000 will probably survive.</a:t>
            </a:r>
            <a:endParaRPr lang="ko-KR" altLang="ko-KR" sz="280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73088" y="731838"/>
            <a:ext cx="25098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Example 12.4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73360" y="3181320"/>
              <a:ext cx="5372280" cy="2781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4000" y="3171960"/>
                <a:ext cx="5391000" cy="280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633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 </a:t>
            </a:r>
            <a:r>
              <a:rPr lang="ko-KR" altLang="en-US" dirty="0"/>
              <a:t>두 개의 계층으로 나뉘어진 데이터 </a:t>
            </a:r>
            <a:r>
              <a:rPr lang="ko-KR" altLang="en-US" dirty="0" err="1"/>
              <a:t>링크층</a:t>
            </a:r>
            <a:endParaRPr lang="ko-KR" altLang="en-US" dirty="0"/>
          </a:p>
        </p:txBody>
      </p:sp>
      <p:sp>
        <p:nvSpPr>
          <p:cNvPr id="6147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굴림" pitchFamily="50" charset="-127"/>
              <a:buChar char="-"/>
            </a:pPr>
            <a:r>
              <a:rPr lang="en-US" altLang="ko-KR"/>
              <a:t> </a:t>
            </a:r>
            <a:r>
              <a:rPr lang="ko-KR" altLang="en-US"/>
              <a:t>위   층 </a:t>
            </a:r>
            <a:r>
              <a:rPr lang="en-US" altLang="ko-KR"/>
              <a:t>: </a:t>
            </a:r>
            <a:r>
              <a:rPr lang="ko-KR" altLang="en-US"/>
              <a:t>데이터 링크 제어</a:t>
            </a:r>
            <a:endParaRPr lang="en-US" altLang="ko-KR"/>
          </a:p>
          <a:p>
            <a:pPr>
              <a:buFont typeface="굴림" pitchFamily="50" charset="-127"/>
              <a:buChar char="-"/>
            </a:pPr>
            <a:r>
              <a:rPr lang="en-US" altLang="ko-KR"/>
              <a:t> </a:t>
            </a:r>
            <a:r>
              <a:rPr lang="ko-KR" altLang="en-US"/>
              <a:t>아래층 </a:t>
            </a:r>
            <a:r>
              <a:rPr lang="en-US" altLang="ko-KR"/>
              <a:t>: </a:t>
            </a:r>
            <a:r>
              <a:rPr lang="ko-KR" altLang="en-US"/>
              <a:t>공유하는 매체에 대한 접근 제어 책임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225" y="2757488"/>
            <a:ext cx="5391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6690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/>
              <a:t>다중 접속 프로토콜</a:t>
            </a:r>
          </a:p>
        </p:txBody>
      </p:sp>
      <p:sp>
        <p:nvSpPr>
          <p:cNvPr id="7171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다중접속</a:t>
            </a:r>
            <a:r>
              <a:rPr lang="en-US" altLang="ko-KR" dirty="0"/>
              <a:t>(Multiple Access)</a:t>
            </a:r>
          </a:p>
          <a:p>
            <a:pPr lvl="1"/>
            <a:r>
              <a:rPr lang="ko-KR" altLang="en-US" sz="2000" dirty="0" err="1"/>
              <a:t>노드가</a:t>
            </a:r>
            <a:r>
              <a:rPr lang="ko-KR" altLang="en-US" sz="2000" dirty="0"/>
              <a:t> 멀티포인트나 공통 링크를 사용할 때 링크에 대한 접속을 조절할 수 있는 다중접속 프로토콜이 필요</a:t>
            </a: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3071813"/>
            <a:ext cx="6554787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5607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12.1 </a:t>
            </a:r>
            <a:r>
              <a:rPr lang="ko-KR" altLang="en-US" dirty="0"/>
              <a:t>임의접속</a:t>
            </a:r>
            <a:r>
              <a:rPr lang="en-US" altLang="ko-KR" dirty="0"/>
              <a:t>(Random Access)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8108950" cy="4419600"/>
          </a:xfrm>
        </p:spPr>
        <p:txBody>
          <a:bodyPr/>
          <a:lstStyle/>
          <a:p>
            <a:r>
              <a:rPr lang="ko-KR" altLang="en-US" dirty="0"/>
              <a:t>임의접속</a:t>
            </a:r>
          </a:p>
          <a:p>
            <a:pPr lvl="1"/>
            <a:r>
              <a:rPr lang="ko-KR" altLang="en-US" sz="2000" dirty="0"/>
              <a:t>각 지국은 다른 어느 지국에 의해 </a:t>
            </a:r>
            <a:r>
              <a:rPr lang="ko-KR" altLang="en-US" sz="2000" dirty="0" err="1"/>
              <a:t>제어받지</a:t>
            </a:r>
            <a:r>
              <a:rPr lang="ko-KR" altLang="en-US" sz="2000" dirty="0"/>
              <a:t> 않은 매체 접근 권리를 가지고 있음</a:t>
            </a:r>
          </a:p>
          <a:p>
            <a:pPr lvl="1"/>
            <a:endParaRPr lang="ko-KR" altLang="en-US" sz="2000" dirty="0"/>
          </a:p>
          <a:p>
            <a:r>
              <a:rPr lang="ko-KR" altLang="en-US" dirty="0"/>
              <a:t>충돌을 피하기 위한 절차</a:t>
            </a:r>
          </a:p>
          <a:p>
            <a:pPr lvl="1"/>
            <a:r>
              <a:rPr lang="ko-KR" altLang="en-US" sz="2000" dirty="0"/>
              <a:t>언제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매체에 접속할 수 있는가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만약 매체가 사용된다면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무엇을 할 수 있는가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어떤 방법으로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전송의 실패와 성공을 파악할 수 있는가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만약 매체 충돌이 발생한다면 </a:t>
            </a:r>
            <a:r>
              <a:rPr lang="ko-KR" altLang="en-US" sz="2000" dirty="0" err="1"/>
              <a:t>노드는</a:t>
            </a:r>
            <a:r>
              <a:rPr lang="ko-KR" altLang="en-US" sz="2000" dirty="0"/>
              <a:t> 무엇을 할 수 있는가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  <p:transition advTm="18334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임의접속</a:t>
            </a:r>
            <a:r>
              <a:rPr lang="en-US" altLang="ko-KR"/>
              <a:t>(Random Access)(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8108950" cy="4419600"/>
          </a:xfrm>
        </p:spPr>
        <p:txBody>
          <a:bodyPr/>
          <a:lstStyle/>
          <a:p>
            <a:r>
              <a:rPr lang="ko-KR" altLang="en-US"/>
              <a:t>임의접속 방법의 진화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2525713"/>
            <a:ext cx="7586662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7480" y="2736720"/>
              <a:ext cx="6896160" cy="18990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120" y="2727360"/>
                <a:ext cx="6914880" cy="19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198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임의접속</a:t>
            </a:r>
            <a:r>
              <a:rPr lang="en-US" altLang="ko-KR" dirty="0"/>
              <a:t>(Random Access)(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8108950" cy="4419600"/>
          </a:xfrm>
        </p:spPr>
        <p:txBody>
          <a:bodyPr/>
          <a:lstStyle/>
          <a:p>
            <a:r>
              <a:rPr lang="ko-KR" altLang="en-US"/>
              <a:t>다중접속</a:t>
            </a:r>
            <a:r>
              <a:rPr lang="en-US" altLang="ko-KR"/>
              <a:t>(MA)</a:t>
            </a:r>
          </a:p>
          <a:p>
            <a:pPr lvl="1"/>
            <a:r>
              <a:rPr lang="ko-KR" altLang="en-US" sz="2000"/>
              <a:t>최초의 다중접속 방법 </a:t>
            </a:r>
            <a:r>
              <a:rPr lang="en-US" altLang="ko-KR" sz="2000"/>
              <a:t>ALOHA</a:t>
            </a:r>
          </a:p>
          <a:p>
            <a:pPr lvl="1"/>
            <a:r>
              <a:rPr lang="en-US" altLang="ko-KR" sz="2000"/>
              <a:t>9,600bps</a:t>
            </a:r>
            <a:r>
              <a:rPr lang="ko-KR" altLang="en-US" sz="2000"/>
              <a:t>를 가진 무선 </a:t>
            </a:r>
            <a:r>
              <a:rPr lang="en-US" altLang="ko-KR" sz="2000"/>
              <a:t>LAN</a:t>
            </a:r>
            <a:r>
              <a:rPr lang="ko-KR" altLang="en-US" sz="2000"/>
              <a:t>에 사용되도록 설계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141663"/>
            <a:ext cx="73342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92680" y="1612800"/>
              <a:ext cx="1232280" cy="7880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3320" y="1603440"/>
                <a:ext cx="1251000" cy="80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2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4800" y="681038"/>
            <a:ext cx="679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1" kern="0" dirty="0">
                <a:solidFill>
                  <a:srgbClr val="3333CC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Figure 12.3  </a:t>
            </a:r>
            <a:r>
              <a:rPr kumimoji="0" lang="ko-KR" altLang="en-US" sz="2400" kern="0" dirty="0">
                <a:solidFill>
                  <a:sysClr val="windowText" lastClr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순수 </a:t>
            </a:r>
            <a:r>
              <a:rPr kumimoji="0" lang="en-US" altLang="ko-KR" sz="2400" kern="0" dirty="0">
                <a:solidFill>
                  <a:sysClr val="windowText" lastClr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ALOHA </a:t>
            </a:r>
            <a:r>
              <a:rPr kumimoji="0" lang="ko-KR" altLang="en-US" sz="2400" kern="0" dirty="0">
                <a:solidFill>
                  <a:sysClr val="windowText" lastClr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네트워크에서 프레임</a:t>
            </a:r>
            <a:endParaRPr kumimoji="0" lang="en-US" altLang="ko-KR" sz="2400" kern="0" dirty="0">
              <a:solidFill>
                <a:sysClr val="windowText" lastClr="000000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</p:cSld>
  <p:clrMapOvr>
    <a:masterClrMapping/>
  </p:clrMapOvr>
  <p:transition advTm="13877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04800" y="690563"/>
            <a:ext cx="7440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sz="2800" b="1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Figure 12.5   </a:t>
            </a:r>
            <a:r>
              <a:rPr lang="en-US" altLang="ko-KR" sz="2400">
                <a:latin typeface="Times New Roman" pitchFamily="18" charset="0"/>
                <a:cs typeface="Times New Roman" pitchFamily="18" charset="0"/>
              </a:rPr>
              <a:t>Vulnerable time for pure ALOHA protocol</a:t>
            </a:r>
          </a:p>
        </p:txBody>
      </p:sp>
      <p:pic>
        <p:nvPicPr>
          <p:cNvPr id="174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1509713"/>
            <a:ext cx="6992937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71600" y="2292480"/>
              <a:ext cx="6661440" cy="35881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240" y="2283120"/>
                <a:ext cx="6680160" cy="360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878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571500" y="1819275"/>
            <a:ext cx="8077200" cy="378565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The throughput for pure ALOHA is </a:t>
            </a:r>
            <a:b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= G × e </a:t>
            </a:r>
            <a:r>
              <a:rPr lang="en-US" altLang="ko-KR" sz="28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−2G  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	</a:t>
            </a:r>
          </a:p>
          <a:p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</a:t>
            </a:r>
            <a:r>
              <a:rPr lang="ko-KR" altLang="en-US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한프레임</a:t>
            </a:r>
            <a:r>
              <a:rPr lang="ko-KR" altLang="en-US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전송시간에  시스템에서 생성되는 프레임의 </a:t>
            </a:r>
            <a:r>
              <a:rPr lang="ko-KR" altLang="en-US" sz="20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평균갯수</a:t>
            </a:r>
            <a:endParaRPr lang="en-US" altLang="ko-KR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The maximum throughput</a:t>
            </a:r>
          </a:p>
          <a:p>
            <a:pPr>
              <a:buFontTx/>
              <a:buNone/>
            </a:pPr>
            <a:r>
              <a:rPr lang="en-US" altLang="ko-KR" sz="28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800" b="1" i="1" baseline="-18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0.184 </a:t>
            </a:r>
            <a:r>
              <a:rPr lang="en-US" altLang="ko-KR" sz="2800" b="1" i="1" dirty="0">
                <a:latin typeface="Times New Roman" pitchFamily="18" charset="0"/>
                <a:cs typeface="Times New Roman" pitchFamily="18" charset="0"/>
              </a:rPr>
              <a:t>when G= (1/2).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ko-KR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그룹 18"/>
          <p:cNvGrpSpPr>
            <a:grpSpLocks/>
          </p:cNvGrpSpPr>
          <p:nvPr/>
        </p:nvGrpSpPr>
        <p:grpSpPr bwMode="auto">
          <a:xfrm>
            <a:off x="265113" y="376238"/>
            <a:ext cx="8593137" cy="1052512"/>
            <a:chOff x="265142" y="376223"/>
            <a:chExt cx="8593138" cy="1052513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ltGray">
            <a:xfrm>
              <a:off x="555654" y="484173"/>
              <a:ext cx="438150" cy="4746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ltGray">
            <a:xfrm>
              <a:off x="938242" y="484173"/>
              <a:ext cx="328612" cy="474662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ltGray">
            <a:xfrm>
              <a:off x="679479" y="906449"/>
              <a:ext cx="422275" cy="474662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ltGray">
            <a:xfrm>
              <a:off x="1049367" y="906449"/>
              <a:ext cx="368300" cy="474662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ltGray">
            <a:xfrm>
              <a:off x="265142" y="833423"/>
              <a:ext cx="560387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gray">
            <a:xfrm>
              <a:off x="900142" y="376223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gray">
            <a:xfrm>
              <a:off x="631854" y="909624"/>
              <a:ext cx="8226426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  <a:ea typeface="굴림" charset="-127"/>
              </a:endParaRPr>
            </a:p>
          </p:txBody>
        </p:sp>
      </p:grp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347788" y="376238"/>
            <a:ext cx="982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ea typeface="굴림" charset="-127"/>
              </a:rPr>
              <a:t>Note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01760" y="1911240"/>
              <a:ext cx="7099560" cy="389304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400" y="1901880"/>
                <a:ext cx="7118280" cy="39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294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522</Words>
  <Application>Microsoft Office PowerPoint</Application>
  <PresentationFormat>화면 슬라이드 쇼(4:3)</PresentationFormat>
  <Paragraphs>63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  두 개의 계층으로 나뉘어진 데이터 링크층</vt:lpstr>
      <vt:lpstr> 다중 접속 프로토콜</vt:lpstr>
      <vt:lpstr>12.1 임의접속(Random Access)</vt:lpstr>
      <vt:lpstr>임의접속(Random Access)(계속)</vt:lpstr>
      <vt:lpstr>임의접속(Random Access)(계속)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336</cp:revision>
  <cp:lastPrinted>2020-05-20T05:13:10Z</cp:lastPrinted>
  <dcterms:created xsi:type="dcterms:W3CDTF">2002-03-23T01:01:44Z</dcterms:created>
  <dcterms:modified xsi:type="dcterms:W3CDTF">2021-03-22T07:31:00Z</dcterms:modified>
</cp:coreProperties>
</file>