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notesSlides/notesSlide2.xml" ContentType="application/vnd.openxmlformats-officedocument.presentationml.notesSlide+xml"/>
  <Override PartName="/ppt/ink/inkAction2.xml" ContentType="application/vnd.ms-office.inkAction+xml"/>
  <Override PartName="/ppt/notesSlides/notesSlide3.xml" ContentType="application/vnd.openxmlformats-officedocument.presentationml.notesSlide+xml"/>
  <Override PartName="/ppt/ink/inkAction3.xml" ContentType="application/vnd.ms-office.inkAction+xml"/>
  <Override PartName="/ppt/notesSlides/notesSlide4.xml" ContentType="application/vnd.openxmlformats-officedocument.presentationml.notesSlide+xml"/>
  <Override PartName="/ppt/ink/inkAction4.xml" ContentType="application/vnd.ms-office.inkAction+xml"/>
  <Override PartName="/ppt/notesSlides/notesSlide5.xml" ContentType="application/vnd.openxmlformats-officedocument.presentationml.notesSlide+xml"/>
  <Override PartName="/ppt/ink/inkAction5.xml" ContentType="application/vnd.ms-office.inkAction+xml"/>
  <Override PartName="/ppt/notesSlides/notesSlide6.xml" ContentType="application/vnd.openxmlformats-officedocument.presentationml.notesSlide+xml"/>
  <Override PartName="/ppt/ink/inkAction6.xml" ContentType="application/vnd.ms-office.inkAction+xml"/>
  <Override PartName="/ppt/ink/inkAction7.xml" ContentType="application/vnd.ms-office.inkAction+xml"/>
  <Override PartName="/ppt/notesSlides/notesSlide7.xml" ContentType="application/vnd.openxmlformats-officedocument.presentationml.notesSlide+xml"/>
  <Override PartName="/ppt/ink/inkAction8.xml" ContentType="application/vnd.ms-office.inkAction+xml"/>
  <Override PartName="/ppt/ink/inkAction9.xml" ContentType="application/vnd.ms-office.inkAction+xml"/>
  <Override PartName="/ppt/notesSlides/notesSlide8.xml" ContentType="application/vnd.openxmlformats-officedocument.presentationml.notesSlide+xml"/>
  <Override PartName="/ppt/ink/inkAction10.xml" ContentType="application/vnd.ms-office.inkAction+xml"/>
  <Override PartName="/ppt/notesSlides/notesSlide9.xml" ContentType="application/vnd.openxmlformats-officedocument.presentationml.notesSlide+xml"/>
  <Override PartName="/ppt/ink/inkAction11.xml" ContentType="application/vnd.ms-office.inkAction+xml"/>
  <Override PartName="/ppt/ink/inkAction12.xml" ContentType="application/vnd.ms-office.inkAction+xml"/>
  <Override PartName="/ppt/notesSlides/notesSlide10.xml" ContentType="application/vnd.openxmlformats-officedocument.presentationml.notesSlide+xml"/>
  <Override PartName="/ppt/ink/inkAction13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28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427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8:29:13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725">
    <iact:property name="dataType"/>
    <iact:actionData xml:id="d0">
      <inkml:trace xmlns:inkml="http://www.w3.org/2003/InkML" xml:id="stk0" contextRef="#ctx0" brushRef="#br0">1411 9437 0,'18'0'39,"-1"0"-32,1 0 1,17 0 0,1 0 3,-1 0-6,0 0 2,0 0 2,18 0-1,0 0 0,0 0 0,0 0 0,18 17 0,34-17 0,-34 18 0,17-18 0,-17 0 0,17 0 1,-17 0-2,-19 0 1,19 0 0,-18 0 0,0 0 1,0 0-1,17 18 0,-17-18 0,18 0-1,-1 0 2,1 0-1,-18 0 0,0 0 0,-18 0 0,0 0 0,18 0 0,-35 0 0,-1 0 0,1 0-1,0 0 2,-1 0-1,1 17 0,17-17 0,-17 18 8,0-18-8,-1 0 0,36 0 0,-18 0 7,-17 0-7,17 0 1,1 0-2,-19 0 0,19 0 2,-19 0-1,36 0 0,-35 0 0,17 0 0,-17 0 1,17 0-2,18 0 2,-36 0-2,19 0 0,-1 18 2,-17-18-1,35 0 0,-36 0 0,19 0 0,-1 0 0,0 0 0,36 0 0,-18 17 0,-1-17 0,19 0 0,0 0 0,17 0 0,0 18 1,-17-18-2,-19 0 2,37 18-2,-36-18 2,-1 0-2,1 0 1,18 0 1,-1 0-2,-17 0 0,0 0 2,0 0-1,18 0 0,-1 0 0,1 0-1,-18 0 2,17 0-2,1 0 2,-18 0-2,0 0 2,0 0-1,-18 0 0,18 0 0,-18 0 0,18 0 0,-18 0 0,1 0 0,-1 0 0,0 0 0,0 0 0,1 0 0,17 0 0,-18 0 0,18 0 0,-18 0 0,0 0 0,18 0 0,-17 0 0,-1 0 0,0 0 0,0 0 0,-17 0 8,0 0-8,-1 0 0,1 0 8,0 0-8,-1 0 1,1 0 7,17 0 0,-17 0 1,17 0-3,-17 0 18</inkml:trace>
    </iact:actionData>
  </iact:action>
  <iact:action type="add" startTime="30789">
    <iact:property name="dataType"/>
    <iact:actionData xml:id="d1">
      <inkml:trace xmlns:inkml="http://www.w3.org/2003/InkML" xml:id="stk1" contextRef="#ctx0" brushRef="#br0">15328 9578 0,'18'0'118,"17"0"-109,-17 0-1,52 0 0,-17 0 0,0 0 0,35 0 0,1 0 0,-19 0-1,54 0 1,-54-18 1,36 18-1,0 0 0,-18 0 1,0 0-2,-35 0 1,0 0 0,-18 0 0,-17 0 0,17 0 1,18 0-2,-35 0 1,17 0 0,-17 0 1,35 0-2,-18 0 1,-17 0 1,-1 0-1,1 0-1,17 0 2,-17 0-2,-1 0 2,1 0-3,0 0 2,-1 0 0,1 0 0,0 0 1,-1 0-1,18 0 0,-17 0 0,17 0 0,-17 0 0,35 0-1,-35 0 10,17 0-9,-18 0 8,1 0-8,0 0 0,-1 0 0,-17 18 0,36-18 0,-19 0 0,19 0 8,-1 0-8,-17 0 0,17 0 0,0 0 1,18 0-1,0 0 0,0 0 1,17 0-1,1 0-1,-1 0 0,-17 0 1,18 0 0,-18 0 1,0 0-1,0 0-1,0 0 1,-18 0 0,18 0 0,0 0 0,17 0 0,-34 0 0,16 0 0,1 0-1,-17 0 0,-1 0 2,18-18-1,-35 18 1,17 0-2,-18-17 2,1 17-1,17 0-1,1 0 2,-19-18-2,19 18 2,-1 0-1,0-18-1,0 18 1,-17 0 0,17 0 1,-35-17-2,18 17 1,0 0 1,-1 0-2,1 0 1,-1-18 0,1 18 0,0 0 0,-1-18 8,1 18-8,17 0 0,-17 0 8,0 0-8,-18-17 0,17 17 0,1 0 1,0 0 7,-1 0-8,18 0 8,-17 0 0,0 0-8,-1-18 0,1 18 0,0 0 8,-1-17-8,1 17 8,0 0-1,-1 0 1,1 0-7,-1 0 6,1 0 2,17 0-1,-17 0 8,-18-18-16,18 18 8,-1 0 8,1 0 0,-18-18-16,18 18 7,-1 0 26</inkml:trace>
    </iact:actionData>
  </iact:action>
  <iact:action type="add" startTime="72637">
    <iact:property name="dataType"/>
    <iact:actionData xml:id="d2">
      <inkml:trace xmlns:inkml="http://www.w3.org/2003/InkML" xml:id="stk2" contextRef="#ctx0" brushRef="#br0">3175 12294 0,'-18'0'6,"1"0"13,-1 18-14,0-18 10,1 0-7,-1 0 1,1 0-1,-19 0 8,19 0-8,-1 0 0,0 0-1,-17-18 2,0 18-1,-18-35 0,-18 0 0,1-1 0,-1 1 1,1-18 4,-1-17-11,18 52 6,-17-35 1,17 18-2,17-18 2,-17 18-2,18-1 8,18 1-12,-19 0 3,19 17 2,-1-35 0,-17 18 1,35 17-1,-18-17-1,0 0 2,18 0-2,0 17 2,-17-17-1,17 17-1,0 0 2,0-17-1,0 0 0,0 17 0,0-17 0,17 0 0,1 35-1,17-36 1,-17 36 0,35-35 0,0 17 0,17 18 0,1-35 0,35 18 0,-18-19 0,71 19 0,-71-19 1,53 36-2,18-35 2,-36 17-2,-35 1 2,-17 17-1,-18-18-1,35 18 2,-17 0-1,-18 0-1,35 0 1,-18 0 0,1 0 1,35 18-1,-36 17 1,36-17-2,-18-1 1,18 19-1,0-36 2,0 35-1,-18 0 0,0-17 0,18 17-1,-53-17 2,0 17-2,17-35 2,-34 18-2,17-18 2,0 17-1,-36-17 0,-17 18 0,18-18 0,-1 18 0,1-1 0,-18 1 8,0 17 0,18-35-9,-1 18 1,-17-1 0,0 1 1,18 0-2,-18 17 1,0-17 0,0-1 0,0 36 0,0-18 0,0 1 0,0 17 0,0-18 0,0-17 0,0 17 0,0 18 0,0-36 0,0 19 0,-18-19 0,18 19 0,0-19 9,-17 18-9,-1-35 0,18 36 0,-18-36 0,1 17 0,17 1 0,-18 0 0,1-18 0,-1 17 0,-17 1 0,-1 0 8,19-18-8,-19 17 1,1-17-2,0 18 1,0-1 0,-1-17 1,1 0-2,0 0 1,0 36 0,-1-36 0,1 0 1,17 17-2,-17-17 0,17 0 1,-17 18 1,0 0-2,0-18 2,-1 17-2,-17-17 0,18 0 2,0 0-1,17 0 0,-17 0 0,0 0 0,-18 0 0,17 18 0,1-18 1,0 0-2,0 0 2,-1 0-2,1 0 2,0 0-1,17 0 0,-17 18-1,17-18 1,-35 0 0,36 0 0,-19 0 1,1 0-2,17 0 2,-34 0-1,16 0 0,1 0 0,0 0 0,-1 0-1,1 17 2,0-17-1,-18 0 0,35 0 1,-17 0-2,17 0 1,-17 0 1,17 0-3,1 0 3,-1 0-1,-17 18 0,17-18 0,-17 0 0,0 0 0,-1 0-1,1 0 1,18 0 1,-19 0-2,19 0 1,-1 0 0,0 0 0,1 0 0,-1 0 8,0 0-8,1 0 0,-1 0 17,-17 0-10,17 0 10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9:09:33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842">
    <iact:property name="dataType"/>
    <iact:actionData xml:id="d0">
      <inkml:trace xmlns:inkml="http://www.w3.org/2003/InkML" xml:id="stk0" contextRef="#ctx0" brushRef="#br0">21043 10583 0,'-17'0'141,"-19"0"-132,1 0-2,17 0 1,1 0 1,-1 0-2,-17 0 1,17 0 0,1 0 0,-19 0 1,-17 0-1,0 0 0,18 0-1,-18 0 3,0 0-3,0 0 1,18 0-1,-18 0 1,18 0 1,0 0-1,17 18 0,-35-18 0,18 0-1,17 0 3,-17 0-3,0 0 1,-18 0 0,17 18 0,-16-18 0,-1 0 1,0 0-3,0 0 2,17 17 0,1-17 0,18 0 0,-19 18 0,1-18 0,0 0 0,17 0 0,0 0 0,1 0 1,-1 0-2,-17 0 1,17 0 9,-17 0-10,17 0 10,-35 0-10,36 0 1,-18 0 9,17 0-1,0 0-8,1 0 0,-1 0 0,0 0 8,1 0 0,-1 0-8</inkml:trace>
    </iact:actionData>
  </iact:action>
  <iact:action type="add" startTime="8162">
    <iact:property name="dataType"/>
    <iact:actionData xml:id="d1">
      <inkml:trace xmlns:inkml="http://www.w3.org/2003/InkML" xml:id="stk1" contextRef="#ctx0" brushRef="#br0">19350 10583 0,'-35'0'118,"17"0"-109,0 0-1,-17 18 0,17-18 8,1 18-8,-1-18 1,0 17 6,1 1 34,17 0 182,35-1-216,-35 1 3,18-1-12,-1-17 3,1 18-1,0-18 7,-1 0-7,1 0 1,0 0 14</inkml:trace>
    </iact:actionData>
  </iact:action>
  <iact:action type="add" startTime="9449">
    <iact:property name="dataType"/>
    <iact:actionData xml:id="d2">
      <inkml:trace xmlns:inkml="http://www.w3.org/2003/InkML" xml:id="stk2" contextRef="#ctx0" brushRef="#br0">19967 10054 0,'0'18'55,"0"-1"-47,0 1 0,0 0 0,0-1 1,0 19-2,18 17 10,0-36-10,-18 1 1,17 17 0,1-17 8,-18-1-8,0 1 0,0 0 1,17-18 80,1 0 5,0 0-86,-1 0 0,19 0 9,-19 0-11,1 0 2,0 0 0,-1 0 17,-17-18-7</inkml:trace>
    </iact:actionData>
  </iact:action>
  <iact:action type="add" startTime="10616">
    <iact:property name="dataType"/>
    <iact:actionData xml:id="d3">
      <inkml:trace xmlns:inkml="http://www.w3.org/2003/InkML" xml:id="stk3" contextRef="#ctx0" brushRef="#br0">19738 10178 0,'18'0'64,"17"0"-48,-18 0-8,19 0-1,-19 0 10,19 0-9,-19 0 0,1 0 0,0 0 0,17 0 0,-17 0 0,-1 0 0,1 0 0,-1 0 8,1 0 57</inkml:trace>
    </iact:actionData>
  </iact:action>
  <iact:action type="add" startTime="36681">
    <iact:property name="dataType"/>
    <iact:actionData xml:id="d4">
      <inkml:trace xmlns:inkml="http://www.w3.org/2003/InkML" xml:id="stk4" contextRef="#ctx0" brushRef="#br0">21414 13353 0,'0'17'46,"-18"-17"3,18 18-25,-18-18 0,-17 0-16,17 0 2,1 0-4,-1 0 2,1 0 1,-1 0 6,0 0-6,1 0 6,-1 0-7,-17 0 17,17 0 86,0 0-103,18-18 8,0-17 8,0 17-8,0-17 0,0 17 0,0 1 0,0-1 0,0 1-7,0-1 5,18 0-6,-18 1 0,18-1 8,-18 0-8,17-17 9,-17 17-2,18 18-5,-18-17-4,18 17 2,-18-18 1,17 18-2,1-17 10,-18-1-9,18 18 9,-1 0-9,1-18 8,-1 1-1,1 17-6,-18-18-1,18 18 0,-1 0 7,19 0 1,-36-18-8,17 18 0,19 0 0,-1 0 7,-18 0 2,1 0-1,0 0-7,-1 0 15,1 0-1,0 0 9,-18 18-23,17-18-2,-17 18 1,18-18 1,-18 17-2,18 1 1,-1 0 0,-17-1 0,18-17 0,-18 18 0,17 17 7,-17-17 10,18-18-17,-18 17 8,0 1 1,0 0-1,0-1 7,0 1-7,0 0 8,0-1-8,-18 1 0,1 17 0,-1-35 8,1 18-16,17-1 9,-18-17-8,18 18-2,-18-18 0,18 18 17,-17-18-16,-1 0 0,0 0 0,18 17 0,-17 1 24,-1-18-23</inkml:trace>
    </iact:actionData>
  </iact:action>
  <iact:action type="add" startTime="44865">
    <iact:property name="dataType"/>
    <iact:actionData xml:id="d5">
      <inkml:trace xmlns:inkml="http://www.w3.org/2003/InkML" xml:id="stk5" contextRef="#ctx0" brushRef="#br0">22472 12065 0</inkml:trace>
    </iact:actionData>
  </iact:action>
  <iact:action type="add" startTime="45914">
    <iact:property name="dataType"/>
    <iact:actionData xml:id="d6">
      <inkml:trace xmlns:inkml="http://www.w3.org/2003/InkML" xml:id="stk6" contextRef="#ctx0" brushRef="#br0">22666 13317 0,'-18'0'14,"-17"0"11,0 0-17,0 0-1,17 0 1,-17 0 0,-1 0 1,1 0-1,0 18-1,-18-18 2,35 0-1,-17 0 0,0 0 0,17 0 0,-17 0 0,17 0 0,0 0 0,1 0 0,-18 0 16,17-18 24,18 1-24,-35 17-7,35-36-10,0 1 10,0 18 6,0-1-15,0 0 0,0 1 0,0-1 9,0-17-10,0 17 1,0 0-1,0 1 1,0-1 0,0-17 0,17 17 9,-17-17-2,18 17 1,-18 1-6,0-1 4,18 0 3,-1 1-9,1 17 15,-1-18-5,19 18-3,-19 0 2,1 0-2,0 0 1,-1 0 9,1 0-10,0 0 1,-1 0 0,1 0-8,-1 0 16,1 0 16,0 0-9,-1 0-23,-17 18 24,18-18-15,0 17 7,-1-17 9,-17 18-27,18-18 27,0 18-25,-1-18 24,-17 17-16,0 1-8,18-18 0,0 0 24,-18 18-24,17-18 0,-17 17 17,18-17-10,-18 18-6,0 0 5,0-1 3,17-17-9,-17 18 8,0-1 15,0 1-22,0 0 7,0-1 8,0 1 32,0 0-8</inkml:trace>
    </iact:actionData>
  </iact:action>
  <iact:action type="add" startTime="47922">
    <iact:property name="dataType"/>
    <iact:actionData xml:id="d7">
      <inkml:trace xmlns:inkml="http://www.w3.org/2003/InkML" xml:id="stk7" contextRef="#ctx0" brushRef="#br0">23125 13494 0,'-36'0'85,"19"0"-66,-1 0-5,0 0 2,-35 0 1,36 0-10,-1 0 1,1 0 0,-19 0 1,19 0 7,-1-18-8,0 18 1,1 0 5,-1 0-6,0 0 0,1 0 10,17-18-10,-18 18-1,1 0 9,-1-17 8,0 17-8,18-18-9,-17 1 10,-1-1-1,0 0 7,18 1-15,0-1 0,0 0 0,0 1 0,-17-1 0,17 0 0,0 1 0,0-1 0,0 1 0,0-1 0,0 0 0,0 1 0,0-1 0,0 0 1,0 1-2,0-1 1,0 0 1,0 1-1,0-18-1,0 17 8,0 0-5,0 1 6,0-1-8,0 0 8,0 1-9,0-1 2,17 0 6,1 18-6,0-17 7,-1-1 8,-17 0-17,18 18 2,0-17 14,-1 17-7,-17-18 0,18 18-8,-1 0 16,1 0-9,0-17 12,-1 17-5,19 0 2,-19 0-16,1 0 0,17 0 0,-17 0 9,17 0-9,-17 0 8,-1 0 7,-17 17-15,18-17 0,0 0 25,-18 18-26,17-18 10,-17 17 15,18-17-24,0 18-1,-1 0 18,-17-1-2,18 19-7,35-36 0,-36 0 0,-17 17-7,0 1 6,0 0-7,0-1 0,18-17 0,-18 36 1,0-19 6,18 18 2,-1-17-2,-17 0-6,0-1-2,0 1 9,0 0 2,0-1-3,0 1-7,0 0 8,0 17 7,0-18-4,0 1-6,0 0 4,-17-1-1,17 1 8,-18 0-17,18-1 9,-18-17-7,18 18-1,-17 0-2,17-1 4,-18-17-3,18 18 2,-17-1 5,-1 1-6,0-18 17,18 18-17,-17-18 7,17 17-6,-18 1 16,0-18-18,18 18 41,-17-1-15,-1-17 6,0 18-15,1-18 0,-1 0 1</inkml:trace>
    </iact:actionData>
  </iact:action>
  <iact:action type="add" startTime="86721">
    <iact:property name="dataType"/>
    <iact:actionData xml:id="d8">
      <inkml:trace xmlns:inkml="http://www.w3.org/2003/InkML" xml:id="stk8" contextRef="#ctx0" brushRef="#br0">8573 13370 0,'-18'0'126,"0"0"-93,-17 0-8,17 0-10,18-35-7,0 17 8,-17 1-8,-1 17 0,18-36 0,-18 19 9,18-18-9,0-1 7,-17 1-7,17 0 1,0 17-2,-18 0 2,18-34-2,0 34 2,0 0-2,0 1 2,0-19-1,0 19 0,0-19-1,18 1 1,-18 17-1,17 1 2,1-18-2,0 35 1,-18-18 0,17 0 2,1 1 5,0-1-7,-1 18 1,-17-18-1,18 18 0,0 0-2,17 0 3,-18 0 7,1 0-8,0-17 0,-1 17 0,1 0 15,0 0-6,-1 0-10,1 0 10,-18 17-9,35 1 0,-35 0 8,18-1-7,-1 1-1,1 0 7,0-18-7,-18 17 1,17 1-2,1-1 10,-18 1-9,0 0 0,0-1 0,18 1 0,-18 0 0,17-1 0,-17 1-1,0 0 0,0-1 4,0 1-5,0 0 1,0-1 9,0 18 9,0-17-17,0 0 8,0-1-8,-17 1 16,17 0-16,0-1 8,-18 1 8,18 0-16,-18-18-1,18 17 11,-17-17-11,17 18 1,-18-18 8,18 17-9,-18-17 10,18 18-9,-17-18 0,-1 18 0,1-18 9,-1 0-1,0 0 0,1 0-1,-1 0 9,0 0 0,1 0 0,-1 17-7,0-17-2,1 0 2,-1 36-10,1-36 9,-19 17 0,19-17 8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9:13:19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7009">
    <iact:property name="dataType"/>
    <iact:actionData xml:id="d0">
      <inkml:trace xmlns:inkml="http://www.w3.org/2003/InkML" xml:id="stk0" contextRef="#ctx0" brushRef="#br0">6897 11589 0,'-18'0'13,"1"0"20,-1 17-26,-17-17 1,-36 18 0,36-18 0,0 0 0,-1 0 0,1 0 0,0 0 1,-18 18-1,17-18 0,1 0 0,18 0 0,-19 0 0,1 0 0,0 0 0,17 0 1,-17 0-2,0 0 1,-1 0 1,1 0-2,17 0 1,1 0 0,-1 0 1,0 0 14,18-18-15,-17 18 1,-1-18 6,1 18-6,17-17 7,-36 17-8,36-18 0,-17 18 0,17-18-1,-18 1 11,0 17-11,1-18 2,17 1-4,-36-19 5,19 19-4,17-1 3,-36-17-2,19 35 1,-1-36 1,1 19 7,-1-18-9,18-1 10,-18 19-9,18-1 0,0 0 0,-17 18 0,-1-17 0,18-19 8,0 19 2,0-1 4,0 1 2,-18-1-8,18 0 0,18-17 0,0 17 8,-18 1-16,17 17 1,1-18-1,0 0-1,-1 18 10,1-17-9,-1 17 1,19-18-2,-19 18 2,1 0-2,17-18-1,-17 18 2,0 0 1,17-17-2,0 17 2,0 0-2,18 0 2,-35-18-1,17 18 0,18-17-1,-18 17 1,1 0 1,-1 0-1,-17 0 0,-1 0 0,19 0 0,-1 0 8,-18 0-8,19 0 8,-19 0 1,19 0-11,-19 0 3,19 17-1,-1-17 0,0 0 0,0 18 0,-17-18 0,17 17 0,-17-17 0,0 18 0,17 0 0,0-1 0,-17-17 0,-1 0 0,19 0 0,-19 18 0,19 0 0,-1-18 0,0 0 0,0 0 9,1 0-10,-19 0 2,1 0-3,-18 17 2,18-17 0,-1 0 0,1 0 9,0 0-9,-1 0 8,1 18-1,0-18 17,-1 0-24,-17 18 0,18-1 8,-1-17 1,-17 18-9,0 0 16,18-18 0,-18 17-16,0 1 9,18-18-9,-18 17-1,0 1 26,0 0-1,0-1-17,0 1 10,0 0-10,-18-1 1,18 1-8,0 0 16,-18-1 0,18 1-17,-17-18 11,17 17-11,-18 1 25,1-18-24,17 18 0,-18-1 8,-17-17 0,35 18-8,-18-18 0,0 18 8,-17-1 0,17-17-8,1 0 0,-1 0 0,0 0 0,1 18 1,-18 0-2,17-18 2,0 0-1,-17 0 1,17 17-3,1-17 2,-1 0 1,0 18-2,1-18 2,-1 0-2,1 0 2,-1 0 0,0 0 4,1 0-4,-1 0-1,0 0 9,1 0-10,-1 0 2,0 0-1,1 0 7,-1 0-7,1 0 15,-1 0-6,0 0 15,1 0-15,-1 0 103</inkml:trace>
    </iact:actionData>
  </iact:action>
  <iact:action type="add" startTime="60569">
    <iact:property name="dataType"/>
    <iact:actionData xml:id="d1">
      <inkml:trace xmlns:inkml="http://www.w3.org/2003/InkML" xml:id="stk1" contextRef="#ctx0" brushRef="#br0">18133 9719 0,'-35'0'142,"17"0"-125,-17 0-1,-1 0-9,19 0 9,-1 0-8,-17 0 8,17 0-7,-17 0 6,17 0 2,-17 0-9,0 0 8,17 0-8,0 0 11,1-18-14,-1 18 12,0-17-2,1 17-6,-1 0-1,18-18 0,-17 18-1,-1 0 1,0-18 0,1 18 7,-1-17-7,18-1 1,-18 18-1,1-17 9,-19-1-1,36 0-8,-17 18-2,17-17 4,-18-1 5,18 0 1,-17 1 0,-1-1 1,18 0-1,0 1-9,0-1 9,0-17 8,-18 35-6,18-18-12,0 1 10,0-1 0,0 0-7,0 1 7,0-1 8,0 0-8,18 1-2,0-1 3,-1 18-1,-17-17-8,18 17 0,17 0 16,-35-18-16,18 18 0,-1-18 8,1 18-8,35-17 9,-35 17-10,17-18 1,-18 18 0,1-18 1,17 1-2,-17 17 1,0 0 0,35-18 0,-36 18 1,1 0-2,-1 0 1,36-18 2,-35 18-4,0 0 2,-1 0 1,1 0 6,0 0-7,-1 0 1,1 0-1,0 0 0,-1 0 0,1 0-1,-1 0 1,1 0 1,0 0 7,17 0-9,-35 18 2,18-18-3,-1 0 3,-17 18-2,18-1 2,0-17-2,-1 18 1,1-18 9,-18 18-2,17-18-6,-17 17-2,18 1 10,0 17-1,-18-17 0,17-1-8,-17 1 1,18-18-2,-18 18 0,18-1 2,-1 1 8,-17 0-10,18-1 9,-18 19-8,18-1 8,-1-35-8,-17 17 0,0 1 0,0 17 10,18-17-4,-18 17 10,0-17 1,0 0-1,0-1-10,0 1 3,0-1-1,0 1 9,0 0-10,0-1 1,-18 1 9,1 0-2,-1-18-15,18 17 0,-35 1 17,17 0-2,0-18-15,18 17 0,-17-17 0,-1 0 9,0 0-2,18 18-7,-17-18 1,-18 0-2,35 18 2,-18-18-2,0 0 2,1 0 7,-1 17-7,0-17 6,1 0-1,17 18-4,-18-18 5,0 0-7,1 0 41,-1 0 46</inkml:trace>
    </iact:actionData>
  </iact:action>
  <iact:action type="add" startTime="64537">
    <iact:property name="dataType"/>
    <iact:actionData xml:id="d2">
      <inkml:trace xmlns:inkml="http://www.w3.org/2003/InkML" xml:id="stk2" contextRef="#ctx0" brushRef="#br0">18450 10689 0,'-17'0'8,"17"18"-1,-18-18 17,18 17-8,-18-17-8,1 0 15,-1 0-15,-17 18 17,17-18-17,1 0-1,-19 0 1,19 0 1,-36 0-2,17 0 1,-34 18 0,17-18 0,0 0 0,0 0 0,0 0 0,-17 0 0,34 17 1,-17-17-2,1 0 1,-1 0 1,35 0-2,-35 0 1,35 0 1,-34 0-1,34-17-1,0-1 1,-17 0 1,17 1-2,-17-1 1,0-17 0,17 0 8,-17 17-8,17 0 0,1 1 0,17-1 0,-18 18 0,0-35 0,1 35 0,17-18 0,-18 1 0,18-1 0,-18 0 0,1 1 0,-1-1 8,18-17 0,0 17 16,-18 18-24,18-18 0,0 1 9,0-1-9,18 0 0,-18 1 0,0-1 8,18 1-8,-1-1 0,-17-17 0,18 17 8,0 18-8,-1-35 0,1 17 8,0 0-9,-1 1 2,1 17-1,-18-18-1,35 1 2,-17 17-1,17-18-1,-17 18 2,-1 0-1,19-18-1,-1 18 10,-35-17-10,18 17 1,17 0 0,-18 0 0,1 0 0,17 0 0,1-18 0,-1 18 0,0 0 0,0 0 0,18 0 0,-17-18 0,17 18 0,-18 0 0,0 0 0,0 0 0,1 0 0,-1 0 0,0 0 0,1 0 0,-19 0 0,1 0 8,-1 0-8,1 0 0,0 18 0,-18 0 1,17-18-1,1 0 8,0 17-8,-1-17 8,-17 18-9,18-18 10,-18 18-9,0-1 0,18-17-1,-1 18 1,-17-1 1,0 1-1,18-18 0,-18 18 0,17-1-1,-17 1 1,0 0 0,18-1 0,0 1 0,-18 0 4,17 17 0,-17-18 4,18 1 0,-18 0 0,18-18-8,-18 17 0,0 1 8,0 0 1,17-1-1,-17 1-7,0 0-2,0-1 9,0 1 0,0 0-8,18-18 0,-18 17-1,0 1 10,0-1-2,0 1-6,0 17 7,0-17 0,0 0 0,0-1 0,0 1-7,0 0 6,-18-18-7,18 17 0,0 1 15,0-1-15,0 1 25,-17-18-10,17 18 26,0-1-1</inkml:trace>
    </iact:actionData>
  </iact:action>
  <iact:action type="add" startTime="68594">
    <iact:property name="dataType"/>
    <iact:actionData xml:id="d3">
      <inkml:trace xmlns:inkml="http://www.w3.org/2003/InkML" xml:id="stk3" contextRef="#ctx0" brushRef="#br0">19138 12188 0,'0'0'1,"-17"0"19,-1 0-3,0-17-8,1 17 5,17-18-6,-18 18 0,0-17 0,1 17 0,-1-18 0,0 0 0,-17 1 0,18 17 0,-19-18 0,1-17 0,0 35 0,17-18 0,-17 0 0,0 1 8,17-1-7,0 1-1,-17-1 0,0 0 8,-1 1-8,1-19 0,17 19 0,1-1 0,-1 18 0,1-18 0,-19 1 0,36-1 1,-35 1-2,35-1 1,-18-17 0,1 17 0,-19-17-1,19-1 2,17 19-1,-18-19 0,1 1-1,-1 0 8,0 17-7,18-17 1,0 17-2,-17 1 2,17-1-1,0 0 0,0 1 0,0-1 0,0 1 0,0-1 0,0 0 0,0 1-1,0-1 2,0 0-1,0 1 0,0-1 0,35 0 0,-35 1 0,35-1 0,0 1 8,-17-1-7,17 0-2,-17 1 1,17-1 1,18 0-1,-18 18 0,-17 0 0,17-17 0,1-1 0,-1 18 0,0 0 0,-17 0 0,17-18-1,0 1 2,1 17-1,-19 0 0,1 0 0,0 0 0,-1 0 0,19 0 0,-19 0 8,36 0-7,-18 17 6,-17-17-8,17 36 1,1-36 1,-19 0-2,18 17 1,-17 1 1,17 0-2,-17-18 2,0 17-2,-1-17 1,1 36 1,0-36-2,-1 17 3,1-17 0,0 18-5,-18-1 2,35 1 2,-18 0-2,1-1 1,-18 1 1,35-18-1,-35 35-1,36-17 10,-36 17-8,17-17 9,-17-1-11,0 1-1,18 0 3,-18-1-2,18 1 9,-18 17-9,17-35 1,-17 18 1,0 0 7,18-1-8,-18 1 0,0 17 8,0-17 0,17-1 1,-17 1-10,0 0 0,0-1 0,0 1 1,0 0 1,0-1-1,0 1 0,0 17 0,-17-17 0,17-1 0,-18 19 0,1-19 1,-1 1-2,18 17 1,-18-17 0,-17 0 0,35-1 1,-18 18-2,1-35 1,-1 18 0,18 17 0,0-17 8,-18 0 1,1-18 39,17 17-40</inkml:trace>
    </iact:actionData>
  </iact:action>
  <iact:action type="add" startTime="70803">
    <iact:property name="dataType"/>
    <iact:actionData xml:id="d4">
      <inkml:trace xmlns:inkml="http://www.w3.org/2003/InkML" xml:id="stk4" contextRef="#ctx0" brushRef="#br0">19950 13053 0,'0'0'0,"-18"0"19,0 0 14,1 0 8,-36 0-26,17 0-6,19 17-1,-36-17-1,0 0 1,0 0-1,-17 0 2,17 0-1,-18 0 0,-17 0-1,0 0 1,-1 0 0,1 0 0,-35 0 1,17-17-1,18-1 0,-18 1 0,35 17 0,1 0 0,-1-18-1,18 18 2,18-18-1,17 18 0,1-17 0,-1 17 0,-17-18 0,17 0 0,1 18 8,-19 0-7,36-35-2,-35 35 1,35-18 0,-35 1 0,17 17-1,18-18 2,-17 18-1,-1-18 0,0 18 0,18-17 0,-17 17 0,-1-18-1,18 1 2,-18 17-2,18-36 1,-17 36 1,17-35-2,0 17 2,-18 1-1,18-1 0,0-17 0,-18 17 0,18 1 0,0-19-1,-17 36 2,17-17-2,0-19 1,0 19 9,0-19-1,17 19 0,-17-1-8,18 18 8,0-17-8,-1 17 0,19-18 8,-19 0-8,19 18 0,-1-17 0,0-1 1,18 0-1,-18 1 0,1 17 0,-1-18 0,0 0 0,0 1 0,18 17-1,-35-18 1,17 18 0,-17 0 0,17-18 0,-17 18 0,17 0 0,-17 0-1,-1 0 2,19 0-1,-19 0 0,19-17 0,-19 17 0,1 0 0,17 0 0,0 0 0,1 0 0,-1 0 0,0 0 0,-17 0 0,35 0 0,-18 0 0,0 0 0,-17 0 0,0 0 0,34 0 0,-34 0 0,0 0 0,-1 0 0,19 0 1,-19 0 7,1 0-8,0 0 0,-1 0 0,19 0 8,-19 0 0,-17 17-8,35-17 0,-17 0 8,-18 18-8,18-18 0,-1 0 0,1 0 0,-18 18-1,18-18 1,-1 17 8,1-17-8,-18 18 1,18-18-2,-1 0 2,-17 18-1,18-18 0,-1 17 7,-17 1 9,18 0-16,-18-1 7,18-17-6,-1 36-1,-17-19 9,18 1-10,-18-1 1,18-17 0,-1 18 0,-17 0 0,0-1 1,0 1-1,18 0-1,-18-1 2,0 1-1,18 0 0,-18-1 0,17 1 0,-17-1 0,0 1 0,0 0 8,18-18 0,-18 17-8,0 1 0,0 0 24,0-1-1,0 1 11,0 0-36,0-1 98</inkml:trace>
    </iact:actionData>
  </iact:action>
  <iact:action type="add" startTime="75056">
    <iact:property name="dataType"/>
    <iact:actionData xml:id="d5">
      <inkml:trace xmlns:inkml="http://www.w3.org/2003/InkML" xml:id="stk5" contextRef="#ctx0" brushRef="#br0">19032 13741 0,'-17'0'14,"-1"0"26,18 17-32,-18-17 32,-34 0-14,34 0-11,-17 0 9,17-17-16,0-1 1,1 0-2,17 1 2,-18-1-2,0 1 1,18-1 0,-17 18 0,17-35 0,0 17 1,-18-17-2,-17 17 1,35-17 0,0 17 0,-18-35 0,18 36 0,0-19 8,0 19 8,0-19-16,18 36 9,0-17-9,-1-1-1,1 18 0,-1 0 4,19-18-5,-19 18 1,1-17 2,35 17-1,-18 0 0,-17 0 0,17-18 0,0 18-1,18 0 2,-17 0-1,-19 0 0,18-17 0,-17 17 0,17 0 0,-17 0 0,0 0 0,-1 17 0,19-17 8,-19 18-9,1-18 1,0 17 9,17-17-10,-35 18 1,17-18 9,-17 18-2,18-18-5,0 0-4,-18 17 3,17-17 8,-17 18-10,18 0 1,-18-1-1,18 1 10,-18 0-9,0-1 9,17 1-10,-17-1 10,0 1-3,0 0 3,0-1-1,0 1-9,0 0 1,-17-18 2,-1 35-3,0-17 1,1-18 0,-1 17-1,0 1 2,1-18-1,-1 18 0,-17-18 0,0 17 0,17-17 0,0 0 0,-17 0 0,17 0 8,-17 18-8,17-18 8,1 0-8,-1 0 0,1 0 8,-1 0-8,-17 17 0,17 1 0,-17-18 8,17 0-8,0 18 0,1-18 1,-1 17-2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9:18:22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0315">
    <iact:property name="dataType"/>
    <iact:actionData xml:id="d0">
      <inkml:trace xmlns:inkml="http://www.w3.org/2003/InkML" xml:id="stk0" contextRef="#ctx0" brushRef="#br0">5556 7020 0,'0'0'1,"0"18"10,-17-18 4,17 18-8,-18-18-3,0 0 2,18 17 3,-17-17-2,-1 0 18,0 18-17,1-18 0,-1 17 0,-17 1 0,17-18 0,1 0 0,-19 18 0,19-18 0,-1 17 0,0-17 0,-17 0 8,17 18 0,1 0 1,-1-18-9,1 0-1,-1 0 9,0 0 1,1 0-10,-1 0 2,0 0-1,1 0 1,-1-18-2,0 18 1,1 0 0,-1-18-1,1 18 1,-19-17 1,36-1-2,-17 18 1,-19-35 1,19 17-3,-19 18 3,19-35-2,-1 35 1,1-18 1,-1 1-1,0-1 0,1 0 0,-1 1 0,-17-1 0,17-17 0,0 35 0,1-35 0,17-1 0,-36 36 0,36-35 0,0 0 7,-17 35-7,17-18 1,0-17-1,-18 35 0,18-18 0,0 1-1,0-1 2,0 0-2,0 1 2,0-1-1,0 0 0,0 1 0,0-1 0,0-17 0,18 35 1,-18-36-2,35 1 2,-35 18-2,35-19 1,1 1 9,-19 17-9,1 1-1,17 17 1,-17-18 1,0 0-2,-1 18 2,1-17-1,17 17-1,0-35 0,1 35 2,-1-18-2,0 18 1,0-18 0,1 18 0,-1 0 1,-17-17-1,17 17-1,-17 0 2,-1 0 8,1 0-13,-1 0-1,1 0 5,17 17 0,18 1 0,-17 0 1,-19-1-2,19-17 1,-1 18 0,0-1 1,0 1-2,1 0 1,-1 17 0,0-17 0,0-1 0,18 1 1,-35 0-2,17 17 1,-17-35 0,0 17 0,-1 1 0,1 0 0,-1-1 0,1 19 9,0-19-2,-18 19-6,0-1 6,17-17-7,-17-1 1,0 1-1,0-1 7,0 1-5,0 0 4,0-1-6,0 1 7,0 0-5,0-1-4,0 1 11,0 0 0,-17-1-2,-1 1-7,18-1 1,-18 1-2,1-18 1,-1 18 0,1-18 0,-1 17 0,0 1 1,1-18-2,-1 0 1,0 18 1,1-18 6,-1 17-4,0-17-5,-17 18 9,18-18-7,-1 0 0,0 0 8,1 0-8,-1 0 1,0 18-1,1-18 0,-1 0 0,18 17-1,-18-17 2,1 0-1,-1 0-1,1 0 26</inkml:trace>
    </iact:actionData>
  </iact:action>
  <iact:action type="add" startTime="63682">
    <iact:property name="dataType"/>
    <iact:actionData xml:id="d1">
      <inkml:trace xmlns:inkml="http://www.w3.org/2003/InkML" xml:id="stk1" contextRef="#ctx0" brushRef="#br0">6438 7902 0,'-17'-17'77,"-1"17"-60,0 0-1,1 0-8,-1 0 8,0 0-9,1 0 1,-19 0 10,1 0-11,18 17 1,-36 1 0,35 17 0,-17-17 0,17-1 1,-17 1-3,-53 35 3,88-35-1,-18-1 1,0 1-2,18 0 1,0 17 0,-35-18 0,35 1 0,0 17 2,0-17-3,-18 17 1,18-17 0,0 17 0,0-17 8,0-1 0,0 1-8,18-18 31,0 0-31,17 0 0,0 0 0,18 0 0,-18 0 0,1 0 0,-1 0 1,-17 0-2,-1 0 1,1 0 0,0 0 16,-1 0 16,-17-18-6,18 18-27,-18-17 25,17 17-17</inkml:trace>
    </iact:actionData>
  </iact:action>
  <iact:action type="add" startTime="64802">
    <iact:property name="dataType"/>
    <iact:actionData xml:id="d2">
      <inkml:trace xmlns:inkml="http://www.w3.org/2003/InkML" xml:id="stk2" contextRef="#ctx0" brushRef="#br0">6597 8202 0,'18'0'117,"-18"35"-100,0 1-10,0-1 2,0-17-1,0 17-1,0-18 1,0 1 1,0 0-1,0-1 0,0 1 8,17-18 232</inkml:trace>
    </iact:actionData>
  </iact:action>
  <iact:action type="add" startTime="66914">
    <iact:property name="dataType"/>
    <iact:actionData xml:id="d3">
      <inkml:trace xmlns:inkml="http://www.w3.org/2003/InkML" xml:id="stk3" contextRef="#ctx0" brushRef="#br0">5045 9384 0,'17'0'197,"19"0"-187,-1 0-3,-17 0 1,17 0 0,18 0 0,0 0 0,0 0 0,0 0 0,-1 0 0,19 0-1,-18 0 2,-18 0 0,18-18-2,0 18 1,0-17 0,-18 17 1,0 0-2,1 0 1,-19 0 1,36-18-2,-17 18 2,-1-18-2,-17 18 1,17 0 0,0 0-1,0 0 2,-17-17-2,0 17 2,35-18-1,-36 0-1,1 18 2,17 0-1,-17 0 8,-1 0 0,1-17 8,0 17-16,-1 0 25</inkml:trace>
    </iact:actionData>
  </iact:action>
  <iact:action type="add" startTime="70873">
    <iact:property name="dataType"/>
    <iact:actionData xml:id="d4">
      <inkml:trace xmlns:inkml="http://www.w3.org/2003/InkML" xml:id="stk4" contextRef="#ctx0" brushRef="#br0">21026 9472 0,'17'0'101,"1"0"-92,-1 0-1,1 0-1,35 0 1,0 0 0,18-18 0,52 18 1,0 0-1,-17-17 0,53 17 0,-18-18 0,-17 1 1,-19 17-2,1-18 0,-18 18 2,-17 0-1,17 0 0,-35-18 0,0 18 0,0 0 0,-18 0 0,1 0 0,-1 0 0,-18 0 0,36 0 1,-35 0-2,0 0 1,-1-17 0</inkml:trace>
    </iact:actionData>
  </iact:action>
  <iact:action type="add" startTime="72721">
    <iact:property name="dataType"/>
    <iact:actionData xml:id="d5">
      <inkml:trace xmlns:inkml="http://www.w3.org/2003/InkML" xml:id="stk5" contextRef="#ctx0" brushRef="#br0">4780 13970 0,'18'0'45,"17"0"-26,-17 0-12,-1 0 2,19 0-2,-19 0 1,1 0-1,17 0 1,0 0-1,18 0 2,0 0-1,18 0 0,17-18 0,36 18 0,-1-35 0,18 35 0,-70 0 1,-1 0-2,-17 0 2,0 0-2,-18-18 1,36 18 8,-53 0 1,-1 0-5,18 0-9,-17 0 13,0 0-8,-1 0 8,1 0-8,-18-17 0,18 17 16,-1 0 0,1 0-7,0 0-10,-1 0 17,1 0 39</inkml:trace>
    </iact:actionData>
  </iact:action>
  <iact:action type="add" startTime="74857">
    <iact:property name="dataType"/>
    <iact:actionData xml:id="d6">
      <inkml:trace xmlns:inkml="http://www.w3.org/2003/InkML" xml:id="stk6" contextRef="#ctx0" brushRef="#br0">21149 13935 0,'18'0'66,"17"0"-53,-17 0-4,17 0-1,0-18-1,18 18 2,-18 0-2,18 0 2,-17 0-1,52-18-2,-35 18 3,0 0-1,-18 0-1,18 0 2,0 0-2,0-17 2,0 17-1,-18 0-1,18 0 1,-18 0 0,0 0 0,-17 0 0,35 0 0,-36 0 0,1 0 0,0 0 1,-1 0-1,1 0-1,0 0 1,-1 0 1,1 0-2,0 0 10</inkml:trace>
    </iact:actionData>
  </iact:action>
  <iact:action type="add" startTime="83409">
    <iact:property name="dataType"/>
    <iact:actionData xml:id="d7">
      <inkml:trace xmlns:inkml="http://www.w3.org/2003/InkML" xml:id="stk7" contextRef="#ctx0" brushRef="#br0">19456 11642 0,'35'0'72,"0"-18"-66,18 0 3,0 1-1,53-19 0,17 1 0,19 35 0,-19-17 0,53-1 0,-17-17 0,-18 17 0,36 0 0,-54 1 0,-17 17 1,0-18-2,-53 18 1,0 0 0,-18 0 1,-17 0-1,17 0-1,0 0 1,-17 0 0,17 0 0,-17 0 1,35 0-1,-18 0 0,0 0 0,-17 0 1,17 0-2,-17 0 1,17 0 8,-17 0 0,-1-18-9,1 18 2,-1 0-1,19 0 15,-19 0 18</inkml:trace>
    </iact:actionData>
  </iact:action>
  <iact:action type="add" startTime="84537">
    <iact:property name="dataType"/>
    <iact:actionData xml:id="d8">
      <inkml:trace xmlns:inkml="http://www.w3.org/2003/InkML" xml:id="stk8" contextRef="#ctx0" brushRef="#br0">20003 12118 0,'0'-18'102,"35"18"-91,-18-17-5,72-19 11,-1 19-11,0-1 2,35-17 1,-17 0-1,-17 35 0,-1 0 0,-35-18 0,0 0 0,-1 18 0,-16 0 0,-1 0 0,0-17 0,1 17 1,-1 0-2,0 0 2,-17 0-2,17 0 1,18-18 0,-35 18 0,-1 0 0,19 0 0,-1 0 0,-18 0 0,1 0 0,0 0 0,17 0 8,-35-18 2,18 18-12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9:20:03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81">
    <iact:property name="dataType"/>
    <iact:actionData xml:id="d0">
      <inkml:trace xmlns:inkml="http://www.w3.org/2003/InkML" xml:id="stk0" contextRef="#ctx0" brushRef="#br0">5415 4851 0,'-17'0'13,"-19"0"-3,19 0 5,-1 0-7,-17 0 8,-18 0 0,17 0-8,1 0 0,-18 0 0,0 0 0,18 0-1,-35 0 2,34 0-1,-17 0 1,-17 0-2,17 0 2,18 0-1,-1 0-1,-17 0 1,36 0 0,-1 0 1,0-18 6,1 18-13,-1 0 4,1 0 2,17-18 1,-18 18 0,0-17-2,1-1 1,-1 1 9,0-1-10,18 0 1,-17 1 0,17-1 8,0 0-8,0 1 1,-18 17-2,18-18 2,0 0-2,0 1 1,0-1 0,0 0-1,0-17 1,0 0 0,0 17 8,18-17-8,-1 0 1,1 17-2,17-17 1,-35 0 1,36 17-2,-19 0 1,18-17 0,1 35 1,-1-35-2,-17 17 1,17 18 1,-17-18-1,-1 1 0,19 17-1,-19 0 2,1-18-1,17 18 0,-17-17 0,17 17-1,0 0 2,1 0-2,16 0 2,19 0-1,-18-18 0,17 18 0,-17 0 0,-35 0-1,17 0 2,1 0-1,-19 0 0,1 0 0,0 0-1,-1 0 2,1 0-1,-1 18 0,19-18 8,-1 17-8,-35 1 0,18-18 0,17 0-1,-35 17 1,35-17 0,-35 18 0,18 0 0,-1-18 0,1 17 0,0 1 8,-1-18-7,1 18-2,0-18 10,-18 17-10,17 1 18,-17 0 8,0-1-26,0 1 10,18-18-8,-18 17 15,0 1-10,0 0-5,0-1 14,0 1-15,0 17 9,0-17-2,0 0 1,0-1-8,0 1 16,-18-18-16,18 17 0,-17 1 7,17 0-7,0-1 8,-36-17-7,36 18 8,-17-18-9,-1 18 23,0-1-14,1-17 6,-1 0-7,18 18 1,-35-18-1,17 0 8,18 18 0,-17-18-17,-1 0 9,0 0 10,18 17-3,-35-17 48,35 18-63,-18-18 25,1 0 6</inkml:trace>
    </iact:actionData>
  </iact:action>
  <iact:action type="add" startTime="9411">
    <iact:property name="dataType"/>
    <iact:actionData xml:id="d1">
      <inkml:trace xmlns:inkml="http://www.w3.org/2003/InkML" xml:id="stk1" contextRef="#ctx0" brushRef="#br0">20443 4974 0,'0'0'1,"-17"0"18,-1 0-2,1 0-8,-1 0-2,0 0 1,1 0 0,-1 0 0,-17 0 0,-18 0 0,0 0 0,0-17 0,0 17 0,-17-18 1,-1 0-2,0 1 1,-17-19 0,18 19 0,-1-1 0,1 0 0,17-17 1,17 18-2,-17-1 1,18-17 0,0 17 0,0 0 0,35 1 0,-18-1 0,18 0 0,0 1 0,-18 17 2,18-18-4,0 0 2,-17 1 0,17-1 1,0 1-1,0-19 0,0 1-1,0 17 1,0-17 0,0 0 2,0 0-4,17-18 2,1 0 1,17 17-3,-17 19 3,0-36 0,17 18-2,0 17 1,-17-17 0,35-1 0,17 19 0,-17-19 0,35 1-1,-35 18 2,-35-1-1,17 0 1,-17 18-2,35 0 1,-36 0 0,19 0 0,-19 0 1,36 0-2,-18 0 1,1 0 0,17 0 0,0 0 1,-1 0-2,19 0 1,-36 0 0,18 0 0,0 0 1,-35 0-2,17 0 1,18 0 0,-53 36 1,18-36-2,-1 0 2,-17 17-2,18-17 1,0 0 10,-18 18-11,17-18 0,1 17 1,-18 1 0,17 0 17,-17-1-17,0 1 0,0 0-1,18 17 9,0 0-8,-18 18 0,0-18 0,0 1 1,17-19-2,-17 19 1,18-19 1,-18 1-2,0 17 1,0-17 7,0-1-7,0 19 1,0-19-1,0 1 0,0 17 8,0-17 1,0 0-3,0-1 11,0 1-1,0-1-16,0 1 25,0 0-10,-18-1 2</inkml:trace>
    </iact:actionData>
  </iact:action>
  <iact:action type="add" startTime="11745">
    <iact:property name="dataType"/>
    <iact:actionData xml:id="d2">
      <inkml:trace xmlns:inkml="http://www.w3.org/2003/InkML" xml:id="stk2" contextRef="#ctx0" brushRef="#br0">20267 16792 0,'-18'0'69,"-17"0"-43,0 0-11,0 0 1,-1 0 1,19 0-9,-1 0 0,0 0 1,1 0-2,-18 0 1,17 0-1,18-17 1,-35 17 0,17 0 8,0 0-8,1 0 0,-19 0 0,19-18 0,-1 0 8,0 1-8,1-1 1,-1 18-2,1-18 2,-1 1-2,0-1 10,1 18-2,17-35-6,0 17-2,0 1 9,0-1-8,-18 18 0,18-18-1,-18 1 2,18-1-1,0 0 0,0-17 7,0 17 2,0-17-9,0 18 0,0-1 0,18-17 0,0 17 0,17-17 0,-35 17 0,18 0 0,17-34 0,0 16 8,-17 19-8,-1-1 0,19-17 0,-19 35 0,1-36 1,17 36-2,-17-17 10,17 17-10,-17 0 12,-18-18-14,17 18 4,1 0-2,0 0 2,17 0 7,-17 0-9,-1 0 1,1 0 0,17 0 0,0 0 0,1 0 0,-1 0 0,0 0 0,18 0 1,-18 0-2,18 0 0,-17 0 2,-19 0-1,1 18 0,0-1 0,-1-17-1,1 18 10,0 0-1,-18-1-8,17-17 0,1 18 0,-1-18 0,-17 18 1,0-1-2,18 1 1,0 17 8,-1-17-8,1-1 1,-18 19-2,0-19 2,35 1-1,-35 0 8,18-1-8,-18 1 0,0 0 7,18-1 18,-18 1-9,0-1-8,0 1 0,0 0 1,0-1-2,0 1-8,-18 0 9,18-1-7,0 1-3,-18 0 3,1-18-1,-1 35 0,0-18 0,1 1-1,-1 0 2,0-1-1,-17 19 9,18-19-1,-1-17-8,-17 36 6,17-36 3,18 17-9,-18 1 9,1-18-9,-1 0 8,18 18-8,-18-18 16,1 17 7,-1-17 9,0 0-7,18 18-26,-17-18 17,17 17-16,-35-17 23,17 0 2,0 0-8,18 18-17,-17-18 0,-1 0 8,0 0-9,1 0 18,-1 0 7,0 0-17,1 0-6,-1 0 15,1 0 24</inkml:trace>
    </iact:actionData>
  </iact:action>
  <iact:action type="add" startTime="18345">
    <iact:property name="dataType"/>
    <iact:actionData xml:id="d3">
      <inkml:trace xmlns:inkml="http://www.w3.org/2003/InkML" xml:id="stk3" contextRef="#ctx0" brushRef="#br0">4427 16739 0,'0'-17'62,"18"17"-53,0 0 15,17 0-8,0 0-7,-17 0-1,17 0 0,18 0-1,18-18 1,-1 18 0,36 0 1,35 0-2,-17-18 2,70 18-1,-18-17-1,-17 17 1,17 0 0,-35 0 0,-53 0 0,-17 0 0,0 0 0,-36 0 0,0 0 0,-17 0 0,17 0 0,-17 0 0,-1 0 0,1 0 8,0 0-7,-1 0-2</inkml:trace>
    </iact:actionData>
  </iact:action>
  <iact:action type="add" startTime="20897">
    <iact:property name="dataType"/>
    <iact:actionData xml:id="d4">
      <inkml:trace xmlns:inkml="http://www.w3.org/2003/InkML" xml:id="stk4" contextRef="#ctx0" brushRef="#br0">6156 16193 0,'0'17'94,"0"1"-77,0-1 39,0 1-32,18 17 0,-18-17 0,17-18-16,-17 18 8,18-18 0,-18 17-8,0 1 0,0 0 8,18-18-7,-18 17 7,17-17-9,1 18 58,-1-18-43,1 0 34</inkml:trace>
    </iact:actionData>
  </iact:action>
  <iact:action type="add" startTime="21882">
    <iact:property name="dataType"/>
    <iact:actionData xml:id="d5">
      <inkml:trace xmlns:inkml="http://www.w3.org/2003/InkML" xml:id="stk5" contextRef="#ctx0" brushRef="#br0">6562 16228 0,'0'17'54,"0"19"-45,-18-19-1,0 1-1,1 35 1,-1-53 0,0 35 0,18-17 16,-17-18-16,-1 0 57,18 17-49,-17-17 0,17 18 15,-18-18 50</inkml:trace>
    </iact:actionData>
  </iact:action>
  <iact:action type="add" startTime="22521">
    <iact:property name="dataType"/>
    <iact:actionData xml:id="d6">
      <inkml:trace xmlns:inkml="http://www.w3.org/2003/InkML" xml:id="stk6" contextRef="#ctx0" brushRef="#br0">6297 16175 0,'18'0'71,"-18"18"-63,17-18 0,1 17 1,0 1-2,-1 17 1,1-35-1,0 35 1,-18-17 1,17 0-2,1-18 1,-18 17 0,0 1 8,17-18-7,-17 18 15,18-18-17,-18 17 1,18-17 9,-18 18 199,17-1-192,19 1-1,-36 0-14,17-1 23,-17 1 16</inkml:trace>
    </iact:actionData>
  </iact:action>
  <iact:action type="add" startTime="23714">
    <iact:property name="dataType"/>
    <iact:actionData xml:id="d7">
      <inkml:trace xmlns:inkml="http://www.w3.org/2003/InkML" xml:id="stk7" contextRef="#ctx0" brushRef="#br0">6615 16175 0,'17'0'133,"-17"18"-125,18-18 1,-18 17-2,18 1 9,-1-18-8,-17 17 0,0 1 0,0 0 0,18-18 1,-18 17-1,0 1 8,0 0-8,17-1 1,-17 19 5,0-19 2,0 18 1,0-17-1,0 0 0,0-1-1,0 19 1,0-19-1,0 1 2,0 0-9,-17-18 8,17 17-9,0 1 18,-35-1 0</inkml:trace>
    </iact:actionData>
  </iact:action>
  <iact:action type="add" startTime="41985">
    <iact:property name="dataType"/>
    <iact:actionData xml:id="d8">
      <inkml:trace xmlns:inkml="http://www.w3.org/2003/InkML" xml:id="stk8" contextRef="#ctx0" brushRef="#br0">512 7691 0,'17'0'126,"18"0"-108,1 0-3,-19 0-7,36 0 1,-35 0-2,17 0 1,0 0 0,18 0 0,-17 0 1,17 0-2,17 0 1,36 0 0,-18 0 1,-17 0-2,35 17 1,-1 1 0,1-18 1,0 35-2,-18-35 1,0 0 0,-17 0 4,17 0-8,-35 0 5,0 0-2,0 18 1,-35-18 1,-1 0-1,1 0 0,-1 0 0,1 0-1,0 0 2,17 0 6,-17 0-6,-1 0-1,1 0 0,17 0-1,-17 0 1,0 17 1,17-17-2,0 0 1,0 0 0,1 0-1,17 0 2,-18 0-2,0 0 2,0 0-2,18 0 2,-17 0-2,-1 0 1,18 0 1,-18 0-1,0-17-1,18 17 2,-17 0-1,-1 0-1,0 0 2,0-18 0,1 18-2,-19-18 1,1 18 0,0 0 0,17 0 0,-18-17 1,1-1-2,17 18 1,-17 0 0,0 0 0,-1 0 1,1-17 7,0 17-6,-1 0-5,1 0 3,0-18 8,-1 18-9,1-18 2,17 18 7,-17 0 0,-1 0-8,-17-17 0,36 17-1,-19 0 10,19-18-2,-19 0-5,1 18-3,-1 0 8,1 0 2,0 0-10,-1-17 2,19 17-1,-19 0 8,19 0-8,-36-18 0,17 18 0,1 0 16,-1-18-7,1 18-9,0 0 15,-1 0-6,1 0-1,0 0 8,-1 0-8,1 0-1,-18-17 9,18 17 17</inkml:trace>
    </iact:actionData>
  </iact:action>
  <iact:action type="add" startTime="45162">
    <iact:property name="dataType"/>
    <iact:actionData xml:id="d9">
      <inkml:trace xmlns:inkml="http://www.w3.org/2003/InkML" xml:id="stk9" contextRef="#ctx0" brushRef="#br0">21625 7408 0,'0'0'1,"18"0"2,0 0 7,-1 0-3,18 0 2,1 0-1,-19 0 1,1 0-3,17 0 2,-17 0 1,0 0-1,-1 0 1,19 0 5,-19 0-6,1 0 8,17 0 0,-17 0-7,-1 0-1,1 0-1,17 0 1,1 0 0,-19 0 1,18 0-1,18 0-1,0 0 1,-17 0 0,16 0 0,-16 0 0,17 0 1,0 0-1,-18 0-1,18 0 1,0 0 1,0 0-1,17 0 0,-17 0 0,18 0-1,34 0 2,-52 0-2,36 0 2,-19 0-1,-17 0 0,35-17 0,-35 17 0,35 0-1,-35 0 0,18 0 2,-18 0-1,17 0 0,-17 0 0,0 0 0,0 0 0,-35 0 0,35 0 0,-18 0 1,-17 0-2,-1 0 1,18 0 0,1 0 1,-1 0-2,-17 0 1,-1 0 0,19 0 0,-1-18 9,-18 18-10,36-18 1,-35 18 1,0 0-1,17 0-1,-17 0 2,-1 0-1,1 0-1,0 0 1,-1-17 1,1 17 15,-1 0 0,1 0 24,-18-18-17,18 18 41</inkml:trace>
    </iact:actionData>
  </iact:action>
  <iact:action type="add" startTime="47681">
    <iact:property name="dataType"/>
    <iact:actionData xml:id="d10">
      <inkml:trace xmlns:inkml="http://www.w3.org/2003/InkML" xml:id="stk10" contextRef="#ctx0" brushRef="#br0">723 14923 0,'18'0'94,"-1"0"-77,1 0-9,17 0 0,1 0-1,17 0 2,35 0-2,-18 0 1,19 0 1,-1 17-2,-18 1 1,36-18 0,-35 17 0,17 1 0,-35-18 0,0 0 0,-18 0 0,18 0 0,0 0 0,0 0 0,0 0 0,35 18-1,-18-18 1,54 17 1,17-17-1,53 0 0,-35 0 0,0 0 0,17 0 0,0 0 0,-35 0 0,-17 0 0,-54 0 0,1 0 0,-36 0 0,1 0 0,-19 0-1,1 0 2,-1 0 8,1 0-2,17 0-7,-17 0 0,0 0 0,17 0-1,0 0 2,-17 0-1,-1 0-1,1 0 10,0 0 7,-1 0 8,1 0-24,0-17 0,-1 17 9,-17-18-10,18 18 10,0 0 22</inkml:trace>
    </iact:actionData>
  </iact:action>
  <iact:action type="add" startTime="50000">
    <iact:property name="dataType"/>
    <iact:actionData xml:id="d11">
      <inkml:trace xmlns:inkml="http://www.w3.org/2003/InkML" xml:id="stk11" contextRef="#ctx0" brushRef="#br0">21273 14905 0,'17'0'6,"-17"-18"10,18 18-7,17 0 7,-17 0-8,-1 0 0,1 0-1,35 0 2,-18 0-1,18-17 0,-18 17 0,18 0 0,0 0 0,18-18 2,-1 18-4,36-18 2,-53 1 1,18 17-2,-1 0 1,-17-18 0,0 18 0,0 0 1,0 0-2,0 0 1,0 0 0,17-18 0,-17 1 1,0 17-1,-18 0-1,18 0 2,-17-18-2,-1 18 2,0 0-1,0 0 0,18-18 0,-35 18 0,35-17 0,-36-1 0,19 18 0,17 0-1,-18 0 2,-17 0-1,17-17 0,0 17 0,18 0-1,-18 0 1,1 0 0,-1 0 0,-17 0 0,17 0 0,18 0 0,-18 0 0,0 0 0,1 0 0,-1-18 0,0 18 0,18 0 0,-18 0 1,18 0-2,-17 0 2,16 0-2,1 0 2,-17 0-1,-1 0 0,0 0 0,0 0 0,1 0 0,17 0 0,-18 0-1,18 0 1,-36 0 0,19 0 0,-1 0 0,-17 0 0,17 0 1,-17 0-2,-1 0 1,19 0 0,-1-18 1,-18 18-1,1 0-1,17 0 1,18 0 0,-17 0 2,-1 0-3,-18 0 1,19-17 0,-19 17 1,1 0-2,0 0 1,-1 0 0,1-18 0,0 18 7,-1 0 1,1 0 4,-1 0-8,1 0-4,0 0 0,17 0 16,-17-18-7,-1 18-8,1 0-1,0 0-1,17 0 10,-17 0-2,-1 0-7,1 0 8,-1 0-1,1 0 10,-18-17-17,18 17 41</inkml:trace>
    </iact:actionData>
  </iact:action>
  <iact:action type="add" startTime="62785">
    <iact:property name="dataType"/>
    <iact:actionData xml:id="d12">
      <inkml:trace xmlns:inkml="http://www.w3.org/2003/InkML" xml:id="stk12" contextRef="#ctx0" brushRef="#br0">5556 5644 0,'18'0'121,"0"0"-83,-1 0-15,1 0-7,-1 0-8,1-17 0,0 17 0,17 0 1,0-18-2,1 18 1,16 0 1,-16 0-1,34 0-1,-17 0 1,0 0 1,0 0 0,-18-17-2,1 17 2,-1 0-2,-17 0 9,-1 0-7,1 0 29</inkml:trace>
    </iact:actionData>
  </iact:action>
  <iact:action type="add" startTime="65185">
    <iact:property name="dataType"/>
    <iact:actionData xml:id="d13">
      <inkml:trace xmlns:inkml="http://www.w3.org/2003/InkML" xml:id="stk13" contextRef="#ctx0" brushRef="#br0">4763 5821 0,'-36'0'62,"1"0"-19</inkml:trace>
    </iact:actionData>
  </iact:action>
  <iact:action type="add" startTime="65938">
    <iact:property name="dataType"/>
    <iact:actionData xml:id="d14">
      <inkml:trace xmlns:inkml="http://www.w3.org/2003/InkML" xml:id="stk14" contextRef="#ctx0" brushRef="#br0">5486 5468 0,'-18'0'101,"0"0"-76,-17 0-16,18 0 14,-1 18-15,-17-18 0,17 17 1,0-17 7,-35 18-8,36 0 1,-1-1-3,0 1 2,1 0 0,-1-1 0,1-17 0,-19 18 0,19-1 9,-19 19-10,19-36 1,-19 17 0,1 1 0,35 0 1,-35-1-2,-36 36 1,36-53 1,17 35-2,-34-17 1,34 0 0,0 17 0,-17-17-1,35-1 1,-35 19 0,-1-19 0,19 1 0,-1 0 0,-17 17 0,17-35 0,1 35 0,-1 0 0,0-35 0,-17 36 1,35-19-1,-35 1-1,35 0 2,-18 17-1,0-18 0,1 1 0,-18 0 0,35-1 1,-36 19-2,1-1 9,35 0-9,-35-17 2,17-1-1,0 1 0,18 17 0,-17-35 0,-1 18 0,1 0 8,17-1-8,0 1 16</inkml:trace>
    </iact:actionData>
  </iact:action>
  <iact:action type="add" startTime="67106">
    <iact:property name="dataType"/>
    <iact:actionData xml:id="d15">
      <inkml:trace xmlns:inkml="http://www.w3.org/2003/InkML" xml:id="stk15" contextRef="#ctx0" brushRef="#br0">4075 6438 0,'0'18'133,"0"-1"-123,0 19-3,0-19 1,0 1 0,0 0 0,0-1 8,0 1 40,17-18 72,1 0-72,17 0-48,-17 0 0,17-18 0,-17 18 0,-1-17 8,1 17 1,0 0 14</inkml:trace>
    </iact:actionData>
  </iact:action>
  <iact:action type="add" startTime="68586">
    <iact:property name="dataType"/>
    <iact:actionData xml:id="d16">
      <inkml:trace xmlns:inkml="http://www.w3.org/2003/InkML" xml:id="stk16" contextRef="#ctx0" brushRef="#br0">6315 8555 0,'17'0'151,"19"0"-133,-1 0-12,18-18 3,0 18-3,17 0 2,-17-17 0,35 17 0,-35 0 0,-17 0 0,-1 0 0,0 0 0,0 0 0,18 0 0,-35 0 0,35 0 0,-18 0 0,0 0 0,1 0 0,17 0 0,0 0 0,-18 0 0,18 0 0,-18 0 0,18 0 1,-35 0-2,35 0 1,-36 0-1,18 0 1,1 0 0,-19 0 1,19 0-2,-1 0 1,0 0 0,0 0 0,18 0 0,0 0 0,0 0 0,18 0 0,-36 0 0,36 0 1,-54 0-1,19 0 0,-1 0-1,18 0 2,-18 0-2,0 0 2,1 0-1,-19 0 0,18 0 0,18 0 0,-17 0 0,-19 0 9,19 0-9,-19 0-1,1 0 2,0 0 7,-1 0-8,1 0 0,-1 0 8,1 0 0,0 0 0,-1 0-8,1 0 8,0 0-7,-1 0 6</inkml:trace>
    </iact:actionData>
  </iact:action>
  <iact:action type="add" startTime="71474">
    <iact:property name="dataType"/>
    <iact:actionData xml:id="d17">
      <inkml:trace xmlns:inkml="http://www.w3.org/2003/InkML" xml:id="stk17" contextRef="#ctx0" brushRef="#br0">20602 5733 0,'18'0'109,"0"0"-84,17 0-17,0 0 0,0 0 0,1-18 1,-1 18-2,35 0 1,1-18 0,-53 18 0,-1-17 0,1 17 8,0 0 10</inkml:trace>
    </iact:actionData>
  </iact:action>
  <iact:action type="add" startTime="74418">
    <iact:property name="dataType"/>
    <iact:actionData xml:id="d18">
      <inkml:trace xmlns:inkml="http://www.w3.org/2003/InkML" xml:id="stk18" contextRef="#ctx0" brushRef="#br0">20532 5680 0,'-36'0'113,"19"0"-108,-1 0 3,-17 17 0,0 19 0,17-19 0,-35 1 0,0 17 0,18 0 1,0 1-1,-36-1 0,53 0-1,-17 1 2,-35 17-1,34-36 1,1 18-2,0 18 2,-1-35-2,1 17 2,0-17-2,17 17 1,-17 0 0,17 1 0,-52 17 1,52-18-1,-17 0-1,0 0 1,-1 36 0,-17-18 0,18-18 1,0 36-2,0-36 2,-1 18-2,19-18 1,-19 18 0,19 0 0,17-35-1,-36 17 1,19 0 0,17 1 1,-18-19-2,0 36 2,1 0 6,-1-18-6,18 1 0,-17-1-2,-1-17 1,0-1 1,18 18-2,0-17 0,-17 0 2,17 17-2,-18 0 1,18-17 0,0 0 1,-18 17-2,18 0 9,0-17 9,-17-18-18,17 17 10,0 1-1,0 0 0,-18-1-8,18 1 24,0 0 17,0-36 167,0 0-183,18 18 446,-18-17-25,0 34 203,17 1-641,-17 0-8,0-1 7,0 1 98,0-1-81,0 1 609,0 0-618,0-1 1,0 1 24,0 0-32,0-1 24,-17-34 184,17-1-217,-18 0 2,0-17-2</inkml:trace>
    </iact:actionData>
  </iact:action>
  <iact:action type="add" startTime="78498">
    <iact:property name="dataType"/>
    <iact:actionData xml:id="d19">
      <inkml:trace xmlns:inkml="http://www.w3.org/2003/InkML" xml:id="stk19" contextRef="#ctx0" brushRef="#br0">18821 7514 0,'0'18'118,"17"-18"-110,-17 17 0,18 1 0,-18 0 0,18 17 0,17-17 0,-35 17 1,18 0-2,-1-17 2,-17 17-2,18-17 9,-1-1 89,-17 1 6,18-18-70,0 0 23,-1-18-40,19 1 0,-36-1-16,0 0 8,35 18-7,-35-17-1,18 17 0,-18-35 0,17 17 15,1 18-15,-1 0 8,1-18 8</inkml:trace>
    </iact:actionData>
  </iact:action>
  <iact:action type="add" startTime="80170">
    <iact:property name="dataType"/>
    <iact:actionData xml:id="d20">
      <inkml:trace xmlns:inkml="http://www.w3.org/2003/InkML" xml:id="stk20" contextRef="#ctx0" brushRef="#br0">22243 7461 0</inkml:trace>
    </iact:actionData>
  </iact:action>
  <iact:action type="add" startTime="87161">
    <iact:property name="dataType"/>
    <iact:actionData xml:id="d21">
      <inkml:trace xmlns:inkml="http://www.w3.org/2003/InkML" xml:id="stk21" contextRef="#ctx0" brushRef="#br0">5944 12912 0,'18'0'94,"0"0"-85,-1 0-1,36 0 0,0 0 0,35 0 0,0 0 0,54 0 0,16 0 0,19 0 1,34-18-2,-34 18 1,34-18 0,19-17 0,-54 35 0,-17 0 0,17 0-1,-52 0 2,-18-18-1,17 18 0,-17 0 0,-18-17-1,-17 17 2,34-18-1,-16 18 0,16-17 0,-34 17 0,17-18 0,0 0 0,-35 1 0,36-1 0,-37 0 0,-16 18 0,-1 0 0,0 0 0,1 0-1,-1-17 1,0 17 0,0 0 0,1-18 0,-19 18 0,19 0 0,-1 0 9,-17 0 6,-1 0-15,1 0 17,-1 0 47</inkml:trace>
    </iact:actionData>
  </iact:action>
  <iact:action type="add" startTime="90209">
    <iact:property name="dataType"/>
    <iact:actionData xml:id="d22">
      <inkml:trace xmlns:inkml="http://www.w3.org/2003/InkML" xml:id="stk22" contextRef="#ctx0" brushRef="#br0">21026 16404 0,'0'-17'62,"17"17"28,18 0-74,18-18-9,-17-17 3,17 35-4,0-53 2,-1 17 0,1 1 0,0 18 0,-17-36 0,16 35 0,-16-17 0,17-1 0,-18 1 1,0-18-2,0 36 1,1-36 0,17 0 0,-36 0 0,36 18 0,-35-18 0,17 0 0,0 0 0,1 0 0,-19 18 0,19-18 1,-19 17-1,19 1-2,-19-35 2,18 52 0,-35 0 0,18-17 0,-18 0 0,18 17 0,-18 0 8,17 1 0,-17-1 1,18 1-9,-18-1 0,0 0 8,0 1-8,0-1 8,0 0-8,18 18 0,-18-17 0,0-1 0,0 0 16,0 1 264,0 34-47,-18 19-233,18-1-1,-18-17 1,1 17 0,17 0 0,-18-17 0,18-1 1,0 1-2,-18 0 1,18-1 0,-17 1 0,17 0 8,-18 17 16</inkml:trace>
    </iact:actionData>
  </iact:action>
  <iact:action type="add" startTime="92554">
    <iact:property name="dataType"/>
    <iact:actionData xml:id="d23">
      <inkml:trace xmlns:inkml="http://www.w3.org/2003/InkML" xml:id="stk23" contextRef="#ctx0" brushRef="#br0">22225 14958 0,'-35'0'190,"-1"0"-172,19 0-11,17 35 2,-18-35-1,1 18-1,-36-1 1,53 1 1,-18-18-1,18 18-1,-35-18 1,35 17 0,-18-17 8</inkml:trace>
    </iact:actionData>
  </iact:action>
  <iact:action type="add" startTime="93451">
    <iact:property name="dataType"/>
    <iact:actionData xml:id="d24">
      <inkml:trace xmlns:inkml="http://www.w3.org/2003/InkML" xml:id="stk24" contextRef="#ctx0" brushRef="#br0">22225 14887 0,'18'0'453,"17"0"-306,-53 0-141,18 18 2,18 0 8,0-18 1,-18 17-8,17-17-3,1 18 2,-1-1 2,1 19 4,0-36-6,-18 17 1,17-17-2,-17 18 1,18 0 0,0-1 0,-18 1 0,17 0-1,1-18 1,-18 17 0,18 1 0,-1-18 9,1 0-2,-18 17-6,18-17 39</inkml:trace>
    </iact:actionData>
  </iact:action>
  <iact:action type="add" startTime="96002">
    <iact:property name="dataType"/>
    <iact:actionData xml:id="d25">
      <inkml:trace xmlns:inkml="http://www.w3.org/2003/InkML" xml:id="stk25" contextRef="#ctx0" brushRef="#br0">16193 13212 0,'17'0'79,"1"0"-63,-1 0-8,19 0 0,17 0-1,0 0 3,-1 0-4,19 0 2,0 0 0,-19 0 0,19 0 0,0 0 0,-1 0 0,1 0 1,35 0-2,-36 0 2,18 0-2,18-18 1,-18 18 0,18 0 1,-35 0-1,-1-18-1,1 18 2,35 0-2,-36 0 2,18 0-1,-17 0-1,17 0 1,-35 0 0,0-17 0,0 17 1,-18 0-1,-17-18 0,-1 18 0,36 0 0,-35 0 0,17 0-1,1-18 1,-1 18 0,0 0 0,-17 0 0,17-17 0,-17 17 0,35 0 0,-36 0 0,1 0 0,17-18 0,-17 0 8,-1 18-8,19 0 9,-19 0-1,1 0-9,0 0 1,-1 0 0,1 0 9,0 0-10,-1 0 1,-17-17 8,35 17-7,-17 0 15,0 0 0,-18-18 111</inkml:trace>
    </iact:actionData>
  </iact:action>
  <iact:action type="add" startTime="101114">
    <iact:property name="dataType"/>
    <iact:actionData xml:id="d26">
      <inkml:trace xmlns:inkml="http://www.w3.org/2003/InkML" xml:id="stk26" contextRef="#ctx0" brushRef="#br0">19632 6756 0,'-18'0'69,"-17"0"-35,18 0-27,-1 0 9,0 0-7,-35 0-1,0 17-2,36-17 3,-1 18-1,-35 0 0,18-1 8,17-17-7,1 18-1,-1-18 1,0 0-2,1 18 1,-19-1-1,19 1 1,-1-1 0,-17-17 0,17 0 0,1 18 0,17 0 0,-18-18 0,-17 0 8,35 17 0</inkml:trace>
    </iact:actionData>
  </iact:action>
  <iact:action type="add" startTime="101874">
    <iact:property name="dataType"/>
    <iact:actionData xml:id="d27">
      <inkml:trace xmlns:inkml="http://www.w3.org/2003/InkML" xml:id="stk27" contextRef="#ctx0" brushRef="#br0">18909 6756 0,'18'0'61,"-1"17"-52,1 1-1,-1 0 0,19-1 0,-19 19 0,1-36 1,17 17-2,1 1 2,-1 17-2,18-35 1,0 18-1,17 17 2,-34-17-1,-1-18 0,-18 17 1,1-17-1,-18 18 0,18-18 7,-1 0 0</inkml:trace>
    </iact:actionData>
  </iact:action>
  <iact:action type="add" startTime="102865">
    <iact:property name="dataType"/>
    <iact:actionData xml:id="d28">
      <inkml:trace xmlns:inkml="http://www.w3.org/2003/InkML" xml:id="stk28" contextRef="#ctx0" brushRef="#br0">21149 5415 0,'18'0'126,"-1"18"-101,19-18-18,-1 17 1,0-17 0,0 18 1,18 0-1,0-1-1,-17 1 1,-1-18 1,0 35-2,18-35 1,-18 18 0,1 17 0,-1-35 0,0 18 0,0-1 1,18 1-2,-53 0 2,53-18-1,-35 17-1,0 1 1,17-18 1,-18 18 0,19 17-1,-19-17-1,19-1 1,-1 1 0,-17 17 0,-1-17 0,1 17-1,-1-35 2,-17 18-1,18-1 3,-18 1-6,18-18 3,-1 35 0,-17-17-1,18-18 2,0 35-1,-1-17 8,-17-1 0,0 1-8,0 0 0,18-1 0,-18 1 0,35 35 0,-35-35 0,0 34 1,18-16-2,-1-1 1,-17-17 0,18-1 0,-18 1 0,0 0 1,18-1-2,-18 1 17,0-1 9,0 1 38,0 0-29,17-18 12,-17 17-38</inkml:trace>
    </iact:actionData>
  </iact:action>
  <iact:action type="add" startTime="104058">
    <iact:property name="dataType"/>
    <iact:actionData xml:id="d29">
      <inkml:trace xmlns:inkml="http://www.w3.org/2003/InkML" xml:id="stk29" contextRef="#ctx0" brushRef="#br0">22260 6421 0,'18'0'169,"-18"17"-163,18 1 2,-1-1 8,-17 1-9,18-18 1,-18 18 1,17-18-2,-17 17 17,18-17-7,0 0 23,-1 0 8,1 0 199,-18-17-222,0-1-10,0-17-5,0 17-3,0-17 2,18 0-2,-18 17 1,0 0 0,0 1-1,17 17 1,-17-18 0,0 0 24</inkml:trace>
    </iact:actionData>
  </iact:action>
  <iact:action type="add" startTime="107081">
    <iact:property name="dataType"/>
    <iact:actionData xml:id="d30">
      <inkml:trace xmlns:inkml="http://www.w3.org/2003/InkML" xml:id="stk30" contextRef="#ctx0" brushRef="#br0">21114 7673 0,'-18'0'54,"0"18"-45,1-18-1,-18 17 0,-18 18 0,17-17 0,-34 17 0,-18 18 0,-18 0 0,35 0 0,-17-18 0,17 18 0,1 0 0,-18-17 0,0-1 0,35 0 0,0 0-1,-35-17 2,35 0-1,-71 35-1,54-18 2,34-35-1,-34 17 0,34 1 1,1-18-2,18 0 1,-19 0 1,19 0-1,-1 0 7,18 18 10</inkml:trace>
    </iact:actionData>
  </iact:action>
  <iact:action type="add" startTime="107930">
    <iact:property name="dataType"/>
    <iact:actionData xml:id="d31">
      <inkml:trace xmlns:inkml="http://www.w3.org/2003/InkML" xml:id="stk31" contextRef="#ctx0" brushRef="#br0">19562 8255 0,'0'18'62,"0"-1"-51,0 19-5,0-19 1,0 1 1,0-1 0,0 19 0,0-19 0,0 19 8,0-19 1,0 19-1,17-36 18,1 0 52,-1 0-70,1 0 0,0 0-8,-1 0 9,1 0-2,0 0 0,-1 0-6,1 0 15,0 0 80</inkml:trace>
    </iact:actionData>
  </iact:action>
  <iact:action type="add" startTime="126089">
    <iact:property name="dataType"/>
    <iact:actionData xml:id="d32">
      <inkml:trace xmlns:inkml="http://www.w3.org/2003/InkML" xml:id="stk32" contextRef="#ctx0" brushRef="#br0">11483 10795 0,'0'-18'9,"18"18"141,-1 0-109,1 0 38,-1-17-6</inkml:trace>
    </iact:actionData>
  </iact:action>
  <iact:action type="add" startTime="127554">
    <iact:property name="dataType"/>
    <iact:actionData xml:id="d33">
      <inkml:trace xmlns:inkml="http://www.w3.org/2003/InkML" xml:id="stk33" contextRef="#ctx0" brushRef="#br0">6615 8502 0</inkml:trace>
    </iact:actionData>
  </iact:action>
  <iact:action type="add" startTime="128850">
    <iact:property name="dataType"/>
    <iact:actionData xml:id="d34">
      <inkml:trace xmlns:inkml="http://www.w3.org/2003/InkML" xml:id="stk34" contextRef="#ctx0" brushRef="#br0">16492 8555 0,'36'0'157,"-19"0"-3</inkml:trace>
    </iact:actionData>
  </iact:action>
  <iact:action type="add" startTime="135690">
    <iact:property name="dataType"/>
    <iact:actionData xml:id="d35">
      <inkml:trace xmlns:inkml="http://www.w3.org/2003/InkML" xml:id="stk35" contextRef="#ctx0" brushRef="#br0">12153 10689 0,'35'0'125,"-17"0"-109,0 0 16,-1 0 2</inkml:trace>
    </iact:actionData>
  </iact:action>
  <iact:action type="add" startTime="139522">
    <iact:property name="dataType"/>
    <iact:actionData xml:id="d36">
      <inkml:trace xmlns:inkml="http://www.w3.org/2003/InkML" xml:id="stk36" contextRef="#ctx0" brushRef="#br0">12912 10830 0,'17'0'13,"1"0"36,0 0-25,-1-17-16,1 17 0,35 0 0,0-18 0,17 18 0,-17-35 0,35 17 0,-35 18 0,-35 0 0,0 0 1,-1 0-2</inkml:trace>
    </iact:actionData>
  </iact:action>
  <iact:action type="add" startTime="140610">
    <iact:property name="dataType"/>
    <iact:actionData xml:id="d37">
      <inkml:trace xmlns:inkml="http://www.w3.org/2003/InkML" xml:id="stk37" contextRef="#ctx0" brushRef="#br0">13952 10777 0,'18'0'165,"0"0"-155,-1 0-3,1 0 1,0 0 0,-1-17 0,1 17 8</inkml:trace>
    </iact:actionData>
  </iact:action>
  <iact:action type="add" startTime="148545">
    <iact:property name="dataType"/>
    <iact:actionData xml:id="d38">
      <inkml:trace xmlns:inkml="http://www.w3.org/2003/InkML" xml:id="stk38" contextRef="#ctx0" brushRef="#br0">12841 11077 0,'0'18'103,"0"0"-94,0 17 7,0 0-9,-18 18 2,18 0-2,0 17 1,0-17 0,0 36 0,-17-1 0,17 18 0,0-36 0,-18 36 1,18-35-2,0-1 1,0 1 0,0-1 0,0 1 1,0 17-2,0-17 2,0-1-1,0 18-1,0 18 2,0-18-2,0-17 2,0-1-1,0 1-1,0-18 2,0 0-1,0 0 0,0-18 0,0 18 0,0-18 0,0 0-1,0 1 0,0-1 1,0 0 0,0 1 0,0-1 0,0-18 0,0 19 0,0-1 0,0 0 0,0 1 0,0-19 0,0 1 0,0 0 1,0-1 8,0 1-2,-17-1 33,-1-17 72,-17 0-103</inkml:trace>
    </iact:actionData>
  </iact:action>
  <iact:action type="add" startTime="149522">
    <iact:property name="dataType"/>
    <iact:actionData xml:id="d39">
      <inkml:trace xmlns:inkml="http://www.w3.org/2003/InkML" xml:id="stk39" contextRef="#ctx0" brushRef="#br0">12524 13494 0,'17'0'111,"1"35"-95,17-35-8,-17 35 0,-18 1 1,53-1-2,-53 18 1,35-36 0,-17 19 0,-1-1 0,1 0 0,17-17 0,-35 17 0,18-17 0,17-1 0,-35 1 0,0 0 0,18-18 0,-1 17 24,-17-34 128,0-1-153,18 0 9,0 1 1,-18-1-10,17-17 1,1 17 1,-18 1-2,35-19 2,-17 19-1,-18-1 0,18 0 0,-1 1 1,1-1 6,-18 1 57,17 17-65,-17-18 26,0 0 30</inkml:trace>
    </iact:actionData>
  </iact:action>
  <iact:action type="add" startTime="168098">
    <iact:property name="dataType"/>
    <iact:actionData xml:id="d40">
      <inkml:trace xmlns:inkml="http://www.w3.org/2003/InkML" xml:id="stk40" contextRef="#ctx0" brushRef="#br0">11130 10830 0,'18'0'94,"-1"0"-53,1 0-25,0 0-8,-1 0-1,19 0 1,-1 0 1,18 0-1,17 0 0,1 0-1,35 0 1,-36 0 0,1-17 0,-1 17 0,-17 0 0,18 0 0,-18 0 1,17 0-1,-17 0 0,0 0-1,0 0 1,18 0 0,-18 0 0,0 0 1,-1 17-2,1-17 1,-17 0 0,-1 0 1,18 18-1,-18-18-1,18 0 1,-18 0 0,1 0-1,-1 0 1,18 0 0,-18 0 0,0 0 0,1 0 0,17 0 0,-36 18 0,36-18 1,-18 0-1,18 0 0,0 0 0,0 0 0,-18 0-1,18 0 2,-17 0-2,-1 0 2,0 0-2,-17 0 1,35-18 0,-36 18 1,1 0-2,0 0 2,17 0-1,0 0 0,-17 0 0,-1 0 0,36 0 1,-35 0-1,17 0 2,-17 0-5,17 0 3,0 0 0,1 0 0,-19 0 0,1 0 1,35 0-2,-35 0 1,-1 0 1,18 0-1,1 0 0,-19 0-1,19 0 2,-19 0-1,1 0-1,0 0 0,-1 0 1,1 0 0,0 0 9,-1 0-9,1 0 7,-1 0 2,1 0-2,0 0-7,-1 0 8,1 0 17</inkml:trace>
    </iact:actionData>
  </iact:action>
  <iact:action type="add" startTime="172154">
    <iact:property name="dataType"/>
    <iact:actionData xml:id="d41">
      <inkml:trace xmlns:inkml="http://www.w3.org/2003/InkML" xml:id="stk41" contextRef="#ctx0" brushRef="#br0">11395 14376 0,'-18'0'29,"18"-18"-20,-18 18-1,1 0 9,-1 0-2,1 0-7,17-18 0,-18 18 0,0-17 32,18 34 223,0 19-256,0-19 2,0 19-1,18-1 0,0 0 0,-18 18 0,0-18 0,17 18 0,1-35 0,-18 0 0,0 17 0,0-18 0,17 1 0,1 0 1,-18 17-2,0-17 1,18 17 0,-18-17 8,17-1 1,-17 1-10,18-18 241,0 0-231,-1 0-10,1 0 10,0 0 30,-1 0 2,1 0-33</inkml:trace>
    </iact:actionData>
  </iact:action>
  <iact:action type="add" startTime="175121">
    <iact:property name="dataType"/>
    <iact:actionData xml:id="d42">
      <inkml:trace xmlns:inkml="http://www.w3.org/2003/InkML" xml:id="stk42" contextRef="#ctx0" brushRef="#br0">11589 14711 0,'17'0'71,"1"0"-54,0 0-2,-1 0 1,1 0 72,0 0-63,-1 0 0,1 0 5,-18-18 43</inkml:trace>
    </iact:actionData>
  </iact:action>
  <iact:action type="add" startTime="176162">
    <iact:property name="dataType"/>
    <iact:actionData xml:id="d43">
      <inkml:trace xmlns:inkml="http://www.w3.org/2003/InkML" xml:id="stk43" contextRef="#ctx0" brushRef="#br0">11695 14605 0,'0'35'37,"0"-17"-29,0 0 0,0 17 1,17-18-1,-17 1 0,0 17 0,0-17 8,18-18 72</inkml:trace>
    </iact:actionData>
  </iact:action>
  <iact:action type="add" startTime="176817">
    <iact:property name="dataType"/>
    <iact:actionData xml:id="d44">
      <inkml:trace xmlns:inkml="http://www.w3.org/2003/InkML" xml:id="stk44" contextRef="#ctx0" brushRef="#br0">11853 14605 0,'0'18'57,"18"-1"-51,0 54 2,-18-54 0,17 19 0,-17-1 0,18 0 0,-18 18 0,0-35 0,0 0 0,0-1 1</inkml:trace>
    </iact:actionData>
  </iact:action>
  <iact:action type="add" startTime="177842">
    <iact:property name="dataType"/>
    <iact:actionData xml:id="d45">
      <inkml:trace xmlns:inkml="http://www.w3.org/2003/InkML" xml:id="stk45" contextRef="#ctx0" brushRef="#br0">12347 14464 0,'0'18'78,"18"-1"-69,-18 18-2,0-17 1,18 35 0,-1-35 0,1 35 0,-18-18 0,0-18 0,17 1 1,-17 17-1,0-17 7,18-18-7,-18 18 17,0-1 63,18-17 15</inkml:trace>
    </iact:actionData>
  </iact:action>
  <iact:action type="add" startTime="179114">
    <iact:property name="dataType"/>
    <iact:actionData xml:id="d46">
      <inkml:trace xmlns:inkml="http://www.w3.org/2003/InkML" xml:id="stk46" contextRef="#ctx0" brushRef="#br0">13229 14446 0,'0'18'37,"0"17"-20,0-17 0,0-1-9,35 1 0,-35 17 1,0-17-1,0 0-1,0-1 1,0 1 1,0 0-2,0-1 1,0 1-1,0-1 1,18 19 0,0-19 1,-18 1-1,0 0 8</inkml:trace>
    </iact:actionData>
  </iact:action>
  <iact:action type="add" startTime="179986">
    <iact:property name="dataType"/>
    <iact:actionData xml:id="d47">
      <inkml:trace xmlns:inkml="http://www.w3.org/2003/InkML" xml:id="stk47" contextRef="#ctx0" brushRef="#br0">14093 14464 0,'0'18'54,"0"17"-44,0-18-3,18 19 1,-18-1 0,18 18 1,-1 0-1,-17-18-1,0 0 1,18-17 0,-18 0 0,0-1 0</inkml:trace>
    </iact:actionData>
  </iact:action>
  <iact:action type="add" startTime="180690">
    <iact:property name="dataType"/>
    <iact:actionData xml:id="d48">
      <inkml:trace xmlns:inkml="http://www.w3.org/2003/InkML" xml:id="stk48" contextRef="#ctx0" brushRef="#br0">14393 14111 0,'18'0'46,"0"0"10,-1 0-41,19 0-7,-1 0 1,-18 0-1,1 0 0,0 0-1,17 0 11,-17 0-3,-1 0 9,1 0-7,0 0-10,-1 0 122,-17 18-83,0-1-30,0 1 1,0 17-9,18-35 0,-18 18 0,0 17 0,0 1 0,0-1 0,0-18 0,17 19 0,-17-19 0,18 36 0,-18-35 0,0 35 0,0-36 0,0 1 0,18 17 0,-18 1 0,0-19 8,0 19-7,0-19 6,0 18 1,0-17 0,0 0 17,0-1-17,0 1 16,0 0-1,-18-18 129,0 0-152,1 0 8,-18 0 0,-1 17-7,1-17 6,0 0-7,35 18 0,-18-18 0,-17 0 0,17 0 0,1 0 1,-19 18-2,19-18 9,-19 0 0,19 17 16</inkml:trace>
    </iact:actionData>
  </iact:action>
  <iact:action type="add" startTime="183690">
    <iact:property name="dataType"/>
    <iact:actionData xml:id="d49">
      <inkml:trace xmlns:inkml="http://www.w3.org/2003/InkML" xml:id="stk49" contextRef="#ctx0" brushRef="#br0">8978 15699 0,'18'0'85,"-1"0"-76,1 0-1,0 0 0,-1-18 8,1 18-8</inkml:trace>
    </iact:actionData>
  </iact:action>
  <iact:action type="add" startTime="184242">
    <iact:property name="dataType"/>
    <iact:actionData xml:id="d50">
      <inkml:trace xmlns:inkml="http://www.w3.org/2003/InkML" xml:id="stk50" contextRef="#ctx0" brushRef="#br0">9013 15681 0,'0'18'31,"0"-1"-24,0 1 1,0 35 0,0-18 0,0-17 0,0-1 0,0 1 0,36 0 0,-36-1 8,17-17 1,-17 18-2,18-18 123,17-18-115,-35 1-15,36-1 0,-19 0 0,1 18 0,17-35 0,-17 35 0,17-18 0,0 1 0,1-1 7</inkml:trace>
    </iact:actionData>
  </iact:action>
  <iact:action type="add" startTime="185065">
    <iact:property name="dataType"/>
    <iact:actionData xml:id="d51">
      <inkml:trace xmlns:inkml="http://www.w3.org/2003/InkML" xml:id="stk51" contextRef="#ctx0" brushRef="#br0">9349 15575 0,'17'0'46,"-17"18"-28,0-1-10,0 1-2,18 17 3,-18-17-1,18 0 0,-18-1 1,17 1 6,-17 0-7,0-1 8,0 1-8,18-18 112,-1 0-88,1 0-24,17-18 0,-17 1 0,0-1 0,-1 18 0,1 0 16,0 0-9,-1 0 9,1 0 1</inkml:trace>
    </iact:actionData>
  </iact:action>
  <iact:action type="add" startTime="186242">
    <iact:property name="dataType"/>
    <iact:actionData xml:id="d52">
      <inkml:trace xmlns:inkml="http://www.w3.org/2003/InkML" xml:id="stk52" contextRef="#ctx0" brushRef="#br0">9137 15963 0,'0'18'53,"18"-1"-37,-18 1-7,0 0 6,17-18-7,-17 17 0,0 1 18,18-18 45,0 0-31,-1 0 0,18 0-32,-17 0 8,35 0-7,-18 0-1,-17 0-1,0-18 1,17 1 1,-18 17 6,1 0 0,0 0 3,-1 0 29,1 0 73,-18-18-104,18 0-8</inkml:trace>
    </iact:actionData>
  </iact:action>
  <iact:action type="add" startTime="187146">
    <iact:property name="dataType"/>
    <iact:actionData xml:id="d53">
      <inkml:trace xmlns:inkml="http://www.w3.org/2003/InkML" xml:id="stk53" contextRef="#ctx0" brushRef="#br0">9684 15575 0,'17'35'21,"1"-17"-12,-18 17-1,0 1 0,18-1 0,-1 0 0,-17-17 0,0 17 0,0-17 8,18-18-7,0 0-2</inkml:trace>
    </iact:actionData>
  </iact:action>
  <iact:action type="add" startTime="187594">
    <iact:property name="dataType"/>
    <iact:actionData xml:id="d54">
      <inkml:trace xmlns:inkml="http://www.w3.org/2003/InkML" xml:id="stk54" contextRef="#ctx0" brushRef="#br0">9790 15628 0,'17'-18'4,"1"18"14,0-17-10,-1 17 7,1 0 2,-1 0 14,1 0 1,-18 17-25,0 1 11,0 0-11,18-1 1,-18 19 0,0-19 0,0 1 0,0 0 0,0-1 0,0 1 8,0-1 18,0-34 205,17 17-232,1 0 1,0-18 0</inkml:trace>
    </iact:actionData>
  </iact:action>
  <iact:action type="add" startTime="188826">
    <iact:property name="dataType"/>
    <iact:actionData xml:id="d55">
      <inkml:trace xmlns:inkml="http://www.w3.org/2003/InkML" xml:id="stk55" contextRef="#ctx0" brushRef="#br0">10019 15505 0,'18'0'38,"-18"17"-22,0 1 0,0 17-8,0-17 0,0-1 0,17 19-1,-17-19 2,18 19 7,-18-19 0,17-17 0,-17 18-8,0 0 48</inkml:trace>
    </iact:actionData>
  </iact:action>
  <iact:action type="add" startTime="189323">
    <iact:property name="dataType"/>
    <iact:actionData xml:id="d56">
      <inkml:trace xmlns:inkml="http://www.w3.org/2003/InkML" xml:id="stk56" contextRef="#ctx0" brushRef="#br0">10072 15681 0,'17'-18'157,"1"18"-139,0 0-10,-1 0 0,19 0 7</inkml:trace>
    </iact:actionData>
  </iact:action>
  <iact:action type="add" startTime="190314">
    <iact:property name="dataType"/>
    <iact:actionData xml:id="d57">
      <inkml:trace xmlns:inkml="http://www.w3.org/2003/InkML" xml:id="stk57" contextRef="#ctx0" brushRef="#br0">9790 15998 0,'0'-17'94,"17"-1"-78,36 1-8,-35-1 0,17 18 0,0-18 1,1 1-1,-19 17-1,1 0 2,-18-18-1,18 18 0,-1 0 24,1 0-24,-1 0 0,1-18 0,0 18 8,-1 0-8,1 0 0,0 0 89,-18 18-34,0 0-39,0-1 0,0 1 0,0 0 0,-18-1 79,0-17-86,1 0 6</inkml:trace>
    </iact:actionData>
  </iact:action>
  <iact:action type="add" startTime="191298">
    <iact:property name="dataType"/>
    <iact:actionData xml:id="d58">
      <inkml:trace xmlns:inkml="http://www.w3.org/2003/InkML" xml:id="stk58" contextRef="#ctx0" brushRef="#br0">9860 15963 0,'0'18'190,"0"17"-148,0-17-28,0-1 3</inkml:trace>
    </iact:actionData>
  </iact:action>
  <iact:action type="add" startTime="191954">
    <iact:property name="dataType"/>
    <iact:actionData xml:id="d59">
      <inkml:trace xmlns:inkml="http://www.w3.org/2003/InkML" xml:id="stk59" contextRef="#ctx0" brushRef="#br0">9860 16051 0,'18'0'70,"-18"-17"-61,17 17-1,19-18 0,-19 18 0,1-18-1,17 18 2,-17-17 0,0 17-2,-1 0 1,18 0 8,-17 0 2,0 0 45,-1 0-40,1 0 11</inkml:trace>
    </iact:actionData>
  </iact:action>
  <iact:action type="add" startTime="192610">
    <iact:property name="dataType"/>
    <iact:actionData xml:id="d60">
      <inkml:trace xmlns:inkml="http://www.w3.org/2003/InkML" xml:id="stk60" contextRef="#ctx0" brushRef="#br0">9931 16034 0,'0'17'72,"0"1"-65,0 0 0,0-1 9,0 1-7,17 0-3,1-18 18,-18 17-16,18-17 97,-1 0-80,19 0-10,-19 0 1,18 0-8,-17-17 0,0 17 0,17 0 0,-17-18 0,-1 18 0,1 0-1,-18-18 1,18 18 0,-1 0 0,1 0 0,-1 0 0,1 0 0,0 0 0,-1 0 17,1 0-1,0 0 56,-18-17-8</inkml:trace>
    </iact:actionData>
  </iact:action>
  <iact:action type="add" startTime="193666">
    <iact:property name="dataType"/>
    <iact:actionData xml:id="d61">
      <inkml:trace xmlns:inkml="http://www.w3.org/2003/InkML" xml:id="stk61" contextRef="#ctx0" brushRef="#br0">10672 15699 0,'0'17'94,"0"19"-85,0-1-1,0-18-1,0 19 2,0 17-1,0 0 0,0-36 0,0 18 0,0-17 0,0 17 0,0-17 8,0 0-8,0-1 0,0 1 0,0-36 168,0-17-169,17 0 1</inkml:trace>
    </iact:actionData>
  </iact:action>
  <iact:action type="add" startTime="199618">
    <iact:property name="dataType"/>
    <iact:actionData xml:id="d62">
      <inkml:trace xmlns:inkml="http://www.w3.org/2003/InkML" xml:id="stk62" contextRef="#ctx0" brushRef="#br0">11994 15910 0,'18'0'118,"0"0"-109,-1 0-1,1 0 8,0 0-1,-1 0 2,1 0 79,0 0-80,-1 0 16</inkml:trace>
    </iact:actionData>
  </iact:action>
  <iact:action type="add" startTime="200370">
    <iact:property name="dataType"/>
    <iact:actionData xml:id="d63">
      <inkml:trace xmlns:inkml="http://www.w3.org/2003/InkML" xml:id="stk63" contextRef="#ctx0" brushRef="#br0">12312 15716 0,'0'18'86,"18"17"-77,-18-17-1,17-1 0,-17 19 0,36-1 0,-36 18 0,0-18 0,17 0 0,1 1 0,-1-1 0,-17 0 0,18-17 8,-18 0-8,0-1 1,0 1 15,18-18 16</inkml:trace>
    </iact:actionData>
  </iact:action>
  <iact:action type="add" startTime="201314">
    <iact:property name="dataType"/>
    <iact:actionData xml:id="d64">
      <inkml:trace xmlns:inkml="http://www.w3.org/2003/InkML" xml:id="stk64" contextRef="#ctx0" brushRef="#br0">12753 16016 0,'18'0'117,"17"0"-107,0 0 5,-17-18-7,-1 1 9,1 17-2,0 0 57,-1 0 1</inkml:trace>
    </iact:actionData>
  </iact:action>
  <iact:action type="add" startTime="202058">
    <iact:property name="dataType"/>
    <iact:actionData xml:id="d65">
      <inkml:trace xmlns:inkml="http://www.w3.org/2003/InkML" xml:id="stk65" contextRef="#ctx0" brushRef="#br0">12929 15804 0,'18'18'65,"0"17"-60,-18 1 3,17-1 0,-17 18 0,18-18 0,-18 0 0,18 18 11,-1 0-11,-17-35-3,18 0 11,-18-1 40</inkml:trace>
    </iact:actionData>
  </iact:action>
  <iact:action type="add" startTime="203378">
    <iact:property name="dataType"/>
    <iact:actionData xml:id="d66">
      <inkml:trace xmlns:inkml="http://www.w3.org/2003/InkML" xml:id="stk66" contextRef="#ctx0" brushRef="#br0">13547 15804 0,'17'0'149,"1"0"-132,0 0-1,17 0 8,-17 0 16,-1 0 9,1 0-9,-1 0-33</inkml:trace>
    </iact:actionData>
  </iact:action>
  <iact:action type="add" startTime="204706">
    <iact:property name="dataType"/>
    <iact:actionData xml:id="d67">
      <inkml:trace xmlns:inkml="http://www.w3.org/2003/InkML" xml:id="stk67" contextRef="#ctx0" brushRef="#br0">13882 15716 0,'35'0'118,"-17"0"-110,-1 0 0,1 0 0,0 0 8,-1 0-7,1 0 7,-18 18-9,18-18 17,-18 18-8,17-1 0,-17 1 0,0-1-8,0 1 0,0 0 0,0-1 8,0 1-7,0 0 7,0-1 0,0 1 0,-17-18-8,17 18-1,-18-18 10,0 17-2,1-17-7,-1 0 0,0 0 0,1 0 0,-1 0 0,0 0 0,1 0 0,-1 0 8,18 18-7,-17-18 22,52 0 169,-18 0-184,1 0 0,17 0 0,-17 0 8,-18 17 16,18-17-32,-18 18 16,17-18-8,-17 18 16,0-1-15,0 1-2,0 0 1,0-1 9,0 1-9,0 0-9,0-1 1,0 1 8,-17 0 1,17-1-1,-18-17-7,0 18-1,18-1 7,-17-17 9,17 18-17,-18-18 25,0 0-8,18 18-16,-17-18 24,-18 0 1,17 0-2</inkml:trace>
    </iact:actionData>
  </iact:action>
  <iact:action type="add" startTime="207626">
    <iact:property name="dataType"/>
    <iact:actionData xml:id="d68">
      <inkml:trace xmlns:inkml="http://www.w3.org/2003/InkML" xml:id="stk68" contextRef="#ctx0" brushRef="#br0">14270 15928 0,'35'0'109,"0"0"-101,36 0 0,17 0 0,-53-18 0,18 1 0,0-19 0,-35 36 0,0 0 0,-1 0 9,-17-17-10</inkml:trace>
    </iact:actionData>
  </iact:action>
  <iact:action type="add" startTime="208299">
    <iact:property name="dataType"/>
    <iact:actionData xml:id="d69">
      <inkml:trace xmlns:inkml="http://www.w3.org/2003/InkML" xml:id="stk69" contextRef="#ctx0" brushRef="#br0">14517 15734 0,'0'18'84,"0"17"-75,35 18-1,-17-36 1,-1 19-2,-17-19 1,18 36 0,0-35 0,-18-1 1,0 19-1,17-19 0,-17 1-1,0 0 2,0-1-2,0 1 2,0 0-2,18-1 10,-18 1-9,0 0 16,0-36 159</inkml:trace>
    </iact:actionData>
  </iact:action>
  <iact:action type="add" startTime="209194">
    <iact:property name="dataType"/>
    <iact:actionData xml:id="d70">
      <inkml:trace xmlns:inkml="http://www.w3.org/2003/InkML" xml:id="stk70" contextRef="#ctx0" brushRef="#br0">15099 15716 0,'0'36'110,"0"-19"-102,0 1 0,18 17 0,-1-17 0,-17-1 0,18 19-1,-18-19 1,0 1 1,17-18-1,-17 18 0,0-1 1,0 1 6</inkml:trace>
    </iact:actionData>
  </iact:action>
  <iact:action type="add" startTime="210330">
    <iact:property name="dataType"/>
    <iact:actionData xml:id="d71">
      <inkml:trace xmlns:inkml="http://www.w3.org/2003/InkML" xml:id="stk71" contextRef="#ctx0" brushRef="#br0">15381 15769 0,'18'0'86,"-1"0"-39,19 0-38,17 0-2,-36 0 2,19 0-1,-19 0 0,36 0 0,-35 0 8,-1 0 0,1 0 16,0 0-15</inkml:trace>
    </iact:actionData>
  </iact:action>
  <iact:action type="add" startTime="211578">
    <iact:property name="dataType"/>
    <iact:actionData xml:id="d72">
      <inkml:trace xmlns:inkml="http://www.w3.org/2003/InkML" xml:id="stk72" contextRef="#ctx0" brushRef="#br0">15452 15893 0,'17'0'101,"1"0"-84,0 17-10,-1-17 2,1 0 0,0 0-2,-1 0 1,1 0 8,-1 0-9,1 0 1,0 0 1,-1 0-2,1 0 1,0 0 81</inkml:trace>
    </iact:actionData>
  </iact:action>
  <iact:action type="add" startTime="218394">
    <iact:property name="dataType"/>
    <iact:actionData xml:id="d73">
      <inkml:trace xmlns:inkml="http://www.w3.org/2003/InkML" xml:id="stk73" contextRef="#ctx0" brushRef="#br0">16175 15681 0,'0'18'23,"18"-18"17,-1 0-32,1 0 0,17 0 8,0 0-8,1 0 0,-19 0 1,1 0-2,17 0 1,-35 17 0,18-17 32</inkml:trace>
    </iact:actionData>
  </iact:action>
  <iact:action type="add" startTime="219050">
    <iact:property name="dataType"/>
    <iact:actionData xml:id="d74">
      <inkml:trace xmlns:inkml="http://www.w3.org/2003/InkML" xml:id="stk74" contextRef="#ctx0" brushRef="#br0">17004 15399 0,'0'35'14,"0"0"2,0-17-7,-18 53 0,1-36-3,-1 0 2,0 0 1,1 1-1,17 17-1,-18-36 1,0 1 0,18-1 0,0 1 0,-17 0 0,-1-1 0,1 1 1,17 17-2,0 1 2,-18-36-2,18 35 1,-18-35 0,18 17 0,0 1 9,-17-18 15,52 0 167,0 0-190,-17 0-2,17 0 2,18 0-2,-18 0 2,18 0-2,-18-18 1,1 18 0,-1 0 0,0 0 0,18-17 0,0 17 0,0 0 0,-35-18 0,17 18 0,-17 0 0,-1-17 8</inkml:trace>
    </iact:actionData>
  </iact:action>
  <iact:action type="add" startTime="220218">
    <iact:property name="dataType"/>
    <iact:actionData xml:id="d75">
      <inkml:trace xmlns:inkml="http://www.w3.org/2003/InkML" xml:id="stk75" contextRef="#ctx0" brushRef="#br0">17110 15752 0,'0'35'78,"0"-18"-61,17 36-8,-17-17-1,0-19-1,18 36 1,0-18 1,-18 18-2,0 0 1,17-35 0,-17 0 1,0 17-2,18-35 8,-18 18-6,0-1-2,0 1 26</inkml:trace>
    </iact:actionData>
  </iact:action>
  <iact:action type="add" startTime="231394">
    <iact:property name="dataType"/>
    <iact:actionData xml:id="d76">
      <inkml:trace xmlns:inkml="http://www.w3.org/2003/InkML" xml:id="stk76" contextRef="#ctx0" brushRef="#br0">16863 16210 0,'0'18'78,"0"17"-60,0-17-11,17 17 1,1 0 0,-18 1 0,0-1 1,0 0-2,18-17 0,-18 35 2,17-18 0,-17 0-1,36-17-1,-36 17 1,17-17-1,1-1 1,0 19 0,-1-1 0,-17-17 2,18-1-4,-1 1 3,-17 17-2,36-17 1,-36-1 1,0 1-1,17-18-1,-17 35 1,18-35 1,0 18-1,-1 0 0,19-18 0,-19 0 8,-17 17-9,18-17 50,-1 0-26,1 0-14,0 0-2,-1 0 32</inkml:trace>
    </iact:actionData>
  </iact:action>
  <iact:action type="add" startTime="232537">
    <iact:property name="dataType"/>
    <iact:actionData xml:id="d77">
      <inkml:trace xmlns:inkml="http://www.w3.org/2003/InkML" xml:id="stk77" contextRef="#ctx0" brushRef="#br0">17321 16863 0,'0'17'143,"0"19"-133,36-1-3,-19 18 1,19-18 0,-1-17 0,-17 17 0,17-35 0,-35 18 0,17-18-1,-17 17 1,18-17 8,-36 0 184,1 0-192,-1 0 8,1 0 2,-1 0-12,0 0 10,-17 0 0,17 0 0,1 0 40,-1 0-23,0 0-10,1-17 3,-1 17 22</inkml:trace>
    </iact:actionData>
  </iact:action>
  <iact:action type="add" startTime="233953">
    <iact:property name="dataType"/>
    <iact:actionData xml:id="d78">
      <inkml:trace xmlns:inkml="http://www.w3.org/2003/InkML" xml:id="stk78" contextRef="#ctx0" brushRef="#br0">18221 16986 0,'-18'18'14,"1"0"-6,-1-1 0,18 1 1,-35-1-1,35 1-1,0 0 2,-18 17-1,18-17 0,0-1 0,-17 1 0,17 17 0,0-17 0,0-1 0,0 1 1,0 17-2,0-17 1,0 0 0,0-1 0,0 1 0,0 0 1,0-1-2,0 1 1,0 0 8,17-1-8,-17 1 0,18-18 0,17 0 16,-17 0 9,-18-18-10,17-17-14,1 0-1,-18-1 0,18 1 2,-1 0-5,1-1 4,-18 1-1,35 18-1,-35-1 1,0 0-1,0 1 10,0-1 6,0 0-6,0 1 7,0-1 0,-17 18-16,17-18 0,0 1 1,-18-1 23,0 18-25,-17 0 82</inkml:trace>
    </iact:actionData>
  </iact:action>
  <iact:action type="add" startTime="235090">
    <iact:property name="dataType"/>
    <iact:actionData xml:id="d79">
      <inkml:trace xmlns:inkml="http://www.w3.org/2003/InkML" xml:id="stk79" contextRef="#ctx0" brushRef="#br0">18591 17039 0,'0'35'53,"0"1"-45,0-19 1,0 36-1,0 0 0,0 0 0,0 0 0,0-18 0,0 18 0,18-17 0,-18-19 0,0 1 0,0-1 0,-18-34 120</inkml:trace>
    </iact:actionData>
  </iact:action>
  <iact:action type="add" startTime="235682">
    <iact:property name="dataType"/>
    <iact:actionData xml:id="d80">
      <inkml:trace xmlns:inkml="http://www.w3.org/2003/InkML" xml:id="stk80" contextRef="#ctx0" brushRef="#br0">18697 17074 0,'0'18'13,"18"0"-4,0 17 8,-18 0-2,17 1-7,-17-1 0,0 0 1,0 18-1,18-35 0,-18 35-1,0-36 0,17 1 2,-17 0-2,0-1 9,-17-17 42,-18 0-43,17 0 1,0 0-7,1 0-2,17 18 1,-18-18 0,0 0 0,1 0 16,17-18-16,0 1 8,-18-1 0,18 0-8,0 1 17,0-1-3,0 0-5,0 1-9,0-1 9,0 0 31,35 18-1,-17-17-39,0 17 0,-1 0 8,1 0 33,0 0 150,-1 0-191</inkml:trace>
    </iact:actionData>
  </iact:action>
  <iact:action type="add" startTime="237074">
    <iact:property name="dataType"/>
    <iact:actionData xml:id="d81">
      <inkml:trace xmlns:inkml="http://www.w3.org/2003/InkML" xml:id="stk81" contextRef="#ctx0" brushRef="#br0">18891 16880 0,'0'18'37,"18"0"-17,-18-1-15,18 1 3,-18 17-1,17 1 2,-17-1-1,0 0 0,0 36-1,0-18 1,0-18 0,0 18 0,0-18 0,0 18 0,18-18 0,-18 1 0,0-19 0,0 1 0,0 17 0,0-17 9,0-1 16,0 1 31</inkml:trace>
    </iact:actionData>
  </iact:action>
  <iact:action type="add" startTime="237834">
    <iact:property name="dataType"/>
    <iact:actionData xml:id="d82">
      <inkml:trace xmlns:inkml="http://www.w3.org/2003/InkML" xml:id="stk82" contextRef="#ctx0" brushRef="#br0">19050 17127 0,'18'0'127,"-1"0"-95,19 0-17,-1-17-6,0-1-2,0 18 1,1-18 0,-1-17 1,-17 35-2,17 0 1,18-17 0,-18-1 1,-17 18-1,17 0-1,0-35 1,-17 35 1,0 0-1,-36 0 119,0 0-109,1 0-11,-1 0 1,0 0 8,1 0-8,-1 0 0,18 17 1,-35 1 6,17-18-6,1 18-2,-19-1 1,19 1 9,-1-1-2,0-17-7</inkml:trace>
    </iact:actionData>
  </iact:action>
  <iact:action type="add" startTime="238890">
    <iact:property name="dataType"/>
    <iact:actionData xml:id="d83">
      <inkml:trace xmlns:inkml="http://www.w3.org/2003/InkML" xml:id="stk83" contextRef="#ctx0" brushRef="#br0">19156 17233 0,'0'18'69,"0"-1"-43,0 19-10,0-19-9,0 1 1,0 0 0,0-1 0,17-17 0,-17 36 0,0-19 17,18-17 160,0 0-179,-1 0 18,1 0-16,0 0 0,-1 0 0,1 0 0,0-17 1,-1-1-2,1 18 9,0 0-6,-18-18 5</inkml:trace>
    </iact:actionData>
  </iact:action>
  <iact:action type="add" startTime="239851">
    <iact:property name="dataType"/>
    <iact:actionData xml:id="d84">
      <inkml:trace xmlns:inkml="http://www.w3.org/2003/InkML" xml:id="stk84" contextRef="#ctx0" brushRef="#br0">19226 17304 0,'36'0'118,"-36"-18"-111,35 18 1,18 0 0,-35-18 1,17 1-1,-18 17-1,36-35 0,-35 35 10,0-18-1,-18 0-9,17 18 18</inkml:trace>
    </iact:actionData>
  </iact:action>
  <iact:action type="add" startTime="240722">
    <iact:property name="dataType"/>
    <iact:actionData xml:id="d85">
      <inkml:trace xmlns:inkml="http://www.w3.org/2003/InkML" xml:id="stk85" contextRef="#ctx0" brushRef="#br0">19279 17551 0,'36'0'110,"-1"0"-102,0-18 0,36 0 0,-18 18 0,0-17 1,-18-1-2,0 18 1,-17 0 0,-1 0 8</inkml:trace>
    </iact:actionData>
  </iact:action>
  <iact:action type="add" startTime="246233">
    <iact:property name="dataType"/>
    <iact:actionData xml:id="d86">
      <inkml:trace xmlns:inkml="http://www.w3.org/2003/InkML" xml:id="stk86" contextRef="#ctx0" brushRef="#br0">10548 17515 0,'18'0'86,"-1"0"-68,1 0 0,17 0-11,1 0-1,16 0 2,19 0 0,-18 18 0,0-18 0,-36 0 0,36 35 0,-35-17 9,0 0-8,-1-18-2,-17 17 1,18 1 8,-18 0 7,0-1 1,0 1-8,0 17 0,-18-17-8,-35-1 0,36 19 0,-19-19 0,1 1 1,0 0 6,35 17 1,-18-35-8,1 17 8,17 1-8,0 0-1,-36-18 2,36 17-1,-17 1 0,17 0-1,0-1 10,-18-17 8,53 0 159,1 0-176,-1 0 0,-17 0-1,34 0 2,-34 0-1,17 18-1,1-18 2,-1 0-1,18 18 0,-18-1-1,0-17 1,1 18 0,-1-18-1,0 0 2,-17 0-1,-18 18 1,18-18 6</inkml:trace>
    </iact:actionData>
  </iact:action>
  <iact:action type="add" startTime="251130">
    <iact:property name="dataType"/>
    <iact:actionData xml:id="d87">
      <inkml:trace xmlns:inkml="http://www.w3.org/2003/InkML" xml:id="stk87" contextRef="#ctx0" brushRef="#br0">10866 17533 0,'17'18'61,"18"17"-51,-17 18-3,0 53 1,-1-53 0,19 52 0,-1-16 0,0-19 0,-17-34 0,0 16 0,-18-16 0,0-19 0,17-17 0,-17 18 1,18-36 197</inkml:trace>
    </iact:actionData>
  </iact:action>
  <iact:action type="add" startTime="252986">
    <iact:property name="dataType"/>
    <iact:actionData xml:id="d88">
      <inkml:trace xmlns:inkml="http://www.w3.org/2003/InkML" xml:id="stk88" contextRef="#ctx0" brushRef="#br0">11677 17551 0,'-18'17'6,"1"-17"3,-1 36-1,0-19 0,18 1-1,-17 0 1,-1 17 0,0-18 1,1 19-1,17-19 1,-18-17-2,1 18 1,17 0 0,-18-1 0,18 1 25,0 0-18,-18-18 1,36 0 88,35 0-95,-36 0-1,19 0 0,17 17 0,0-17 0,17 18 0,1-18 0,-1 0 1,-17 35-2,-18-35 1,-17 18 0,0-18-1</inkml:trace>
    </iact:actionData>
  </iact:action>
  <iact:action type="add" startTime="253833">
    <iact:property name="dataType"/>
    <iact:actionData xml:id="d89">
      <inkml:trace xmlns:inkml="http://www.w3.org/2003/InkML" xml:id="stk89" contextRef="#ctx0" brushRef="#br0">11942 17798 0,'-18'35'95,"18"18"-85,-18-18-4,1 0 2,-1 36 0,0-36 0,-17 36 0,35-36 1,0 0-2,-35-17 2,35 17-2,0-17 2,-18 0-2,18-1 1,-17 1 17</inkml:trace>
    </iact:actionData>
  </iact:action>
  <iact:action type="add" startTime="262306">
    <iact:property name="dataType"/>
    <iact:actionData xml:id="d90">
      <inkml:trace xmlns:inkml="http://www.w3.org/2003/InkML" xml:id="stk90" contextRef="#ctx0" brushRef="#br0">12876 17815 0,'18'0'333,"0"-17"-324,-1 17-1,1 0 24,0 0-16,-1 0-9,1 0 1,17 0 1,0 0-1,18-18-1,-17 18 2,-19 0-2,1 0 1</inkml:trace>
    </iact:actionData>
  </iact:action>
  <iact:action type="add" startTime="263290">
    <iact:property name="dataType"/>
    <iact:actionData xml:id="d91">
      <inkml:trace xmlns:inkml="http://www.w3.org/2003/InkML" xml:id="stk91" contextRef="#ctx0" brushRef="#br0">13317 17586 0,'0'0'1,"0"18"91,0-1-82,0 1-3,18 0 1,0 34-1,-18-34 2,17 17-1,-17 1 0,0 17 0,0-36 0,18 1 0,0 17 0,-18-17 24,0-1-15,17-17 6</inkml:trace>
    </iact:actionData>
  </iact:action>
  <iact:action type="add" startTime="264595">
    <iact:property name="dataType"/>
    <iact:actionData xml:id="d92">
      <inkml:trace xmlns:inkml="http://www.w3.org/2003/InkML" xml:id="stk92" contextRef="#ctx0" brushRef="#br0">13564 17745 0,'18'0'93,"17"0"-84,1 0-1,34 0 1,-17-18-1,0 0-1,0 18 2,-36 0-2,19 0 2,-1-17-1</inkml:trace>
    </iact:actionData>
  </iact:action>
  <iact:action type="add" startTime="265377">
    <iact:property name="dataType"/>
    <iact:actionData xml:id="d93">
      <inkml:trace xmlns:inkml="http://www.w3.org/2003/InkML" xml:id="stk93" contextRef="#ctx0" brushRef="#br0">13758 17586 0,'0'18'39,"18"-18"-31,0 0 9,-1 17-1,-17 19-9,18-19 1,17 36 0,-35-18 0,18-17 0,-1 17 0,1 18 0,0-18 1,-1 1-2,-17-19 2,0 36-2,18-53 10,0 0 87,-18-17-48,17-1-40</inkml:trace>
    </iact:actionData>
  </iact:action>
  <iact:action type="add" startTime="266154">
    <iact:property name="dataType"/>
    <iact:actionData xml:id="d94">
      <inkml:trace xmlns:inkml="http://www.w3.org/2003/InkML" xml:id="stk94" contextRef="#ctx0" brushRef="#br0">14164 17621 0,'18'36'77,"-1"16"-69,-17-34 1,18 35-2,0-18 2,-1 18-1,-17-18 0,0 1 0,0-19 0,18 1 0,0-18 0,-18 18 64</inkml:trace>
    </iact:actionData>
  </iact:action>
  <iact:action type="add" startTime="270305">
    <iact:property name="dataType"/>
    <iact:actionData xml:id="d95">
      <inkml:trace xmlns:inkml="http://www.w3.org/2003/InkML" xml:id="stk95" contextRef="#ctx0" brushRef="#br0">14446 17709 0,'53'0'63,"-18"0"-55,18 0-1,0 0 3,-17 0-3,16 0 1,-16 0 1,-1 0-2,-17 0 2,17 0-2,-17 0 11</inkml:trace>
    </iact:actionData>
  </iact:action>
  <iact:action type="add" startTime="271195">
    <iact:property name="dataType"/>
    <iact:actionData xml:id="d96">
      <inkml:trace xmlns:inkml="http://www.w3.org/2003/InkML" xml:id="stk96" contextRef="#ctx0" brushRef="#br0">14658 17639 0,'0'35'69,"0"-17"-60,0-1-1,0 1 0,0 0 3,0-1-6,18 1 3,-18 0 0,0-1 1,17 1-2,-17 0 18,0-1-9,18-17 7,-18 18 65,0-1-71,17-17-2,-17 18-7</inkml:trace>
    </iact:actionData>
  </iact:action>
  <iact:action type="add" startTime="272147">
    <iact:property name="dataType"/>
    <iact:actionData xml:id="d97">
      <inkml:trace xmlns:inkml="http://www.w3.org/2003/InkML" xml:id="stk97" contextRef="#ctx0" brushRef="#br0">15011 17604 0,'0'-18'54,"17"18"-39,19 0 2,-19 0-2,19 0-7,-19 0 0,1 0 1,-1-18-1,1 18 33,0 0-34,-18 18 9,0 0 8,0-1-16,17-17 0,-17 18 0,0 0 0,0-1 0,0 1 8,-17-1 0,-1 1-9,0 0 9,1-18-7,34 0 223,1 0-224,35 0 1,-18 0-2,-17 0 1,0 0 0,17 0 0,-18 0 0,1 0 0,17 0 8,-35 17 3,18-17-6,-18 18-5,18-18 7,-18 18-7,0-1 8,17 1 1,-17 0-1,0-1-9,0 1 9,0-1-8,-17-17 0,17 18 0,0 0 0,0-1 0,-18 19 16,0-36-8,18 17-8,-17-17 1,-1 18-2,-17 0 1,0-1 17,17 1-1,-17-18-9,17 0 2,0 0 7,1 0-16,-1-18 40,0 18-32,18-17 8,-17 17-8,-1-18 7,1 18 1,17-18-8,-36 18 17,36-17-26</inkml:trace>
    </iact:actionData>
  </iact:action>
  <iact:action type="add" startTime="276074">
    <iact:property name="dataType"/>
    <iact:actionData xml:id="d98">
      <inkml:trace xmlns:inkml="http://www.w3.org/2003/InkML" xml:id="stk98" contextRef="#ctx0" brushRef="#br0">15628 17762 0,'0'18'45,"35"-18"4,-17 0-41,35 0 0,-18 0 0,0 0 0,1 0 0,17 0 0,-18 0 0,-17 0 0,-1 18 8</inkml:trace>
    </iact:actionData>
  </iact:action>
  <iact:action type="add" startTime="276771">
    <iact:property name="dataType"/>
    <iact:actionData xml:id="d99">
      <inkml:trace xmlns:inkml="http://www.w3.org/2003/InkML" xml:id="stk99" contextRef="#ctx0" brushRef="#br0">15752 17657 0,'0'35'78,"0"-18"-70,35 1 0,-35 17 0,17-17 0,-17 0 0,18-1 0,-18 1 8,18-18 8,-18 18-17,0-1 41,17-17 50</inkml:trace>
    </iact:actionData>
  </iact:action>
  <iact:action type="add" startTime="277643">
    <iact:property name="dataType"/>
    <iact:actionData xml:id="d100">
      <inkml:trace xmlns:inkml="http://www.w3.org/2003/InkML" xml:id="stk100" contextRef="#ctx0" brushRef="#br0">16140 17639 0,'17'18'141,"-17"17"-132,18-18 0,-18 1-2,0 35 0,18-18 1,-1-17 1,-17 0-1,0-1 0,0 1-1,0-1 1,18-17 0,-1 0 9,-17 18-9,18-18 24,-18 18-24,0-1 8,0 1 0,0 0 0,18-1-1,-18 1-6,0 0 5</inkml:trace>
    </iact:actionData>
  </iact:action>
  <iact:action type="add" startTime="278882">
    <iact:property name="dataType"/>
    <iact:actionData xml:id="d101">
      <inkml:trace xmlns:inkml="http://www.w3.org/2003/InkML" xml:id="stk101" contextRef="#ctx0" brushRef="#br0">16669 17868 0,'17'-17'157,"1"17"-147,17 0-3,-17 0 9,-18-18 1,18 18-9,-1 0-1,1 0 9,0 0 2,-1 0 5,1 0 18</inkml:trace>
    </iact:actionData>
  </iact:action>
  <iact:action type="add" startTime="279786">
    <iact:property name="dataType"/>
    <iact:actionData xml:id="d102">
      <inkml:trace xmlns:inkml="http://www.w3.org/2003/InkML" xml:id="stk102" contextRef="#ctx0" brushRef="#br0">16686 17992 0,'18'0'32,"0"0"7,-1 0-23,19 0 0,-19 0-8,1 0 0,0 0 9,-1 0-2,1 0-7,-1 0 0,1 0 8,0 0 8,-1 0-16,-17-18-1</inkml:trace>
    </iact:actionData>
  </iact:action>
  <iact:action type="add" startTime="280706">
    <iact:property name="dataType"/>
    <iact:actionData xml:id="d103">
      <inkml:trace xmlns:inkml="http://www.w3.org/2003/InkML" xml:id="stk103" contextRef="#ctx0" brushRef="#br0">17568 17568 0,'-17'0'21,"17"18"-4,-36 17-8,19 1-3,-18 16 3,17 1-1,-17-35-1,35 0 2,-18 17 0,0-17-2,18-1 1,-17 1 9,-1-1-9,18 1 16,0 0-17,-18-1 1,18 1 0,-17 0 9,17-1-10,-18 1 2,36-18 118,-1 0-119,19 0 8,-19 18-9,19-18 2,-1 0-1,0 17 0,-17-17 0,-1 0 0,1 0 1,17 0 6,-17 0 17,0 0 8,-1 0-32,1 0 16,0 0 16</inkml:trace>
    </iact:actionData>
  </iact:action>
  <iact:action type="add" startTime="282003">
    <iact:property name="dataType"/>
    <iact:actionData xml:id="d104">
      <inkml:trace xmlns:inkml="http://www.w3.org/2003/InkML" xml:id="stk104" contextRef="#ctx0" brushRef="#br0">17657 17833 0,'0'18'77,"-18"17"-68,18-18-1,-18 19 0,1 17 0,17-36 0,-36 1 0,36 17 0,0-17 0,-17 0 1,17-1-2,0 1 9,-18-1-8,0 1 8,18 0 0,0-1 0,0 1 0,-17-18 0,17 18 9,0-1-1,0 1 0,0 0-8</inkml:trace>
    </iact:actionData>
  </iact:action>
  <iact:action type="add" startTime="283562">
    <iact:property name="dataType"/>
    <iact:actionData xml:id="d105">
      <inkml:trace xmlns:inkml="http://www.w3.org/2003/InkML" xml:id="stk105" contextRef="#ctx0" brushRef="#br0">17833 18168 0,'53'0'70,"0"0"-62,35 0 0,0 0 1,71 0-2,-53 0 1,35 0 0,0 0 1,-18 0-2,-70 0 1,-17 0 0,-1 0 0,-17 0 8</inkml:trace>
    </iact:actionData>
  </iact:action>
  <iact:action type="add" startTime="284133">
    <iact:property name="dataType"/>
    <iact:actionData xml:id="d106">
      <inkml:trace xmlns:inkml="http://www.w3.org/2003/InkML" xml:id="stk106" contextRef="#ctx0" brushRef="#br0">18821 17992 0,'17'17'74,"1"1"-57,0-18-8,-1 18-1,1-1-1,-18 19 2,18-36-2,-18 17 18,0 1 71,0-1-88,0 1 0,-18 0 1,0 17-2,18-17 1,-35-1 0,35 1 0,0 17 0,-18-35 0,18 18 0,-17-1 0,-1 1 0</inkml:trace>
    </iact:actionData>
  </iact:action>
  <iact:action type="add" startTime="285161">
    <iact:property name="dataType"/>
    <iact:actionData xml:id="d107">
      <inkml:trace xmlns:inkml="http://www.w3.org/2003/InkML" xml:id="stk107" contextRef="#ctx0" brushRef="#br0">19914 17974 0,'0'18'54,"0"17"-44,0 18-3,36 17 2,-36-34-2,17 17 1,1-18 0,0 18 0,-18-18 1,0-17-2,0-1 2,17-17-2,-17 18 1,18-18 17</inkml:trace>
    </iact:actionData>
  </iact:action>
  <iact:action type="add" startTime="285987">
    <iact:property name="dataType"/>
    <iact:actionData xml:id="d108">
      <inkml:trace xmlns:inkml="http://www.w3.org/2003/InkML" xml:id="stk108" contextRef="#ctx0" brushRef="#br0">20408 18027 0,'0'-18'20,"0"36"70,18-18-83,-18 35 2,0-17-2,0 0 2,0-1-2,0 1 1,17-1 0,-17 1 1,0 0-2,0-1 2,0 1-1,0 0 0,18-1 0,-18 1 0,0 0 0,0-1 0,0-34 143,-18-1-144</inkml:trace>
    </iact:actionData>
  </iact:action>
  <iact:action type="add" startTime="286659">
    <iact:property name="dataType"/>
    <iact:actionData xml:id="d109">
      <inkml:trace xmlns:inkml="http://www.w3.org/2003/InkML" xml:id="stk109" contextRef="#ctx0" brushRef="#br0">20532 17974 0,'0'18'44,"17"17"-35,-17-17 0,18 17-2,-18 18 2,0-18-2,0 0 2,0 1-2,0-1 1,0 0 8,-35-35 72,17 0-72,-17 0 8,35-17 1,-18 17-1,18-18-8,0 0 55,18 18-55,-18-17-7,17 17-1,-17-18 7,18 18-6,0 0-1,-1-18 0,1 18 7,0 0 81,-1 0-47</inkml:trace>
    </iact:actionData>
  </iact:action>
  <iact:action type="add" startTime="287627">
    <iact:property name="dataType"/>
    <iact:actionData xml:id="d110">
      <inkml:trace xmlns:inkml="http://www.w3.org/2003/InkML" xml:id="stk110" contextRef="#ctx0" brushRef="#br0">20673 17992 0,'0'17'69,"17"1"-60,-17 0-2,0 17 1,0-17 0,18 17 1,-18-18-2,0 36 1,0-35 0,0 0 0,0-1 0,0 1 9</inkml:trace>
    </iact:actionData>
  </iact:action>
  <iact:action type="add" startTime="288370">
    <iact:property name="dataType"/>
    <iact:actionData xml:id="d111">
      <inkml:trace xmlns:inkml="http://www.w3.org/2003/InkML" xml:id="stk111" contextRef="#ctx0" brushRef="#br0">20884 17992 0,'0'-18'126,"18"18"-117,-18-18-1,35 18 0,1-17 9,-1-1-9,0 18 0,0-18 0,1-17-1,-19 35 2,19-17-3,-19 17 12,-52 0 109,17 0-118</inkml:trace>
    </iact:actionData>
  </iact:action>
  <iact:action type="add" startTime="288938">
    <iact:property name="dataType"/>
    <iact:actionData xml:id="d112">
      <inkml:trace xmlns:inkml="http://www.w3.org/2003/InkML" xml:id="stk112" contextRef="#ctx0" brushRef="#br0">20849 18009 0,'0'18'29,"0"0"-20,0-1 7,0 1-9,0 17 2,0-17 0,0-1-2,0 1 9,0 0 0,0-1-8,18-17 8,-1 0 48,1 0-32,0-17-16,-1 17 1,1-18-10,17 0 10,-17 1-2,0 17 1,-1 0-8,1-18 16,-1 18-1</inkml:trace>
    </iact:actionData>
  </iact:action>
  <iact:action type="add" startTime="289723">
    <iact:property name="dataType"/>
    <iact:actionData xml:id="d113">
      <inkml:trace xmlns:inkml="http://www.w3.org/2003/InkML" xml:id="stk113" contextRef="#ctx0" brushRef="#br0">20973 18115 0,'17'0'77,"1"0"-68,0-17 14,-1 17-15,-17-18 0,18 18 0,17 0 0,-17-18 0,-1 18 0,19-35 0,-19 35 1,19 0-2,-19-18 2,-17 1-1,18 17 8</inkml:trace>
    </iact:actionData>
  </iact:action>
  <iact:action type="add" startTime="290489">
    <iact:property name="dataType"/>
    <iact:actionData xml:id="d114">
      <inkml:trace xmlns:inkml="http://www.w3.org/2003/InkML" xml:id="stk114" contextRef="#ctx0" brushRef="#br0">20920 18415 0,'0'0'1,"17"0"92,1 0-83,0-18-3,-1 18 1,19-17 0,-19-1 1,1 0-1,17 18 0,-17-35 0,-1 35 1,19 0-3,-36-17 3,17 17-1,1 0 0,-18-18 9,18 18-9,-1 0-1,1-18 17,0 18 0,-18-17-16,17 17 56,1 0 31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8:36:03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446">
    <iact:property name="dataType"/>
    <iact:actionData xml:id="d0">
      <inkml:trace xmlns:inkml="http://www.w3.org/2003/InkML" xml:id="stk0" contextRef="#ctx0" brushRef="#br0">4498 12682 0,'0'-17'87,"18"17"-47,-1 0-32,1 0 0,17 0 0,-17 0 0,17 0 0,0 0 0,1 0 0,17 0 1,-1 0-2,19 0 2,17 0-2,0 0 1,-17 0 0,35 0 0,-18 0 0,-17 0 0,-1-18 0,36 18 1,-53 0-2,17 0 1,-17 0 1,18 0-2,-1 0 1,-17 0 0,18 0 1,-36 0-1,18 0 0,-18 0 0,18 0 0,0 0 0,-18 0-1,18 0 1,-17 0 0,17 0 0,-18 0 1,0 0-2,0 0 1,1 0 1,-19 0-2,36 0 1,-17 0 0,-19 0 0,1 0 1,17 0-2,0 0 1,-17 0 0,17 0 0,-17 0 1,17 0-2,-35-18 1,18 18 1,17 0-2,-17 0 1,-1 0 0,1 0 1,0 0-2,-1 0 1,1 0 0,0 0 0,-1 0 0,1 0 0,-1 0 0,1 0 0,17 0 1,-17-17-1,0 17 0,17 0 0,-17 0 1,-1 0-2,1 0 1,35 0 0,-36 0-1,1 0 2,17 0-2,1 0 2,-19 0-1,19 0 0,-19 0 0,1 0-1,-1 0 1,1 0 9,0 0-2,-1 0 1,1 0 9,0 0-2</inkml:trace>
    </iact:actionData>
  </iact:action>
  <iact:action type="add" startTime="17838">
    <iact:property name="dataType"/>
    <iact:actionData xml:id="d1">
      <inkml:trace xmlns:inkml="http://www.w3.org/2003/InkML" xml:id="stk1" contextRef="#ctx0" brushRef="#br0">6473 10248 0,'0'0'0,"-17"18"38,-1-18-29,1 0 7,-1 0-8,0 17 7,-17-17-6,17 0-1,1 0 0,-19 0 0,1 0 0,0 0 0,-18 0 0,18 0 0,17 0 0,-35 0 0,36 0 0,-36 0 0,35 0 8,0 0 0,1 0 8,-19 0 8,19-17 8,-1-1-16,18 1-8,-18-1-7,18 0-2,0 1 0,0-1 1,0 0 0,-17-17 8,17 17 0,0-17 0,0 18 0,0-1-7,0 0-1,17 1 0,-17-19 8,36 36-8,-19-35-1,1 35 2,0-18-1,-1 1 0,1-1 0,0 1 0,-1-1 0,1 18 0,0 0 0,-1-35 0,1 35 0,17 0 0,-17-18 0,17 18 0,-17-18 0,17 1 0,0 17 0,0 0 0,1-36 0,17 36 0,-36 0 0,19 0 0,-1 0 0,0-17 0,-17 17 0,-1 0 0,19 0 0,-19 0 0,1 0 0,0 0 0,-1 0 8,19 0 8,-19 0-8,-17 17-9,18-17 2,-1 0-1,1 18 7,0 0 2,-1-1-9,1-17 8,-18 18-8,18-18 0,-18 18 17,17-18-10,1 17 1,-18 1-7,0 0 7,18-18 8,-18 17-17,0 1 9,0-1 0,0 1-8,0 0 1,0-1-1,0 1 8,0 17-8,0 1 7,-36-36-6,36 17-2,-17-17 1,-1 18-1,0-1 3,18 1-3,-17-18 0,-1 35 2,0-17 7,1-18 8,17 18-16</inkml:trace>
    </iact:actionData>
  </iact:action>
  <iact:action type="add" startTime="27046">
    <iact:property name="dataType"/>
    <iact:actionData xml:id="d2">
      <inkml:trace xmlns:inkml="http://www.w3.org/2003/InkML" xml:id="stk2" contextRef="#ctx0" brushRef="#br0">7426 10742 0,'-18'0'70,"1"0"-61,-1 0-1,-17 0 7,17 0 2,-17 0-9,17 0 0,1 0 0,-36 0 0,35 0 8,0 0 0,1 0 8,-1 0-8,18-18-7,0 1-2,-18 17 1,18-18 0,-17-17 1,-1 17 6,18 1-7,0-19 0,0 19 0,0-1 8,0 0-8,0 1 0,0-1 0,0 1 0,0-1 0,18 0 0,-1 18-1,1-17 1,0-1 0,-1 0 1,36 1-1,-17-19 0,-1 19-1,18-1 1,0 0 1,17-17-1,-17 18-1,18-19 1,-36 36 1,36-17-1,-54-1 0,1 18-1,-1 0 1,1 0 1,0 0-1,-1 0 8,1 0 0,0 0 0,-1 0-8,19 0 0,-36 18 0,17-18 0,1 17 0,0 1 0,17-18 0,-18 18 0,1-18 0,-18 17 0,18-17 0,-18 18 0,17-18 0,-17 17 0,18-17 1,0 18-2,-18 0 9,17-1-8,-17 1 0,18-18 0,-18 18-1,18-1 2,-18 1-2,0 17 10,17-17-2,-17 0-6,0-1-1,0 1-1,0-1 2,0 1-1,0 0 8,-17-1 0,-19 1-8,36 0-1,-17-18 3,17 17-3,-18-17 1,0 18 0,1 0 8,-1-18-8,0 0 0,1 17 0,-1-17 0,1 18 0,-1-18 0,18 17 0,-18-17 0,1 0 1,-1 18 6,0-18-7,-17 0 33,17 0-9,1 18 15,-1-18-7</inkml:trace>
    </iact:actionData>
  </iact:action>
  <iact:action type="add" startTime="28765">
    <iact:property name="dataType"/>
    <iact:actionData xml:id="d3">
      <inkml:trace xmlns:inkml="http://www.w3.org/2003/InkML" xml:id="stk3" contextRef="#ctx0" brushRef="#br0">8802 10231 0,'-18'0'71,"1"0"-39,-19 0-24,19 0 8,-19 0-8,19 0 8,-19 0-8,19 0 8,-18 0 0,-1 17 1,19-17-10,-19 0 1,19 0 0,-1 0 0,0 0 0,-17 0 8,17 0-8,-17 0 17,18 0 6,69 0 105,-16 0-128,34 0 0,1-17 0,35 17 0,17-36 0,-35 36 1,36-17-2,-1-1 1,-34 0 0,-1 18 0,-18-35 0,-52 35 0,35 0 1,-18 0-1,-17 0 7,-18-18-7,17 18 0</inkml:trace>
    </iact:actionData>
  </iact:action>
  <iact:action type="add" startTime="58150">
    <iact:property name="dataType"/>
    <iact:actionData xml:id="d4">
      <inkml:trace xmlns:inkml="http://www.w3.org/2003/InkML" xml:id="stk4" contextRef="#ctx0" brushRef="#br0">6615 5715 0,'17'0'118,"19"0"-109,-19 0-2,18 0 1,18 0 0,-17 0 0,34 0 1,1 0-1,17 0 1,-18 0-3,1 0 3,0 0-1,-1 0 0,1 0 0,-18 0 0,0 0 0,-1 0 0,1 0 0,0 0 0,18 0 0,-18 18 0,0-18 0,0 17 0,0-17 0,-1 0 0,-34 0 0,17 18 1,1-18-2,-1 0 2,18 0-2,0 0 1,-36 0 0,36 18 0,-35-18 0,35 0 0,-36 0 0,36 17-1,-17-17 2,-19 0-2,1 0 2,0 0-1,17 0-1,-17 18 2,17-18-1,0 0 0,0 0 0,1 0 0,-1 0 0,18 0 0,0 0 0,-18 0 0,0 0 0,1 0 0,-1 0 0,-18 0 0,1 0 0,0 0 0,-1 0 8,1 0-8,0 0 0,-1 0 8,1 0-8,0 0 0,-1 0 8,1 0-8,0 0 1,-1 0 14,1 0-7,-1 0 9,1 0-17,0 0 15,-1 0-8,1 0 11,-18-18-3</inkml:trace>
    </iact:actionData>
  </iact:action>
  <iact:action type="add" startTime="73846">
    <iact:property name="dataType"/>
    <iact:actionData xml:id="d5">
      <inkml:trace xmlns:inkml="http://www.w3.org/2003/InkML" xml:id="stk5" contextRef="#ctx0" brushRef="#br0">9931 6350 0,'17'0'144,"19"0"-136,-1 0 0,0 0 0,-17 0 0,17 0 0,0 0 0,-17 0 0,0 0 0,17 0 0,-17 0 0,-1 0 9,1 0-10,-1 0 9,1 0 0,0 0 0,-1 0 0,1 0 9</inkml:trace>
    </iact:actionData>
  </iact:action>
  <iact:action type="add" startTime="74798">
    <iact:property name="dataType"/>
    <iact:actionData xml:id="d6">
      <inkml:trace xmlns:inkml="http://www.w3.org/2003/InkML" xml:id="stk6" contextRef="#ctx0" brushRef="#br0">10213 6209 0,'18'0'102,"-18"18"-94,35-1 1,0 1-2,0-18 1,1 53 0,34-53 0,-17 17 0,-18 19 0,-17-36 0,0 0 0,-18 17 1,17-17-1,1 0-1,-36 18 249,-17-18-240,17 18-8,1-18 0,-1 17 0,-17-17 0,17 18 0,-17-18 0,17 17 0,1 1 0,-36-18 0,35 18 0,18-1 0,-35-17 0,17 0 8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8:37:47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480">
    <iact:property name="dataType"/>
    <iact:actionData xml:id="d0">
      <inkml:trace xmlns:inkml="http://www.w3.org/2003/InkML" xml:id="stk0" contextRef="#ctx0" brushRef="#br0">10918 8467 0,'36'0'79,"-19"0"-71,36 0 0,0 0 0,0 0 0,0 0 0,18 0 0,17 0 1,18 0-2,35 17 1,-18-17 1,36 0-2,-18 0 1,0 0 0,0 0 0,-17 0 1,-18 0-2,-1 0 1,-16 0 0,16 0 0,-16 0 1,-19 0-2,1 0 1,35 0 0,-36 0 0,1 0 0,35 0 0,-36 0 0,54 0 0,-54 0 1,18 0-1,-35-17 0,18 17-1,-1 0 1,-17 0 1,0 0-2,-18 0 2,1 0-2,-1 0 1,-17 0 0,35 0 0,-36 0 0,1 0 0,0 0 0,-1 0 0,18 0 8,-17 0 0,0 0-8,-1 0 0,1 0 0,0 0 8,-1 0-8,1 0 0,0 0 8,-1 0 8,1 0-16</inkml:trace>
    </iact:actionData>
  </iact:action>
  <iact:action type="add" startTime="17455">
    <iact:property name="dataType"/>
    <iact:actionData xml:id="d1">
      <inkml:trace xmlns:inkml="http://www.w3.org/2003/InkML" xml:id="stk1" contextRef="#ctx0" brushRef="#br0">16175 5592 0,'18'0'55,"17"0"-38,-18 0-1,36 0-8,-17 0 0,-19 0 0,19 0-1,-1 0 2,18 0-1,-18 17 0,18-17 0,-18 0 0,18 0 0,-18 0 0,1 0 0,17 0 0,-18 0 0,0 0 0,18 0 0,-18 0 0,18 0 0,0 0 0,-18 0 0,1 0 0,-19 0 0,19-17 0,-19 17 8,1 0 0,0 0 40</inkml:trace>
    </iact:actionData>
  </iact:action>
  <iact:action type="add" startTime="19024">
    <iact:property name="dataType"/>
    <iact:actionData xml:id="d2">
      <inkml:trace xmlns:inkml="http://www.w3.org/2003/InkML" xml:id="stk2" contextRef="#ctx0" brushRef="#br0">16281 6103 0,'17'0'7,"1"0"8,0 0-6,-1 0 7,1 0 0,0 0 0,-1 0-1,1 0 2,-1 0-2,1 0-6,0 0-1,-1 0 8,1 0-8,0 0 0,17 0 0,0 0 0,0 0 0,1 0 0,-1 0 0,0 0 0,1 0 1,-1 0-2,18 0 1,-18 0 0,18 0 0,0 0 0,0 0 0,-18 0 0,0 0 0,1 0 0,-19 0 1,19 0-2,-19 0 1,1 0 0,-1 0 2,1 0-4,0 0 3,-1 0-2,1 0 0,0 0 2,-1 0 6,19 0-7,-19 0 0,19 0 8,-19 0 1,1 0-9,-1 0 0,1 0 16,17 0-8,-17 0 8,0 0 16</inkml:trace>
    </iact:actionData>
  </iact:action>
  <iact:action type="add" startTime="29368">
    <iact:property name="dataType"/>
    <iact:actionData xml:id="d3">
      <inkml:trace xmlns:inkml="http://www.w3.org/2003/InkML" xml:id="stk3" contextRef="#ctx0" brushRef="#br0">12259 7938 0,'35'0'166,"1"0"-157,-19 0-1,36 0 0,-18 0 0,18 0 0,0 0 0,18 0 0,-1 0 0,1 0 0,52 17 0,1-17 0,-1 18 0,18-18 0,-35 17 0,0-17 0,-35 0 0,17 0 0,-35 0 0,-18 0 0,0 0 0,1 0 0,-19 0 1,19 0-2,-1 0 1,0 0 0,0 0-1,18 18 1,0-18 0,0 0 0,0 0 0,-18 0 0,18 0 0,-17 0 0,-1 0 1,18 0-2,-36 0 1,1 0 0,17 0 0,-17 0 1,0 0-2,17 0 2,-18 0-2,19 0 1,-19 0 1,19 0-1,-19 0-1,19 0 2,-1 0-2,-18 0 1,1 0 0,17-18 1,-17 18-1,0 0 0,-1 0 0,1 0 0,0 0 0,17 0 0,-35-17 0,35 17 0,-17 0 16,-18-18-8,17 18-8,1 0 32</inkml:trace>
    </iact:actionData>
  </iact:action>
  <iact:action type="add" startTime="33640">
    <iact:property name="dataType"/>
    <iact:actionData xml:id="d4">
      <inkml:trace xmlns:inkml="http://www.w3.org/2003/InkML" xml:id="stk4" contextRef="#ctx0" brushRef="#br0">5556 8502 0,'18'0'80,"0"0"-72,-1 0-1,1 0 1,-1 0 0,1 0 0,17 0 0,1-18 0,-19 18 0,36 0 0,-35 0 0,35 0 0,-36 0 0,19 0 0,-19 0 0,19 0 0,17 0 0,-1 0 0,-16 0 0,-1 0 0,18 0 0,-18 0 0,18 0 0,0 0 0,0 0 1,0 0-2,-18 0 1,18 0 0,-18 0 0,-17 0 0,17 0 0,1 0 0,-1 0 8,-18 0 0,1 0-7,0 0-3,-1 0 2,1 0 0,0 0 1,17 0-1,-17 0 8,17 0-8,-18 0-1,1 0 1,0 0 1,17 0-1,-17 0-1,-1 0 1,19 0 1,-19 0-1,1 0 0,17 0 0,0 0 0,1 0 0,-19 0 0,1 0 0,0 0 0,-1 0 0,1 0 0,17 0 0,-17 0 8,-1 0-8,1 0 0,0 0 0,-1 0 0,1 0 0,0 0 0,-1 0 9,1 0-1</inkml:trace>
    </iact:actionData>
  </iact:action>
  <iact:action type="add" startTime="35656">
    <iact:property name="dataType"/>
    <iact:actionData xml:id="d5">
      <inkml:trace xmlns:inkml="http://www.w3.org/2003/InkML" xml:id="stk5" contextRef="#ctx0" brushRef="#br0">5627 17198 0,'35'0'126,"0"0"-118,18 0 0,18 0 0,-18-18 0,53 1 0,-1 17 0,-34 0 1,35 0-1,-36-18 0,19 0 0,-37 18 0,19 0 0,-18 0 0,0 0 0,0 0-1,0 0 2,-18 0-1,18 0 0,-18 0 0,-17 0 0,17 0 0,-17 0 0,17 0 0,-17 0 0,-1 0 0,-17-17 0,18 17 0,0 0 0,-1 0 0,1 0 7,-1 0 9,1 0 0,0 0-8,-1 0 8,1 0-8,0 0 1,-1 0-10,1 0 9,0 0-5,-1 0 1,1 0-10,0 0 13,-1 0-7,1 0 17,-1 0 23</inkml:trace>
    </iact:actionData>
  </iact:action>
  <iact:action type="add" startTime="42224">
    <iact:property name="dataType"/>
    <iact:actionData xml:id="d6">
      <inkml:trace xmlns:inkml="http://www.w3.org/2003/InkML" xml:id="stk6" contextRef="#ctx0" brushRef="#br0">8961 5521 0,'17'0'152,"1"0"-137,17 0-7,0 0 8,1 0 0,-19 0-8,19 0 0,17 0 0,-36 0 0,1-18 0,17 18 0,0-17 0,-17 17 0,0 0 0,-18-18 2,17 18-4,1 0 2,0 0 0,-18-18 9,17 18-10,-17-17 1,35 17 1,-35-18-1,18 18 0,0-35 7,-1 35-7,-17-18 8,18 18-8,0 0 0,-1-17 8,1-1-8,0 18 0,17-18 0,-18 1 0,1-19 0,17 19 0,-17-19 0,0 36 0,-1-35 0,1 18 0,0 17 0,-1-36 0,-17 19 1,0-1 6,0 0 1,18 18-7,-18-17 6,0-19 2,0 19 6,0-18-5,0 17-3,0 0 1,-18 1-8,1-1-1,17 0 10,-18 18-9,0-35 0,1 35 0,-1-18-1,18 1 1,-35 17 0,35-18 0,-18 18 0,18-17 0,-53 17 0,36-18 0,-1 0 0,-17 18 0,17-35 0,0 35 0,1 0 0,-19-18 0,1 1 0,0 17 0,0-18 0,17 18 0,-17-18 0,-1 18 0,1 0 0,18-17 0,-19 17 0,1-18 0,17 18 0,1-18 1,-19 18-2,19 0 1,-1 0 0,-17 0 1,17 0-2,1 0 1,-1 0 0,-35 0 1,35 0-1,1 0 0,-1 0-1,-35 0 1,18 0 0,0 0 0,17 0 1,-17 0-2,-1 18 2,19-18 8,-18 18-10,17-18 8,0 17-8,1-17 2,-1 18 7,-17 0 0,17-18 0,0 0-8,1 35 1,-1-35-2,0 0 1,1 18 0,-1-1 0,1-17 1,-1 18-2,0-18 2,1 0-1,-1 18 0,18-1 0,-18-17 0,18 18-1,-17-18 3,-1 17 5,0-17-7,18 18 8,-17-18-8,17 18 0,-18-1 17,18 1 15,0 0-33,-17-18 1,17 17 34,0 1 11,-18-18-4</inkml:trace>
    </iact:actionData>
  </iact:action>
  <iact:action type="add" startTime="44296">
    <iact:property name="dataType"/>
    <iact:actionData xml:id="d7">
      <inkml:trace xmlns:inkml="http://www.w3.org/2003/InkML" xml:id="stk7" contextRef="#ctx0" brushRef="#br0">8008 4798 0,'0'17'64,"0"1"-48,0 0-9,0-1 1,0 1 0,0 0 0,0 17 0,0-17 0,0-1 0,0 1 0,0-1 1,0 19-2,0-19 18,18-17 15,-18 18 64,17-18-16,19 0-72,-19 0-9,19 0 9,-19 0-7,1 0-1,-1-18 0,1 18 7,0 0 2,-1-17-10,1 17 9,0 0 9,-1 0-1</inkml:trace>
    </iact:actionData>
  </iact:action>
  <iact:action type="add" startTime="54568">
    <iact:property name="dataType"/>
    <iact:actionData xml:id="d8">
      <inkml:trace xmlns:inkml="http://www.w3.org/2003/InkML" xml:id="stk8" contextRef="#ctx0" brushRef="#br0">17004 10724 0,'18'0'88,"-1"18"-73,1-18-7,-1 0 0,1 0 0,0 0 0,17 0 0,-17 0 0,-1 0 0,1 0 0,0 0 0,17 0 0,-18 0 8,-17-18-8,18 18 0,-18-17 8,35 17-8,-35-18 8,18 1-8,0 17 8,-1-18-8,-17 0 8,18 18-7,-18-35-2,0 17 10,18 1-9,-18-1 0,17 0 0,-17-17 7,0 18-7,0-1 0,0-17 0,18 17-1,-18 0 1,0-17 1,0 0-1,0 17 0,18 0 0,-18-17 0,0 18 0,0-1 0,0 0 0,0-17 0,0 17 0,0 1 0,0-1 0,0-17 8,0 17 0,-18 1 0,18-1 0,0 0-8,-18 18 8,18-17-8,-17 17 0,17-18 0,-18 18 0,0-18 0,1 1 8,-1 17-8,0-18 1,1 18-2,-1 0 1,0-18 8,1 18-8,-1 0 0,1 0 0,-19 0 9,19 0-11,-1 0 3,0 0-1,-17 0-1,17 0 1,-17 0 1,0 0-2,0 0 1,-18 0 1,0 0-1,0 0 0,18 0 0,-36 0 0,18 0 0,18 0 0,-18 0 0,0 0 0,18 0 0,17 0 0,-17 0 0,0 0 0,17 18 8,0-18-8,1 0 1,-1 0-1,18 18-1,-18-18 2,1 0 6,-1 17-6,18 1-1,-18-18 7,18 18 2,-17-18-10,-1 17 1,1 1 17,17 0-10,0-1 17,-18-17-16,18 35-8,0-17 8,0 0-8,0-1 8,-18 1-8,18 0 16,0-1 0,0 1-8,-17-18 16,17 18 0</inkml:trace>
    </iact:actionData>
  </iact:action>
  <iact:action type="add" startTime="56625">
    <iact:property name="dataType"/>
    <iact:actionData xml:id="d9">
      <inkml:trace xmlns:inkml="http://www.w3.org/2003/InkML" xml:id="stk9" contextRef="#ctx0" brushRef="#br0">15963 10195 0,'18'0'70,"-18"18"-46,17-18-16,19 0 8,-36 18 0,17-18 0,-17 17 56,18-17-8,0 0-8,-18 18-40,17-18 0,-17 17-1,18-17 17,0 0 48,-1 0-48,1 0-23,17-17-2,-17-1 2,17 1-2,18-1 1,-35 0 0,-1 1 9,1 17-9,0 0 8</inkml:trace>
    </iact:actionData>
  </iact:action>
  <iact:action type="add" startTime="63152">
    <iact:property name="dataType"/>
    <iact:actionData xml:id="d10">
      <inkml:trace xmlns:inkml="http://www.w3.org/2003/InkML" xml:id="stk10" contextRef="#ctx0" brushRef="#br0">15734 11977 0,'0'17'160,"0"1"-153,0 0 9,0-1-8,0 1 0,0 0 0,0 17 8,0-17 0,18-1-8,-18 1 0,0-1 8,0 1-8,0 0 0,0-1 0,0 19 8,0-19 0,0 19-7,0-19-1,0 1 0,0 0 0,0-1 15,0 1-16,0-1 3,0 19-3,0-19 1,0 1 0,0 0 0,0-1 0,0 1 0,0 0 8,0-1-8,0 1 0,0-1 8,17 1-8,-17 0 0,0-1 8,0 1 9</inkml:trace>
    </iact:actionData>
  </iact:action>
  <iact:action type="add" startTime="64577">
    <iact:property name="dataType"/>
    <iact:actionData xml:id="d11">
      <inkml:trace xmlns:inkml="http://www.w3.org/2003/InkML" xml:id="stk11" contextRef="#ctx0" brushRef="#br0">15646 12629 0,'17'18'78,"-17"0"-69,18-1-2,0-17 2,-18 18-1,17-18 0,1 18 8,-18-1-8,18-17 8,-18 18-8,17-18 0,-17 18 0,18-18 0,-18 17 0,0 1 8,17-18 0,-17-18 152,36 1-161,-36-19 1,0 19 1,35-1-1,-17-17 0,-18 17-1,17 0 2,-17 1-2,18 17 2,0-35-1,-1 35 0,-17-53 0,18 53 0,17-18 0,-17 0 0,-1-17 0,1 17 8,0 1 8</inkml:trace>
    </iact:actionData>
  </iact:action>
  <iact:action type="add" startTime="78313">
    <iact:property name="dataType"/>
    <iact:actionData xml:id="d12">
      <inkml:trace xmlns:inkml="http://www.w3.org/2003/InkML" xml:id="stk12" contextRef="#ctx0" brushRef="#br0">15769 15205 0,'35'0'223,"1"0"-208,-1 0-6,0 0 0,-17 0-2,0 0 0,34-18 1,-34 18 0,0 0 0,17-18 1,0 18-2,1 0 2,-19 0-1,1 0 1,17 0 7,-17 0-9,-1 0 1,1-17-1,0 17 9,-1 0-8,1 0 0,17 0 0,-17 0 8,17 0-8,-17 0 8,-1 0-8,1 0 16</inkml:trace>
    </iact:actionData>
  </iact:action>
  <iact:action type="add" startTime="82587">
    <iact:property name="dataType"/>
    <iact:actionData xml:id="d13">
      <inkml:trace xmlns:inkml="http://www.w3.org/2003/InkML" xml:id="stk13" contextRef="#ctx0" brushRef="#br0">14093 16087 0,'18'0'36,"0"0"-27,-1 0 15,1 0-9,0 0 1,-1 0-8,1 0 0,17 0 0,1 0 9,-1 0-10,0 0 2,-17 0-1,35-18 0,-18 18 0,35 0 0,1 0 0,17-18 0,0 18 0,-35 0 0,18 0 0,-1 0 0,1 0 1,0 0-2,34 0 1,-34 0 0,-1 0 0,-17 0 0,18 0 1,-18 0-1,-18-17-1,0 17 1,18 0 1,-17 0 6,-19 0-6,19 0-2,-19 0 1,1 0-1,-1 0 1,1 0 0,0 0 0,17 0 0,0 0 0,-17 0 2,17 0-4,18 0 2,-18 0 0,36 0 1,-18 0-1,17 0 0,-17 0 0,0 0 0,18 0 0,-36 0 0,18 0 0,-18 0 0,1 0 0,-19 0 0,1 0 0,-1 0 0,1-18-1,0 18 2,17 0-1,-17 0 0,-1 0 0,19-18 0,-1 18 0,-17-17 0,-1 17 1,18 0-2,-17 0 1,0 0 0,17 0 1,-17 0-2,-1 0 1,19 0 0,-19 0 0,1-18 0,-1 18 0,1 0 0,0 0 0,-1 0 23,1 0 9</inkml:trace>
    </iact:actionData>
  </iact:action>
  <iact:action type="add" startTime="85392">
    <iact:property name="dataType"/>
    <iact:actionData xml:id="d14">
      <inkml:trace xmlns:inkml="http://www.w3.org/2003/InkML" xml:id="stk14" contextRef="#ctx0" brushRef="#br0">14093 13688 0,'0'17'39,"-17"1"11,-1-18-42,1 18-1,-1-18 9,0 0 1,18 17-9,-35-17-1,17 0 2,1 0-2,-1 0 3,18 18-4,-35-18 4,17 0 5,1 0-6,-19 0 6,19 0 17,-19 0 0,19 0 9,-1 0-2,0 0-24,1 0 25,17-18-23,-18 18-8,1 0-2,-1-17 17,18-1-1,-18 18-14,1-18 15,-1 1 8,-17-1-8,35 1-16,-18-1 8,18-17 0,-35 35-8,35-18 0,-18 0 8,18 1-7,-18-1 6,18 0-7,0 1 8,-17-1-8,17 0 8,-18 1-9,18-1 17,0 1-16,0-1 8,0 0 0,0 1 1,0-1-1,0 0 7,0 1-7,18-1-8,-18 0 9,17 18-10,1 0 1,17-35-1,-17 35 10,17-17-9,-17-1 0,0 18 0,35-18 0,-18 1 0,-18-1 0,19 18 0,-1-18 0,0 1 0,-17 17 1,17 0-2,-17 0 1,17 0 1,-17-18-2,35 18 1,-36 0 0,1 0 1,0 0-1,17 0-1,-18 0 2,19 0 6,-19 0 1,1 0 8,0 0-16,-1 18 0,1-1 8,0-17-7,-1 18 6,1 0 10,0-1-9,-1 1-1,-17 0-6,0-1 0,18-17-2,-18 35 1,0-17 15,17 0-14,-17-1 7,0 1 0,0 0-1,0-1 1,0 1-8,0 0 0,0 17 16,0-18-7,0 1 7,-17-18-17,17 18 0,-18-1 10,1 1 0,-1-18 6,0 18-14,18-1-1,-17-17-1,-1 18 10,0 0-1,1-18-9,-1 17 1,0 1 17,1-18-17,-1 0 24,18 18-24,-18-18 16,1 17-8,-1-17 57</inkml:trace>
    </iact:actionData>
  </iact:action>
  <iact:action type="add" startTime="102961">
    <iact:property name="dataType"/>
    <iact:actionData xml:id="d15">
      <inkml:trace xmlns:inkml="http://www.w3.org/2003/InkML" xml:id="stk15" contextRef="#ctx0" brushRef="#br0">15399 12700 0,'-18'0'134,"18"18"-126,0-1 1,0 36-1,0-35 0,-18 17 0,1-17 0,17 35-1,0-18 1,0 0 0,-18-35 0,18 36 0,0-19 0,0 1 0,-17-1 8,17 1 0</inkml:trace>
    </iact:actionData>
  </iact:action>
  <iact:action type="add" startTime="104010">
    <iact:property name="dataType"/>
    <iact:actionData xml:id="d16">
      <inkml:trace xmlns:inkml="http://www.w3.org/2003/InkML" xml:id="stk16" contextRef="#ctx0" brushRef="#br0">15187 12965 0,'0'17'109,"0"1"-99,18 0-3,-1-18 1,-17 35 0,18-18 8,-18 1-7,0 0-2,0-1 18,18-17-17,-1 0 206,-17-17-205,18-1-2,0 0 10,-1 18-9,1-17 0,-1-1 0,19 18 1,-19-17-1,1-1 0,0 18-1,-1-18 10,1 18-9,0 0 0,-1 0 25,1 0-17,-18-17-1</inkml:trace>
    </iact:actionData>
  </iact:action>
  <iact:action type="add" startTime="107818">
    <iact:property name="dataType"/>
    <iact:actionData xml:id="d17">
      <inkml:trace xmlns:inkml="http://www.w3.org/2003/InkML" xml:id="stk17" contextRef="#ctx0" brushRef="#br0">9013 14693 0,'0'18'136,"0"-1"-130,0 19 9,0-19 1,0 1-7,0 0-2,0-1 1,0 1 9,0 0-10,0-1 1,0 1 9,0 0-1,0-1-8,0 1 0,0 17 8,0-17 8,0-1-16,0 19 8,0-19 0,0 1-7,0 0-2,0-1 16,0 1 73</inkml:trace>
    </iact:actionData>
  </iact:action>
  <iact:action type="add" startTime="108849">
    <iact:property name="dataType"/>
    <iact:actionData xml:id="d18">
      <inkml:trace xmlns:inkml="http://www.w3.org/2003/InkML" xml:id="stk18" contextRef="#ctx0" brushRef="#br0">8890 14940 0,'0'0'1,"18"18"100,-1-18-91,-17 17-3,36-17 2,-19 36-2,1-36 1,-18 17 0,0 1 1,17 0 5,1-1 27,-18 1-17,0 0 0,18-18 9,-1 0 312,-17-18-338,18 18 0,0-18 2,-1-17-2,19 17 2,-1 1-1,-17-1-1,17 0 2,-18 1-1,1 17 1,-18-18-2,18 1 1,-1 17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8:45:00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3761">
    <iact:property name="dataType"/>
    <iact:actionData xml:id="d0">
      <inkml:trace xmlns:inkml="http://www.w3.org/2003/InkML" xml:id="stk0" contextRef="#ctx0" brushRef="#br0">6138 5838 0,'36'0'134,"17"0"-125,-18 0-1,18 0 0,-18 0 0,36 0 1,-19 0-3,1 0 3,18 0-1,-18 0 0,17 0 0,142 0 8,-36 0 0,-123 0-8,-17 0 0,-1 0 0,-17 0 16</inkml:trace>
    </iact:actionData>
  </iact:action>
  <iact:action type="add" startTime="24817">
    <iact:property name="dataType"/>
    <iact:actionData xml:id="d1">
      <inkml:trace xmlns:inkml="http://www.w3.org/2003/InkML" xml:id="stk1" contextRef="#ctx0" brushRef="#br0">7091 5680 0,'17'0'55,"1"17"-47,17-17 0,18 36 0,-17-19-1,-19-17 2,19 18-2,-1 0 1,-18-18 9,1 0-2,0 17 2,-1-17-2,-17 18 225,-17-1-232,-1-17-1,0 0 1,1 18 8,-18-18-7,17 0 7,18 18-8,-18-18 0,18 17 0,-17-17 0,-1 0 0,-17 0 8,35 18-8,-18-18 16,0 0 0,18 18-6</inkml:trace>
    </iact:actionData>
  </iact:action>
  <iact:action type="add" startTime="26720">
    <iact:property name="dataType"/>
    <iact:actionData xml:id="d2">
      <inkml:trace xmlns:inkml="http://www.w3.org/2003/InkML" xml:id="stk2" contextRef="#ctx0" brushRef="#br0">15716 5768 0,'-17'0'79,"-1"0"-70,0 0 9,-17 0-11,0 0-1,0 0 3,-18 0-1,17 0 1,1 0 0,-18 0-4,18 0 3,-18 0 0,0 0 1,0 0-2,-17 0 1,17 0 0,0 0 1,0 0-2,0 0 1,18 0 1,-18 0-2,35 0 1,0 0 1,-17 0-1,0 0-1,-18 0 1,0 0 0,0 0 1,18 0-1,17 0 0,-17 0-1,17 0 1,-17 0 0,0 0 9,17 0-10,0 0 1,-17 0 8,18 0 0,-1 0-8,0 0 8,1 0 8,17 18-15,-18-18 14</inkml:trace>
    </iact:actionData>
  </iact:action>
  <iact:action type="add" startTime="28081">
    <iact:property name="dataType"/>
    <iact:actionData xml:id="d3">
      <inkml:trace xmlns:inkml="http://www.w3.org/2003/InkML" xml:id="stk3" contextRef="#ctx0" brushRef="#br0">14358 5662 0,'-18'0'61,"1"0"-52,-18 0 0,-1 18-1,19-18-1,-1 0 1,-17 17 0,17 1 0,0-18 0,-17 18 1,35-1-1,-35-17-1,17 18 10,1-18-2,17 18 257,17-1-248,1-17-16,-1 0 0,19 18 0,-19-18 0,1 17 0,0 1 1,-1-18-2,1 0 1,-18 18 0,18-18 0,-1 0 8,1 17-9,0-17 10</inkml:trace>
    </iact:actionData>
  </iact:action>
  <iact:action type="add" startTime="38209">
    <iact:property name="dataType"/>
    <iact:actionData xml:id="d4">
      <inkml:trace xmlns:inkml="http://www.w3.org/2003/InkML" xml:id="stk4" contextRef="#ctx0" brushRef="#br0">5098 7003 0,'0'35'238,"0"-17"-221,0 17-9,0-18 1,0 19-2,0-19 3,0 36-4,0-35 2,0 17-1,0-17 2,0 17-2,0 0 2,0 1-2,0-19 1,0 19 0,0-19 0,0 36 0,0-35 0,0-1 0,0 1-1,0 17 1,-18-17 0,18 0 0,0-1 0,0 19 0,0-19 0,0 1 0,0-1 1,0 1-1,0 0-1,0-1 2,0 1-2,-18 17 2,18-17-2,0 17 2,0 18 8,0-35-10,0 17 9,0-17-8,0 17 8,-17-17 1,17-1-10,0 1 1,0 0 0,0 17 16,0-18 0,0 1 8</inkml:trace>
    </iact:actionData>
  </iact:action>
  <iact:action type="add" startTime="39585">
    <iact:property name="dataType"/>
    <iact:actionData xml:id="d5">
      <inkml:trace xmlns:inkml="http://www.w3.org/2003/InkML" xml:id="stk5" contextRef="#ctx0" brushRef="#br0">4974 8061 0,'0'18'94,"0"-1"-85,18 1-1,-1 0 0,-17-1 0,18 18-1,0-17 10,-18 0-10,17-1 2,-17 1 15,18-18 34,0-18 108,-1 1-158,19-19 0,-1 1 0,0 0 0,0 17-1,-17 1 2,0-1 8,-18 0-10,17 18 9</inkml:trace>
    </iact:actionData>
  </iact:action>
  <iact:action type="add" startTime="41073">
    <iact:property name="dataType"/>
    <iact:actionData xml:id="d6">
      <inkml:trace xmlns:inkml="http://www.w3.org/2003/InkML" xml:id="stk6" contextRef="#ctx0" brushRef="#br0">5415 6897 0,'0'17'86,"0"1"-77,0 17-1,0-17 8,0 17-8,0 1 8,0-19-8,0 18 8,0-17 0,0 0 1,0-1-9,0 1 16,0 0 24,18-18 102,-1 0-134,1 0-7,0 0-1,-1 0 0,1 0-1,0 0 9,-1 0-8,1 0 0</inkml:trace>
    </iact:actionData>
  </iact:action>
  <iact:action type="add" startTime="42457">
    <iact:property name="dataType"/>
    <iact:actionData xml:id="d7">
      <inkml:trace xmlns:inkml="http://www.w3.org/2003/InkML" xml:id="stk7" contextRef="#ctx0" brushRef="#br0">5256 7073 0,'18'0'97,"0"0"-83,-1 0-6,1 0-1,17 0 1,-17 0 0,0 0 0,-1 0 0,1 0 0,-1 0 0,1 0 9,0 0 31,-1 0 41</inkml:trace>
    </iact:actionData>
  </iact:action>
  <iact:action type="add" startTime="49906">
    <iact:property name="dataType"/>
    <iact:actionData xml:id="d8">
      <inkml:trace xmlns:inkml="http://www.w3.org/2003/InkML" xml:id="stk8" contextRef="#ctx0" brushRef="#br0">17074 6773 0,'0'36'85,"0"-19"-76,0 19 8,0-1-10,-17 0 2,17 0-2,0-17 1,0 17 0,0 1 0,-18 16-1,18-16 1,0-19 0,-17 19 0,17-1 0,0 0 0,0-17 1,0 0-2,0 17 1,0-18 0,0 1 0,0 0 0,-18 17 1,18-17-2,0-1 1,0 1 0,-18 0 1,18-1-1,0 1 41</inkml:trace>
    </iact:actionData>
  </iact:action>
  <iact:action type="add" startTime="50792">
    <iact:property name="dataType"/>
    <iact:actionData xml:id="d9">
      <inkml:trace xmlns:inkml="http://www.w3.org/2003/InkML" xml:id="stk9" contextRef="#ctx0" brushRef="#br0">16810 7338 0,'0'17'87,"0"19"-79,0-1 0,18-17 0,-1 35 0,-17-36 1,35 1-2,-17-1 2,0 1-1,-18 0 0,0-1 0,17-17 168,-17-17-159,18 17-9,-18-18 0,35 0-1,-35 1 0,36-1 9,-36 1 1,17-1-10,18 0 17,-17 18 8,-18-17-24,0-1 16,18 18-7,-18-18-1</inkml:trace>
    </iact:actionData>
  </iact:action>
  <iact:action type="add" startTime="52113">
    <iact:property name="dataType"/>
    <iact:actionData xml:id="d10">
      <inkml:trace xmlns:inkml="http://www.w3.org/2003/InkML" xml:id="stk10" contextRef="#ctx0" brushRef="#br0">17674 6844 0,'0'18'134,"0"17"-125,0 0 6,0 0-5,0-17 6,0 0-8,0-1-1,0 1 9,0 0 8,0-1 104,18-17-109,-18 18-14,17-18 3,19 0 9,-19 0-3,1 0 26,0 0 1</inkml:trace>
    </iact:actionData>
  </iact:action>
  <iact:action type="add" startTime="53297">
    <iact:property name="dataType"/>
    <iact:actionData xml:id="d11">
      <inkml:trace xmlns:inkml="http://www.w3.org/2003/InkML" xml:id="stk11" contextRef="#ctx0" brushRef="#br0">17427 6985 0,'18'0'38,"0"0"-29,-1 0-2,36 0 2,-18 0-2,1 0 1,-19-18 0,19 18 0,-19 0 0,1 0 1,-1 0-1,1 0-1,0 0 2,-1 0-1,1 0-1,0 0 1,17 0 0,-17 0 0,-1 0 9,1 0-9</inkml:trace>
    </iact:actionData>
  </iact:action>
  <iact:action type="add" startTime="78808">
    <iact:property name="dataType"/>
    <iact:actionData xml:id="d12">
      <inkml:trace xmlns:inkml="http://www.w3.org/2003/InkML" xml:id="stk12" contextRef="#ctx0" brushRef="#br0">5521 7549 0,'18'0'191,"17"0"-178,-17 18 9,34-18-16,-16 0-3,-19 18 2,1-18 3,17 0 1,-17 0 6,0 17-7,-1-17 3,1 0 13,-1 0-18,1 0 3,0 0-1,-1 0-2,19 0 10,-19 18-1,1-18 2,0 0 0,-1 0-11,1 0 19,0 0-9,-1 0 8,1 0-16,-1 0 9,1 0-1,0 0 0,-1 0-9,1 0 9,0 0-8,-1 0 0,1 0 8,0 0-8,17 0 9,-18 0-2,1 0 1,0 0 8,-1 0-8,1 0 8,0 0 8</inkml:trace>
    </iact:actionData>
  </iact:action>
  <iact:action type="add" startTime="80283">
    <iact:property name="dataType"/>
    <iact:actionData xml:id="d13">
      <inkml:trace xmlns:inkml="http://www.w3.org/2003/InkML" xml:id="stk13" contextRef="#ctx0" brushRef="#br0">6156 7461 0,'18'0'184,"-1"0"-178,1 0 9,0 18-8,-1-18 1,1 0 0,-18 18 0,17-18 1,1 17 7,0-17-8,17 0 8,-35 18-9,18-18 12,-1 0 12,-34 17 313,-1 1-337,0-18 1,-17 18 0,17-1 0,-17-17 0,18 36 0,-1-36 0,0 0 0,1 17-1,17 1 1,-18-18 0,0 0 9,1 18 7,-1-1 32,0-17 0,18 18-32</inkml:trace>
    </iact:actionData>
  </iact:action>
  <iact:action type="add" startTime="120585">
    <iact:property name="dataType"/>
    <iact:actionData xml:id="d14">
      <inkml:trace xmlns:inkml="http://www.w3.org/2003/InkML" xml:id="stk14" contextRef="#ctx0" brushRef="#br0">16722 8378 0</inkml:trace>
    </iact:actionData>
  </iact:action>
  <iact:action type="add" startTime="145055">
    <iact:property name="dataType"/>
    <iact:actionData xml:id="d15">
      <inkml:trace xmlns:inkml="http://www.w3.org/2003/InkML" xml:id="stk15" contextRef="#ctx0" brushRef="#br0">16475 8308 0,'-18'0'95,"0"0"-71,1 0-8,-18 0 0,-1 0 0,-17 0 1,36 0-9,-1 0 0,-17 0 0,0 0 0,17 0 0,0 0 0,1 0 0,-19 0 0,19 0 0,-1 0 0,-17 0 0,35 18 0,-18-18 0,0 0 0,1 0 0,-18 0 0,17 0 8,0 0 0,1 17-8,-19 1 8,19-18 8,-1 0-17,0 0 1,1 0 8,-1 0 1,1 17-10,-1-17 1,0 0 0,1 18 9,-19-18 7,19 18 0,-1-18-8,0 0 9,1 0-18,-1 0 17,18 17-15,-17-17 8,-1 18-3,0-18-6,1 0 24,-1 0-16,0 0 8,1 0-16,-1 0 8,0 0 23</inkml:trace>
    </iact:actionData>
  </iact:action>
  <iact:action type="add" startTime="146527">
    <iact:property name="dataType"/>
    <iact:actionData xml:id="d16">
      <inkml:trace xmlns:inkml="http://www.w3.org/2003/InkML" xml:id="stk16" contextRef="#ctx0" brushRef="#br0">15540 8273 0,'-18'17'112,"1"1"-88,-19 0-17,19-1 1,-1 1 8,0-18-7,18 17-1,-17-17 1,17 18-3,-18 0 3,0-18 7,18 17 9,-17-17-10,17 18 1,-18 0-1,36-18 306,-1 0-314,1 0 2,0 0-1,17 17-1,-17-17 1,-1 0 0,1 0 0,0 0 1,-1 0-1,1 0 8,0 0 0,-1 0 23</inkml:trace>
    </iact:actionData>
  </iact:action>
  <iact:action type="add" startTime="148288">
    <iact:property name="dataType"/>
    <iact:actionData xml:id="d17">
      <inkml:trace xmlns:inkml="http://www.w3.org/2003/InkML" xml:id="stk17" contextRef="#ctx0" brushRef="#br0">16933 8273 0,'18'0'72,"17"0"-57,-17 0-7,0 0 0,17 0 0,18 0 0,-18 0 0,0 0 0,1 0 1,16 0-2,-16 0 1,17 0 0,-18 0 0,0 0 0,18 0 0,0 0 0,-35 0 0,-1 0 0,1 0 0,0 0 8</inkml:trace>
    </iact:actionData>
  </iact:action>
  <iact:action type="add" startTime="149119">
    <iact:property name="dataType"/>
    <iact:actionData xml:id="d18">
      <inkml:trace xmlns:inkml="http://www.w3.org/2003/InkML" xml:id="stk18" contextRef="#ctx0" brushRef="#br0">17480 8184 0,'18'18'136,"-1"-18"-129,1 18 1,0-18 8,-18 17 0,17-17-8,1 0 0,0 0 25,-18 18-26,17-18 105,-17 18 8,-17-1-48,-1 1-48,0 0-16,1-1 16,17 1 9,-18-18-18,0 0 10</inkml:trace>
    </iact:actionData>
  </iact:action>
  <iact:action type="add" startTime="154840">
    <iact:property name="dataType"/>
    <iact:actionData xml:id="d19">
      <inkml:trace xmlns:inkml="http://www.w3.org/2003/InkML" xml:id="stk19" contextRef="#ctx0" brushRef="#br0">12435 8378 0,'18'0'63,"17"0"-54,18 0-2,18 0 1,-18 0 0,0 0 0,35 0 0,0 0 0,-35 18 0,18-18 0,-19 0 0,1 0 0,-17 18 0,-1-18 0,-17 0 0,-1 0 0,1 0 40</inkml:trace>
    </iact:actionData>
  </iact:action>
  <iact:action type="add" startTime="155608">
    <iact:property name="dataType"/>
    <iact:actionData xml:id="d20">
      <inkml:trace xmlns:inkml="http://www.w3.org/2003/InkML" xml:id="stk20" contextRef="#ctx0" brushRef="#br0">13088 8237 0,'53'18'64,"-35"-18"-57,-1 18 1,19-1 0,-19-17 8,1 36-7,-1-36-2,-17 17 1,18 1 8,0-18 17,-18 17-25,0 1 48,0 0 0,17-18-48,-17 17 8,-17 19 128,-1-19-129,18 1 1</inkml:trace>
    </iact:actionData>
  </iact:action>
  <iact:action type="add" startTime="156920">
    <iact:property name="dataType"/>
    <iact:actionData xml:id="d21">
      <inkml:trace xmlns:inkml="http://www.w3.org/2003/InkML" xml:id="stk21" contextRef="#ctx0" brushRef="#br0">14958 8467 0,'-18'0'62,"1"0"-45,-1 17-9,-17-17 0,17 18 0,0 0 0,-35-1 0,36 1 0,-19 0 0,1-18 0,18 17 0,-1 1 0,-17-18 1,17 0-2,0 17 1,-17 1 0,0 0 8,35-1-8,-18-17 0,-17 18 17,17-18-10,1 0 2,-1 18-1,0-18 0,1 0 16,17 17-25</inkml:trace>
    </iact:actionData>
  </iact:action>
  <iact:action type="add" startTime="157825">
    <iact:property name="dataType"/>
    <iact:actionData xml:id="d22">
      <inkml:trace xmlns:inkml="http://www.w3.org/2003/InkML" xml:id="stk22" contextRef="#ctx0" brushRef="#br0">14358 8573 0,'0'17'78,"0"1"-62,0-1 17,0 1-10,0 0-7,0-1 16,18-17 72,-1 0-95,1 0-1,17 0 0,18 0 0,-18 0 0,-17 0 0,0 0 0,-1 0 0,1 0-1</inkml:trace>
    </iact:actionData>
  </iact:action>
  <iact:action type="add" startTime="158832">
    <iact:property name="dataType"/>
    <iact:actionData xml:id="d23">
      <inkml:trace xmlns:inkml="http://www.w3.org/2003/InkML" xml:id="stk23" contextRef="#ctx0" brushRef="#br0">14093 9049 0,'-17'0'71,"-1"0"-47,1 0-16,-1 0 0,0 0 8,1 0 9,17-18 38,-18 18-55,18-35 9,-18 35-10,18-18 2,0-17-2,0 17 2,0 1-2,0-1 9,0-17-7,0 17-2,0 0 1,18 1 0,0-1 1,-18 1-1,17-19 0,1 19 8,-18-1-9,18 18 1,-1 0 0,-17-18 0,18 18 0,-1-17 16,1 17-8,0 0-8,-1 0 32,-17-18-7,18 18-26,0 0 25,-1 0-24,-17 18 8,18-18-8,17 17 17,-35 1-9,18 0-8,-18-1 7,18 1 1,-18 0-8,17-1 9,1 1-2,-18-1 2,0 1-9,0 0 15,0-1-7,0 1 0,0 0-8,0-1 0,0 1 8,0 0 0,0-1-8,0 1 8,0-1 0,0 1 0,0 0-8,-18-1 8,1 1 9,17 0-18,-18-18 9,0 0-8,1 17 0,-1-17 8,0 0-7,1 18 6,-1-18 18,0 0 7,1 0-17,-1 0 57</inkml:trace>
    </iact:actionData>
  </iact:action>
  <iact:action type="add" startTime="168776">
    <iact:property name="dataType"/>
    <iact:actionData xml:id="d24">
      <inkml:trace xmlns:inkml="http://www.w3.org/2003/InkML" xml:id="stk24" contextRef="#ctx0" brushRef="#br0">11289 8925 0,'-18'0'110,"-17"0"-93,17 0-2,1 0-6,-1 0-1,-17 0 8,17 0-8,1 0 0,-1 0 0,-35 0 0,35 18 0,-17-18 0,17 0 0,1 0 0,-1 0 0,0 0 0,1 0 0,-1 18 0,-17-18 0,35 17 0,-18-17 0,1 0 8,-19 0-8,19 0 8,17 18-8,-18-18 0,0 0 0,1 0 0,-1 0 8,1 0-8,-1 0-1,0 0 9,1 0-7,-1 0 6,0 0-7,1 0 1,-1 0-2,0 0 1,1 0 8,-1 0-7,1 0 7,17 17-9,-18-17 2,0 0-1,-17 18 8,17-18 0,1 0-8,-1 0 9,0 0-2,-17 18-7,17-18 9,-17 0-9,18 17 0,-1-17 0,-17 0 0,17 0 0,0 0 0,-17 18 8,0 0-8,17-18 0,1 0 7,-1 17-7,0-17 0,1 0 0,-1 0-1,0 0 9,1 18 1,-1-18-9,0 0-1,1 0 11,-1 0-10,1 18-1,-1-18 1,0 0 0,1 0 0,-1 0 0,18 17 0,-35-17 0,17 0 0,0 0 9,1 0-10,-19 18 1,1-18 0,18 0 0,-1 0 0,-17 0 0,17 0 0,-17 0 8,17 0 0,0 0-8,1 0 1,-1 0-2,-17 0 9,17 0-8,1 0 1,-1 0-1,18 18 8,-35-18-8,17 0 0,0 0 0,1 0 1,-1 0-2,1 17 8,-1-17-7,0 0 8,1 0-8,-1 0-1,0 0 1,-17 0 17,17 0-17,1 18-1,-1-18 1,-17 17 8,17-17 1,1 0-9,-1 0 0,0 0 8,1 0-8,-1 0 0,0 0 0,1 0 2,-19 18 4,19-18 2,-18 0-7,17 0-2,0 0 1,-17 0 9,17 0-10,1 0 9,-19 0-7,1 0 6,18 18-6,-1-18-2,0 0 2,1 0-2,-19 0 10,19 0-11,-1 17 2,0-17 1,1 0-2,-1 0 1,-17 0 0,0 0 1,-1 0 8,19 0-10,-1 0 1,0 18 0,1-18 0,-1 0 0,0 0 0,1 0 0,-18 0 8,17 18-8,0-18 0,-17 0 1,17 0-1,-17 0 8,17 0-1,-17 17 1,18-17 1,-19 0-10,19 18 1,-1-18 0,-17 0 1,-1 0-2,19 18 2,-19-1-1,1-17 0,0 0 0,0 18 0,17-18 0,-17 0 0,-18 17 0,0-17 0,0 18 0,18-18 0,17 0-1,0 0 2,-17 0-2,0 0 2,17 0-1,1 0-1,-19 0 0,19 0 10,-19 0-9,19 0 7,-1 18 2,0-18 0,1 0-10,-1 0 9,1 0 1,-1 0-9,0 17-1,1-17 2,-1 0-1,0 0 0,-17 0 7,17 0 2</inkml:trace>
    </iact:actionData>
  </iact:action>
  <iact:action type="add" startTime="171528">
    <iact:property name="dataType"/>
    <iact:actionData xml:id="d25">
      <inkml:trace xmlns:inkml="http://www.w3.org/2003/InkML" xml:id="stk25" contextRef="#ctx0" brushRef="#br0">6967 9243 0,'0'17'62,"-35"-17"-45,17 18-1,-17 0-8,18-1 0,-1 1 0,-17 0 0,17-1 0,-35 1 0,35 17 0,-17-35 0,18 18 0,-1-18 0,0 17 0,1 1 8,-1-18 17,18 18-25,-18-1 15,1-17-14,17 18 7,-18 0-1,36-18 289,17 17-296,-17 1 0,17 17 0,0-17 0,0-1 0,36 1 0,-53 0 0,17-18 1,-17 17-2,-1 1 2,1-18 7,17 0 38</inkml:trace>
    </iact:actionData>
  </iact:action>
  <iact:action type="add" startTime="174336">
    <iact:property name="dataType"/>
    <iact:actionData xml:id="d26">
      <inkml:trace xmlns:inkml="http://www.w3.org/2003/InkML" xml:id="stk26" contextRef="#ctx0" brushRef="#br0">4427 10336 0,'-17'0'32,"-1"0"24,0 0-31,1 0-19,-1 0 11,1 18-1,-1-18-8,0 0 0,-17 0 8,17 0-1,-17 0 2,17 0-2,1 0-7,-1 0 9,1 0-2,-1 0 2,0 0-1,1-18 8,-1 1 8,0 17-24,18-18 15,-17 18-7,-1-18 0,18-17 8,-18 35-7,18-17-10,-17-1 9,17 0 1,0 1-9,-18-1 7,18-17-6,0 17-1,0 0 0,0 1 0,0-1 1,0 1-2,-18-19 1,18 19 0,0-1 0,0 0 0,0 1 1,0-1-2,0 0 1,0 1 1,0-1-2,0 1 1,0-19 8,0 19 8,0-1-8,18 0 0,-18-17-8,18 35 7,-18-18-7,17 18 8,-17-17-8,18 17 8,-18-18 0,18 0-8,-1 18 8,-17-17-8,36 17 0,-19-18 8,1 18-8,0 0 17,-1 0-1,1 0-8,-1 0 24,1 0 8,-18 18-40,18-1 16,-18 1 0,17-18-16,-17 18 0,18-1 0,0 19 15,-1-19-6,-17 1-2,18-18 1,-18 18-8,18-1 0,-18 1 8,17-18-8,-17 18 0,18-18 8,-18 35-7,0-18-2,17-17 1,1 18 0,-18 0 0,0-1 0,18-17 2,-18 36-3,0-19 9,17-17-9,1 0 1,-18 36 1,0-19 15,18-17-16,-18 18 0,0-1 8,0 1 0,0 0 0,0-1 8,0 1 0,0 0-9,0-1 18,-18-17-26,0 18 18,1-18 22,17 18-31,-18-18 40</inkml:trace>
    </iact:actionData>
  </iact:action>
  <iact:action type="add" startTime="177368">
    <iact:property name="dataType"/>
    <iact:actionData xml:id="d27">
      <inkml:trace xmlns:inkml="http://www.w3.org/2003/InkML" xml:id="stk27" contextRef="#ctx0" brushRef="#br0">4939 10019 0</inkml:trace>
    </iact:actionData>
  </iact:action>
  <iact:action type="add" startTime="178480">
    <iact:property name="dataType"/>
    <iact:actionData xml:id="d28">
      <inkml:trace xmlns:inkml="http://www.w3.org/2003/InkML" xml:id="stk28" contextRef="#ctx0" brushRef="#br0">5362 11377 0,'18'0'94,"0"0"-85,17 0-1,35 0 0,-17 0 0,35 0 0,18-18 0,0 18 0,35 0 0,-17 0 0,34 0 0,1 0-1,0 18 2,-18-18-1,0 0 0,0 18 0,0-18 0,1 0 0,-1 0 0,-36 17 0,-16-17 1,16 0-2,-16 0 1,-36 0 0,0 0 0,-18 0 0,18 0 0,-36 0 0,1 0 0,17 0 0,-17-17 8,0 17 0,-1 0-1,1 0-7</inkml:trace>
    </iact:actionData>
  </iact:action>
  <iact:action type="add" startTime="184856">
    <iact:property name="dataType"/>
    <iact:actionData xml:id="d29">
      <inkml:trace xmlns:inkml="http://www.w3.org/2003/InkML" xml:id="stk29" contextRef="#ctx0" brushRef="#br0">14728 9102 0,'0'-18'31,"18"18"26,0 0-33,-1 0-9,1 0 1,0 0-8,-1 0 2,1 0 5,0 0 0,-1 18-6,1-18 7,0 0 0,-1 0 0,1 0-8,-1 0 8,1 0 0,0 0-8,-1 0 0,1 0 8,17 0-8,-17 0 0,0 0 0,-1 0 0,1 0 8,-1 17-9,1-17 1,0 0 8,-1 0 0,1 0-8,0 0 8,-1 0-8,1 0 8,0 18-7,-1-18 6,1 0 10,-1 0-17,-17 18 8,18-18-8,0 0 32</inkml:trace>
    </iact:actionData>
  </iact:action>
  <iact:action type="add" startTime="187856">
    <iact:property name="dataType"/>
    <iact:actionData xml:id="d30">
      <inkml:trace xmlns:inkml="http://www.w3.org/2003/InkML" xml:id="stk30" contextRef="#ctx0" brushRef="#br0">14799 9137 0,'18'0'23,"-1"0"-7,19 0 0,-19 0 0,1 0-9,0 0 1,-1 0 1,18 0-2,1 0 10,-19 0-10,19 0 1,-1 0 1,-17 0-1,17 0 0,-18 0 0,1 0-1,0 0 2,-1 0 15,1 0 1,0 0-18,-1 0 9,1 0-8,0 0 8,-1 0-8,1 0 8,-1 0 16,1 0 15,0 0-39,-18 18 0,17-18 0,1 0 17,0 0 6,-1 0-23,1 0 0,-18 17 0,18-17 0,-1 0 0,1 0 9,0 0 7,-1 0-7,1 18 6,-1-18-7,1 0 8,0 0 1</inkml:trace>
    </iact:actionData>
  </iact:action>
  <iact:action type="add" startTime="189041">
    <iact:property name="dataType"/>
    <iact:actionData xml:id="d31">
      <inkml:trace xmlns:inkml="http://www.w3.org/2003/InkML" xml:id="stk31" contextRef="#ctx0" brushRef="#br0">15522 9119 0,'0'18'151,"18"-18"-143,0 18 9,-1-18-2,1 17-7,-1 1 8,-17 0-8,36-18 9,-36 17 8,17-17-11,-34 0 779,-1 0-786,0 0 1,-17 18 1,18-18 6,-1 0 1,0 0-1,1 17-7,-1-17 24,0 0 25</inkml:trace>
    </iact:actionData>
  </iact:action>
  <iact:action type="add" startTime="192040">
    <iact:property name="dataType"/>
    <iact:actionData xml:id="d32">
      <inkml:trace xmlns:inkml="http://www.w3.org/2003/InkML" xml:id="stk32" contextRef="#ctx0" brushRef="#br0">16669 9208 0</inkml:trace>
    </iact:actionData>
  </iact:action>
  <iact:action type="add" startTime="193312">
    <iact:property name="dataType"/>
    <iact:actionData xml:id="d33">
      <inkml:trace xmlns:inkml="http://www.w3.org/2003/InkML" xml:id="stk33" contextRef="#ctx0" brushRef="#br0">20990 9472 0,'-17'0'128,"-1"0"-105,0 0 2,1 0-18,-1 0 18,-17 0-10,35-18-7,-18 18 0,1 0 1,-1-17-1,0 17 8,1-18-8,-1 18-1,0 0 2,1-17 6,-1 17-6,18-18-1,-18 18 0,18-18 0,-35 18 0,18-17 8,-1-1-1,18 0-7,-18 1 8,1 17-8,17-18 0,0 0 17,0 1-18,0-1 9,0-17 1,0 17-2,0-17-7,0 17 0,0 1 1,17-1-2,-17 0 1,36 1 0,-36-1 0,0 0 0,35-17 1,-18 35-2,19-35 3,-19 17 4,1 1-6,0 17 1,-1-18 7,19 0-8,-19 18-1,1 0 1,17-17 1,-17 17-1,-1-18 0,19 18 0,-1 0 0,0 0 8,18-18-8,-35 18 0,17-17 7,0 17-7,1 0 8,-19 0-8,19 0 8,-19 0 0,1 0 0,17 0 0,-35 17-8,18-17 0,-18 18 0,0 0 0,35-18 0,-17 0 8,-1 17-8,1-17 0,-18 18 8,18 0-8,-1-1 8,1-17-7,-18 18 15,17-18-16,-17 18 8,0-1-8,0 1 8,18-18-8,-18 17-1,0 1 2,0 0 7,18-1-8,-18 1 7,0 0-6,0-1 6,0 1-7,17-18 0,-17 18 0,0-1 0,0 1 9,0 0-2,0-1-7,0 1 9,-17-1-10,17 1 1,0 0 8,-18-1-8,0 19 16,1-1 1,-18-17-10,35-1 2,-18-17-10,18 18 1,-18-18 0,18 17 9,-17-17-10,-1 18 2,0 0-2,1-18 1,-1 0 0,0 17 1,1 1-1,-18-18 8,17 0-1,-17 18 11,17-18-12,0 0 10,-17 0-8,17 0 9,1 0-2,-1 0-15,0 0 0,-17 0 8,18 0-7</inkml:trace>
    </iact:actionData>
  </iact:action>
  <iact:action type="add" startTime="213072">
    <iact:property name="dataType"/>
    <iact:actionData xml:id="d34">
      <inkml:trace xmlns:inkml="http://www.w3.org/2003/InkML" xml:id="stk34" contextRef="#ctx0" brushRef="#br0">3951 7938 0,'18'0'88</inkml:trace>
    </iact:actionData>
  </iact:action>
  <iact:action type="add" startTime="213640">
    <iact:property name="dataType"/>
    <iact:actionData xml:id="d35">
      <inkml:trace xmlns:inkml="http://www.w3.org/2003/InkML" xml:id="stk35" contextRef="#ctx0" brushRef="#br0">4092 7867 0,'-17'0'54,"-1"0"-30,18-18-8,-18 18 1,18-17-1,0-1 8,0 0-16,-17 18 0,17-17 0,0-19 0,0 19 0,0-1 1,0-17-2,-18 17 1,18-17 8,0 17 0,-18 1 0,18-1-8,0 0 8,0 1-8,0-1 8,0 1-8,0-1 0,18 18 1,-18-35-2,18 35 1,-18-18 0,17 18 0,-17-18-1,18 1 1,0-1 0,-1 18 0,1-18 0,0 18 0,-1-17 0,1 17 8,-1 0 1,1-18-1,0 18 0,-1 0 0,1 0-9,0 0 2,-1 0-1,19 0 8,-19 0-8,18 0 16,-17 0 8,0 18-8,-1-1-7,1-17-10,-18 18 9,18 0-8,-18-1 8,17 1-8,1 0 1,-18-1-2,0 1 1,18 0 0,-18-1 0,0 1-1,0-1 1,17-17 0,-17 36 1,18-19-2,-18 1 1,0 0 8,0-1 1,0 1-2,0 0-7,0-1 9,-18 1 0,18-1-3,-35 1 3,17-18-9,1 18 8,-19-1-9,19-17 2,-1 0-1,0 0 0,1 36 0,-18-36 0,17 0 0,-17 17 8,17-17 0,-17 0 0,17 18-8,0-18 8,1 0 9,17 18-18,-18-18 17</inkml:trace>
    </iact:actionData>
  </iact:action>
  <iact:action type="add" startTime="215584">
    <iact:property name="dataType"/>
    <iact:actionData xml:id="d36">
      <inkml:trace xmlns:inkml="http://www.w3.org/2003/InkML" xml:id="stk36" contextRef="#ctx0" brushRef="#br0">4251 10301 0,'0'0'1,"0"18"12,-18-18-4,1 0-2,17 17 2,-18-17-2,0 0 2,1 0 7,17 18 8,-35-18-8,17 0 0,0 0 0,1 0 8,-1 0-8,0 0-8,18-18 16,-17 18 0,17-17-16,-18 17 8,18-18-8,0 0 16,0 1 1,-18-1-10,18 1 1,0-1-8,-17 0 8,17 1 0,0-1-8,0 0-1,0 1 9,-18-1 1,18 0-9,0 1 8,0-1-8,0 1 0,0-1 0,0 0 8,0 1-8,0-1 0,0 0 9,0 1-2,0-1-6,-18 0 6,18 1-7,0-18 8,18 17-8,-18 0 8,18 1-8,-1-1 0,1 0 8,0 1-8,-1-1 0,1 0 1,17 18-2,-17-35 1,17 17 0,-17 18 0,-1 0 0,19-35 0,-19 35 9,1-17-3,17 17 3,-17-18-1,-18 0-8,18 18-1,-1 0 2,1 0 23,-1 0 0,1 0 0,0 18-24,-1-18 9,-17 18-10,18-18 1,-18 17 8,18 1-7,-18-1-2,17 1 9,1 0 0,-18-1-8,0 1 0,18-18 0,-18 18 0,17-1 0,-17 1 0,0 17 8,18-17-8,-18 0 0,0-1 0,0 1 8,0-1 0,0 1-9,0 0 9,0-1-8,0 1 1,0 0 6,0 17 1,0-17 1,0 17 16,0-18-18,0 1 17,0 0-24,-18-18 0,1 17 0,17 1 8,-18-18-8,0 18 0,18-1 0,-17-17 0,-1 18 0,0-18 0,18 18 0,-17-18 0,17 17 8,-18-17-8,18 18 8,-18-18-8,18 17 16,-35-17 7,35 18-23,-17-18 9,17 18-2,-36-18 1,36 35 10,-17-35-4,-1 0-6,0 18-8,1-18 40,-1 0-39,18 17-1,-18-17 8,1 18 24</inkml:trace>
    </iact:actionData>
  </iact:action>
  <iact:action type="add" startTime="250378">
    <iact:property name="dataType"/>
    <iact:actionData xml:id="d37">
      <inkml:trace xmlns:inkml="http://www.w3.org/2003/InkML" xml:id="stk37" contextRef="#ctx0" brushRef="#br0">2999 4216 0,'0'-18'6,"0"0"10,-18 1 3,18-1-13,-35 1 1,17-1 1,-17 18 9,35-18-9,-35 18-1,17 0 1,-35-17 0,35 17 1,-17 0-2,0 0 1,17 0 1,0 17 0,1-17-2,-1 18 9,18 0-8,-17-18-1,17 17 10,-18 1-9,18-1 0,0 1 0,0 0 1,0-1-2,0 19 1,0-1 1,0 0-2,0-17 1,0-1 0,0 36 0,0-35 1,0 0-2,0 17 1,18-17 0,-18-1 9,17-17-2,1 0 8,-1 0-6,1 0-10,0 0 1,17 0 10,0 0-12,-17 0 2,0 0 1,-1 0-1,1 0 0,0 0 8,-1 0 17,1 0 14,-1 0-23</inkml:trace>
    </iact:actionData>
  </iact:action>
  <iact:action type="add" startTime="251472">
    <iact:property name="dataType"/>
    <iact:actionData xml:id="d38">
      <inkml:trace xmlns:inkml="http://www.w3.org/2003/InkML" xml:id="stk38" contextRef="#ctx0" brushRef="#br0">3193 4092 0,'17'18'95,"-17"17"-86,0-17-1,0 17 0,0 18 0,0-18 0,0 18 0,0-18 0,0-17 0,0 17-1,0-17 1,36-141 0,-36 140 16</inkml:trace>
    </iact:actionData>
  </iact:action>
  <iact:action type="add" startTime="252737">
    <iact:property name="dataType"/>
    <iact:actionData xml:id="d39">
      <inkml:trace xmlns:inkml="http://www.w3.org/2003/InkML" xml:id="stk39" contextRef="#ctx0" brushRef="#br0">3210 4057 0,'18'0'192,"17"0"-175,-17 0-11,-1 0 10,1 0 0,-18 18-7,35-18 0,-17 0 6,-18 17-8,18-17 17,-18 18-15,17-18-1,1 0 16,-18 18-17,0-1 9,18 1 25,-18-1 6,17-17-23,-17 18-7,0 0-2,0-1 9,18-17-7,-18 18-9,0 0 15,0-1-15,0 1 9,0 0 23,0-1-24,0 1 0,0-1 16,0 1-16,-18-18-9,18 18 16,-17-18 2,17 17-17,-18-17 7,0 0 1,1 18 10,-1-18-11,0 0 9,1 0-16,17 18-1,-18-1 2,0-17 7,1 0-1,-1 0 1,1 0 18,-1 18-2</inkml:trace>
    </iact:actionData>
  </iact:action>
  <iact:action type="add" startTime="275089">
    <iact:property name="dataType"/>
    <iact:actionData xml:id="d40">
      <inkml:trace xmlns:inkml="http://www.w3.org/2003/InkML" xml:id="stk40" contextRef="#ctx0" brushRef="#br0">4710 7691 0,'17'0'174,"1"0"-156,0 0-10,-1 0 0,1 0-1,-1 0 1,1 0 16</inkml:trace>
    </iact:actionData>
  </iact:action>
  <iact:action type="add" startTime="276178">
    <iact:property name="dataType"/>
    <iact:actionData xml:id="d41">
      <inkml:trace xmlns:inkml="http://www.w3.org/2003/InkML" xml:id="stk41" contextRef="#ctx0" brushRef="#br0">4745 7726 0,'35'0'127</inkml:trace>
    </iact:actionData>
  </iact:action>
  <iact:action type="add" startTime="277242">
    <iact:property name="dataType"/>
    <iact:actionData xml:id="d42">
      <inkml:trace xmlns:inkml="http://www.w3.org/2003/InkML" xml:id="stk42" contextRef="#ctx0" brushRef="#br0">4657 7849 0,'17'0'46,"19"0"-37,-36-17-1,17 17 0</inkml:trace>
    </iact:actionData>
  </iact:action>
  <iact:action type="add" startTime="277794">
    <iact:property name="dataType"/>
    <iact:actionData xml:id="d43">
      <inkml:trace xmlns:inkml="http://www.w3.org/2003/InkML" xml:id="stk43" contextRef="#ctx0" brushRef="#br0">4780 7938 0,'18'0'29,"-1"0"85</inkml:trace>
    </iact:actionData>
  </iact:action>
  <iact:action type="add" startTime="278554">
    <iact:property name="dataType"/>
    <iact:actionData xml:id="d44">
      <inkml:trace xmlns:inkml="http://www.w3.org/2003/InkML" xml:id="stk44" contextRef="#ctx0" brushRef="#br0">4674 8043 0,'18'0'117,"0"0"-91,-1 0-2,1 0 72,0 0-64</inkml:trace>
    </iact:actionData>
  </iact:action>
  <iact:action type="add" startTime="279346">
    <iact:property name="dataType"/>
    <iact:actionData xml:id="d45">
      <inkml:trace xmlns:inkml="http://www.w3.org/2003/InkML" xml:id="stk45" contextRef="#ctx0" brushRef="#br0">4710 8202 0,'0'18'33,"17"-18"-19,1 0 50</inkml:trace>
    </iact:actionData>
  </iact:action>
  <iact:action type="add" startTime="279905">
    <iact:property name="dataType"/>
    <iact:actionData xml:id="d46">
      <inkml:trace xmlns:inkml="http://www.w3.org/2003/InkML" xml:id="stk46" contextRef="#ctx0" brushRef="#br0">4692 8290 0,'18'0'31,"17"0"-7,-17 0-17,-1 0 2,1 0-2,17 0 2,-17 0-2,-1 0 2,1 0-2,0 0 17,-1 0-16</inkml:trace>
    </iact:actionData>
  </iact:action>
  <iact:action type="add" startTime="280698">
    <iact:property name="dataType"/>
    <iact:actionData xml:id="d47">
      <inkml:trace xmlns:inkml="http://www.w3.org/2003/InkML" xml:id="stk47" contextRef="#ctx0" brushRef="#br0">4639 8537 0,'18'0'61,"-1"0"-35,1 0-10,0 0-8,-1 0 0,19 0 0,-19 0 8,1 0 0,-1 0-8</inkml:trace>
    </iact:actionData>
  </iact:action>
  <iact:action type="add" startTime="281633">
    <iact:property name="dataType"/>
    <iact:actionData xml:id="d48">
      <inkml:trace xmlns:inkml="http://www.w3.org/2003/InkML" xml:id="stk48" contextRef="#ctx0" brushRef="#br0">4674 8749 0,'-17'18'46,"-1"-18"-29,18 17-1,18-17 225,-1 0-233,1 0 0,17-17 0,1 17 0,-1-18 0,-18 18 7,1 0 9,0 0 31</inkml:trace>
    </iact:actionData>
  </iact:action>
  <iact:action type="add" startTime="283137">
    <iact:property name="dataType"/>
    <iact:actionData xml:id="d49">
      <inkml:trace xmlns:inkml="http://www.w3.org/2003/InkML" xml:id="stk49" contextRef="#ctx0" brushRef="#br0">4322 9049 0,'17'0'138,"1"0"-132,17 0 1,18 0 1,0 0 0,17-18 0,-17 18 0,18 0-1,-18 0 2,17 0 0,-17 0-2,0 0 1,0 0 0,0 0 0,0-18 0,0 18 0,0-17 0,0 17 0,0-18 0,17 18 0,-34 0 0,16-17 1,-16-1-2,-19 18 1,1 0 0,0 0 9,-1 0 1,1 0-4</inkml:trace>
    </iact:actionData>
  </iact:action>
  <iact:action type="add" startTime="284425">
    <iact:property name="dataType"/>
    <iact:actionData xml:id="d50">
      <inkml:trace xmlns:inkml="http://www.w3.org/2003/InkML" xml:id="stk50" contextRef="#ctx0" brushRef="#br0">5715 8696 0,'18'0'87,"-1"0"-70,1 0-11,0 0 4,-1 0 14,1 0 15</inkml:trace>
    </iact:actionData>
  </iact:action>
  <iact:action type="add" startTime="285578">
    <iact:property name="dataType"/>
    <iact:actionData xml:id="d51">
      <inkml:trace xmlns:inkml="http://www.w3.org/2003/InkML" xml:id="stk51" contextRef="#ctx0" brushRef="#br0">5627 8696 0,'0'18'117,"17"-1"-108,-17 1-1,0 35-1,0-18 1,0 18 0,0-18 0,0 18 1,0-35-1,18 17 0,-18 0 1,0-17 6,18-18 153,-1 0-88,19 0-64,-19 0 0,-17-18-8,18 18 0,0 0 0,-1 0 0,-17-17 15</inkml:trace>
    </iact:actionData>
  </iact:action>
  <iact:action type="add" startTime="286721">
    <iact:property name="dataType"/>
    <iact:actionData xml:id="d52">
      <inkml:trace xmlns:inkml="http://www.w3.org/2003/InkML" xml:id="stk52" contextRef="#ctx0" brushRef="#br0">5715 8925 0,'18'0'167,"17"0"-158,0 0-2,0 0 1,18 0 1,-17 0-2,17 0 2,-36 0-2,19-17 1</inkml:trace>
    </iact:actionData>
  </iact:action>
  <iact:action type="add" startTime="292114">
    <iact:property name="dataType"/>
    <iact:actionData xml:id="d53">
      <inkml:trace xmlns:inkml="http://www.w3.org/2003/InkML" xml:id="stk53" contextRef="#ctx0" brushRef="#br0">4374 9031 0,'18'0'167,"0"0"-159,-1 0-1,1 0 1,53 0 0,-36 0 0,18 0 0,0 0 0,-18 0 0,0 0 0,18 0 0,-35 0 0,17 0 1,0 0-2,-17 0 1,0 0 0,-1 0 0,1 0 0,0 0 0,17 0 0,-18 0 9,19 0-9,-19 0 8,1 0-8,17 0 9,-17 0-3,0 0 2,-1 0-8,1 0 16,-1 0-8,1 0 0,0 0-8,-1 0 8,1 0 0,0 0 8,-1 0-16,1 0 8,0 0 0,-1 0 0,1 0-8,0 0 33</inkml:trace>
    </iact:actionData>
  </iact:action>
  <iact:action type="add" startTime="302489">
    <iact:property name="dataType"/>
    <iact:actionData xml:id="d54">
      <inkml:trace xmlns:inkml="http://www.w3.org/2003/InkML" xml:id="stk54" contextRef="#ctx0" brushRef="#br0">6738 8749 0,'0'-18'25,"-18"18"13,-17 0-7,0 0-7,35 18-8,-18-18-7,1 18-1,17-1-1,0 1 1,-18-18 0,18 17 1,-18 1 7,18 0-7,0-1-1,0 1 7,0 0 1,0-1-7,0 1 14,0 0 1,0-1 33,18-17-34,0 0-6,-1 0-2,1-17 2,0 17-10,-1-18 1,-17 0 1,18 1 6,-1 17-7,1 0 8,-18-18 0,18 18-8</inkml:trace>
    </iact:actionData>
  </iact:action>
  <iact:action type="add" startTime="303938">
    <iact:property name="dataType"/>
    <iact:actionData xml:id="d55">
      <inkml:trace xmlns:inkml="http://www.w3.org/2003/InkML" xml:id="stk55" contextRef="#ctx0" brushRef="#br0">6844 8678 0,'0'18'93,"0"0"-84,18 17 7,-18 0-7,17-17-1,-17-1-1,0 19 2,0-19-1,18-17 0,-18 18-1,0 0 1,0-1 129,0-34-24,0-1-107</inkml:trace>
    </iact:actionData>
  </iact:action>
  <iact:action type="add" startTime="304994">
    <iact:property name="dataType"/>
    <iact:actionData xml:id="d56">
      <inkml:trace xmlns:inkml="http://www.w3.org/2003/InkML" xml:id="stk56" contextRef="#ctx0" brushRef="#br0">6862 8661 0,'17'0'105,"1"0"-99,-1 0 2,1 0 0,0 17 0,-1-17 24,1 0-24,0 18 0,-1 0 8,1-1 16,0 1-8,-18 0-16,0-1 1,17 18 7,-17-17-7,0 0 5,0-1-6,0 1 24,-17 0 0,17-1-17,-18-17-6,0 0-2,1 18 1,-1-18 9,0 0-9,18 18 0,-17-18 0,-1 0-1,0 0 43</inkml:trace>
    </iact:actionData>
  </iact:action>
  <iact:action type="add" startTime="306154">
    <iact:property name="dataType"/>
    <iact:actionData xml:id="d57">
      <inkml:trace xmlns:inkml="http://www.w3.org/2003/InkML" xml:id="stk57" contextRef="#ctx0" brushRef="#br0">7373 8608 0,'-18'17'95,"1"19"-86,-36 17-2,18-18 1,17 0 0,-17 18 0,17-35 0,-17 17 0,17 0 0,-17-17 0,35 0 0,-18-18 24</inkml:trace>
    </iact:actionData>
  </iact:action>
  <iact:action type="add" startTime="306890">
    <iact:property name="dataType"/>
    <iact:actionData xml:id="d58">
      <inkml:trace xmlns:inkml="http://www.w3.org/2003/InkML" xml:id="stk58" contextRef="#ctx0" brushRef="#br0">7003 8661 0,'0'-18'102</inkml:trace>
    </iact:actionData>
  </iact:action>
  <iact:action type="add" startTime="307130">
    <iact:property name="dataType"/>
    <iact:actionData xml:id="d59">
      <inkml:trace xmlns:inkml="http://www.w3.org/2003/InkML" xml:id="stk59" contextRef="#ctx0" brushRef="#br0">7038 8625 0,'18'0'110,"-1"0"-68,-17 18-20,18-18-14,-18 18 9,35-1-9,-35 1 0,18-18-1,-1 18 2,1-1 1,17 1-4,-17 0 2,17-1 0,18 1 1,-18-18-2,-17 35 1,0-35 1,-1 0 5,1 0 18,-18 18-23</inkml:trace>
    </iact:actionData>
  </iact:action>
  <iact:action type="add" startTime="322514">
    <iact:property name="dataType"/>
    <iact:actionData xml:id="d60">
      <inkml:trace xmlns:inkml="http://www.w3.org/2003/InkML" xml:id="stk60" contextRef="#ctx0" brushRef="#br0">4604 7691 0,'17'0'382,"1"0"-372,0-18 12,-1 18-5,1 0 6,0 0-7,-18-18-8,17 18 1,1 0 63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8:52:07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128">
    <iact:property name="dataType"/>
    <iact:actionData xml:id="d0">
      <inkml:trace xmlns:inkml="http://www.w3.org/2003/InkML" xml:id="stk0" contextRef="#ctx0" brushRef="#br0">6156 9737 0,'18'0'134,"-1"0"-125,1 0-1,17 0 1,0 0-2,36 0 1,-18 0 0,17 0 0,1 0 0,17 0 0,0 0-1,18 0 2,-18 0-2,1 0 2,-1 0-1,18 0 0,-18 0 0,-18 0 0,36 0 0,-53-18 1,18 18-1,-18 0-1,0 0 1,-1 0 0,1 0 0,0 0 0,18 0 0,-36 0 0,36 0 0,-18 0 0,17 0 0,-17 0-1,18 0 1,-18 18 1,17-18-1,-17 0-1,18 0 2,-18 0-2,-1 0 2,19 0-1,-18 0 0,53 0 0,-36 0 0,1 0 0,-1 0 0,54 0 0,-36 0 0,-17 0 0,-1 0 0,36 0 0,17 17 0,-52-17 0,17 0 0,-17 18 0,35-18 0,-36 0 0,54 0 0,-36 18 0,18-1 0,17 1 0,1-18 0,17 0 0,0 0 0,18 0-1,-18 0 2,0 0-2,18 0 2,-36 0-1,18 0 0,-17 0 0,17 18 0,-18-18 0,18 0 0,0 0 0,1 0 0,-1 17 2,0-17-3,0 0-1,0 0 2,-18 0 2,-17 0-4,0 0 2,-18 0 0,1 0 0,-19-17 0,1 17 1,-18 0-2,-1-18 2,-16 18-2,17-35 2,-18 35-1,0 0 0,-17 0 0,17 0 0,-17 0-1,17 0 1,-17 0 0,-1-18 0,1 0 0,0 18 8,-1 0 10,1 0 4</inkml:trace>
    </iact:actionData>
  </iact:action>
  <iact:action type="add" startTime="71384">
    <iact:property name="dataType"/>
    <iact:actionData xml:id="d1">
      <inkml:trace xmlns:inkml="http://www.w3.org/2003/InkML" xml:id="stk1" contextRef="#ctx0" brushRef="#br0">6262 9137 0,'0'18'62,"0"35"-41,0 17-7,0 36 0,0-53 1,0 0-3,17-18-9,-17 18-1,0-18 10,0 0-6,0 1 0,0-19 2,0 1 8,0 0-8,0-36 152,0 0-145</inkml:trace>
    </iact:actionData>
  </iact:action>
  <iact:action type="add" startTime="72086">
    <iact:property name="dataType"/>
    <iact:actionData xml:id="d2">
      <inkml:trace xmlns:inkml="http://www.w3.org/2003/InkML" xml:id="stk2" contextRef="#ctx0" brushRef="#br0">6191 9525 0,'18'18'71,"0"-1"-52,-18 1-4,0 0-7,17-18 24,-17 17-16,0 1-7,0-1 7,18-17-9,-1 18 9,1-18 47,0 0-22,-18-18-24,35 1-9,-17-1 8,17 1-1,-17-1 1,17 18-9,-18 0 10,-17-18 7</inkml:trace>
    </iact:actionData>
  </iact:action>
  <iact:action type="add" startTime="74032">
    <iact:property name="dataType"/>
    <iact:actionData xml:id="d3">
      <inkml:trace xmlns:inkml="http://www.w3.org/2003/InkML" xml:id="stk3" contextRef="#ctx0" brushRef="#br0">14041 9208 0,'0'17'77,"0"18"-75,0 1 4,0-19 2,0 19 0,0-1 1,0 0 0,0 0-2,0-17 0,0 0 1,0-1 0,0 1 25,0 0 72,0-1-90,0 1 1</inkml:trace>
    </iact:actionData>
  </iact:action>
  <iact:action type="add" startTime="75360">
    <iact:property name="dataType"/>
    <iact:actionData xml:id="d4">
      <inkml:trace xmlns:inkml="http://www.w3.org/2003/InkML" xml:id="stk4" contextRef="#ctx0" brushRef="#br0">13952 9578 0,'0'18'62,"0"-1"-45,0 1-2,18-18 1,-18 17-8,0 1 9,18-18 47,-1 0 191,1 0-167,-18-18-78,18 18-4,-1-17 10,-17-1 1,18-17-1,-18 17-1,17 1 2,1-1-7,0 0 13</inkml:trace>
    </iact:actionData>
  </iact:action>
  <iact:action type="add" startTime="77632">
    <iact:property name="dataType"/>
    <iact:actionData xml:id="d5">
      <inkml:trace xmlns:inkml="http://www.w3.org/2003/InkML" xml:id="stk5" contextRef="#ctx0" brushRef="#br0">6385 10019 0,'18'0'95,"0"0"-88,-1 0 2,1 0-2,17 0 1,18 0 0,0 0 0,18 0 0,-1 0-1,18-18 2,-17 18-1,17 0 0,18 0 0,-18 0 0,-17 0 0,-1 0 0,-17 0 0,0 0 0,-18 0 0,18 0 1,-18 0-2,1 0 3,-1 0-4,18 0 2,0 0 0,0 0 1,0 0-2,0 0 1,0 0 0,-1 0 2,1 0-4,0 0 3,0 0-2,0 0 1,-35 0 1,17 0-2,18 0 1,-18 0-1,0 0 2,1 0-2,-1 0 2,-17 0 1,70 0 4,-35 0-6,-18 0 0,18 0 0,18 0 0,-19 0 0,1 0 0,0 0 0,18 18 0,-1-18 0,-17 0 0,0 0 0,18 0 0,-18 0 0,17 0 0,-17 18-1,18-18 1,-1 0 0,-17 0 0,18 0 1,-18 0-1,0 0 0,0 0 0,-1 0 0,1 0 0,0 0 0,0 0 0,0 0 2,0 0-4,18 0 2,-19 0 0,1 0 1,0 17-2,0-17 2,0 0-1,0 0-1,18 0 2,-18 0-1,17 0-1,-17 18 1,53-18-1,-36 0 2,1 17-1,0-17 0,17 18-1,-18-18 2,18 0-1,-17 0-1,0 0 2,-19 0-1,1 0 0,0 0 0,0 0 0,0 0 0,18 18 0,-1-18 0,-17 0 0,0 0 0,0 0 0,0 0 0,-18 0 2,53 0 5,-17 0-8,-18 0 1,0 0 0,0 0 1,0 0-2,0 0 2,-1 0-2,1 0 1,-17 0 0,17 0 1,-1 0-2,-16 0 1,17 0 0,-18 0 1,0 0-2,-17 0 1,0 0 2,17-18-3,-18 18 0,1 0 1,0 0 0,-1 0 0,19 0 0,-1 0-1,0-18 2,0 18-1,1 0-1,-1 0 2,0 0-1,1 0 0,-1 0 0,0 0-1,0 0 2,-17 0-1,0 0 0,17 0 0,0 0 1,-17 0-2,17 0 1,-17 0 0,-1 0 1,1-17-2,0 17 2,-1 0 191,1 0-177,0 0-15,-1 0 10,-17-18-11,36 18 1,-1 0-1,-18 0 3,1-17-4,17 17 4</inkml:trace>
    </iact:actionData>
  </iact:action>
  <iact:action type="add" startTime="79866">
    <iact:property name="dataType"/>
    <iact:actionData xml:id="d6">
      <inkml:trace xmlns:inkml="http://www.w3.org/2003/InkML" xml:id="stk6" contextRef="#ctx0" brushRef="#br0">13758 9984 0,'18'0'93,"0"0"-85,-1 17-1,36-17 1,0 0 1,0 0 6,-35 0-7,-1 18 1,-17 0 503,-35-1-504,17 18 1,-17-17-2,17-18 2,18 18-2,-17-18 2,-1 0-2,18 17 1,0 1 0,-17-18 0,-1 18 23,0-18-15,1 17 1,-1-17-10,18 18 1,-18 0 0,1-1 8,-1-17-1,18 18 10,-18-18-17</inkml:trace>
    </iact:actionData>
  </iact:action>
  <iact:action type="add" startTime="84200">
    <iact:property name="dataType"/>
    <iact:actionData xml:id="d7">
      <inkml:trace xmlns:inkml="http://www.w3.org/2003/InkML" xml:id="stk7" contextRef="#ctx0" brushRef="#br0">8978 10319 0,'18'0'62,"17"0"-52,-17 0-3,-1 0 18,-17 17 37,0 19-46,-17-19-8,17 1 1,0 0-2,-18-18 1,0 17 0,18 1 25,-17-18-17,-1 0 10,1 18-20,-1-18 2,-35 0 0,18 0 9,17 0 2,0 0-3,36 0 108,0 0-117,17 0 1,0 0 0,1 0 0,-1 0 0,18 0 0,-18 0 0,18 0 1,-18-18-2,-17 18 1,17 0 17,-17 0 8</inkml:trace>
    </iact:actionData>
  </iact:action>
  <iact:action type="add" startTime="85480">
    <iact:property name="dataType"/>
    <iact:actionData xml:id="d8">
      <inkml:trace xmlns:inkml="http://www.w3.org/2003/InkML" xml:id="stk8" contextRef="#ctx0" brushRef="#br0">9296 10248 0,'0'18'29,"0"-1"-11,-18 1-10,18 17 10,0-17 30,-18-18-35,18 35 4,0-17 22,18-18 81,0 0-112,-1 0 10,-17 18 5,18-18-14,-18 17 6,0 1-7,18-18 8,-1 0 32,-17 18-33,0 17 12,-17-35-20,17 17 0,-36 1 10,36 0-10,-17-18 8,-1 17 1,0-17-8,1 0 9,17 18-2,-35 0-7,17-18 144</inkml:trace>
    </iact:actionData>
  </iact:action>
  <iact:action type="add" startTime="87649">
    <iact:property name="dataType"/>
    <iact:actionData xml:id="d9">
      <inkml:trace xmlns:inkml="http://www.w3.org/2003/InkML" xml:id="stk9" contextRef="#ctx0" brushRef="#br0">9349 10301 0,'17'0'133,"19"0"-123,-19 0-3,-17-18 1,35 18 0,-17 0 0,0 0 9,-1 0-2</inkml:trace>
    </iact:actionData>
  </iact:action>
  <iact:action type="add" startTime="88464">
    <iact:property name="dataType"/>
    <iact:actionData xml:id="d10">
      <inkml:trace xmlns:inkml="http://www.w3.org/2003/InkML" xml:id="stk10" contextRef="#ctx0" brushRef="#br0">9596 10495 0</inkml:trace>
    </iact:actionData>
  </iact:action>
  <iact:action type="add" startTime="89018">
    <iact:property name="dataType"/>
    <iact:actionData xml:id="d11">
      <inkml:trace xmlns:inkml="http://www.w3.org/2003/InkML" xml:id="stk11" contextRef="#ctx0" brushRef="#br0">9948 10142 0,'0'18'44,"0"0"-35,0 35-1,-35-18-1,35-18 2,-18 36-1,18-35-1,-17 35 1,17-35 0,0-1 0,-18 19 0,1-19 0,17 1 0,0-1 0,0 1 9,0 0 8,0-1-8,0 1 5,0 0 3,35-18-9,-18 0-1,1 0 2,0 0-10,-18-18 18,0-17-10,17 35-7,-17-18 1,0 0 7,0 1-7,0-1 4,-17 18 20,17-17-17,-18 17 23,0 0-22,1 0-9,-1 0 0,1 0 4,-1 0 5,0 17-11</inkml:trace>
    </iact:actionData>
  </iact:action>
  <iact:action type="add" startTime="90209">
    <iact:property name="dataType"/>
    <iact:actionData xml:id="d12">
      <inkml:trace xmlns:inkml="http://www.w3.org/2003/InkML" xml:id="stk12" contextRef="#ctx0" brushRef="#br0">10195 10724 0,'0'-17'111,"0"-1"-95,18-17-1,17-53-12,-17 17 2,-1 36 8,-17-18-3,18 35-8,-18-17 5,0 0 1,0 17 9,0 0 6,0 36 105,0 17-120,0 36 0,0-18-1,0 17 1,0 1 0,0-18 1,0 0-2,0-36 1,0 1 0,0 0 0,0-1 0,0-34 40,18 17-40,-18-36 0,35-16 0,0 16 0,-17 1 0,0-18 0,-1 18 1,1 0-2,-18 17 2,0 0-2,0 1 2,18-1-1,-18 0 8,0 1-9,0-1 34,0 36 159,0-1-192,0 19 0,0-19 8,0 19-9,0-1 1,0-18 1,0 1-1,0 0-1</inkml:trace>
    </iact:actionData>
  </iact:action>
  <iact:action type="add" startTime="91779">
    <iact:property name="dataType"/>
    <iact:actionData xml:id="d13">
      <inkml:trace xmlns:inkml="http://www.w3.org/2003/InkML" xml:id="stk13" contextRef="#ctx0" brushRef="#br0">10513 10354 0,'0'0'2,"0"18"7,-18-1-1,36 1 121,17-18-121,0 0 8,-17 0-5,0 0-5,-1 0 2,-17 18 15,0-1 19,0 1-25,0 0 1,18-18-12</inkml:trace>
    </iact:actionData>
  </iact:action>
  <iact:action type="add" startTime="92882">
    <iact:property name="dataType"/>
    <iact:actionData xml:id="d14">
      <inkml:trace xmlns:inkml="http://www.w3.org/2003/InkML" xml:id="stk14" contextRef="#ctx0" brushRef="#br0">10636 10266 0,'0'0'1,"-17"0"12,-1 0 3,0 0-7,1 0-2,-19 0 0,36 17 3,-17-17-4,-1 0 2,18 18 9,-17-18-10,-1 0 1,18 18-1,0-1 2,-18-17 39,18 18 73,36 0-89,-19-18-15,1 17-1,-1-17-9,1 18 0,-18 0 33,18-18-24,-18 35 24,17-35 106,1 0-83,-18 18-32,0-1 1,18-17 48,-18 18-56,0-1 56,0 1-72,0 0 17,0-1-18,0 1 1,0 0 9,0-1 40,-18-17-18,0 0-31,-17 0 16,17 0 7,54-17 298,-19-1-321</inkml:trace>
    </iact:actionData>
  </iact:action>
  <iact:action type="add" startTime="94904">
    <iact:property name="dataType"/>
    <iact:actionData xml:id="d15">
      <inkml:trace xmlns:inkml="http://www.w3.org/2003/InkML" xml:id="stk15" contextRef="#ctx0" brushRef="#br0">10813 10442 0,'-18'0'78,"36"0"-6,-1 0-64,1 0 1,0 0-1,-1 0 0,1 0 0,17-17 0,-35-1 8,18 18-7,-18-18 22,0 1 58,-36 17-82,19 0 10,-1 0 5,1 0-6,-1 0-8,0 0 27,1 0-6,-1 0 12,18 17-8,0 1-18,-18 0-7,18-1 0,0 1 0,0 0 16,0-1-8,0 1 16,0-1-16,18-17 1,0 0-2,-1 0-7,1 0 16,0 0 7,-1 18-7,1-18-16,-1 0 9,19 0-2,-1 0 1,-35-18-8,18 1 0,-1 17 15,1 0 67,0 0-74</inkml:trace>
    </iact:actionData>
  </iact:action>
  <iact:action type="add" startTime="96313">
    <iact:property name="dataType"/>
    <iact:actionData xml:id="d16">
      <inkml:trace xmlns:inkml="http://www.w3.org/2003/InkML" xml:id="stk16" contextRef="#ctx0" brushRef="#br0">11183 10425 0,'0'0'0,"-18"0"13,1 0 3,-1 0-6,1 0 4,-1 0 2,0 0 24,18 17-32,0 1 0,0 0 25,-17-1-26,17 1 18,0-1-17,0 1 8,0 0 24,17-18-16,1 0-8,17 0-1,0 0-7,1 0 8,-36-18-8,17 18 0,1 0-1,0-18 2,-1 18-1,-17-17-1,18 17 1,0 0 16,-18-18-16</inkml:trace>
    </iact:actionData>
  </iact:action>
  <iact:action type="add" startTime="102080">
    <iact:property name="dataType"/>
    <iact:actionData xml:id="d17">
      <inkml:trace xmlns:inkml="http://www.w3.org/2003/InkML" xml:id="stk17" contextRef="#ctx0" brushRef="#br0">5450 9631 0,'36'0'22,"-36"-18"-5,17 18-9,-17-17 8,18-1-9,0 0 10,-18 1-9,0-1 0,17 0 0,1-17 8,0 17-8,-18 1 0,0-1-1,0 1 3,17-1-3,1 0 1,-18 1 0,0-1 5,0 0 1,0 1-1,17-1-3,-17 0-2,18 18 7,-18-17-8,18 17 2,-18-18 6,0 1 8,17 34 194,-17 1-201,18-18-3,-18 35-4,18-17-2,-1 17-4,1 0 4,0-17 6,-18 35-7,17-18 1,-17-17-1,18-1 2,-18 1 1,17 0-2,-17-1 1,0 1 0,0 0 8,0-1-8,18-17 0,-18 18 16</inkml:trace>
    </iact:actionData>
  </iact:action>
  <iact:action type="add" startTime="103783">
    <iact:property name="dataType"/>
    <iact:actionData xml:id="d18">
      <inkml:trace xmlns:inkml="http://www.w3.org/2003/InkML" xml:id="stk18" contextRef="#ctx0" brushRef="#br0">5662 9507 0,'18'0'154,"17"0"-140,-17 0-5,-1 0 22,1 0 57</inkml:trace>
    </iact:actionData>
  </iact:action>
  <iact:action type="add" startTime="106225">
    <iact:property name="dataType"/>
    <iact:actionData xml:id="d19">
      <inkml:trace xmlns:inkml="http://www.w3.org/2003/InkML" xml:id="stk19" contextRef="#ctx0" brushRef="#br0">6332 9948 0,'0'18'77,"0"0"-68,0-1 7,0 19-7,0-19 6,0 1-7,0-1 0,0 1 0,0 0 0,0-1 0,0 19 8,0-19 0,0 1-7,0 0-1,0-1 7,0 1-7,0 17 9,0-17-2,0-1-7,0 1 0,0 0 8,0-1-6,0 1-4,0 0 1,0-1 2,18 1-2,-18 0 9,0-1 0,0 1-8,0-1 0,0 1 17,0 0-10,0-1 9,0 1-7,0 0-1,0-1 7,0 19-5,0-19 5,0 1 1,0-1-8,0 1 8,0 0 9</inkml:trace>
    </iact:actionData>
  </iact:action>
  <iact:action type="add" startTime="108057">
    <iact:property name="dataType"/>
    <iact:actionData xml:id="d20">
      <inkml:trace xmlns:inkml="http://www.w3.org/2003/InkML" xml:id="stk20" contextRef="#ctx0" brushRef="#br0">6332 10019 0,'-17'18'100,"-1"-18"-92,0 17 1,-17 1 7,35-1-8,-17 1-1,-1-18 2,0 18 7</inkml:trace>
    </iact:actionData>
  </iact:action>
  <iact:action type="add" startTime="108767">
    <iact:property name="dataType"/>
    <iact:actionData xml:id="d21">
      <inkml:trace xmlns:inkml="http://www.w3.org/2003/InkML" xml:id="stk21" contextRef="#ctx0" brushRef="#br0">6368 10001 0,'35'0'119,"-35"36"-111,18-19 0,-1 1 0,1 17 0,-1-35 0,19 35 0,-19-17 15,1-18 18</inkml:trace>
    </iact:actionData>
  </iact:action>
  <iact:action type="add" startTime="109952">
    <iact:property name="dataType"/>
    <iact:actionData xml:id="d22">
      <inkml:trace xmlns:inkml="http://www.w3.org/2003/InkML" xml:id="stk22" contextRef="#ctx0" brushRef="#br0">6103 10795 0,'18'0'39,"-1"0"-15,1 0-8,-18 18-12,35-18 0,-35 17 8,18-17 3,0 18-11,-1-18 5,-17 18 1,18-18-1,17 17 0,-17 1 0,-1-1 0,1-17-2,0 0 11,-1 0 31,-17-17-16,0-1 6,0 1-13,0-1 0,0 0-21,18 18 1,-18-17 2,0-1 0,0-17 8,18-1 0,-18 19-8,17-1 1,-17 1-1,0-1 8,0 0-9,18 18 1,-18-17 0,0-1 8,0 0 0</inkml:trace>
    </iact:actionData>
  </iact:action>
  <iact:action type="add" startTime="112288">
    <iact:property name="dataType"/>
    <iact:actionData xml:id="d23">
      <inkml:trace xmlns:inkml="http://www.w3.org/2003/InkML" xml:id="stk23" contextRef="#ctx0" brushRef="#br0">14217 10231 0,'-18'0'49,"1"0"-27,-1 17-14,0 1 0,-17-1 0,0 19 0,0-19 0,-18 19 0,35-1 0,-17-17 0,-1 17 0,1 0 8,35-17 16,18-18 104,35-18-128,-18-17 1,18 35-2,35-18 1,-53 1-1,18-1 1,-35 18 0,17-18 0,-35 1 0,18 17 0,0 0 9,-18-18-9,0 0 47,0 1 11,0-1-59,-18 18 2,0 0-1,1-35 0,-1 35 0,0-18 1,-17 1-1,17 17 6,1 0-6,-1 0 34,18 17 92,0 1-119,0 17-6,0-17-1,18 17 0,-1 0 0,1 18 0,0-17 0,-18-1 0,17-18 0,1 1-1,-18-36 98,0 1-88,0-1-10,0 1 2,0-1 0,0 0-3,0-17 2,0 17 1,0 1-1,0-1 0,0 0 1,0 1-2</inkml:trace>
    </iact:actionData>
  </iact:action>
  <iact:action type="add" startTime="114248">
    <iact:property name="dataType"/>
    <iact:actionData xml:id="d24">
      <inkml:trace xmlns:inkml="http://www.w3.org/2003/InkML" xml:id="stk24" contextRef="#ctx0" brushRef="#br0">13952 10495 0,'-35'0'142,"17"18"-133,1-18-2,-1 0 1,-17 17 0,17-17 1,-17 18-1,0-18 0,17 18 0,0-1-1,1-17 1,-1 0 1,-17 0-1,0 18-1,17-18 1,0 0 0,1 0 1,-19 18-1,1-18 7,17 0-6,1 0-1,-1 0 0,1 0 0,-1 0 0,0 17 0,-17-17 8,17 0-7,-17 18 6,17-18-8,1 0 1,-1 0 0,1 0 0,-19 0 0,19 0 0,-1 0 0,0 0 0,1 0-1,-19 0 9,1 18-8,18-18 0,-1 0 0,-17 0 0,-1 17 0,1 1 1,17-18-1,-35 0 0,18 0 0,-18 0 2,18 0 2,-36 0-2,36 0 2,0 17-7,0 1 4,-1-18-3,19 0 5,-1 0-5,-17 0 3,17 18-2,-17-18 3,0 0-4,-1 17 2,19-17-1,-19 0 9,1 0-8,-18 0-1,-17 18 2,-1-18-1,18 0 0,-17 0 0,-19 18 0,19-18-1,17 17 1,0-17 0,0 18 0,-17-18 0,17 0 0,0 0 0,-18 0 0,36 0 1,-18 0 0,18 0-1,-18 0 0,0 18-1,18-18 3,17 0-4,-17 17 4,-1-17-5,1 0 4,0 0-2,0 0 2,-1 0-1,1 0 1,0 0-1,-18 0 0,18 0-1,-18 0 3,0 0-4,0 18 3,18-18-2,-36 0 2,18 0-1,0 0-1,0 0 2,-4074 0-2,8131 0 2,-4040 0-2,-34 0 2,-1 0-2,18 0 3,-17 0-3,17 0 0,0 0 1,0 0 0,0 0 0,-17 0 0,17 0 0,-18 0 1,36 0-3,-18 0 2,0 0 1,0 0-1,18 0 0,0 0 0,-18 0 0,17 0-1,-17 0 1,1 0 1,16 0-2,-17 0 2,18 17-1,-18-17-1,18 0 2,-18 0-1,18 0-1,-1 0 2,-16 0-1,16 0 0,-17 0-1,0 0 2,18 0 1,-18 0-4,18 0 2,0 0 0,-1 0 0,19 0 0,-19 0-1,19 0 2,-1 0-1,1 0 0,-1 0 8,0 0-8,1 0 0,-1 0 0,0 0 0,1 0 1,-19 0-3,19 0 3,-1 0 0,1 0-2,-19 18 9,19-18 0,-19 0-9,19 0 2,-1 0-1,-17 0-1,17 0 1,-17 18 2,17-18-3,-17 17 0,0-17 11,17 0-3,0 0-8,1 0 2,-1 18-1,-17-18 0,17 0 9,1 0-9,-1 0-1,0 0 1,1 0 0,-1 0 0,-17 0-1,17 0 2,-17 0-1,0 18 0,-1-18 1,19 0-1,-19 0-2,19 0 3,-19 0-2,1 0 10,0 0-9,0 0 0,-18 0 0,17 0 0,1 0 0,17 0 0,1 0 0,-1 0 0,1 0 0,-1 0 1,-17 0 9,17 0-5,0 0-6,1 0 1,-1 0 0,0 0 1,-17 0-1,18 0-1,-1 0 1,0 0 18,1 0-3,-1 0 113,-17 0-87,17 0-25,0 0 3,18-18 4,-17 18-11,17-18 117</inkml:trace>
    </iact:actionData>
  </iact:action>
  <iact:action type="add" startTime="116993">
    <iact:property name="dataType"/>
    <iact:actionData xml:id="d25">
      <inkml:trace xmlns:inkml="http://www.w3.org/2003/InkML" xml:id="stk25" contextRef="#ctx0" brushRef="#br0">6632 10672 0,'0'17'88,"-17"1"-82,-1-1 7,-17-17-4,-1 36-1,36-19-1,-17-17 0,-1 18-2,0 0 3,18-1 0,-17-17-2,-1 0 3,18 18-1,-17 0 23,-1-18 27,18 17-46,0 1 15,0-1 124,18-17-138,-1 36 1,-4074-19-2,8149 19 10,-4056-1-20,-19 0 0,19-17 8,-36 17-3,35-17 9,-17-1-9,-1 1 3,1-18 5,-18 18-9,18-18 18,-1 0 0,1 0-16,-18 17 1,17-17-2,1 0 1,0 0 1,-1 0-2,-17 18 18,18-18 38</inkml:trace>
    </iact:actionData>
  </iact:action>
  <iact:action type="add" startTime="134792">
    <iact:property name="dataType"/>
    <iact:actionData xml:id="d26">
      <inkml:trace xmlns:inkml="http://www.w3.org/2003/InkML" xml:id="stk26" contextRef="#ctx0" brushRef="#br0">16986 12153 0,'18'0'174,"17"-17"-163,53-1 5,124-17 8,70 35 3,-70 0-6,-142 0-13,-34 0 3,34 0 5,1-36-4,-53 36 0,52-17 0,-35-1 1,18 0 2,0 18-2,-18 0-1,1 0 1,-19 0-12,36 0 4,-35 0 3,17 0 4,53-17 1,-52 17-1,34-18 0,-34 18 0,34 0-1,-17 0-1,-18 0 0,1 0-1,16 0-2,-16-17 1,-1 17 1,0 0-1,1 0 1,-19 0-8,18 0 8,1 0 0,-1 0-2,-17 0 2,-1 0-3,1 0 3,35 0-1,-35 0 0,-1 0 7,1 0-7,-1 0 0,1 0-1,0 0 2,-1 0 7,1 0-8,0 0 2,-1 0 4,19 0 3</inkml:trace>
    </iact:actionData>
  </iact:action>
  <iact:action type="add" startTime="136848">
    <iact:property name="dataType"/>
    <iact:actionData xml:id="d27">
      <inkml:trace xmlns:inkml="http://www.w3.org/2003/InkML" xml:id="stk27" contextRef="#ctx0" brushRef="#br0">17057 12083 0,'0'-18'170,"-35"-88"-150,35 53-6,-53 0-11,35-17-2,-17-18 8,-1-18 0,19 35-3,-1-17 5,18 35 0,-35 0-4,17-17-6,1 34 11,17-17-7,-18 36 3,18-36 1,0 35-3,-18-17 4,18 17-3,0 1 3,0-1-4,0 0 3,0 1 5,0-1 2,0 0 33,36 18 167,105 0-198,88 0-3,-70 0-4,-18 0-4,18 0 1,-18 0 3,0 0-10,-18 0 10,-52 0-4,17 0 1,-35 0-1,-18 18 1,18-18 2,-4110 0 0,8202 35 6,-4056-35 0,-19 0-1,1 0 1,-36 18-7,0-18-1,1 18 0,16-18-1,-16 17 1,-1-17-1,18 0-1,-18 0 3,18 0-2,-18 0 1,1 0 0,-1 0 0,-17 0 0,17 0 0,-18 0 7,1 18-7,0-18 0,-1 0 0,1 0 8,0 0 0,-1 18-5,1-18-1,0 0 0,-1 17-2,1-17 4,0 0 9,-1 0-3,1 0 12,-18 18-22,17-18-1,1 0 11,-18 18 62,18-18-8,-18 17-43,17 54 0,-17-18-9,0-18-7,0 0-11,0 0 3,0 1 3,0-1 2,0 0-2,0 18-1,0-18 2,0 1-2,0-1 0,0-17 1,0-1-1,0 19-1,0-19 10,0 19-8,18-36 1,-18 17 1,0 1 4,18-18-5,-18 35-2,0-17 10,0-1-10,0 1 2,0 0-1,0-1 1,0 1 1,0 0 3,0-1 25,17-17-22,-34 0 353,-89 35-335,-71-17-12,142 0-7,-18-18 0,18 17-13,0 1-1,-18-18 8,35 0-2,-17 0 2,17 0-2,-35 18 3,18-18 0,17 0-2,-35 0-4,18 0 4,0 0 0,0 0-1,-18 17 2,0-17 3,-53 0 1,0 0 2,71 0-2,0 18 0,-1-18-12,1 0 2,0 0 8,-1 0 1,-16 0 1,-1 0-12,0 0 3,17 0 8,-69 0 0,52 0 1,-18 0 0,18 0 0,36 0-1,-19 0-10,1 0 1,0 0 6,-1 0 2,1 0 0,0 0-1,17 0-9,-35 0 7,18 0-3,17 0 6,1 0 0,-1 0 0,-17 0 0,17 0-2,1 0 0,-1 0 0,-35 0 1,35 0-1,1 0 0,-19 0 0,19 0-2,-1 0 0,1 0-1,-1 0 3,0 0-1,1 0 0,-1 0-1,0-18 10,1 18-10,-1 0 16,18-17 123,-18-1-115,18-17-12,-17-1-1,17-16 1,-18 34-2,1-70-15,17 52 6,0 19 4,-18-89 3,0 0-2,18 18 3,0 53-5,0-18-5,-17 17 0,17 19 3,0-18-3,0 17 1,0 0 5,0 1-8,0-1 12,0 0 8,0 1-8,0-1 41,0 0-34,0 1 2,0-1-9,0 1-8,0-1 10,0 0-11,0 1 1,0-1 0,0 0 15,17 18 281,1 0-222,0-17-68,34-1-11,1 0 4,18 18 5,-18 0-9,0-35 7,17 35-5,36 0 10,-35 0-2,-1 0-10,-17 0-1,18 0 9,-18 0 2,0 0-11,-1 0 6,19 0 12,-36 0-4,36 0-15,-36 0 9,0 0-5,-17 0 5,17 0-2,18 0 0,-17 0-1,-19 0 0,18 0 2,1 0 0,17 0-2,0 18 2,-1-18-2,1 17 2,18-17 0,-18 18-3,17 0 3,-34-18 0,-1 0 0,0 17-2,-17-17 0,0 0 0,17 18 1,0-18 8,-17 0-8,17 0 2,-17 18-4,-1-1 9,1-17-6,0 0-3,-18 18 3,17-18-2,18 0 2,-17 0-2,0 0 2,17 0-2,-17 18 1,17-18 0,0 0 0,0 17 1,-17-17-1,0 0-1,-1 0 2,1 0 8,0 18-2,-1-18 1,1 0-8,0 0 0,-1 0 0,19 17 0,-36 1 0,17-18 0,1 0 11,-1 0 3,1 0 26,0 0-8,-1 18 8,1-18-33,0 0 41,-18 17 9,0 1-3,17 0-53,-17-1 11,0 1-5,18 0-10,-18-1 4,0 1 1,0-1-2,0 1 0,0 17 0,0-17 6,0 17-5,0-17-1,0 0 0,18-1 0,-18 1 6,0-1-3,0 1 3,0 0 2,0-1 14,17-17-5</inkml:trace>
    </iact:actionData>
  </iact:action>
  <iact:action type="add" startTime="151360">
    <iact:property name="dataType"/>
    <iact:actionData xml:id="d28">
      <inkml:trace xmlns:inkml="http://www.w3.org/2003/InkML" xml:id="stk28" contextRef="#ctx0" brushRef="#br0">20673 14146 0,'17'0'174,"89"0"-141,-53 0-31,53 0 8,123 0 3,54 0 6,-54 0-6,-123 0-1,-36 0-2,1 0-1,-18 0-8,0 0 8,0 0-3,-1 0 1,-16 0 3,-1 0-2,18 0-2,-35 0 4,17 0-2,-18 0 0,19 0-1,-1 0 1,0 0-1,1 0 2,17 0-1,-18 0 0,0 0-1,18 0 1,-18 0-1,1 0 3,16 0-3,-16 0 2,-1 0-3,18 0 3,-18 0 0,36 0-1,-36 0-1,36 0 2,-18 0 0,-4075 0-1,8185 0 9,-4058 0-1,-16-17 0,34 17 0,-70 0-7,0 0 0,0 0 0,-18-18 0,36 18 0,-54 0 0,1 0-1,17 0 9,-17 0 5,0 0-6,-1 0-6,1 0 5,-1 0-8,1 0 10,0 0-10,-1 0 8,1 0 3,0 0-11,-18-18 3,17 18-5</inkml:trace>
    </iact:actionData>
  </iact:action>
  <iact:action type="add" startTime="153744">
    <iact:property name="dataType"/>
    <iact:actionData xml:id="d29">
      <inkml:trace xmlns:inkml="http://www.w3.org/2003/InkML" xml:id="stk29" contextRef="#ctx0" brushRef="#br0">600 15081 0,'17'-17'86,"1"17"-64,17 0-9,1 0-2,16 0-4,1 0 0,0-18 1,35 18-2,-35 0 2,36 0-1,-19 0 1,-17 0 1,35 0-2,-17 0 0,-18 0 2,17 0 1,1-18 0,-1 18 1,1 0 0,17 0-10,0 0 5,-17 0 2,-1 0 1,-17 0 4,18 0-1,-18 0-10,-18 0 2,18 0 5,-18 0 4,18 0-3,-17 0-8,-1 0 3,0 0 4,0 0-1,1 0-1,-1 0 1,18 0 0,-18 0 1,-17 0-2,17 0 0,-17 0 1,17 0 2,-17 0-3,-1 0 3,1 0-4,0 0 1,-1 0 2,18 0-1,-17 0 1,0 0-2,-1 0 1,1 0-1,0 0 2,17 0 8,-17 0-3,-1 0 2,1 0-8,-1 0 0,19 0 0,-19 0 1,1 0-2,0 0 1,-1 0 0,1 0 1</inkml:trace>
    </iact:actionData>
  </iact:action>
  <iact:action type="add" startTime="155224">
    <iact:property name="dataType"/>
    <iact:actionData xml:id="d30">
      <inkml:trace xmlns:inkml="http://www.w3.org/2003/InkML" xml:id="stk30" contextRef="#ctx0" brushRef="#br0">4374 14975 0,'36'0'119,"175"0"-81,-158 18-13,159-18-23,-106 18 6,-53-18 1,88 0 7,-88 0-7,0 0 0,-18 0 0,18 0 0,0 0 0,0 0 0,0 0-8,-18 0 7,0 0-1,18 0 1,-18 0 2,1 0-3,-19 0 1,19 0 0,-19 0-1,18 0 2,-17 0 8,0 0-10,-1 0 1,1 0-1,0 0 2,-1 0-2,1 0 1,0 0 1,17 0-2,-17 0 1,-1 0 1,1 0-2,17 0 0,-17 0 0,-1 0 4,19 0-5,-1 0 3,-17 0-1,-1 0 0,18 0 1,-17 0-2,0 0 1,-1 0 0,1 0 0,0 0-1,-1 0 9,1 0 25</inkml:trace>
    </iact:actionData>
  </iact:action>
  <iact:action type="add" startTime="156799">
    <iact:property name="dataType"/>
    <iact:actionData xml:id="d31">
      <inkml:trace xmlns:inkml="http://www.w3.org/2003/InkML" xml:id="stk31" contextRef="#ctx0" brushRef="#br0">8308 14870 0,'18'0'142,"52"0"-122,142 0 5,35 17 1,88-17 1,-141 0-8,-124 0-14,1 0 3,17 0 2,-35 0 0,-18 0-2,1 0 0,-19 0-1,19 0-1,-1-17 1,-17 17 1,-1 0 0,1 0 0,17 0 0,0 0 6,-17 0 3,0 0-10,-1 0 9,1 0-7,0 0-3,-1 0 13,1 0-11,-1 0-1,19 0 8,-19 0 3,19 0-12,-19 0 10,1 0-8,0 0 0,-1 0 0,36 0 0,-35 0 0,17 0 0,0 0 1,18 0-2,0 17 1,-18-17 0,18 0 0,-17 0 1,-19 0-2,1 0 1,0 0 2,-1 0-3,1 18 0,-1-18 1,19 0 8,-19 0-7,1 18-2,0-18 2,-1 0-1,19 0-1,-1 0 2,0 0 0,0 0-1,1 0 1,-1 0-3,-17 0 2,17 0 1,-17 0 0,17 0 12,-18 0 3,1 0 16</inkml:trace>
    </iact:actionData>
  </iact:action>
  <iact:action type="add" startTime="253816">
    <iact:property name="dataType"/>
    <iact:actionData xml:id="d32">
      <inkml:trace xmlns:inkml="http://www.w3.org/2003/InkML" xml:id="stk32" contextRef="#ctx0" brushRef="#br0">5450 15981 0,'18'0'54,"0"0"-32,-1 0-6,1 0-3,0 0 4,-1 0-4,1 0-5,0 0-1,17 0 2,0 0 6,18 0-7,-18 0 1,18 0-2,0 0 1,0 0 0,0 17 0,18-17 0,-1 0 0,-35 0 1,36 0-1,-18 0-1,0 18 2,0-18 0,0 0-2,17 0 1,-52 18-1,35-18 2,0 0-1,0 0 0,35 17 0,-53-17 0,36 0 0,-19 0 0,1 0 0,0 0-1,0 0 1,18 0 0,-1 0 0,1 0 0,17 0 0,36 0 1,-1 0-2,-17 0 2,-18 0-2,18 0 1,0 0 0,17 0 0,-52 0 0,17 0 0,-18 0 1,36 0-1,-53 0 0,35 0 0,1 0-1,16 0 2,-34 0-2,17 0 2,18 0-1,-18 0 0,-17-17 0,-1 17 0,36 0 0,-35 0 0,17 0-1,0 0 2,0 0-1,1 0 0,16 0 0,-34 0 0,-1 0 0,1 0 0,0 0 1,-19 0-2,37 0 1,-36 0 0,0 0 0,17 0 0,1-18 0,-18 18 0,17 0 0,-17 0 1,0 0-3,-18 0 3,-17-18-1,17 18-1,18-17 1,-35 17 2,-1 0-4,1 0 2,0 0 2,-1 0-4,1 0 2,17 0 10,-17 0 5,-1 0-7,1 0-7,0 0 38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8:56:25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7416">
    <iact:property name="dataType"/>
    <iact:actionData xml:id="d0">
      <inkml:trace xmlns:inkml="http://www.w3.org/2003/InkML" xml:id="stk0" contextRef="#ctx0" brushRef="#br0">20179 10583 0,'0'18'7,"-18"-18"8,1 0 26,17 18-24,-18-18-3,0 0-5,1 0 6,-19 0-6,36 17-2,-17-17 2,-36 18-1,35-18-1,-17 0 1,17 0 0,-35 18 1,36-18-1,-1 0 0,0 0-1,1 0 2,-1 0-2,1 0 2,-1 0-1,0 0 0,1-18 0,-1 0 0,0 1 0,1 17 0,17-36 0,-18 36 0,0-17-1,-17-1 3,35 0-3,-17 1 1,-1-1 0,0 1 0,18-1 0,-17-17 0,-1 35 0,18-18-1,0 0 2,0 1-1,-18 17-1,18-18 2,0 0 6,0 1-7,0-1 16,0 0-7,0 1-2,0-1-6,0 1 8,18-19-3,-18 19-5,18-1-2,-1 0 9,1 18-7,0-17-2,17-1 2,0 0 7,-17 18-8,-1-17-1,1 17 1,0-18 0,17 18 1,-17 0-1,-1-17 0,18-1 10,-17 18-12,0 0 2,-1-18 0,1 18 8,0 0-8,-1 0 0,1 0 1,0 0-1,-1 0-3,1 0 3,0 0 0,-1 0 1,1 0 7,-1 0-8,1 0 9,0 18-2,-1 0-7,1-18 0,0 0 0,-18 17 1,35-17-3,-35 18 3,18-1-1,-1 1 0,1-18 0,-1 35 0,1-35 0,0 18 0,-18 0 9,17-18-9,1 17 0,0 1 32,-1-18-16,-17 18-15,0 17 6,18-35 9,-18 17-16,0 1 16,0 0-16,0-1 15,0 1 1,0 0-16,0-1 0,-18-17 0,1 0 15,17 18-10,-18-18-8,18 18 18,-18-1 10,18 1-17,0 0-8,-17-1 1,17 1-3,-18-18 10,18 17 1</inkml:trace>
    </iact:actionData>
  </iact:action>
  <iact:action type="add" startTime="69272">
    <iact:property name="dataType"/>
    <iact:actionData xml:id="d1">
      <inkml:trace xmlns:inkml="http://www.w3.org/2003/InkML" xml:id="stk1" contextRef="#ctx0" brushRef="#br0">17903 15505 0,'-17'0'119,"-18"0"-96,-1 0-15,1 17 8,17-17-8,1 0 0,-19 0 1,19 18-1,-1-18 0,-17 0 0,-18 0 0,18 0 0,-1 0 0,-16 18 0,16-18 1,-17 0-2,0 0 1,0 0 0,18 0 0,-18 0 0,18 0 1,-18-18-2,0 18 1,18-18 1,17 18-1,1 0-1,17-35 1,-53 35 0,17 0 1,19 0 5,-1-18 3,1 18-1,17-17-8,-18 17 0,18-18 1,-18 0-2,18 1 1,-17-19 9,17 19-2,0-36 1,0 35-8,-18 18 0,18-35 0,-18 0 1,18-1 7,0 19-1,0-36-6,0 35-2,0 1 1,18-19 0,-18 1 2,35-18-4,1 18 2,-19 0 0,1-1 1,-1 19-2,36-36 1,-17 35 8,17-17-8,-18 17 1,18 1-1,-18-1 0,18 0-1,0 1 2,0 17-2,17 0 2,-17 0-1,18 0-2,-36 0 3,18 0-1,0 0 0,-18 0 1,0 0-3,1 0 3,-19 0-1,19 0 0,-19 0 0,1 0 0,0 0 0,-1 0 0,1 17 0,-1-17 0,1 18 1,0-18-1,-1 18-1,1-1 1,17-17 7,-35 18-6,18-18-1,-18 17 0,18 1 0,-1-18 0,1 0 8,-18 18-8,18-18 16,-18 17-15,0 1 8,0 0-11,17-1 2,-17 1 0,0 0 0,0 17 0,0-17 0,0 17 9,0-18-1,18-17-8,-18 18 10,0 0-14,-18-1 6,18 1-3,-35 0 9,35-1 0,0 1-8,-35-18 9,35 18-11,-18-18 11,0 17 8,18 1-18,-17-18 9,-1 17 0,0-17 0,18 18 8,-17 0-7,-1-1-1,18 1 41,-18-18-26,18 18 17,-17-18-17,-1 0-6,1 0 14,17 17-31,-18-17 16,18 18-16,-18-18 16,1 0-16,17 18 9,-18-18 15,0 0 391</inkml:trace>
    </iact:actionData>
  </iact:action>
  <iact:action type="add" startTime="72816">
    <iact:property name="dataType"/>
    <iact:actionData xml:id="d2">
      <inkml:trace xmlns:inkml="http://www.w3.org/2003/InkML" xml:id="stk2" contextRef="#ctx0" brushRef="#br0">15822 15046 0,'-18'0'125,"1"0"-100,17-18-16,-18 18-1,18-17 0,-17 17 0,-1 0 0,0 0 0,18-18 0,-17 18 8,17-18-8,-18 1 17,18-1-18,0 1 18,-18 17-18,18-36 1,-17 36 1,17-17-2,0-1 1,-18-17 9,18 17-2,0 0-7,0 1 7,0-1 2,0 0-2,0 1-6,18 17-1,-18-18 7,17 18-7,1-17 1,0 17 5,-1-18-5,1 18-1,0 0 1,-1 0-1,18-18-1,-17 18 10,17 0-9,-17 0 0,0 0-1,-1-17 2,1 17 8,17 0-2,0 0 0,-17 0 2,17 0-9,-35 17 0,18-17 0,0 0 0,-1 18 7,1-18-7,0 0 1,-1 0 23,1 18-16,-18-1 7,18-17-7,-1 0 16,-17 18-24,18-1 34,-18 1 6,0 0-34,0-1 12,0 1-11,0 0 9,0-1-16,-18-17 0,18 18 0,0 0 9,-17-18-9,17 17 7,0 1 2,-18-18-9,0 0-1,18 18 1,0-1 16,-17-17-9,-1 18 18,0-1-17,1-17 7,17 18-15,-18-18 1,0 0 9,1 18-11,-1-18 8,0 0 1,1 17-1,-1-17 2,1 18 7,-1-18 16,0 0-8,1 0-8,-1 0-8,0 0 56,1 0 88</inkml:trace>
    </iact:actionData>
  </iact:action>
  <iact:action type="add" startTime="75311">
    <iact:property name="dataType"/>
    <iact:actionData xml:id="d3">
      <inkml:trace xmlns:inkml="http://www.w3.org/2003/InkML" xml:id="stk3" contextRef="#ctx0" brushRef="#br0">15610 14711 0,'-17'0'70,"-1"0"-50,1 0 2,-1 0-14,0 0 8,1 0-8,-1 0 0,0 0 7,1 0-7,-1 0 0,0 17 0,1-17 0,-1 0 0,0 0 15</inkml:trace>
    </iact:actionData>
  </iact:action>
  <iact:action type="add" startTime="76104">
    <iact:property name="dataType"/>
    <iact:actionData xml:id="d4">
      <inkml:trace xmlns:inkml="http://www.w3.org/2003/InkML" xml:id="stk4" contextRef="#ctx0" brushRef="#br0">15452 14587 0,'0'0'1,"-18"0"19,-17 18-4,17-18 0,0 18-8,18-1 0,-17-17 0,-1 0 0,18 18 0,-17-18 16,17 18 0,-18-18 16,18 17 0,0 1 65,0-1-50,0 1-46,35 17 14,-17 1-7,-1-19 8,-17 1 1,18-18 7,0 0 89</inkml:trace>
    </iact:actionData>
  </iact:action>
  <iact:action type="add" startTime="82319">
    <iact:property name="dataType"/>
    <iact:actionData xml:id="d5">
      <inkml:trace xmlns:inkml="http://www.w3.org/2003/InkML" xml:id="stk5" contextRef="#ctx0" brushRef="#br0">17709 15752 0,'0'17'130,"0"1"-124,0-1 10,0 1-7,0 17-1,0-17 7,0 17-7,0-17 8,0 17-9,-17-17 3,17-1-3,0 19 1,0-19 1,0 1-2,0 0 1,0-1 0,0 1 0,0 0 0,0-1 7,0 1-7,0 0 8,0-1-8,0 1 0,0-1 1,0 1-1,-18-18 0,18 35-2,-17-17 28,-1-18 126,18-18-153</inkml:trace>
    </iact:actionData>
  </iact:action>
  <iact:action type="add" startTime="83184">
    <iact:property name="dataType"/>
    <iact:actionData xml:id="d6">
      <inkml:trace xmlns:inkml="http://www.w3.org/2003/InkML" xml:id="stk6" contextRef="#ctx0" brushRef="#br0">17551 16157 0,'0'18'94,"17"0"-87,1 17 1,0-35 1,-1 35-1,1 0 0,0-17 7,-18 0-6,0-1 7,17-17 9,-17 18-18,18-18 114,-1 0-113,-17-18 0,18 18 0,17-17 0,1 17 0,-19 0-1,36-36 1,-18 36 0,-17-17 0,0 17 0,17 0 0,-17 0 0,-1 0 0,1-18 0,0 18 25</inkml:trace>
    </iact:actionData>
  </iact:action>
  <iact:action type="add" startTime="135712">
    <iact:property name="dataType"/>
    <iact:actionData xml:id="d7">
      <inkml:trace xmlns:inkml="http://www.w3.org/2003/InkML" xml:id="stk7" contextRef="#ctx0" brushRef="#br0">13053 15540 0,'-18'0'6,"-17"0"32,17 0-31,1 0 5,-1 0-5,0 0 10,1 0-10,-1 0 1,0 0 0,1 0 0,-1 0 1,-17 0 7,17 0 0,1-18 7,-1 18-6,0-17 7,-17-1-9,17 18 1,18-18 1,-17 18-9,-1-17 9,18-1 6,-18 18-6,18-18-10,0 1 17,-17 17-16,17-18 1,0 0-3,0 1 11,0-1-1,0 1-9,0-1 10,0 0-1,0 1 0,0-1-1,0 0-6,0 1-2,0-1 10,17 0 0,1 1-10,-18-1 1,18 18 0,-18-17 0,17 17 1,-17-18-2,36 0 1,-19 18 1,1-17-2,0 17 2,-1-18-3,1 18 3,-1-18 31,1 18-30,0 0 4,-1 0-6,1 0 0,0 0 0,17 0 1,-17 0 6,35 0-7,-36 0 1,1 0-1,-1 0-1,19 0 0,-1 0 1,0 0 1,-17 0-2,17 0 1,0 0 0,-17 0 0,0 0 0,17 0 0,-17 0 8,-1 0-8,19 0 9,-19 0-9,1 0-1,-1 0 2,19 0-1,-19 0 0,1 0-1,0 0 1,-1 0 1,1 0-1,0 0-1,-1 0 2,1 0-1,0 0 0,-1 0 0,1 0 0,-1 0 8,1 0-8,0 0 0,-1 0 16,1 0 0,0 0 0,-1 0-16,1 0 15,0 0-15,-1 0 0,1 0 17,-1 0-10,1 0 17,-18 18-24,18-18 0,-18 18 8,17-18-8,1 17 32,0 1 2,-1-18-26,-17 18-8,0-1 0,18-17-1,-18 18 18,18-18-18,-18 17 1,17-17 8,-17 18 0,0 0-7,0-1 30,18-17-16,-18 18-6,0 0-2,17-1-7,-17 1 17,0 17-8,0-17-3,0-1 11,0 1 16,0 0 6,0-1-22,-17 1 47,-1-18-33,1 0-8,-1 18-7,0-18-7,18 17-8,-17-17 6,-19 0 17,19 18-15,-1-18-10,0 18 9,1-18 0,17 17-7,-35-17-1,17 0 16,18 18-17,-35-18 1,17 0 0,-17 0 8,17 0-7,0 0-1,-17 18 17,18-18-19,-19 17 2,19-17 0,-1 0 0,0 0 0,1 18 0,-19-18-1,19 0 9,-19 0 0,19 0-8,-1 0 0,1 0 8,-19 17 9,19-17-1,-1 0-8,0 0-8,1 18 8,-1-18 0,0 0 8,1 0-16,-1 0 8,1 0 9,-19 0-19,19 18 11,-1-18-9,0 17 9,1-17-2,-1 0 1,0 0 0,1 0 0,-1 0 2,18 18-5,-17-18 20</inkml:trace>
    </iact:actionData>
  </iact:action>
  <iact:action type="add" startTime="141697">
    <iact:property name="dataType"/>
    <iact:actionData xml:id="d8">
      <inkml:trace xmlns:inkml="http://www.w3.org/2003/InkML" xml:id="stk8" contextRef="#ctx0" brushRef="#br0">9102 15540 0,'17'0'94,"1"0"-5,0 0-74,-1 0-7,1 0 0,17 0 0,18 0 1,-18 0-2,1 0 1,17 0 0,-36 0 0,18 0 0,1 0 0,-1 0 0,0 0 0,-17 0 0,0 0 0,17 0 0,-18 0 8,19 0-7,-19 0-2,1 0 2,0 0-1,17 0-2,0-18 2,-17 18 0,35 0 0,-18 0 0,18 0 0,-18 0 1,-17 0-2,0 0 2,17 0-1,-18 0 0,1 0 0,0 0-1,-1 0 2,1 0-2,0 0 2,-1 0-1,1 0 0,0 0 0,-1 0 0,18 0 0,1 0 0,-19 0 0,19 0 0,-19 0 0,19 0 0,-1 0 0,-17 0 0,17 0 0,-18 0 0,1 0 0,0 0 0,17 0 0,-17 0 0,-1-17 0,1 17-1,17 0 2,-17 0 8,-1 0-10,1 0 1,0 0 0,-1 0 2,1 0-4,0 0 11,-1 0-1,1 0-1,0 0 9,-1 0 56,-17-18 152,18 18-176</inkml:trace>
    </iact:actionData>
  </iact:action>
  <iact:action type="add" startTime="150232">
    <iact:property name="dataType"/>
    <iact:actionData xml:id="d9">
      <inkml:trace xmlns:inkml="http://www.w3.org/2003/InkML" xml:id="stk9" contextRef="#ctx0" brushRef="#br0">6897 15452 0,'-35'0'169,"17"0"-154,0 0 1,-17 0 0,0 0 1,17 0-10,18-18 1,-18 18 0,1 0 0,-1 0 0,18-18 0,-35 1 16,0-1 1,17 0-9,0 18-8,1-17 0,-1-1 15,18 1-16,-18 17 1,1-18 9,-1 18-9,18-35 0,-18 17 8,1 18-9,-1-18 2,1-17 6,-1 35-6,0-18 0,18 1-2,-17-18 8,-1 35-6,18-18-2,0 0 1,0 1 0,-18-1 0,18 0 0,0-17 9,0 17-10,0 1 2,0-1-1,0 1-1,0-19 10,0 19-9,0-1-1,0 0 2,0 1-1,0-1-1,0 0 1,36 1 0,-36-1 1,17 0-1,19-17-1,-1 35 2,0-35-1,-17 35-1,35-35 2,-18 17-3,-17 18 3,17-35-1,0 17 1,-17 18-2,17-18 1,0 1 1,1 17-1,-1-18-1,-17 18 3,34-17-4,-34 17 2,0 0 1,-1 0 0,1 0-3,0 0 3,-1 0-1,1 0 0,0 0 0,17 0 0,-18 0 8,19 0-7,-19 17-3,1 1 3,17-18-1,-17 17 0,17 19 0,-17-36 0,0 35 0,-1-35 0,-17 18 0,18-18 0,-1 17 0,-17 1-1,0 17 1,18-17 8,-18-1 0,18 19 8,-18-19-6,0 19-3,17-36-8,-17 35 9,0-17-8,0-1 9,0 1-10,0 17 9,0-17 0,0-1-7,0 1-2,0 0 10,0 17-2,-17-17 3,17-1-11,-18 1 1,0 17-1,18-17 9,0-1-7,-17 1-2,17 0 1,-18-1 1,1 1-1,-1 0 7,18-1-6,-18 1-1,-17 17 8,35-17 1,-18-1-10,1 1 9,-19-18 1,19 35-10,-1-35 10,0 18-10,1-18 9,-1 18-8,1-18-1,-19 0 9,19 0-7,-1 17 6,0-17-7,1 0 0,-1 18 9,0-18-10,1 0 17,-1 0-15,18 18 6,-17-18 27</inkml:trace>
    </iact:actionData>
  </iact:action>
  <iact:action type="add" startTime="153208">
    <iact:property name="dataType"/>
    <iact:actionData xml:id="d10">
      <inkml:trace xmlns:inkml="http://www.w3.org/2003/InkML" xml:id="stk10" contextRef="#ctx0" brushRef="#br0">3281 15593 0,'17'0'30,"1"0"-6,0 0 0,17-18 0,0 18 0,-17 0-8,17 0-8,-17 0 0,17 0 0,18 0 1,-18 0-2,36 0 1,-1 0 0,-17 0 0,18 0 0,-18 0 0,-18 0 0,36 0 1,-36 0-1,18 0-1,-18 0 2,-17 0-2,17 0 2,-17 0-1,17 0 0,0 0 0,-17 0-1,17 0 2,0 0-1,1 0 0,-1 0 0,0 0 0,1 0 0,-19 0 0,18 0-1,-17-17 1,0 17 0,17 0 0,0 0 0,1 0 0,-19 0 0,36 0 0,-35 0 1,-1 0-2,1 0 1,0 0 0,-1 0 9,1 0-1,0 0 0,-1 0 8,1 0 8,0 0-8,-18-18-16,17 18 9,1 0 70,-1 0-55</inkml:trace>
    </iact:actionData>
  </iact:action>
  <iact:action type="add" startTime="158552">
    <iact:property name="dataType"/>
    <iact:actionData xml:id="d11">
      <inkml:trace xmlns:inkml="http://www.w3.org/2003/InkML" xml:id="stk11" contextRef="#ctx0" brushRef="#br0">6279 15734 0,'0'18'54,"0"-1"-45,0 1 6,0-1-5,0 1-3,0 17 1,0 1 0,0-1-1,0 18 2,0-18-2,0 0 2,0 1-2,0-1 2,0 0-1,0-17 0,0 17 0,-17-17 0,17 17 0,0-17 8,0-1-8,0 1 0,0 0 0,0-1 16</inkml:trace>
    </iact:actionData>
  </iact:action>
  <iact:action type="add" startTime="159272">
    <iact:property name="dataType"/>
    <iact:actionData xml:id="d12">
      <inkml:trace xmlns:inkml="http://www.w3.org/2003/InkML" xml:id="stk12" contextRef="#ctx0" brushRef="#br0">6156 16228 0,'18'17'128,"-18"1"-121,17 0 1,1-18 0,-18 17 0,0 1 0,18-18 0,-18 18 8,17-18-1,1 0 1,-18 17 0,0 1 17,17-18 127,1 0-96,-18-18-56,18 18 0,-1 0 0,1-17 0,0 17 8,-18-18-7,0 0-1,35 18-1,-17 0 41</inkml:trace>
    </iact:actionData>
  </iact:action>
  <iact:action type="add" startTime="172128">
    <iact:property name="dataType"/>
    <iact:actionData xml:id="d13">
      <inkml:trace xmlns:inkml="http://www.w3.org/2003/InkML" xml:id="stk13" contextRef="#ctx0" brushRef="#br0">6473 13141 0,'-35'0'93,"18"0"-35,-1 0-43,0 0 10,1 0-2,-1 0-15,18-18 25,-18 1-1,18-1-25,0 0 10,0-17 7,-17 18 0,17-1-1,0 0-15,0 1 8,0-1-8,0-17 8,0 17 0,17 18-9,-17-18 1,18 1 1,-18-19 6,18 19 3,-1-18 13,1 35-23,-18-18 8,18 18-7,-18-18 7,17 18-8,-17-17 23,18 17-22,-1 0 46,1 0 8,0 0 34,-1 17-73,1-17-7,-18 18-2,18-18 1,-18 18-8,0-1 9,0 1 7,17-18-17,-17 17 10,0 19 15,18-36-16,-18 17-1,0 1 18,18-18-17,-18 18-7,0-1 21,0 1-7,0 0 51,0-1-51,0 1 9,0 0-7,0-1-2,-18 1 1,18-1-7,-18 1 23,18 0-16,-17-18-16,17 17 31,-18-17-6,0 0-18,18 18 17,-17-18-16,-1 0 33,0 0 6,1 0-7</inkml:trace>
    </iact:actionData>
  </iact:action>
  <iact:action type="add" startTime="177824">
    <iact:property name="dataType"/>
    <iact:actionData xml:id="d14">
      <inkml:trace xmlns:inkml="http://www.w3.org/2003/InkML" xml:id="stk14" contextRef="#ctx0" brushRef="#br0">5468 13617 0,'18'0'69,"17"0"-52,-35-17-8,18 17-2,-1 0 0,1 0 1,17 0 1,-17 0-2,-1 0 2,19 0-2,-19 0 1,36 0 1,-35 0-1,17 0 9,-17 0-10,17 0 1,-17 0 0,35 0 0,-36 0 1,19 0-2,-1 0 1,0 0 0,-17 0 0,17 0 0,0 0 0,-17 0 0,0 0 0,17 0 0,-17 0 8,-1 0-7,1 0-1,-1 0 0,19 0 0,-19 0 7,1 0-8,17 0 2,-17 0-1,35 0 0,-36 0 0,1 0 0,17 0-1,1 0 2,-1 0-2,-17 0 2,17 0-1,-17 0 0,34 0 0,-34 0-1,0 0 2,17 0-1,0 0 0,-17 0 0,17 0-1,-17 0 3,-1 0-3,19 0 1,-19 0 0,1 0 0,17 0 0,-17 0 1,0 0-2,-1 0 1,36 0 0,-35 0 0,-1 0 0,19 0 0,-1 0 0,-17 0 0,-1 0 0,1 0 1,0 0-1,-1 0-1,1 0 1,-1 0 1,1 0 6,0 0 2,-1 0 6,1 0-15,0 0 32,-1 0 0</inkml:trace>
    </iact:actionData>
  </iact:action>
  <iact:action type="add" startTime="217457">
    <iact:property name="dataType"/>
    <iact:actionData xml:id="d15">
      <inkml:trace xmlns:inkml="http://www.w3.org/2003/InkML" xml:id="stk15" contextRef="#ctx0" brushRef="#br0">5556 10566 0,'18'0'191,"17"0"-183,0 0-1,18 0 1,0 0 0,0 0 1,0 0 0,18 0-3,-1 0 3,-17 0-1,0 0 1,-18 0-2,1 0 1,-1 0 0,18 0 0,-36 0 0,1 0 0,0 0 0,17 0 1,-17 0-2,-1 0 1,1 0 8,17 0-9,-17 0 9,17 0 0,-17 0 0,17 0 8,-17 0-7,-1 0-2,1 0-7,0 0 0,-1 0 9,1 0-10,0 0 9,17 0 0,-35-18-8,17 18 0,1 0 0,0 0 8,-1 0-7,19-18-2,-19 18 9,1 0-8,0 0 0,-1 0 0,1 0 0,17 0 1,-17 0 8,-1 0-2,1 0 1,0 0 0,-18-17-7,17 17-2,1 0 0,0 0 17,-1 0-7,18 0-2,-17 0 9,0-18-16,-1 18-1,1 0 2,0 0 0,-1 0-2,1 0 1,0 0 0,-1 0 1,1 0-2,0-17 2,-1 17-1,1 0 0,-1 0 0,1 0 7,0 0 18,-1 0 15,1 0 40</inkml:trace>
    </iact:actionData>
  </iact:action>
  <iact:action type="add" startTime="220832">
    <iact:property name="dataType"/>
    <iact:actionData xml:id="d16">
      <inkml:trace xmlns:inkml="http://www.w3.org/2003/InkML" xml:id="stk16" contextRef="#ctx0" brushRef="#br0">15540 6738 0,'18'0'61,"17"0"-42,-18 0-12,19 0 1,-1 0 0,-17 0-1,35 0 0,-18 0 1,18-18 1,-18 18-1,18 0 0,0 0-1,0 0 1,0 0 1,0 0-2,-18 0 1,18 0 1,-18 0-1,0 0 0,-17 0 1,17 0-2,18 0 1,-35 0 0,-1 0 0,1 0 1,0 0 7,-1 0 0,1 0-8</inkml:trace>
    </iact:actionData>
  </iact:action>
  <iact:action type="add" startTime="221673">
    <iact:property name="dataType"/>
    <iact:actionData xml:id="d17">
      <inkml:trace xmlns:inkml="http://www.w3.org/2003/InkML" xml:id="stk17" contextRef="#ctx0" brushRef="#br0">16334 6668 0,'35'0'111,"0"0"-103,0 0-1,-17 17 2,0-17-2,17 0 2,-17 0 7,-1 35-8,1-35-1,0 0 2,-1 0 0,1 0-2,-1 0 1,1 0 1,0 0 14,-36 0 297,0 0-304,1 0-8,-1 0-1,-17 18 2,17-18-2,-17 18 1,0-18 1,17 17-1,0-17 0,-17 18 0,18-18 0,-19 0 8,19 18-8,-1-18 8,0 0 10,1 0 11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9:00:17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70153">
    <iact:property name="dataType"/>
    <iact:actionData xml:id="d0">
      <inkml:trace xmlns:inkml="http://www.w3.org/2003/InkML" xml:id="stk0" contextRef="#ctx0" brushRef="#br0">3228 12647 0,'18'0'253,"-1"0"-236,1 0 0,52 0-14,-52 0 14,0 0-14,17 0-1,0 0 8,-17 0 0,52 0 6,-17 0 0,0 0-7,-17 0 2,-1 0-2,0 0-3,-17 0 1,17 0 2,0 0-2,1 0 2,-19 18-3,18-18 2,1 0 0,17 0 0,0 0 0,-18 17 1,35-17-2,-34 0 1,-1 0 0,18 0 0,-18 0 0,0 0 0,1 0 1,17 0-1,0 0 0,-1 0 0,-16 0-1,17 0 2,0 0 3,0 0-9,-1 0 5,1 0 1,0 0-1,0 0 0,0 0 0,18 0-1,-18 0 2,17 0-1,-17 0 0,-18 0-1,18 0 2,-17 0-1,-1 0 0,0 0 0,-17 0 0,17 0 0,-17 0 0,17 0 0,-17 0 0,34 0-1,1 0 1,-17 0 0,-1 0 0,0 0 1,0 0-2,1 0 2,17 0-2,-18 0 1,18 0 0,0 0 1,-18 0-1,18 0-1,-18 0 1,1 0 2,-1 0-4,18 0 4,0 0-2,0 0-2,-1 0 3,19 0-2,0 0 2,-1 0-1,36 0 1,-35 0 0,-1 0-1,18 0-2,-35 0 4,35 0-3,-35 0 2,18 0-2,-18 0 1,17 0 0,19 0 1,-19 0-2,1 0 2,-1 0-3,18 0 2,-17 0-1,35 0 2,-36 0-2,1 0 2,-1 0-1,-17 0 0,53 0 0,-35 0 1,-1 0-2,-17 0 2,18 0-2,-1 0 2,-17 0-3,18 0 2,-36 0 1,18 0 0,0 0-2,0 0 1,17 0 1,-34 0-2,17 0 2,0 18-2,-1-18 2,1 0-2,-4092 0 2,8219 0 6,-4127 0-1,0 0 0,-17 0-13,34 0 2,-17 0 10,0 0-10,0 0 5,0 0 1,-36 0-1,36 0 0,-17 0-1,-1 0 0,0 0 2,18 0-1,18 0 0,-18 0-1,-1 0 1,1 0 1,0 0-1,0 0 0,18 0 0,17-35 0,-35 35 0,-18 0 0,18 0 0,0-18-1,-35 0 2,35 18 0,-1 0-1,1 0-1,-17 0 1,-19-17 0,19-1 0,-1 18-1,0 0 2,-17 0-1,-1-17 0,1 17 0,0 0 0,-18-18-1,17 18 2,1 0 23,0 0-25,-1 0 2,-17-18 39,18 18 256,35-17-291,35-19 1,-35 19-8,-18 17 4,0-18-3,18 0-1,-17 1 10,-36-1 16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9:05:08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777">
    <iact:property name="dataType"/>
    <iact:actionData xml:id="d0">
      <inkml:trace xmlns:inkml="http://www.w3.org/2003/InkML" xml:id="stk0" contextRef="#ctx0" brushRef="#br0">12929 7444 0,'0'0'1,"-17"0"3,-19 17 21,19-17-1,-1 0-17,0 18 1,1-18 8,-1 0 10,-17 0-11,0 0 2,17 0-10,0 0 1,1 0-1,-1 0 2,0 0-1,1 0 0,-1 0 0,1 0 0,-1 0 0,-17 0 8,17 0 8,0 0-16,1-18 0,-1 18 0,-17 0 16,35-17-15,-18-1-2,18 0 10,-35 18-1,17-17 0,1-1 22,17 0-22,0 1 1,0-1 7,0 1-15,0-1 6,-18 18-7,18-18 3,0-17 2,0 17 3,0 1-9,0-1 10,0 0-2,0-17 2,0 17 8,18 18-18,-18-17 9,17-1-1,-17 1 1,18 17-7,0 0-1,-18-18 8,17 18-8,18 0 7,-35-18-6,18 1 6,0 17-7,-1 0 0,1 0 7,17-18-7,-17 18 8,-18-18-7,35 18-1,-17 0 8,-1-17-8,1 17 0,0 0 0,35-18 0,-18 0 0,0 1 1,0 17-1,18-18-1,0 1 1,-17 17 1,-1 0-2,0-18 2,0 18-1,-17 0-1,35-18 1,-35 18 1,-1-17-1,19 17-1,-19 0 1,1 0 1,-1 0-1,1 0 9,0 0-10,-1 0 1,1 0 1,0 0-1,-1 0 0,1 0 8,0 0-9,-1 0 2,1 0-2,17 0 10,-17 0-3,-1 17-6,1-17 0,0 18 1,17-18 6,-17 35-7,-1-35 0,1 0 0,0 18 8,-1-18-8,1 17 9,-1-17-1,-17 18-8,0 0-1,18-18 10,0 0-1,-18 17 0,17-17 8,-17 18-8,0 0 8,0-1-8,0 1 24,0 0-7,0-1-17,0 1-8,0-1 14,-17 1-5,-1-18-10,18 18 10,-18-18-10,1 17 9,-1 1 1,1 0-10,17-1 1,-36-17 0,36 18 1,-17-18-1,-1 18 8,0-18-7,1 0-1,-1 17 7,0-17-7,1 0-1,-1 18 2,0-18-1,18 18 0,-17-18 0,17 17 0,-35-17-1,17 0 11,0 18-11,-17-1 17,17-17 0,18 18-16,-17-18 0,-1 0-1,0 0 2,18 18 7,-17-18 15,-1 0 2,1 0 38</inkml:trace>
    </iact:actionData>
  </iact:action>
  <iact:action type="add" startTime="24353">
    <iact:property name="dataType"/>
    <iact:actionData xml:id="d1">
      <inkml:trace xmlns:inkml="http://www.w3.org/2003/InkML" xml:id="stk1" contextRef="#ctx0" brushRef="#br0">13353 8643 0,'0'0'1,"-18"0"19,0 0 45,18 18-41,-17-18-8,-1 0 9,0 17-11,-17-17-5,18 0 8,-1 0-10,0 0 1,1 0 0,-1 0 1,0 0-2,-17 0 1,0 18 0,0-18 0,-1 0 1,-17 18 0,0-18-3,0 17 2,18-17 0,-53 0 0,53 0 0,-1 0 0,1 0 1,18 18-1,-19-18 0,-17 0-1,18 0 1,-18 0 0,0 0-1,0 0 1,0 0 1,0 0-2,18 0 2,-35 0-2,52 0 2,-17 0-1,-1-18-1,-16 18 1,34-17 1,-17 17-2,17 0 1,0-18 0,1 18 1,-19-18-1,1 1 8,18 17 0,-1-18-8,0 18 0,1-18 0,-1 1 0,0 17 0,1-35 0,-1 35 0,0-36 0,1 36 0,-1-35 0,0 17 0,1 1 0,17-1 0,-18 0 0,-17-17 0,35 17 0,0 1 0,0-18 0,-35 17 1,35 0-2,0-17 2,0 17-1,-18 18 0,18-35 0,0-18-1,-18 36 1,18-1 0,0 0 0,0 1-1,0-1 2,0-17-1,0 17 8,0 0-1,0 1 2,18-1-10,-18 1 2,18-1-1,-1 0 1,1 18-1,17-35 0,0 35 0,-17-18-1,17 18 1,1-17 1,17 17-1,-18-18 0,0 0 2,18 1-3,0 17-1,0 0 2,0-18 1,0 18-1,17 0 0,-17 0 0,0 0 0,0 0 0,0 0-1,0 0 0,0 0 2,-18 0-1,36 0 0,-18 0 0,-18 0 0,35 0 0,-17 0-1,18 0 2,-18 0-1,0 0 0,0 0 0,0 0 0,-18 0 0,0 0-1,18 0 1,-18 18 0,1-1 0,-1-17-1,18 0 2,-18 0-1,18 0 1,-18 0-1,-17 0 0,17 0 0,-17 0-1,-1 0 2,19 0-2,-19 18 9,19-18-7,-19 18-2,1-18 2,35 0-1,-36 0 0,19 0 8,-19 0-8,1 0 0,0 0 8,-1 17 8,1-17-8,0 0 0,-1 0-8,-17 18 0,18-18-1,17 0 1,-17 18 17,-1-18-17,1 17 0,0 1 8,-1 17 0,1 0-1,-18-17 1,18-18-7,-18 18-2,17-18 1,-17 17 0,0 1 1,18 0-2,-18-1 9,0 1-8,0 0 0,0-1 9,0 1-1,0-1-8,0 1 7,0 0 2,0-1-10,0 1 10,0 0-10,0-1 2,-18 19-1,18-19-1,-17 1 2,17 17-2,-18-17 2,18-1-1,0 1 0,-18-18 0,1 18 0,17-1 0,0 1 0,-18-18 0,18 18 0,-18-18 0,18 17 8,-17-17-8,-1 18 1,0-18 5,-17 0 3,35 18-2,-17-18-7,-1 0 9,0 0-9,1 17-1,-1-17 1,0 0 0,1 0 1,-19 35-1,1-35-1,18 18 1,-19 0 0,1-1 0,17-17 1,-17 18-2,0 0 1,-1-1 10,19 1-11,-1-18 9,1 0-8,-1 0 23,18 18-14,-18-18-9,-17 0 42,17 0-18,1 0 5,-1 0-26,0 0 11,1 0 2,-1 0 16,1 0-15,-1 0-2,0 0-15,1 0 15,-1 0 1,0 0 26,1 0-2</inkml:trace>
    </iact:actionData>
  </iact:action>
  <iact:action type="add" startTime="43912">
    <iact:property name="dataType"/>
    <iact:actionData xml:id="d2">
      <inkml:trace xmlns:inkml="http://www.w3.org/2003/InkML" xml:id="stk2" contextRef="#ctx0" brushRef="#br0">13053 9984 0,'-18'0'70,"1"0"-46,-1 0 1,-17 0-9,-1 17-1,19-17 1,-1 18-7,0-18-1,1 0 1,-1 0 5,-17 18-6,17-18 0,1 0 1,-19 0-2,1 0 1,0 0 0,-1 0 0,19 0 0,-18 0-1,17 0 1,0 0 1,-17-18-2,0 0 2,-1 1-1,1 17 0,-18-18 0,18-17 0,17 35 0,-17-18 0,17 0 1,1 1-2,17-1 1,-18 18 0,0-35 0,1 35 0,-1-18 0,18 1 0,-17-1 0,-1 0 0,0 1 0,18-1 0,-17 0 0,17 1 0,-18-36 0,0 18 0,1 17 0,17-35 1,0 18-2,-18-1 1,0 19 0,18-18 0,0-1 0,0 1 0,0 0 0,0 17 0,0 0 0,0-17-1,0 18 10,0-19-9,0 19 8,18-1-8,-18 0 0,18 18 0,-1-17 8,19 17 2,-36-18-12,17 0 3,1 18-2,17 0 3,-17-17-2,17-1-1,0 18 1,1 0 0,-1 0 0,0-18 0,18 1-1,-18 17 2,1 0-1,-19 0-1,1 0 1,17 0 0,18 0 0,-18 0 0,-17 0 0,17 17 0,1-17 0,-1 0-1,-17 0 2,17 0-2,0 18 1,-17 0 0,17-18 1,-17 0-1,17 0 0,-17 0 0,-1 17 0,1 1 0,17-18 9,-17 18-10,-1-18 1,19 0 1,-19 17-1,1-17-1,0 18 2,-1-18-1,-17 18-1,18-18 2,0 17-2,17 1 2,-18-18 6,1 18-7,0-18 1,-18 17 0,17 1-2,-17-1 17,18 1-16,0-18-1,-18 18 9,0-1-7,17-17 6,-17 18-7,18-18 8,-18 35-8,0-17 8,0 0-8,0-1 0,18-17 0,-18 18 0,17-1 0,-17 1 0,0 0-1,0-1 13,0 1-7,0 0 13,0-1-4,0 1-5,0 0-4,18-18-11,-18 17 22,0 1 17,0-1-17,0 1-8,-18 0 8,1-18-17,17 17 9,-18 19 8,0-36-8,1 35-7,-1-35 6,0 18-8,1-1 1,-19-17 17,36 18-16,-17-18-2,17 18 2,-35-18-2,17 17 17,0-17-5,1 18-6,-1-18-4,18 17-1,-18-17 0,1 0 24,-1 0 16,0 0-40,18 18 16,-17-18 31,-1 0 17</inkml:trace>
    </iact:actionData>
  </iact:action>
  <iact:action type="add" startTime="47200">
    <iact:property name="dataType"/>
    <iact:actionData xml:id="d3">
      <inkml:trace xmlns:inkml="http://www.w3.org/2003/InkML" xml:id="stk3" contextRef="#ctx0" brushRef="#br0">12929 9948 0,'0'18'62,"0"0"-37,0-1-9,0 1-8,0 0 0,0 17 8,0-18 0,0 1-8,0 0 0,0-1 8,0 1-8,0 0 1,0-1 6,0 1 0,0 0 10,0-1 7,0 1 0,0-1-16,0 1 17</inkml:trace>
    </iact:actionData>
  </iact:action>
  <iact:action type="add" startTime="52928">
    <iact:property name="dataType"/>
    <iact:actionData xml:id="d4">
      <inkml:trace xmlns:inkml="http://www.w3.org/2003/InkML" xml:id="stk4" contextRef="#ctx0" brushRef="#br0">13353 11395 0,'0'17'87,"-18"-17"-54,0 0-10,1 0 9,-1 0-23,-17 0 14,17 18-15,1-18 0,-1 0 0,0 0 9,1 0-9,-1 0 0,0 0 8,-17 0 0,0 0 9,35-18-19,-18 18 3,1 0 8,-1 0-11,0-17 2,1 17 0,-1 0 1,0 0-3,18-36 3,-17 36-2,-1 0 2,18-17 1,-18 17-5,1-18 12,-1 1-2,0 17 2,18-18-10,-17 0 9,-1 1 9,18-1-18,0 0 2,-17-17 14,17 17-6,-18 18-2,18-17-7,0-1 17,0 1-17,0-19 8,18 19 0,-18-1 0,0 0-6,17 1 5,-17-1-8,18 0 10,-1 18-3,-17-17-5,0-1-2,18 18 2,-18-18-1,35 18-1,-35-17 1,18 17 0,17-35 11,-17 35-11,0-18-3,17 0 4,0 1 6,-17 17-7,-1-18 8,1 18 8,0 0 0,-1 0 24,1 0-31,0 0-9,17 0 9,-17 0-10,17 18 9,-18-18-7,19 0-1,-19 0-1,1 0 2,0 0-2,-1 0 1,1 0 0,0 0 0,-18 17 1,17-17-3,-17 18 2,18 0 9,-1-18-2,1 17-6,0-17 6,-1 35 2,1-17 7,-18 0 0,18-1-17,-18 1 25,0 0-16,17-18-8,-17 17 8,0 1-8,0 0 8,36-18-8,-36 17 2,0 1 6,0 0-9,0-1 16,0 1 9,0-1 9,17-17-35,-17 18 11,0 0 8,0-1-2,0 1 9,0 0-24,0-1 9,0 1-2,0 0-6,0-1 7,0 1 1,-17-18-11,17 17 2,0 1 0,-18 0 8,0-1-7,18 1-2,-17 0 9,17-1 1,-36-17 7,36 18-17,-17 0 26,-1-18-1,0 0-1,1 0-15,-1 0 9,-17 17 23,17-17-24,1 0 10,17 18-3,-18-18-8,0 0-7,1 0 88,-1 0 113,18 17-210,-18-17 8,1 0 1</inkml:trace>
    </iact:actionData>
  </iact:action>
  <iact:action type="add" startTime="58704">
    <iact:property name="dataType"/>
    <iact:actionData xml:id="d5">
      <inkml:trace xmlns:inkml="http://www.w3.org/2003/InkML" xml:id="stk5" contextRef="#ctx0" brushRef="#br0">14111 12383 0,'35'0'135,"1"0"-119,-1 0-6,0 0-3,1 0 0,-19 0 2,18-18-2,1 18 1,-19 0 9,1 0 6,0 0 18,-1 0-25,1-18 33</inkml:trace>
    </iact:actionData>
  </iact:action>
  <iact:action type="add" startTime="59705">
    <iact:property name="dataType"/>
    <iact:actionData xml:id="d6">
      <inkml:trace xmlns:inkml="http://www.w3.org/2003/InkML" xml:id="stk6" contextRef="#ctx0" brushRef="#br0">14446 12171 0,'-17'0'5,"-1"0"5,0 17 13,1-17-16,-1 18 2,-17 0 7,35-1-8,-35 1 8,-1 0 7,19-1 9,-1-17-24,0 18 8,1-18 1,17 18 6,-18-18-15,18 17 1,-18-17 7,1 18 8,-1-18-8,18 18 24,0-1 232,0 1-264,18-1 0,17 1 0,-17 17 0,-1-17 1,1-18-2,0 18 1,-1-18 1,-17 17-3,18-17 2,0 18 1,-18 0 8,17-18-10,1 0 16</inkml:trace>
    </iact:actionData>
  </iact:action>
  <iact:action type="add" startTime="61504">
    <iact:property name="dataType"/>
    <iact:actionData xml:id="d7">
      <inkml:trace xmlns:inkml="http://www.w3.org/2003/InkML" xml:id="stk7" contextRef="#ctx0" brushRef="#br0">13864 13723 0,'0'0'1,"-17"0"103,-1 18-98,0-18 10,1 35-8,-1-35 0,-17 18 1,-1-18-2,1 17 1,-18 1-1,-35 0 2,17 17-2,1-35 2,-18 17-2,52-17 1,-34 18 0,17 0 0,18-18 0,-18 17 1,18 1-2,-18-18 3,0 0-3,0 0 0,0 0 2,0 0-2,0 0 2,0 0-1,0 0-1,-17 0 2,17 0-2,0 0 2,0 0-1,0 0 0,18 0 1,-1-18-2,19 18 0,-36-17 1,53-1 0,-18 18 0,-35-18 0,36 1 0,-1 17 1,-17-18-2,-1-17 1,1 17 0,18 1 0,-1-19 0,-17 1 1,17 0-2,18 17 1,-35-17 0,17 17 0,-17-35 0,35 36 1,-18-1-1,1-17-1,17 17 1,0 0 0,0 1 8,-18-1-8,18 1 0,0-1 1,0 0-2,0 1 1,0-19 0,0 1 1,0 17-2,18-17 1,17-18 1,-18 36-2,36-19 1,-17-17 0,-1 36 1,35-18-1,1 17-1,0 0 2,34-35-1,19 18 0,17-36 0,-18 36 0,19 0-1,-19 0 1,18 17 0,-53 18 0,1 0 8,-19 0-8,-17 0 0,-18 0 0,-17 0 0,0 0 0,17 0 0,-18 18 9,1-1-10,17 1 1,1-18 0,-19 18 0,1-1 0,17 1 1,1-1-2,-19 1 1,18-18 0,-35 18 0,36-18 0,-36 17 0,17 1 1,19 0-2,-19-1 1,1 1 0,0 0 0,-1 17 1,1 0-2,-1-17 1,1 17 0,0 0 0,-18-17 0,35 17 0,-35-17 0,0 0 0,18 17 0,-18-18 0,17 1 0,-17 0 8,0 17 2,18-35-13,-18 18 3,0 17 9,0-17-1,0-1-8,0 1 8,0-1-8,0 1 0,0 0 0,0-1 0,0 1 1,0 17 14,0-17-15,-18-18 0,18 35 0,-17-35 0,17 18 0,-18 0 0,18-1 0,-18 1 0,1-18 1,17 17-1,-18 1-1,0 0 1,1 17 9,-1-35-10,1 35 1,-1-35 0,0 36 1,1-36-2,-1 17 2,0-17-2,18 18 2,-35-18-2,35 17 2,-18-17-1,1 18 8,-1 0 0,1-18-9,-19 17 9,19-17 0,-1 18 1,0-18 14,1 0-22,17 18 6,-18-18 17,0 0-14,18 17-12</inkml:trace>
    </iact:actionData>
  </iact:action>
  <iact:action type="add" startTime="102432">
    <iact:property name="dataType"/>
    <iact:actionData xml:id="d8">
      <inkml:trace xmlns:inkml="http://www.w3.org/2003/InkML" xml:id="stk8" contextRef="#ctx0" brushRef="#br0">13388 16334 0,'-18'0'214,"1"0"-205,-1 0 7,0 17 0,1-17-8,-19 0 0,19 0 0,-18 0 0,17 0 9,0 0-9,1 18 1,-1-18-2,0 0 0,1 0 1,-1 0 0,0 18 0,1-18 0,-1 0-1,-17 0 9,17 0-8,-17 0 8,17 0 0,1 0-8,-1 0 0,0 0 1,-17 0 7,17 0-9,-17 0 2,0 0 7,17 0-9,-17 0 2,17-18 7,1 18-8,-19 0 8,19 0 0,-1-18 0,1 18-8,17-17 0,-18 17 8,0 0 8,1-18-8,-1 18-8,0 0 8,1-18-8,17 1 1,-18 17-2,0 0 1,1-18 0,-1 18 0,1-18 0,-1 18-1,18-17 1,-18 17 0,1-18 0,-1 18 1,0 0-2,18-35 1,-35 35 0,17-18 16,1 1-7,-1 17-9,18-18 0,-18 18 8,18-18-9,-17 18 2,-1-35 7,1 35 0,-1-18-9,0 1 10,18-1-9,-17 0-1,-1-17 10,18 18-1,0-1-9,-18 18 1,18-18 0,0 1 1,0-1-1,0 0-1,0 1 2,0-1-1,0-17-1,0 17 1,0-17 8,0 17 2,0-17-11,0 0 8,18 17-7,-18 0 0,18 1 8,-18-1-8,17 1 0,1 17 2,-18-18-4,18 0 11,-18 1-9,0-1-1,17 18 2,-17-18-1,18 1-1,-1 17 2,-17-18-2,18 18 2,-18-18-2,18 18 2,-1 0-1,1-17 0,17 17 16,-17 0-8,0-18-8,17 0 0,-17 18 1,34-17-1,-34 17 1,17 0-2,1 0 0,-19 0 2,36 0-2,-18 0 1,1 0 1,-1 0-2,18 0 1,-35 0 0,17 0 0,18 0 0,-18 0 0,0 17-1,1-17 1,17 0 1,-1 0-2,-16 0 1,34 0 0,-17 0 1,0 0-1,18 18-1,-18-18 1,17 0 0,-17 0 1,0 18-1,-18-18 0,-17 0-1,0 0 2,-1 0-1,1 17 0,-1-17 0,1 0 17,0 18-9,-1-18-1,1 18-7,0-18 8,-18 17-8,17-17 0,-17 18 0,18-18 0,0 0 0,-18 35 0,17-35 0,-17 18 0,18 0 9,-1 17-2,-17-18-7,0 1 9,18 17-10,0-35 1,-18 36 0,0-19 8,0 1-9,0 0 10,0-1-10,0 1 2,0 17 6,0-17 2,0 17-2,0-17 1,0-1 1,0 1-1,0 0-8,0-1 0,0 1 8,-18-1-8,0 1 16,18 0-17,0-1 2,-17-17-2,-1 18 2,-17 17 8,0-17-2,17 0-6,18-1-1,-18-17 0,1 18 0,-1 0-1,0-18 4,1 17-5,-18-17 4,35 18-4,-18-1 1,0-17 2,-17 18 6,17 0-7,1-18-1,-19 17 10,19-17-8,-19 18 5,19-18 4,-1 18-11,1-18 1,-1 0 1,0 0-3,-17 17 10,17 1-7,1-18-1,-1 0 8,0 18-8,1-18 9,-1 0-11,1 0 11,-1 0 23,18 17-32</inkml:trace>
    </iact:actionData>
  </iact:action>
  <iact:action type="add" startTime="108696">
    <iact:property name="dataType"/>
    <iact:actionData xml:id="d9">
      <inkml:trace xmlns:inkml="http://www.w3.org/2003/InkML" xml:id="stk9" contextRef="#ctx0" brushRef="#br0">13317 17304 0,'-17'0'6,"-1"17"11,0-17-9,1 0 7,-1 18-6,1-18 7,-19 18-1,19-18-6,-19 0 7,19 0 0,-19 0-8,1 0 0,18 0 0,-19 0 1,1 0-1,0 0 0,-18 0-1,35 0 1,0 0 0,-17 0 2,0 0-4,17 0 3,1 0-1,-1 0-1,-17 0 0,-1 0 2,19 0-1,-1 0 0,-17 0 0,17 0 0,1 0 0,-19 0 0,36-18 0,-35 0 1,17 1-2,1 17 1,-36-36 0,53 19 0,-35-1 0,17 1 0,0 17-1,1-36 1,-1 19 9,18-1-10,-18 18 1,18-18 0,0 1 9,0-1-2,0-17 26,18 17-34,0 1 10,17 17-9,18-18 1,-18 0-2,-17 18 1,35-17 1,-18 17-2,18 0 1,-18 0-1,0 0 2,1 0-2,17 0 2,-36 0-1,36 0-1,-18 0 1,1 17 1,-19-17-1,19 18 0,-36 0 0,17-18 0,1 17 0,0-17 0,-1 18-1,1-1 1,17 1 1,-35 0-2,35-1 2,-17-17-1,0 0 0,-18 18 7,17-18-7,1 0 17,-18 18 39</inkml:trace>
    </iact:actionData>
  </iact:action>
  <iact:action type="add" startTime="111920">
    <iact:property name="dataType"/>
    <iact:actionData xml:id="d10">
      <inkml:trace xmlns:inkml="http://www.w3.org/2003/InkML" xml:id="stk10" contextRef="#ctx0" brushRef="#br0">11130 15487 0,'-17'0'85,"-19"0"-68,1 0-1,17 0-8,1 0 0,-19 0 1,19 0-2,-1 0 1,-17 0 0,0 0 0,17 0 0,0-18 0,-17 18 0,0 0 0,-1 0 9,19-17-9,-18 17 0,17 0 0,-17 0 8,17 0-9,0 0 1,1 0 1,-1 0-2,0 0 2,-17 0-1,0 0-1,17 0 2,1 0-1,-19 0 0,-17 0 0,18 0 3,-18 0-6,0 0 2,0-18 1,0 18 0,1 0 0,-1 0 1,-18 0-2,36 0 1,-36 0 0,36 0 0,0 0 0,-1 0 0,1 0 0,0 0 0,-18 0 0,18 0 0,-1 0 0,-17 0 0,1 0 0,16 0 0,-17 0 0,0-18 0,18 18 0,0-17 0,-18 17 0,35 0 0,1 0 0,-1 0 0,0 0 0,1 0 0,-1 0 0,-17 0 24,17 0-7,1 0-2</inkml:trace>
    </iact:actionData>
  </iact:action>
  <iact:action type="add" startTime="113225">
    <iact:property name="dataType"/>
    <iact:actionData xml:id="d11">
      <inkml:trace xmlns:inkml="http://www.w3.org/2003/InkML" xml:id="stk11" contextRef="#ctx0" brushRef="#br0">8978 15311 0,'0'0'1,"-17"0"3,-1 0 13,0 17-1,1-17-8,-1 18 1,0-18-1,18 35-1,-17-35 9,17 18 48,0-1 39,17 1-94,1 17-1,-18 1 8,35-19-8,-35 1 1,0 0-2,18 17 2,0-18 6,-18 1 2,17-18-10,1 0 1,-1 0 7,1 0 17,0 0 41</inkml:trace>
    </iact:actionData>
  </iact:action>
  <iact:action type="add" startTime="114783">
    <iact:property name="dataType"/>
    <iact:actionData xml:id="d12">
      <inkml:trace xmlns:inkml="http://www.w3.org/2003/InkML" xml:id="stk12" contextRef="#ctx0" brushRef="#br0">8996 8361 0,'0'-35'31,"0"17"-15,0-17 1,17-1-1,-17 19-8,0-1 0,0 0 0,18-17 0,-18 18 0,18-1 0,-1-17 0,1 17 0,0-17 0,-1-1 0,1 1 1,-18 18-2,18-1 1,-1 0 0,19-17 1,-19 0-2,18 17 1,1-35 0,-1 18 0,18 17 0,-18 1 0,0-19 0,18 19 0,0-1 0,35 0 0,-35-17 1,0 35-2,53-18 2,-35 1-1,-1 17-1,36 0 1,-18-35 1,18 35-2,18-18 2,-36 18-2,-35-18 2,0 18-3,-18-17 3,0 17-1,-17 0 0,-1 0 0,1 0-1,17 0 2,-17 0-1,17 0 0,18 0 0,35 0 0,1 35 1,34-35-2,-52 18 1,17-18 0,0 0 0,-17 0 0,-19 0 0,-16 0 0,-19 0 0,1 0 0</inkml:trace>
    </iact:actionData>
  </iact:action>
  <iact:action type="add" startTime="115896">
    <iact:property name="dataType"/>
    <iact:actionData xml:id="d13">
      <inkml:trace xmlns:inkml="http://www.w3.org/2003/InkML" xml:id="stk13" contextRef="#ctx0" brushRef="#br0">11218 7303 0,'18'0'70,"17"0"-61,18 0-2,-18 35 2,18-18-1,0 1 0,0 0 0,0-18 0,0 17 0,-18 19 0,1-36 0,-1 17 0,0 1 0,-17 0 0,-36-18 224,1 17-217,-19-17 2,19 18-9,-19-1 0,1-17 0,17 18 0,1-18 0,-19 18 0,19-18 8,-1 0-8,1 17 9,-1-17-2,0 0-7,1 18 39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7T09:07:31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5162">
    <iact:property name="dataType"/>
    <iact:actionData xml:id="d0">
      <inkml:trace xmlns:inkml="http://www.w3.org/2003/InkML" xml:id="stk0" contextRef="#ctx0" brushRef="#br0">3510 6862 0,'18'0'198,"-1"0"-177,19 0 0,-1 0-10,36 0 1,-36 0-3,18 0-2,0 0 1,0 0 1,-1 0-2,1 0 1,0 0-1,-17 0 1,17 0 0,-1 0 0,-16 17 0,17-17 1,17 0-2,-17 0 2,18 18-3,-18-18 2,35 0 0,-35 0 0,17 35 0,-17-35 0,18 0 1,-54 0-2,36 0 1,-17 0 1,16 0-2,-16 0 1,17 0 0,0 0 0,-1 0 1,1 0-2,18 0 3,0 0-3,34 0 0,-34 0 1,-1 0 1,1 0-2,-18 0 1,17 0 1,-17 0-1,0 0-1,0 0 2,0 0 1,18 0-4,-18 0 1,0-18 2,-1 18-2,1 0 2,18 0 0,17-17-2,-35 17 1,0-18 0,0 18 0,35-17 0,-35 17 1,53-18-2,-36 0 1,-17 18 0,0-17 1,18-1-1,35 18-1,-53-18 0,17 18 2,-17 0-2,18 0 2,-19-17-2,-16-1 1,17 0 0,-18 18 3,0 0-5,0 0 2,1-17-1,-19-1 2,19 18-1,-19 0 0,19-17 1,-1-1-1,0 18-1,18-18 0,-18 1 3,18 17-3,-17-36 1,16 36-1,-16-17 2,34 17-1,18-36 1,18 36-2,0-17 1,-53-1 0,53 0-1,0-17 1,-53 18 1,0-1-1,-18 0 1,-18 18 7,1 0-9,0-17 25,-18-1 15</inkml:trace>
    </iact:actionData>
  </iact:action>
  <iact:action type="add" startTime="107344">
    <iact:property name="dataType"/>
    <iact:actionData xml:id="d1">
      <inkml:trace xmlns:inkml="http://www.w3.org/2003/InkML" xml:id="stk1" contextRef="#ctx0" brushRef="#br0">3704 8290 0,'35'0'103,"1"0"-82,52 0 1,0 0 0,-35 0-2,71 0-16,-36 0-2,-18 0 6,107 0 11,87 0 2,-105 0-7,-53 0 1,-18 0-2,18 0-10,-36 0-2,19 0 11,-19 0-7,1 0 3,17 0 1,-35 0-3,0 0 3,0 0-2,35-17 0,-35 17 2,0 0-2,17 0 0,-17 0 3,0 0-5,18 0 4,-1 0-1,1 0 1,-1 0-2,1 0 2,-18 0-2,35 0 1,-35 0 1,0 0-2,0 0 1,0 0 0,-18 0 0,0 0 0,0 0 0,1 0 0,-19 0 0,19 0 0,17 0 1,-36 0-1,18 0-1,-17 0 2,35-18-1,-18 18 0,-17-18-1,0 18 2,17 0-2,-17 0 11,17 0-10,0 0 7,-17-17 2,-1 17-9,1 0 9,0 0-11,-1 0 12,1 0 5,0 0 15</inkml:trace>
    </iact:actionData>
  </iact:action>
  <iact:action type="add" startTime="108913">
    <iact:property name="dataType"/>
    <iact:actionData xml:id="d2">
      <inkml:trace xmlns:inkml="http://www.w3.org/2003/InkML" xml:id="stk2" contextRef="#ctx0" brushRef="#br0">3246 10001 0,'0'0'0,"17"0"26,1 0-18,-1 0 0,1 0 5,0 0-4,-1 0 0,1 0-2,0 0 4,-1 0-2,36 0 4,-17 0 0,16 0 0,1 0-10,0-17-1,0 17 7,18 0 0,35 0-2,-36 0 0,18 0 0,18 0 2,-18 0-2,18 0 3,0 0-4,88 0 11,-88 0-10,0 0 1,17 0 0,1 0 0,-36 0 0,35 0 0,-34 0 0,34 0 0,-17 0 0,0 0 0,35 0 1,-18-18-2,1 18 1,17 0 0,0 0 0,-18 0 0,19 0 0,-54 0 0,18 0-1,-18 0 2,-18 0-1,1 0-1,-1 0 1,-17 0 0,18 0 0,-18 0 0,17 0 0,-17 0 1,0-18-1,18 18 0,-18 0 0,17 0 0,-17 0 0,18 0 0,35 0 0,-36 0 0,36-17-1,-36 17 2,-17 0-2,18 0 1,-1 0 0,1 0 0,0-18 0,-1 18 0,18 0 0,-17 0 0,-1 0 1,1 0-1,0 0 0,-1-18 0,1 18 0,17 0 0,0 0 0,-17 0 0,34 0 0,-16 0 0,-1 0 0,35 0 0,1 0 0,-36 0 1,18 0-2,-18 0 1,-17 0 0,-1 0 1,18 0-3,-17 0 2,17 0 0,-17 0 0,17 0 0,-18 0 0,-17 0 1,18 0-2,-1 0 1,1 0 1,-18 0-2,17 0 2,-17 0-2,0 0 2,0-17-2,-18 17 2,18 0-1,0 0 0,-17 0-1,-1 0 2,0 0-1,18 0 0,-18 0-1,1 0 2,-19 0-1,1 0 0,0 0 0,-1 0 0,1 0 0,-1 0 11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7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EB1E5-A2E2-4DE9-92AC-35FD9C848126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7486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29BFE-6383-406F-B849-F062C0493D60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0732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BBEBA-7F78-4C76-99A7-C68E3DB8FB7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8344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11A92-FC71-4120-90F7-DBDB9AB51AFD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1700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13A7C-1E23-44D0-8CEE-45B7664D79BB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9437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E29DD-46F1-4854-84B7-FC32E1DEF2D6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6865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E29DD-46F1-4854-84B7-FC32E1DEF2D6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844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92D6D-C50B-4FC8-B914-DEBB355A134A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8449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9C316-C491-4429-A9E5-651A0B56B8EC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916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6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1/relationships/inkAction" Target="../ink/inkAction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8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1/relationships/inkAction" Target="../ink/inkAction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inkAction" Target="../ink/inkAction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12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ko-KR" alt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다중접근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7400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304800" y="581025"/>
            <a:ext cx="6340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12.14  </a:t>
            </a:r>
            <a:r>
              <a:rPr lang="en-US" altLang="ko-KR" sz="2400">
                <a:latin typeface="Times New Roman" pitchFamily="18" charset="0"/>
                <a:cs typeface="Times New Roman" pitchFamily="18" charset="0"/>
              </a:rPr>
              <a:t>Flow diagram for the CSMA/CD</a:t>
            </a:r>
          </a:p>
        </p:txBody>
      </p:sp>
      <p:pic>
        <p:nvPicPr>
          <p:cNvPr id="399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1333500"/>
            <a:ext cx="6297612" cy="48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81160" y="2400480"/>
              <a:ext cx="6153480" cy="34927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1800" y="2391120"/>
                <a:ext cx="6172200" cy="35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600477"/>
      </p:ext>
    </p:extLst>
  </p:cSld>
  <p:clrMapOvr>
    <a:masterClrMapping/>
  </p:clrMapOvr>
  <p:transition advTm="2311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임의접속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(Random Access)(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계속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dirty="0"/>
          </a:p>
        </p:txBody>
      </p:sp>
      <p:sp>
        <p:nvSpPr>
          <p:cNvPr id="35843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충돌 회피 </a:t>
            </a:r>
            <a:r>
              <a:rPr lang="ko-KR" altLang="en-US" dirty="0" err="1"/>
              <a:t>반송파</a:t>
            </a:r>
            <a:r>
              <a:rPr lang="ko-KR" altLang="en-US" dirty="0"/>
              <a:t> 감지 다중 접속</a:t>
            </a:r>
            <a:r>
              <a:rPr lang="en-US" altLang="ko-KR" dirty="0"/>
              <a:t>(CSMA/CA; Carrier sense multiple access with collision avoidance)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무선네트워크에서 사용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무선은 충돌을 감지 하지 못함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숨겨진 지국문제 해결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프레임간 공간</a:t>
            </a:r>
            <a:r>
              <a:rPr lang="en-US" altLang="ko-KR" sz="2000" dirty="0"/>
              <a:t>, </a:t>
            </a:r>
            <a:r>
              <a:rPr lang="ko-KR" altLang="en-US" sz="2000" dirty="0"/>
              <a:t>경쟁구간</a:t>
            </a:r>
            <a:r>
              <a:rPr lang="en-US" altLang="ko-KR" sz="2000" dirty="0"/>
              <a:t>, </a:t>
            </a:r>
            <a:r>
              <a:rPr lang="ko-KR" altLang="en-US" sz="2000" dirty="0"/>
              <a:t>확인응답으로 구성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RTS-CTS-DATA-ACK</a:t>
            </a:r>
            <a:r>
              <a:rPr lang="ko-KR" altLang="en-US" sz="2000" dirty="0"/>
              <a:t>절차로 구성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62080" y="4464000"/>
              <a:ext cx="3029400" cy="1083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2720" y="4454640"/>
                <a:ext cx="304812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590315"/>
      </p:ext>
    </p:extLst>
  </p:cSld>
  <p:clrMapOvr>
    <a:masterClrMapping/>
  </p:clrMapOvr>
  <p:transition advTm="2916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304800" y="581025"/>
            <a:ext cx="65814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12.15 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Flow diagram for the CSMA/CA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35100"/>
            <a:ext cx="3025775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87800" y="2451240"/>
              <a:ext cx="2019600" cy="37976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8440" y="2441880"/>
                <a:ext cx="203832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392669"/>
      </p:ext>
    </p:extLst>
  </p:cSld>
  <p:clrMapOvr>
    <a:masterClrMapping/>
  </p:clrMapOvr>
  <p:transition advTm="1425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12.2 </a:t>
            </a:r>
            <a:r>
              <a:rPr lang="en-US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제어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접속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(Controlled Access)</a:t>
            </a:r>
            <a:endParaRPr lang="ko-KR" altLang="en-US" dirty="0"/>
          </a:p>
        </p:txBody>
      </p:sp>
      <p:sp>
        <p:nvSpPr>
          <p:cNvPr id="47107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제어접속</a:t>
            </a:r>
            <a:r>
              <a:rPr lang="en-US" altLang="ko-KR"/>
              <a:t>(Controlled Access)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/>
              <a:t>어느 지국이 송신 권한을 가지고 있는지 서로 협력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/>
              <a:t>예약</a:t>
            </a:r>
            <a:r>
              <a:rPr lang="en-US" altLang="ko-KR" sz="2000" b="1"/>
              <a:t>(Reservation)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/>
              <a:t>폴링</a:t>
            </a:r>
            <a:r>
              <a:rPr lang="en-US" altLang="ko-KR" sz="2000" b="1"/>
              <a:t>(Polling)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/>
              <a:t>토큰전달</a:t>
            </a:r>
            <a:r>
              <a:rPr lang="en-US" altLang="ko-KR" sz="2000" b="1"/>
              <a:t>(Token passing)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68560" y="2286000"/>
              <a:ext cx="3079800" cy="13147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9200" y="2276640"/>
                <a:ext cx="3098520" cy="13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639818"/>
      </p:ext>
    </p:extLst>
  </p:cSld>
  <p:clrMapOvr>
    <a:masterClrMapping/>
  </p:clrMapOvr>
  <p:transition advTm="1222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5725" y="628650"/>
            <a:ext cx="9144000" cy="595313"/>
          </a:xfrm>
        </p:spPr>
        <p:txBody>
          <a:bodyPr/>
          <a:lstStyle/>
          <a:p>
            <a:pPr>
              <a:defRPr/>
            </a:pPr>
            <a:r>
              <a:rPr lang="en-US" altLang="ko-KR" b="1" i="1" dirty="0">
                <a:effectLst/>
                <a:latin typeface="Times New Roman" pitchFamily="18" charset="0"/>
                <a:cs typeface="Times New Roman" pitchFamily="18" charset="0"/>
              </a:rPr>
              <a:t>Figure 12.18 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Reservation access method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내용 개체 틀 9"/>
          <p:cNvSpPr>
            <a:spLocks noGrp="1"/>
          </p:cNvSpPr>
          <p:nvPr>
            <p:ph idx="1"/>
          </p:nvPr>
        </p:nvSpPr>
        <p:spPr>
          <a:xfrm>
            <a:off x="406400" y="1435100"/>
            <a:ext cx="8353425" cy="5132388"/>
          </a:xfrm>
        </p:spPr>
        <p:txBody>
          <a:bodyPr/>
          <a:lstStyle/>
          <a:p>
            <a:r>
              <a:rPr lang="ko-KR" altLang="en-US" dirty="0"/>
              <a:t>예약</a:t>
            </a:r>
            <a:r>
              <a:rPr lang="en-US" altLang="ko-KR" dirty="0"/>
              <a:t>(Reservation)</a:t>
            </a:r>
          </a:p>
          <a:p>
            <a:pPr lvl="1"/>
            <a:r>
              <a:rPr lang="ko-KR" altLang="en-US" sz="2000" dirty="0"/>
              <a:t>지국은 데이터를 송신하기 전에 예약을 필요로 함</a:t>
            </a:r>
          </a:p>
          <a:p>
            <a:pPr lvl="1"/>
            <a:r>
              <a:rPr lang="en-US" altLang="ko-KR" sz="2000" dirty="0"/>
              <a:t>N</a:t>
            </a:r>
            <a:r>
              <a:rPr lang="ko-KR" altLang="en-US" sz="2000" dirty="0"/>
              <a:t>개의 지국이 존재하면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예약된 미니 슬롯</a:t>
            </a:r>
            <a:r>
              <a:rPr lang="en-US" altLang="ko-KR" sz="2000" dirty="0"/>
              <a:t>(mini slot)</a:t>
            </a:r>
            <a:r>
              <a:rPr lang="ko-KR" altLang="en-US" sz="2000" dirty="0"/>
              <a:t>들이 예약 프레임 안에 존재</a:t>
            </a:r>
          </a:p>
          <a:p>
            <a:pPr lvl="1"/>
            <a:r>
              <a:rPr lang="ko-KR" altLang="en-US" sz="2000" dirty="0"/>
              <a:t>예약을 한 지국은 데이터 프레임을 예약 프레임 뒤에 전송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3895725"/>
            <a:ext cx="78771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22560" y="3619440"/>
              <a:ext cx="5359680" cy="12704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3200" y="3610080"/>
                <a:ext cx="5378400" cy="12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466780"/>
      </p:ext>
    </p:extLst>
  </p:cSld>
  <p:clrMapOvr>
    <a:masterClrMapping/>
  </p:clrMapOvr>
  <p:transition advTm="1137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제어접속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(Controlled Access)(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계속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dirty="0"/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>
          <a:xfrm>
            <a:off x="627062" y="715963"/>
            <a:ext cx="8059737" cy="4419600"/>
          </a:xfrm>
        </p:spPr>
        <p:txBody>
          <a:bodyPr/>
          <a:lstStyle/>
          <a:p>
            <a:r>
              <a:rPr lang="ko-KR" altLang="en-US" sz="2000" dirty="0" err="1"/>
              <a:t>폴링</a:t>
            </a:r>
            <a:r>
              <a:rPr lang="en-US" altLang="ko-KR" sz="2000" dirty="0"/>
              <a:t>(Polling)</a:t>
            </a:r>
          </a:p>
          <a:p>
            <a:pPr lvl="1"/>
            <a:r>
              <a:rPr lang="ko-KR" altLang="en-US" sz="1800" b="1" dirty="0" err="1"/>
              <a:t>주국</a:t>
            </a:r>
            <a:r>
              <a:rPr lang="en-US" altLang="ko-KR" sz="1800" b="1" dirty="0"/>
              <a:t>(</a:t>
            </a:r>
            <a:r>
              <a:rPr lang="en-US" altLang="ko-KR" b="1" dirty="0"/>
              <a:t>Master)</a:t>
            </a:r>
            <a:r>
              <a:rPr lang="ko-KR" altLang="en-US" sz="1800" b="1" dirty="0"/>
              <a:t>과 종국</a:t>
            </a:r>
            <a:r>
              <a:rPr lang="en-US" altLang="ko-KR" sz="1800" b="1" dirty="0"/>
              <a:t>(slave)</a:t>
            </a:r>
            <a:r>
              <a:rPr lang="ko-KR" altLang="en-US" sz="1800" b="1" dirty="0"/>
              <a:t>으로 구성되어져 있는 토폴로지에서 동작</a:t>
            </a:r>
          </a:p>
          <a:p>
            <a:pPr lvl="1"/>
            <a:r>
              <a:rPr lang="ko-KR" altLang="en-US" sz="1800" b="1" dirty="0"/>
              <a:t>폴</a:t>
            </a:r>
            <a:r>
              <a:rPr lang="en-US" altLang="ko-KR" sz="1800" b="1" dirty="0"/>
              <a:t>(poll)</a:t>
            </a:r>
          </a:p>
          <a:p>
            <a:pPr lvl="2"/>
            <a:r>
              <a:rPr lang="ko-KR" altLang="en-US" sz="1600" b="1" dirty="0" err="1"/>
              <a:t>주국이</a:t>
            </a:r>
            <a:r>
              <a:rPr lang="ko-KR" altLang="en-US" sz="1600" b="1" dirty="0"/>
              <a:t> 데이터 수신을 원할 때 종국 장치에게 문의</a:t>
            </a:r>
          </a:p>
          <a:p>
            <a:pPr lvl="1"/>
            <a:r>
              <a:rPr lang="ko-KR" altLang="en-US" sz="1800" b="1" dirty="0"/>
              <a:t>선택</a:t>
            </a:r>
            <a:r>
              <a:rPr lang="en-US" altLang="ko-KR" sz="1800" b="1" dirty="0"/>
              <a:t>(selection)</a:t>
            </a:r>
          </a:p>
          <a:p>
            <a:pPr lvl="2"/>
            <a:r>
              <a:rPr lang="ko-KR" altLang="en-US" sz="1600" b="1" dirty="0" err="1"/>
              <a:t>주국이</a:t>
            </a:r>
            <a:r>
              <a:rPr lang="ko-KR" altLang="en-US" sz="1600" b="1" dirty="0"/>
              <a:t> 데이터 송신을 원할 때 종국장치에게 알려줌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ko-KR" altLang="en-US" sz="2000" dirty="0"/>
              <a:t>선택</a:t>
            </a:r>
            <a:r>
              <a:rPr lang="en-US" altLang="ko-KR" sz="2000" dirty="0"/>
              <a:t>(selection)</a:t>
            </a:r>
          </a:p>
          <a:p>
            <a:pPr lvl="1"/>
            <a:r>
              <a:rPr lang="ko-KR" altLang="en-US" sz="1800" b="1" dirty="0" err="1"/>
              <a:t>주국이</a:t>
            </a:r>
            <a:r>
              <a:rPr lang="ko-KR" altLang="en-US" sz="1800" b="1" dirty="0"/>
              <a:t> 언제든지 송신할 것이 있을  </a:t>
            </a:r>
            <a:r>
              <a:rPr lang="ko-KR" altLang="en-US" b="1" dirty="0"/>
              <a:t>때 </a:t>
            </a:r>
            <a:r>
              <a:rPr lang="ko-KR" altLang="en-US" sz="1800" b="1" dirty="0"/>
              <a:t>사용</a:t>
            </a:r>
          </a:p>
          <a:p>
            <a:pPr lvl="1"/>
            <a:r>
              <a:rPr lang="ko-KR" altLang="en-US" sz="1800" b="1" dirty="0"/>
              <a:t>예정된 전송을 위해 </a:t>
            </a:r>
            <a:r>
              <a:rPr lang="ko-KR" altLang="en-US" sz="1800" b="1" dirty="0" err="1"/>
              <a:t>주국은</a:t>
            </a:r>
            <a:r>
              <a:rPr lang="ko-KR" altLang="en-US" sz="1800" b="1" dirty="0"/>
              <a:t> 종국의 준비 상태에 대한 확인 응답을 대기</a:t>
            </a:r>
          </a:p>
          <a:p>
            <a:pPr lvl="1"/>
            <a:r>
              <a:rPr lang="ko-KR" altLang="en-US" sz="1800" b="1" dirty="0" err="1"/>
              <a:t>주국은</a:t>
            </a:r>
            <a:r>
              <a:rPr lang="ko-KR" altLang="en-US" sz="1800" b="1" dirty="0"/>
              <a:t> 전송 예정된 장치의 주소를 한 필드에 포함하고 선택 프레임</a:t>
            </a:r>
            <a:r>
              <a:rPr lang="en-US" altLang="ko-KR" sz="1800" b="1" dirty="0"/>
              <a:t>(SEL)</a:t>
            </a:r>
            <a:r>
              <a:rPr lang="ko-KR" altLang="en-US" sz="1800" b="1" dirty="0"/>
              <a:t>을 만들어 전송</a:t>
            </a:r>
            <a:endParaRPr lang="en-US" altLang="ko-KR" sz="1100" dirty="0"/>
          </a:p>
          <a:p>
            <a:r>
              <a:rPr lang="ko-KR" altLang="en-US" sz="2000" dirty="0"/>
              <a:t>폴</a:t>
            </a:r>
            <a:r>
              <a:rPr lang="en-US" altLang="ko-KR" sz="2000" dirty="0"/>
              <a:t>(</a:t>
            </a:r>
            <a:r>
              <a:rPr lang="en-US" altLang="ko-KR" dirty="0"/>
              <a:t>poll)</a:t>
            </a:r>
            <a:endParaRPr lang="ko-KR" altLang="en-US" sz="2000" dirty="0"/>
          </a:p>
          <a:p>
            <a:pPr lvl="1"/>
            <a:r>
              <a:rPr lang="ko-KR" altLang="en-US" sz="1800" b="1" dirty="0" err="1"/>
              <a:t>주국이</a:t>
            </a:r>
            <a:r>
              <a:rPr lang="ko-KR" altLang="en-US" sz="1800" b="1" dirty="0"/>
              <a:t> 종국으로부터 전송을 요청하는데 사용</a:t>
            </a:r>
          </a:p>
        </p:txBody>
      </p:sp>
    </p:spTree>
    <p:extLst>
      <p:ext uri="{BB962C8B-B14F-4D97-AF65-F5344CB8AC3E}">
        <p14:creationId xmlns:p14="http://schemas.microsoft.com/office/powerpoint/2010/main" val="1438097150"/>
      </p:ext>
    </p:extLst>
  </p:cSld>
  <p:clrMapOvr>
    <a:masterClrMapping/>
  </p:clrMapOvr>
  <p:transition advTm="11225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304800" y="690563"/>
            <a:ext cx="8370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12.19  </a:t>
            </a:r>
            <a:r>
              <a:rPr lang="en-US" altLang="ko-KR" sz="2400">
                <a:latin typeface="Times New Roman" pitchFamily="18" charset="0"/>
                <a:cs typeface="Times New Roman" pitchFamily="18" charset="0"/>
              </a:rPr>
              <a:t>Select and poll functions in polling access method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1951038"/>
            <a:ext cx="84836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50920" y="3263760"/>
              <a:ext cx="5131440" cy="16894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1560" y="3254400"/>
                <a:ext cx="5150160" cy="17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586321"/>
      </p:ext>
    </p:extLst>
  </p:cSld>
  <p:clrMapOvr>
    <a:masterClrMapping/>
  </p:clrMapOvr>
  <p:transition advTm="1132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제어접속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(Controlled Access)(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계속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dirty="0"/>
          </a:p>
        </p:txBody>
      </p:sp>
      <p:sp>
        <p:nvSpPr>
          <p:cNvPr id="51203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토큰 전달</a:t>
            </a:r>
            <a:r>
              <a:rPr lang="en-US" altLang="ko-KR"/>
              <a:t>(Token passing)</a:t>
            </a:r>
          </a:p>
          <a:p>
            <a:pPr lvl="1"/>
            <a:r>
              <a:rPr lang="ko-KR" altLang="en-US" sz="2000"/>
              <a:t>토큰을 가진 지국이 데이터 송신할 권한을 가짐</a:t>
            </a:r>
          </a:p>
          <a:p>
            <a:endParaRPr lang="ko-KR" altLang="en-US"/>
          </a:p>
          <a:p>
            <a:r>
              <a:rPr lang="ko-KR" altLang="en-US"/>
              <a:t>토큰 전달 네트워크</a:t>
            </a:r>
          </a:p>
          <a:p>
            <a:endParaRPr lang="ko-KR" altLang="en-US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3586163"/>
            <a:ext cx="751363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9799174"/>
      </p:ext>
    </p:extLst>
  </p:cSld>
  <p:clrMapOvr>
    <a:masterClrMapping/>
  </p:clrMapOvr>
  <p:transition advTm="4776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12.3 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채널화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(channelization)(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계속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dirty="0"/>
          </a:p>
        </p:txBody>
      </p:sp>
      <p:sp>
        <p:nvSpPr>
          <p:cNvPr id="56323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주파수 분할 다중접속</a:t>
            </a:r>
            <a:r>
              <a:rPr lang="en-US" altLang="ko-KR" dirty="0"/>
              <a:t>(FDMA)</a:t>
            </a:r>
          </a:p>
          <a:p>
            <a:pPr lvl="1"/>
            <a:r>
              <a:rPr lang="ko-KR" altLang="en-US" sz="2000" dirty="0"/>
              <a:t>사용 </a:t>
            </a:r>
            <a:r>
              <a:rPr lang="ko-KR" altLang="en-US" sz="2000" dirty="0" err="1"/>
              <a:t>사능한</a:t>
            </a:r>
            <a:r>
              <a:rPr lang="ko-KR" altLang="en-US" sz="2000" dirty="0"/>
              <a:t> 대역폭은 모든 지국들에 의해 공유</a:t>
            </a:r>
          </a:p>
          <a:p>
            <a:pPr lvl="1"/>
            <a:r>
              <a:rPr lang="ko-KR" altLang="en-US" sz="2000" dirty="0"/>
              <a:t>각 지국들은 할당된 대역을 사용하여 데이터를 전송</a:t>
            </a:r>
          </a:p>
          <a:p>
            <a:pPr lvl="1"/>
            <a:r>
              <a:rPr lang="ko-KR" altLang="en-US" sz="2000" dirty="0"/>
              <a:t>각각의 대역은 특정 지국을 위해 예약되어 있음</a:t>
            </a:r>
          </a:p>
          <a:p>
            <a:endParaRPr lang="ko-KR" alt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88" y="2679700"/>
            <a:ext cx="7212012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0586097"/>
      </p:ext>
    </p:extLst>
  </p:cSld>
  <p:clrMapOvr>
    <a:masterClrMapping/>
  </p:clrMapOvr>
  <p:transition advTm="8701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채널화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(channelization)(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계속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2467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분할 다중접속</a:t>
            </a:r>
            <a:r>
              <a:rPr lang="en-US" altLang="ko-KR" dirty="0"/>
              <a:t>(TDMA)</a:t>
            </a:r>
          </a:p>
          <a:p>
            <a:pPr lvl="1"/>
            <a:r>
              <a:rPr lang="ko-KR" altLang="en-US" dirty="0"/>
              <a:t>각 지국들은 할당된 시간슬롯을 사용하여 데이터를 전송</a:t>
            </a:r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지국사이의</a:t>
            </a:r>
            <a:r>
              <a:rPr lang="ko-KR" altLang="en-US" dirty="0"/>
              <a:t> 동기화가 중요함</a:t>
            </a:r>
          </a:p>
          <a:p>
            <a:endParaRPr lang="ko-KR" alt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22500"/>
            <a:ext cx="7212013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953584"/>
      </p:ext>
    </p:extLst>
  </p:cSld>
  <p:clrMapOvr>
    <a:masterClrMapping/>
  </p:clrMapOvr>
  <p:transition advTm="548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임의접속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(Random Access)</a:t>
            </a:r>
            <a:endParaRPr lang="ko-KR" altLang="en-US" dirty="0"/>
          </a:p>
        </p:txBody>
      </p:sp>
      <p:sp>
        <p:nvSpPr>
          <p:cNvPr id="27651" name="내용 개체 틀 5"/>
          <p:cNvSpPr>
            <a:spLocks noGrp="1"/>
          </p:cNvSpPr>
          <p:nvPr>
            <p:ph idx="1"/>
          </p:nvPr>
        </p:nvSpPr>
        <p:spPr>
          <a:xfrm>
            <a:off x="639763" y="1724025"/>
            <a:ext cx="7772400" cy="4419600"/>
          </a:xfrm>
        </p:spPr>
        <p:txBody>
          <a:bodyPr/>
          <a:lstStyle/>
          <a:p>
            <a:r>
              <a:rPr lang="ko-KR" altLang="en-US" dirty="0" err="1"/>
              <a:t>반송파</a:t>
            </a:r>
            <a:r>
              <a:rPr lang="ko-KR" altLang="en-US" dirty="0"/>
              <a:t> 감지 다중접속</a:t>
            </a:r>
            <a:r>
              <a:rPr lang="en-US" altLang="ko-KR" dirty="0"/>
              <a:t>(CSMA; Carrier Sense Multiple Access)</a:t>
            </a:r>
          </a:p>
          <a:p>
            <a:pPr lvl="1"/>
            <a:r>
              <a:rPr lang="ko-KR" altLang="en-US" dirty="0"/>
              <a:t>충돌 가능성을 줄이기 위해 개발</a:t>
            </a:r>
          </a:p>
          <a:p>
            <a:pPr lvl="1"/>
            <a:r>
              <a:rPr lang="ko-KR" altLang="en-US" dirty="0"/>
              <a:t>각 지국은 전송 전 매체의 상태를 점검</a:t>
            </a:r>
          </a:p>
          <a:p>
            <a:pPr lvl="1"/>
            <a:r>
              <a:rPr lang="ko-KR" altLang="en-US" dirty="0"/>
              <a:t>충돌 가능성을 </a:t>
            </a:r>
            <a:r>
              <a:rPr lang="ko-KR" altLang="en-US" dirty="0" err="1"/>
              <a:t>줄일수는</a:t>
            </a:r>
            <a:r>
              <a:rPr lang="ko-KR" altLang="en-US" dirty="0"/>
              <a:t> 있지만 제거는 할 수 없음</a:t>
            </a:r>
          </a:p>
          <a:p>
            <a:pPr lvl="1"/>
            <a:r>
              <a:rPr lang="ko-KR" altLang="en-US" dirty="0"/>
              <a:t>전파지연 때문에 출동 가능성은 존재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58722"/>
      </p:ext>
    </p:extLst>
  </p:cSld>
  <p:clrMapOvr>
    <a:masterClrMapping/>
  </p:clrMapOvr>
  <p:transition advTm="31463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채널화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(channelization)(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계속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2467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코드 분할 다중접속</a:t>
            </a:r>
            <a:r>
              <a:rPr lang="en-US" altLang="ko-KR"/>
              <a:t>(CDMA)</a:t>
            </a:r>
          </a:p>
          <a:p>
            <a:pPr lvl="1"/>
            <a:r>
              <a:rPr lang="ko-KR" altLang="en-US"/>
              <a:t>링크이 전체 대역폭을 하나의 채널에서 점유</a:t>
            </a:r>
          </a:p>
          <a:p>
            <a:pPr lvl="1"/>
            <a:r>
              <a:rPr lang="ko-KR" altLang="en-US"/>
              <a:t>모든 지국들은 시분할 없이 동시에 데이터를 송신 가능</a:t>
            </a:r>
          </a:p>
          <a:p>
            <a:endParaRPr lang="ko-KR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2260599"/>
            <a:ext cx="725805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31880" y="2222640"/>
              <a:ext cx="6610680" cy="28069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2520" y="2213280"/>
                <a:ext cx="6629400" cy="28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29699"/>
      </p:ext>
    </p:extLst>
  </p:cSld>
  <p:clrMapOvr>
    <a:masterClrMapping/>
  </p:clrMapOvr>
  <p:transition advTm="100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304800" y="669925"/>
            <a:ext cx="5578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12.26  </a:t>
            </a:r>
            <a:r>
              <a:rPr lang="en-US" altLang="ko-KR" sz="2400">
                <a:latin typeface="Times New Roman" pitchFamily="18" charset="0"/>
                <a:cs typeface="Times New Roman" pitchFamily="18" charset="0"/>
              </a:rPr>
              <a:t>Sharing channel in CDMA</a:t>
            </a:r>
          </a:p>
        </p:txBody>
      </p:sp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524000"/>
            <a:ext cx="87296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4320" y="1384200"/>
              <a:ext cx="8877600" cy="52455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960" y="1374840"/>
                <a:ext cx="8896320" cy="52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761123"/>
      </p:ext>
    </p:extLst>
  </p:cSld>
  <p:clrMapOvr>
    <a:masterClrMapping/>
  </p:clrMapOvr>
  <p:transition advTm="3045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임의접속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(Random Access)(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계속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dirty="0"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639763" y="1285875"/>
            <a:ext cx="7772400" cy="4419600"/>
          </a:xfrm>
        </p:spPr>
        <p:txBody>
          <a:bodyPr/>
          <a:lstStyle/>
          <a:p>
            <a:r>
              <a:rPr lang="ko-KR" altLang="en-US" dirty="0"/>
              <a:t>지속성 전략</a:t>
            </a:r>
            <a:r>
              <a:rPr lang="en-US" altLang="ko-KR" dirty="0"/>
              <a:t>(persistence strategy)</a:t>
            </a:r>
          </a:p>
          <a:p>
            <a:pPr lvl="1"/>
            <a:r>
              <a:rPr lang="ko-KR" altLang="en-US" dirty="0"/>
              <a:t>매체가 사용될 때 단말의 진행 절차를 정의</a:t>
            </a:r>
          </a:p>
          <a:p>
            <a:pPr lvl="1"/>
            <a:r>
              <a:rPr lang="ko-KR" altLang="en-US" dirty="0"/>
              <a:t>비지속성</a:t>
            </a:r>
          </a:p>
          <a:p>
            <a:pPr lvl="1"/>
            <a:r>
              <a:rPr lang="ko-KR" altLang="en-US" dirty="0"/>
              <a:t>지속성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3211513"/>
            <a:ext cx="8042275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7960" y="3371760"/>
              <a:ext cx="6610680" cy="10800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600" y="3362400"/>
                <a:ext cx="6629400" cy="10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961854"/>
      </p:ext>
    </p:extLst>
  </p:cSld>
  <p:clrMapOvr>
    <a:masterClrMapping/>
  </p:clrMapOvr>
  <p:transition advTm="1846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임의접속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(Random Access)(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계속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dirty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비지속성 전략</a:t>
            </a:r>
            <a:r>
              <a:rPr lang="en-US" altLang="ko-KR"/>
              <a:t>(nonpersistent strategy)</a:t>
            </a:r>
          </a:p>
          <a:p>
            <a:pPr lvl="1"/>
            <a:r>
              <a:rPr lang="ko-KR" altLang="en-US" sz="2000"/>
              <a:t>회선을 감지해서 사용중이 아니면 즉시 전송</a:t>
            </a:r>
          </a:p>
          <a:p>
            <a:pPr lvl="1"/>
            <a:r>
              <a:rPr lang="ko-KR" altLang="en-US" sz="2000"/>
              <a:t>사용 중이면 임의의 시간 동안 대기하다 다시 회선을 감지</a:t>
            </a:r>
          </a:p>
          <a:p>
            <a:endParaRPr lang="ko-KR" altLang="en-US"/>
          </a:p>
          <a:p>
            <a:r>
              <a:rPr lang="ko-KR" altLang="en-US"/>
              <a:t>지속성 전략</a:t>
            </a:r>
            <a:r>
              <a:rPr lang="en-US" altLang="ko-KR"/>
              <a:t>(persistent strategy)</a:t>
            </a:r>
          </a:p>
          <a:p>
            <a:pPr lvl="1"/>
            <a:r>
              <a:rPr lang="ko-KR" altLang="en-US" sz="2000"/>
              <a:t>회선을 감지해서 사용중이 아니면 즉시 전송</a:t>
            </a:r>
          </a:p>
          <a:p>
            <a:pPr lvl="1"/>
            <a:r>
              <a:rPr lang="en-US" altLang="ko-KR" sz="2000"/>
              <a:t>1-</a:t>
            </a:r>
            <a:r>
              <a:rPr lang="ko-KR" altLang="en-US" sz="2000"/>
              <a:t>지속성 </a:t>
            </a:r>
            <a:r>
              <a:rPr lang="en-US" altLang="ko-KR" sz="2000"/>
              <a:t>: </a:t>
            </a:r>
            <a:r>
              <a:rPr lang="ko-KR" altLang="en-US" sz="2000"/>
              <a:t>회선이 사용중이 아니면 </a:t>
            </a:r>
            <a:r>
              <a:rPr lang="en-US" altLang="ko-KR" sz="2000"/>
              <a:t>1</a:t>
            </a:r>
            <a:r>
              <a:rPr lang="ko-KR" altLang="en-US" sz="2000"/>
              <a:t>의 확률로 프레임을 전송</a:t>
            </a:r>
          </a:p>
          <a:p>
            <a:pPr lvl="1"/>
            <a:r>
              <a:rPr lang="en-US" altLang="ko-KR" sz="2000"/>
              <a:t>P-</a:t>
            </a:r>
            <a:r>
              <a:rPr lang="ko-KR" altLang="en-US" sz="2000"/>
              <a:t>지속성 </a:t>
            </a:r>
            <a:r>
              <a:rPr lang="en-US" altLang="ko-KR" sz="2000"/>
              <a:t>: </a:t>
            </a:r>
            <a:r>
              <a:rPr lang="ko-KR" altLang="en-US" sz="2000"/>
              <a:t>회선이 사용중이 아니면 </a:t>
            </a:r>
            <a:r>
              <a:rPr lang="en-US" altLang="ko-KR" sz="2000"/>
              <a:t>p</a:t>
            </a:r>
            <a:r>
              <a:rPr lang="ko-KR" altLang="en-US" sz="2000"/>
              <a:t>의 확률로 전송하거나</a:t>
            </a:r>
            <a:r>
              <a:rPr lang="ko-KR" altLang="en-US"/>
              <a:t> </a:t>
            </a:r>
            <a:r>
              <a:rPr lang="en-US" altLang="ko-KR" sz="2000"/>
              <a:t>1-p</a:t>
            </a:r>
            <a:r>
              <a:rPr lang="ko-KR" altLang="en-US" sz="2000"/>
              <a:t>의 확률로 전송하지 않음</a:t>
            </a:r>
            <a:endParaRPr lang="ko-KR" altLang="en-US"/>
          </a:p>
          <a:p>
            <a:pPr lvl="2"/>
            <a:r>
              <a:rPr lang="en-US" altLang="ko-KR" sz="1800" b="1"/>
              <a:t>P</a:t>
            </a:r>
            <a:r>
              <a:rPr lang="ko-KR" altLang="en-US" sz="1800" b="1"/>
              <a:t>가 </a:t>
            </a:r>
            <a:r>
              <a:rPr lang="en-US" altLang="ko-KR" sz="1800" b="1"/>
              <a:t>0.2</a:t>
            </a:r>
            <a:r>
              <a:rPr lang="ko-KR" altLang="en-US" sz="1800" b="1"/>
              <a:t>일때 회선이 사용중이 아니면 </a:t>
            </a:r>
            <a:r>
              <a:rPr lang="en-US" altLang="ko-KR" sz="1800" b="1"/>
              <a:t>0.2(</a:t>
            </a:r>
            <a:r>
              <a:rPr lang="ko-KR" altLang="en-US" sz="1800" b="1"/>
              <a:t>시간의 </a:t>
            </a:r>
            <a:r>
              <a:rPr lang="en-US" altLang="ko-KR" sz="1800" b="1"/>
              <a:t>20%)</a:t>
            </a:r>
            <a:r>
              <a:rPr lang="ko-KR" altLang="en-US" sz="1800" b="1"/>
              <a:t>확률로 전송하고 </a:t>
            </a:r>
            <a:r>
              <a:rPr lang="en-US" altLang="ko-KR" sz="1800" b="1"/>
              <a:t>0.8(</a:t>
            </a:r>
            <a:r>
              <a:rPr lang="ko-KR" altLang="en-US" sz="1800" b="1"/>
              <a:t>시간의 </a:t>
            </a:r>
            <a:r>
              <a:rPr lang="en-US" altLang="ko-KR" sz="1800" b="1"/>
              <a:t>80%)</a:t>
            </a:r>
            <a:r>
              <a:rPr lang="ko-KR" altLang="en-US" sz="1800" b="1"/>
              <a:t>의 확률로 전송을 중단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48318"/>
      </p:ext>
    </p:extLst>
  </p:cSld>
  <p:clrMapOvr>
    <a:masterClrMapping/>
  </p:clrMapOvr>
  <p:transition advTm="6679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304800" y="598488"/>
            <a:ext cx="698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12.10  </a:t>
            </a:r>
            <a:r>
              <a:rPr lang="en-US" altLang="ko-KR" sz="2400">
                <a:latin typeface="Times New Roman" pitchFamily="18" charset="0"/>
                <a:cs typeface="Times New Roman" pitchFamily="18" charset="0"/>
              </a:rPr>
              <a:t>Behavior of three persistence methods</a:t>
            </a:r>
          </a:p>
        </p:txBody>
      </p:sp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1500188"/>
            <a:ext cx="5100638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19280" y="2057400"/>
              <a:ext cx="2197440" cy="25084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9920" y="2048040"/>
                <a:ext cx="2216160" cy="25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223240"/>
      </p:ext>
    </p:extLst>
  </p:cSld>
  <p:clrMapOvr>
    <a:masterClrMapping/>
  </p:clrMapOvr>
  <p:transition advTm="1042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04800" y="568325"/>
            <a:ext cx="7664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12.11  </a:t>
            </a:r>
            <a:r>
              <a:rPr lang="en-US" altLang="ko-KR" sz="2400">
                <a:latin typeface="Times New Roman" pitchFamily="18" charset="0"/>
                <a:cs typeface="Times New Roman" pitchFamily="18" charset="0"/>
              </a:rPr>
              <a:t>Flow diagram for three persistence methods</a:t>
            </a:r>
          </a:p>
        </p:txBody>
      </p:sp>
      <p:pic>
        <p:nvPicPr>
          <p:cNvPr id="348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0075" y="1363663"/>
            <a:ext cx="5064125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00160" y="1644480"/>
              <a:ext cx="4337640" cy="45471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0800" y="1635120"/>
                <a:ext cx="4356360" cy="45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802552"/>
      </p:ext>
    </p:extLst>
  </p:cSld>
  <p:clrMapOvr>
    <a:masterClrMapping/>
  </p:clrMapOvr>
  <p:transition advTm="1198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임의접속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(Random Access)(</a:t>
            </a:r>
            <a:r>
              <a:rPr lang="ko-KR" alt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계속</a:t>
            </a:r>
            <a:r>
              <a:rPr lang="en-US" altLang="ko-KR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dirty="0"/>
          </a:p>
        </p:txBody>
      </p:sp>
      <p:sp>
        <p:nvSpPr>
          <p:cNvPr id="35843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충돌 검출 </a:t>
            </a:r>
            <a:r>
              <a:rPr lang="ko-KR" altLang="en-US" dirty="0" err="1"/>
              <a:t>반송파</a:t>
            </a:r>
            <a:r>
              <a:rPr lang="ko-KR" altLang="en-US" dirty="0"/>
              <a:t> 감지 다중 접속</a:t>
            </a:r>
            <a:r>
              <a:rPr lang="en-US" altLang="ko-KR" dirty="0"/>
              <a:t>(CSMA/CD; Carrier sense multiple access with collision detection)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충돌을 처리하는 절차를 더함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충돌 발생시 재전송을 요구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두번</a:t>
            </a:r>
            <a:r>
              <a:rPr lang="ko-KR" altLang="en-US" sz="2000" dirty="0"/>
              <a:t> 째 충돌을 줄이기 위해 대기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지속적인 </a:t>
            </a:r>
            <a:r>
              <a:rPr lang="ko-KR" altLang="en-US" sz="2000" dirty="0" err="1"/>
              <a:t>백오프</a:t>
            </a:r>
            <a:r>
              <a:rPr lang="ko-KR" altLang="en-US" sz="2000" dirty="0"/>
              <a:t> 방법에서 대기 시간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dirty="0"/>
              <a:t>2</a:t>
            </a:r>
            <a:r>
              <a:rPr lang="en-US" altLang="ko-KR" sz="1800" baseline="30000" dirty="0"/>
              <a:t>N</a:t>
            </a:r>
            <a:r>
              <a:rPr lang="en-US" altLang="ko-KR" sz="1800" dirty="0"/>
              <a:t>×</a:t>
            </a:r>
            <a:r>
              <a:rPr lang="en-US" sz="1800" dirty="0"/>
              <a:t>최대전송시간</a:t>
            </a:r>
            <a:r>
              <a:rPr lang="ko-KR" altLang="en-US" sz="1800" dirty="0"/>
              <a:t> 사이만큼 대기</a:t>
            </a:r>
            <a:r>
              <a:rPr lang="en-US" altLang="ko-KR" sz="1800" dirty="0"/>
              <a:t>(N: </a:t>
            </a:r>
            <a:r>
              <a:rPr lang="ko-KR" altLang="en-US" sz="1800" dirty="0"/>
              <a:t>전송 시도 회수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59636"/>
      </p:ext>
    </p:extLst>
  </p:cSld>
  <p:clrMapOvr>
    <a:masterClrMapping/>
  </p:clrMapOvr>
  <p:transition advTm="31285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304800" y="642938"/>
            <a:ext cx="6942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12.12  </a:t>
            </a:r>
            <a:r>
              <a:rPr lang="en-US" altLang="ko-KR" sz="2400">
                <a:latin typeface="Times New Roman" pitchFamily="18" charset="0"/>
                <a:cs typeface="Times New Roman" pitchFamily="18" charset="0"/>
              </a:rPr>
              <a:t>Collision of the first bit in CSMA/CD</a:t>
            </a:r>
          </a:p>
        </p:txBody>
      </p:sp>
      <p:pic>
        <p:nvPicPr>
          <p:cNvPr id="368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033588"/>
            <a:ext cx="8648700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33480" y="1460520"/>
              <a:ext cx="6832800" cy="26481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4120" y="1451160"/>
                <a:ext cx="6851520" cy="26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90911"/>
      </p:ext>
    </p:extLst>
  </p:cSld>
  <p:clrMapOvr>
    <a:masterClrMapping/>
  </p:clrMapOvr>
  <p:transition advTm="4269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ChangeArrowheads="1"/>
          </p:cNvSpPr>
          <p:nvPr/>
        </p:nvSpPr>
        <p:spPr bwMode="auto">
          <a:xfrm>
            <a:off x="228600" y="1646238"/>
            <a:ext cx="8686800" cy="156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ko-KR" sz="2400" b="1" i="1">
                <a:latin typeface="Times New Roman" pitchFamily="18" charset="0"/>
                <a:cs typeface="Times New Roman" pitchFamily="18" charset="0"/>
              </a:rPr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</a:p>
        </p:txBody>
      </p:sp>
      <p:sp>
        <p:nvSpPr>
          <p:cNvPr id="38915" name="Rectangle 11"/>
          <p:cNvSpPr>
            <a:spLocks noChangeArrowheads="1"/>
          </p:cNvSpPr>
          <p:nvPr/>
        </p:nvSpPr>
        <p:spPr bwMode="auto">
          <a:xfrm>
            <a:off x="152400" y="3546475"/>
            <a:ext cx="8686800" cy="2382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>
              <a:buFontTx/>
              <a:buNone/>
            </a:pPr>
            <a:r>
              <a:rPr lang="en-US" altLang="ko-KR" sz="2400" b="1" i="1">
                <a:latin typeface="Times New Roman" pitchFamily="18" charset="0"/>
                <a:cs typeface="Times New Roman" pitchFamily="18" charset="0"/>
              </a:rPr>
              <a:t>The frame transmission time is T</a:t>
            </a:r>
            <a:r>
              <a:rPr lang="en-US" altLang="ko-KR" sz="2400" b="1" i="1" baseline="-1600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altLang="ko-KR" sz="2400" b="1" i="1">
                <a:latin typeface="Times New Roman" pitchFamily="18" charset="0"/>
                <a:cs typeface="Times New Roman" pitchFamily="18" charset="0"/>
              </a:rPr>
              <a:t> = 2 × T</a:t>
            </a:r>
            <a:r>
              <a:rPr lang="en-US" altLang="ko-KR" sz="2400" b="1" i="1" baseline="-14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400" b="1" i="1">
                <a:latin typeface="Times New Roman" pitchFamily="18" charset="0"/>
                <a:cs typeface="Times New Roman" pitchFamily="18" charset="0"/>
              </a:rPr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</a:p>
        </p:txBody>
      </p:sp>
      <p:grpSp>
        <p:nvGrpSpPr>
          <p:cNvPr id="2" name="그룹 18"/>
          <p:cNvGrpSpPr>
            <a:grpSpLocks/>
          </p:cNvGrpSpPr>
          <p:nvPr/>
        </p:nvGrpSpPr>
        <p:grpSpPr bwMode="auto">
          <a:xfrm>
            <a:off x="265113" y="376238"/>
            <a:ext cx="8593137" cy="1052512"/>
            <a:chOff x="265142" y="376223"/>
            <a:chExt cx="8593138" cy="1052513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ltGray">
            <a:xfrm>
              <a:off x="555654" y="484173"/>
              <a:ext cx="438150" cy="4746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ltGray">
            <a:xfrm>
              <a:off x="938242" y="484173"/>
              <a:ext cx="328612" cy="474662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ltGray">
            <a:xfrm>
              <a:off x="679479" y="906449"/>
              <a:ext cx="422275" cy="47466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ltGray">
            <a:xfrm>
              <a:off x="1049367" y="906449"/>
              <a:ext cx="368300" cy="474662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65142" y="833423"/>
              <a:ext cx="560387" cy="42227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900142" y="376223"/>
              <a:ext cx="31750" cy="105251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gray">
            <a:xfrm>
              <a:off x="631854" y="909624"/>
              <a:ext cx="8226426" cy="3175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</p:grp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347788" y="376238"/>
            <a:ext cx="25098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1" kern="0" dirty="0">
                <a:solidFill>
                  <a:srgbClr val="FF0000"/>
                </a:solidFill>
                <a:latin typeface="Times New Roman" pitchFamily="18" charset="0"/>
                <a:ea typeface="굴림" charset="-127"/>
              </a:rPr>
              <a:t>Example 12.5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6000" y="3289320"/>
              <a:ext cx="8483760" cy="24894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640" y="3279960"/>
                <a:ext cx="8502480" cy="25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098739"/>
      </p:ext>
    </p:extLst>
  </p:cSld>
  <p:clrMapOvr>
    <a:masterClrMapping/>
  </p:clrMapOvr>
  <p:transition advTm="2584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739</Words>
  <Application>Microsoft Office PowerPoint</Application>
  <PresentationFormat>화면 슬라이드 쇼(4:3)</PresentationFormat>
  <Paragraphs>102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HY헤드라인M</vt:lpstr>
      <vt:lpstr>굴림</vt:lpstr>
      <vt:lpstr>Tahoma</vt:lpstr>
      <vt:lpstr>Times New Roman</vt:lpstr>
      <vt:lpstr>Wingdings</vt:lpstr>
      <vt:lpstr>기본 디자인</vt:lpstr>
      <vt:lpstr>PowerPoint 프레젠테이션</vt:lpstr>
      <vt:lpstr>임의접속(Random Access)</vt:lpstr>
      <vt:lpstr>임의접속(Random Access)(계속)</vt:lpstr>
      <vt:lpstr>임의접속(Random Access)(계속)</vt:lpstr>
      <vt:lpstr>PowerPoint 프레젠테이션</vt:lpstr>
      <vt:lpstr>PowerPoint 프레젠테이션</vt:lpstr>
      <vt:lpstr>임의접속(Random Access)(계속)</vt:lpstr>
      <vt:lpstr>PowerPoint 프레젠테이션</vt:lpstr>
      <vt:lpstr>PowerPoint 프레젠테이션</vt:lpstr>
      <vt:lpstr>PowerPoint 프레젠테이션</vt:lpstr>
      <vt:lpstr>임의접속(Random Access)(계속)</vt:lpstr>
      <vt:lpstr>PowerPoint 프레젠테이션</vt:lpstr>
      <vt:lpstr>12.2 제어 접속(Controlled Access)</vt:lpstr>
      <vt:lpstr>Figure 12.18  Reservation access method</vt:lpstr>
      <vt:lpstr>제어접속(Controlled Access)(계속)</vt:lpstr>
      <vt:lpstr>PowerPoint 프레젠테이션</vt:lpstr>
      <vt:lpstr>제어접속(Controlled Access)(계속)</vt:lpstr>
      <vt:lpstr>12.3 채널화(channelization)(계속)</vt:lpstr>
      <vt:lpstr>채널화(channelization)(계속)</vt:lpstr>
      <vt:lpstr>채널화(channelization)(계속)</vt:lpstr>
      <vt:lpstr>PowerPoint 프레젠테이션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337</cp:revision>
  <cp:lastPrinted>2020-05-20T05:13:10Z</cp:lastPrinted>
  <dcterms:created xsi:type="dcterms:W3CDTF">2002-03-23T01:01:44Z</dcterms:created>
  <dcterms:modified xsi:type="dcterms:W3CDTF">2021-03-22T07:30:19Z</dcterms:modified>
</cp:coreProperties>
</file>