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304" r:id="rId2"/>
    <p:sldId id="307" r:id="rId3"/>
    <p:sldId id="308" r:id="rId4"/>
    <p:sldId id="309" r:id="rId5"/>
    <p:sldId id="311" r:id="rId6"/>
    <p:sldId id="312" r:id="rId7"/>
    <p:sldId id="313" r:id="rId8"/>
    <p:sldId id="314" r:id="rId9"/>
    <p:sldId id="316" r:id="rId10"/>
    <p:sldId id="318" r:id="rId11"/>
    <p:sldId id="319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  <p:sldId id="333" r:id="rId21"/>
    <p:sldId id="335" r:id="rId22"/>
    <p:sldId id="336" r:id="rId23"/>
    <p:sldId id="348" r:id="rId24"/>
    <p:sldId id="338" r:id="rId25"/>
    <p:sldId id="339" r:id="rId26"/>
    <p:sldId id="341" r:id="rId27"/>
    <p:sldId id="344" r:id="rId28"/>
    <p:sldId id="349" r:id="rId29"/>
    <p:sldId id="345" r:id="rId30"/>
    <p:sldId id="347" r:id="rId31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9740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03T09:24:37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3554">
    <iact:property name="dataType"/>
    <iact:actionData xml:id="d0">
      <inkml:trace xmlns:inkml="http://www.w3.org/2003/InkML" xml:id="stk0" contextRef="#ctx0" brushRef="#br0">3898 12788 0,'18'0'31,"-1"0"0,1 0-9,0 0-6,-1 0-1,1 0 1,0 0-15,-1 0 14,1 0-14,17 0 13,-17 0-13,0 0 14,17 0-9,0 18-5,-17-18 14,17 0-14,0 17 14,36 19-14,-18-36 13,-18 0-13,36 17 14,-19 1 1,1 0-15,-17-18 13,-1 0-7,18 0-6,-35 17 13,17-17-13,-18 18 14,1-18-14,0 0 14,-1 0-14,1 0 13,0 0-13,17 0 14,-17 0-14,17 0 13,-18 0-7,19 0-6,-1 0 14,-17 0-14,-1 0 13,19 0-13,-1 0 14,-18 0-14,1 0 13,17 18-13,1-18 14,-1 0-14,-17 0 20,-1 0-20,19 0 14,-19 0-14,1 0 13,-1 0-13,36 0 14,-35 0 1,35 0-15,-35 0 13,-1 0-13,1 0 14,17 0-9,-17 0-5,-1 0 14,19 0-14,-19 0 14,1 0-14,0 0 13,-1 0-13,1 0 14,-1 0-14,1 0 14,0-18-14,-1 18 20,1 0-20,0 0 13,17 0-13,0 0 14,-17-18 1,0 1-15,17 17 13,-18 0-13,1 0 14,0-18-14,-1 18 14,1 0-9,17-18-5,1 18 14,-19 0 0,1 0 1,-1 0-15,19 0 14,-19 0-14,1 0 13,0-17-13,17 17 14,-17 0-9,-1 0-5,18 0 14,-17 0 1,17 0-1,-17 0-14,17-18 14,1 18 0,-19 0 1,1 0-9,0 0 8,-1 0 1,1-18-15,-1 18 14,1 0 0,0 0 1,-1 0 22,1 0-23,0 0 16,-1-17 208,1 17-161,0 0-40,-18-18-23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03T09:31:24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7577">
    <iact:property name="dataType"/>
    <iact:actionData xml:id="d0">
      <inkml:trace xmlns:inkml="http://www.w3.org/2003/InkML" xml:id="stk0" contextRef="#ctx0" brushRef="#br0">12065 14958 0,'-18'0'84,"-17"35"-68,17-17-1,18 17 1,-17-35-9,-1 35-6,-17-17 13,17 17-13,1-17 14,-1-1-14,18 1 13,-18 0 2,18-1-15,-35-17 14,35 18-14,0 0 13,-18-1 9,-17 1 23,35 0-30,0-1 6,35-17 141,-17 0-147,17 0-15,1 0 13,-19 0-7,36 0-6,0 0 13,0 0-13,0 0 14,0 0-14,-18 0 14,0 0-14,-17 0 13,0 0-13,-1 0 14,1 0-14</inkml:trace>
    </iact:actionData>
  </iact:action>
  <iact:action type="add" startTime="59305">
    <iact:property name="dataType"/>
    <iact:actionData xml:id="d1">
      <inkml:trace xmlns:inkml="http://www.w3.org/2003/InkML" xml:id="stk1" contextRef="#ctx0" brushRef="#br0">12083 15117 0,'0'35'84,"-18"-18"-83,18 36 14,0 0-14,0-17 13,0-1-7,0 0-6,0 0 14,-18 1-14,18-1 13,0-17-13,0-1 14,0 1 0,0 0 1,0-1 6</inkml:trace>
    </iact:actionData>
  </iact:action>
  <iact:action type="add" startTime="60465">
    <iact:property name="dataType"/>
    <iact:actionData xml:id="d2">
      <inkml:trace xmlns:inkml="http://www.w3.org/2003/InkML" xml:id="stk2" contextRef="#ctx0" brushRef="#br0">12524 15046 0,'-18'18'100,"18"-1"-99,0 1 13,-18 0-13,18 17 14,0 0-14,-17-17 14,17 17-14,0 0 20,0-17-20,0 0 13,-18 17-13,18-18 14,0 19 1,0-19-15,0 1 13,0 17-13,-18-17 14,18 0-14,0-1 14,0 19-9,0-19 10,0 1-1,0-1 1,0-34 153,0-18-168</inkml:trace>
    </iact:actionData>
  </iact:action>
  <iact:action type="add" startTime="61504">
    <iact:property name="dataType"/>
    <iact:actionData xml:id="d3">
      <inkml:trace xmlns:inkml="http://www.w3.org/2003/InkML" xml:id="stk3" contextRef="#ctx0" brushRef="#br0">12506 15099 0,'0'-18'37,"18"18"-21,-1 0 0,1-17-1,0 17 1,-1 0 6,1 0-6,-1 0 68,-17 17 10,18-17-87,-18 18 24,18 0 0,-18-1 0,17-17-9,-17 18-21,0-1 45,0 1-14,0 0-10,0-1-7,0 1 17,0 0 6,-17-18-23,-1 17 16,0 1-15,1-18 0,-1 0-1,1 0 7,-1 0-6,0 0 0,1 0-1,-1 0 1,18 18 6,-18-18-21,1 0 29,-1 0-14</inkml:trace>
    </iact:actionData>
  </iact:action>
  <iact:action type="add" startTime="97473">
    <iact:property name="dataType"/>
    <iact:actionData xml:id="d4">
      <inkml:trace xmlns:inkml="http://www.w3.org/2003/InkML" xml:id="stk4" contextRef="#ctx0" brushRef="#br0">20532 11218 0,'17'0'115,"1"0"-83,0 0-31,-1 0 20,1 0-20,0 0 13,-1 0-13,18 0 14,1 0-14,-19 0 14,19 0-14,-1 0 13,-17 0-13,-1 0 14,18 0-14,1 0 14,-1-17-9,-17 17-5,-1 0 14,19 0-14,-19-18 13,1 18-13,17 0 14,0 0 1,1 0-15,-19 0 13,19 0-13,-1 0 14,0 0-9,-17 0-5,17 0 14,-17 0-14,17 0 14,0 0-14,-17 0 13,0 0-13,17 0 14,-18 0-14,1 0 13,17 0-13,-17 0 14,17 0-8,1 0 8,-19 0-14,1 0 14,17-18 0,-17 1-14,-1 17 14,1 0-14,0 0 14,-1 0-14,1 0 13,0 0-7,-1 0-6,1 0 14,17 0 0,-17 0-14,-1 0 14,1 0-14,0 0 13,-1 0-13,1 0 14,17 0 1,-17 0-10,0 0 10,17 0-1,-18 0-14,1 0 14,17 0 1,-17 0-15,0 17 13,-1-17-13,1 0 14,0 0-9,-1 0-5,18 0 14,-17 0-14,0 0 14,-1 0-14,1 0 13,0 0 2,-1 0-15,1 0 14,0 0 0,-1 0-8,1 0-6,17 0 13,-17 0 2,-1 0-15,1 0 14,0 0 0,-1 0-14,1 0 14,0 0-14,-1 0 20,1 0-5,0 0-1,-1 0 17,1 0-1,-1 0-25,-17 18 10,18-18 31,0 0 84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03T09:37:16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610">
    <iact:property name="dataType"/>
    <iact:actionData xml:id="d0">
      <inkml:trace xmlns:inkml="http://www.w3.org/2003/InkML" xml:id="stk0" contextRef="#ctx0" brushRef="#br0">741 9648 0,'17'0'69,"1"-17"-54,0 17 1,17 0-15,-17 0 13,35-18-13,-1 18 14,1 0-14,36 0 14,-36 0 0,35 0-8,0 0-6,-18 0 13,-17 0-13,18 0 14,-18 0-14,0 0 14,0-17-14,0 17 13,-18-18-13,18 18 14,-18 0-14,0 0 14,1 0-9,17 0-5,-18-18 14,0 18-14,0 0 13,1 0-13,17 0 14,-18 0-14,18 0 14,-18 0-14,36 0 13,-18 0-13,17 0 14,-17 0-9,-18 0 10,36 0-15,-18 0 14,0 0-14,0 0 13,0 0-13,-1 0 14,-16 0-14,-1 0 13,0 0-13,1 0 14,-1 0-8,18 0-6,0 0 13,0 0-13,17 0 14,-17 0-14,0 0 14,18 0-14,-36 0 13,18 0-13,0 0 14,-18 0-14,18 0 20,-18 0-20,0 0 13,1 0-13,17 0 14,-1 18-14,19-18 14,-18 0-14,0 0 13,17 0-13,-17 0 14,36 0-14,-1 18 14,-18-18-9,1 0-5,17 0 14,-17 0-14,17 0 13,-35 0-13,0 0 14,-18 0-14,18 0 14,-18 0-14,0 0 13,1 0-13,-1 0 14,0 0-9,0 0 10,-17 0-15,0 0 14</inkml:trace>
    </iact:actionData>
  </iact:action>
  <iact:action type="add" startTime="14042">
    <iact:property name="dataType"/>
    <iact:actionData xml:id="d1">
      <inkml:trace xmlns:inkml="http://www.w3.org/2003/InkML" xml:id="stk1" contextRef="#ctx0" brushRef="#br0">11906 6685 0,'0'18'84,"0"-1"-83,0 1 14,0 0 0,0-1-14,-17-17 14,17 36-14,-18-19 14,18 1-9,0 0-5,0 17 14,0-18-14,0 1 13,0 0 2,0-1-15,0 1 14,0 0 0,0-1 23,0 1-7,18-18-30,-18 18 30</inkml:trace>
    </iact:actionData>
  </iact:action>
  <iact:action type="add" startTime="15138">
    <iact:property name="dataType"/>
    <iact:actionData xml:id="d2">
      <inkml:trace xmlns:inkml="http://www.w3.org/2003/InkML" xml:id="stk2" contextRef="#ctx0" brushRef="#br0">12224 6809 0,'0'-18'53,"0"0"-37,17 18 15,1-17-16,0 17-14,-1 0 14,19 0 7,-19 0-6,1 0-1,0 0 1,-1 0 100,-17 17-100,0 1-15,0 0 20,0-1-5,0 19 15,0-19-16,0 1 1,-17-18-15,17 17 14,-18-17-9,18 18-5,-18-18 14,18 18-14,-17-1 13,-1-17 2,18 18-15,-18-18 14,18 18 0,0-1 7,-17-17-6,17 18-15,-18-18 161,36 0 39,-1 0-186,1 0-8,0 0-6,35 0 13,-36 0 2,1 0 0,35 0-15,-36 0 13,1 0 2,0 0-15,-1 0 20,-17 18 10,18-18-30,0 0 30,-1 0-16,1 0 7,-1 0 126</inkml:trace>
    </iact:actionData>
  </iact:action>
  <iact:action type="add" startTime="18602">
    <iact:property name="dataType"/>
    <iact:actionData xml:id="d3">
      <inkml:trace xmlns:inkml="http://www.w3.org/2003/InkML" xml:id="stk3" contextRef="#ctx0" brushRef="#br0">2646 5662 0,'-18'0'15,"1"0"-14,-19 18 14,19-18 0,-19 17-14,19 19 14,-1-36-14,0 17 14,-17 1-14,0 35 13,17-36-7,1 19-6,-19 17 13,19 0-13,-36-18 14,17 35-14,1-17 14,0-35-14,0 35 13,35-35-13,-18-1 14,18 1 1,-18-18-10,1 0-5</inkml:trace>
    </iact:actionData>
  </iact:action>
  <iact:action type="add" startTime="19258">
    <iact:property name="dataType"/>
    <iact:actionData xml:id="d4">
      <inkml:trace xmlns:inkml="http://www.w3.org/2003/InkML" xml:id="stk4" contextRef="#ctx0" brushRef="#br0">2064 6138 0,'0'36'115,"0"-19"-99,0 19-15,0-19 20,0 1 73,17-18-41,1 0-52,17 0 14,18 0-14,0 0 14,18 0-14,-1 0 13,1 0-7,-18-18-6,-18 18 13,-17 0 2,-1 0-15,-17-17 98</inkml:trace>
    </iact:actionData>
  </iact:action>
  <iact:action type="add" startTime="21001">
    <iact:property name="dataType"/>
    <iact:actionData xml:id="d5">
      <inkml:trace xmlns:inkml="http://www.w3.org/2003/InkML" xml:id="stk5" contextRef="#ctx0" brushRef="#br0">3034 4921 0,'0'18'69,"0"0"-54,0-1-14,0 1 14,0-1-9,0 1-5,0 0 14,0-1-14,0 19 14,0-19-14,0 19 13,0-19 2,0 1-15,0-1 13</inkml:trace>
    </iact:actionData>
  </iact:action>
  <iact:action type="add" startTime="21706">
    <iact:property name="dataType"/>
    <iact:actionData xml:id="d6">
      <inkml:trace xmlns:inkml="http://www.w3.org/2003/InkML" xml:id="stk6" contextRef="#ctx0" brushRef="#br0">3263 4992 0,'0'17'69,"0"1"-68,0 0 13,0-1 8,0 1-6,0 0 15,0 17 0,18-35-30,-1 0 21,1 0-21,0 0 29,-1 0 1,1 0-15,17 0 6,-17 0 9,-18-18-30,0 1 14,18 17-14,-18-18 13,17 0-13,-17 1 14,18-1-14,-18 0 20,0 1-5,0-1 0,18 18 15,-18-17 22,-18 17-22,18-18-15,-18 18 0,1 0-1,-1 0-8,0 0 9,1 0 15,-19 0 0,19 0-9,-1 0-6,0 0 46,18 18-24,0-1 78,-17 1-100,17-1 53</inkml:trace>
    </iact:actionData>
  </iact:action>
  <iact:action type="add" startTime="23384">
    <iact:property name="dataType"/>
    <iact:actionData xml:id="d7">
      <inkml:trace xmlns:inkml="http://www.w3.org/2003/InkML" xml:id="stk7" contextRef="#ctx0" brushRef="#br0">2910 5380 0,'18'0'115,"0"0"-114,-1 0 14,1 0-8,17 0-6,1 0 13,16 18-13,1-18 14,0 0-14,18 0 13,-18 0-13,0 0 14,-18 0 1,-17 0-15,-1 0 13,1 0-7,0 0 8,-1 0 17</inkml:trace>
    </iact:actionData>
  </iact:action>
  <iact:action type="add" startTime="24418">
    <iact:property name="dataType"/>
    <iact:actionData xml:id="d8">
      <inkml:trace xmlns:inkml="http://www.w3.org/2003/InkML" xml:id="stk8" contextRef="#ctx0" brushRef="#br0">2999 5609 0,'0'18'78,"0"-1"-63,17 1-8,-17 17-6,0-17 13,0 0-13,0-1 14,0 19-14,0-19 14,0 1-14,0-1 13,0 1 2,0 0-15,0-1 14,0 1 7,0 0-7</inkml:trace>
    </iact:actionData>
  </iact:action>
  <iact:action type="add" startTime="25322">
    <iact:property name="dataType"/>
    <iact:actionData xml:id="d9">
      <inkml:trace xmlns:inkml="http://www.w3.org/2003/InkML" xml:id="stk9" contextRef="#ctx0" brushRef="#br0">3193 5697 0,'0'-17'31,"17"17"-16,-17-18-14,36 18 30,-19-18-16,18 18-8,1 0-6,-19 0 13,19 0-13,17 0 14,-36 0-14,1 0 14,0 0-14,-1-17 13,1 17 2,-18 17 69,0 1-70,0 0-14,0-1 14,-18 1-9,1-18-5,-1 35 14,-17-35-14,17 0 14,0 36-14,-17-19 13,17 1-13,-17-1 14,0 1-14,35 0 14,-18-18-14,1 17 20,-1 1-20,18 0 13,0-1-13,-18-17 14,1 18 0,34-18 202,1 0-202,0 0 1,-1 0-9,1 0 24,-1 0 0,1 0-15,0 0-1,-1 0 7,1 0 41,0 0-41,-1 0-21,1 0 45,17 0 1,-17 0-25,0 0 9,-1 0 0,-17-18-30,18 18 14,-1 0 54,-17-17-38</inkml:trace>
    </iact:actionData>
  </iact:action>
  <iact:action type="add" startTime="47113">
    <iact:property name="dataType"/>
    <iact:actionData xml:id="d10">
      <inkml:trace xmlns:inkml="http://www.w3.org/2003/InkML" xml:id="stk10" contextRef="#ctx0" brushRef="#br0">1111 14376 0,'18'0'115,"17"0"-99,0 0-15,18 0 14,18 0-14,-1 0 13,36 0 2,-18 0-10,18 0-5,-17 0 14,34 0-14,0 0 14,-34 0-14,34 0 13,-52 0-13,17 0 14,18 0-14,-53 0 14,0 0-14,17 0 13,-35 0-7,18-18-6,-17 18 13,-1 0-13,0 0 14,0 0-14,18 0 14,0 0-14,0 0 13,-18 0-13,1 0 14,-1 0 0,-17 0-8,17 0-6,0 0 14,18-18-14,-18 18 13,1 0-13,-1 0 14,0 0-14,18 0 13,-18 0-13,1-17 14,-19 17-14,19 0 14,-1-18-9,-17 18-5,-1 0 14,18 0-14,-17-17 13,17 17 2,-17 0-15,0 0 14,-1-18-14,1 18 13,0 0-13,17 0 20,-18 0-20,19 0 14,-19-18 1,1 18-15,17 0 13,-17 0-13,17 0 14,-17-17 1,0 17 6,-1 0 109,1-18-99</inkml:trace>
    </iact:actionData>
  </iact:action>
  <iact:action type="add" startTime="49475">
    <iact:property name="dataType"/>
    <iact:actionData xml:id="d11">
      <inkml:trace xmlns:inkml="http://www.w3.org/2003/InkML" xml:id="stk11" contextRef="#ctx0" brushRef="#br0">13212 12647 0,'0'0'1,"-18"0"0,-17 0 12,17 0-6,-17 0-6,17 0 13,-35 0-13,36 0 14,-19 0-14,19 0 14,-19 0-14,1 0 13,17 0-13,-17 0 14,0 0-14,17 0 13,-35 0-7,36-18-6,-1 1 14,-17 17-14,-18 0 13,18 0-13,-1 0 14,1-18-14,0 1 13,-18-1 2,0 18-15,0-35 14,0 17-9,18 18-5,-1-18 14,1-17-14,-18 35 13,36-18-13,-19-17 14,1 18-14,-18-19 14,53 1-14,-35 17 13,17 1-13,-17-1 14,17 0-9,1 1-5,-1-36 14,0 35-14,1 1 14,-18-19-14,35 1 13,-18 0-13,0-1 14,1 1 1,17 0-15,-18 17 13,18-17-7,-18 17-6,18-17 13,0 0-13,0 17 14,-17 1-14,17-1 14,0 0-14,0-17 13,0 17-13,-18 1 14,18-19-14,0 19 13,0-19-7,0 19 9,0-1-15,0-17 13,0 17 2,0-17-15,18 17 13,-1 1-13,-17-1 14,18 0 1,0 1-10,-1-1-5,1 1 14,0-1-14,34 0 14,-16 1-14,-1-1 13,18 0-13,-18 1 14,18-1-14,18 0 13,-1 1-13,-17-1 14,18 1-9,17 17-5,-35-18 14,0 0-14,0 18 14,0-17-14,-18 17 13,0 0-13,18 0 14,-18 0-14,1 0 14,16 0-14,1 0 20,0 0-20,0 0 13,-17 0-13,-1 0 14,18 0-14,-18 0 14,0 0-14,18 0 13,-35 0-13,70 17 14,-70 1-14,52 0 13,-17-18-7,0 17-6,0 1 14,0-1-14,-35-17 13,-1 0-13,1 18 14,17-18 1,-35 18-15,0-1 13,18-17-13,-18 18 20,17-18-20,1 18 14,0 17 1,-1-17-1,1 17 1,-18-18-1,18 1-14,-1 17 14,1-17-8,-1 0-6,-17 17 13,18-35-13,-18 35 14,18-17 0,-18-1-14,0 1 14,17 0-14,-17-1 29,0 1-8,0 0-21,0-1 14,0 1 1,0 17-1,-17-35 1,17 36-15,-18-19 20,18 18-20,-18-17 14,1 0-14,-1 17 13,18-17-13,-35 17 14,17-17-14,1-1 14,-1 18-14,0-17 13,1 17-13,-19-17 14,19 17-9,-1 1-5,1-36 14,-36 35 1,35-18-15,-17 19 13,35-19-13,-36 1 14,19 0-14,-1 17 13,-17-17-13,17-1 14,-17-17-8,0 36-6,17-19 13,-17 1-13,-1-1 14,19 1-14,-18 17 14,17-35-14,0 18 13,-17-18-13,0 18 14,17-1-14,0 1 13,-17-18-7,18 18-6,-1-18 14,0 17-14,1 1 13,-19-1 2,19-17 0,-1 18-15,0 0 13,1-18 2,-1 0-10,0 0-5,1 17 14,-1-17 1,1 0-1,-1 18 1,0-18-15,18 18 13,-17-18 2,-19 0-9,36 17-6,-35-17 29,17 0-14</inkml:trace>
    </iact:actionData>
  </iact:action>
  <iact:action type="add" startTime="61290">
    <iact:property name="dataType"/>
    <iact:actionData xml:id="d12">
      <inkml:trace xmlns:inkml="http://www.w3.org/2003/InkML" xml:id="stk12" contextRef="#ctx0" brushRef="#br0">2152 11289 0,'0'-18'84,"18"18"-68,17 0-1,-18-17-14,1-1 14,17 18-14,1-18 14,-19 18-9,1-17-5,17 17 14,18 0-14,-18-18 13,-17 18 2,0 0 0,-1 0-15,-34 0 368,-1 0-354,0 0 1,1 0 0,17 18 6,-18-18-21,-17 0 13,17 0 2,18 17 0,-17-17-15,-1 18 98,18 0-30,-18-18-38,18 17-15,0 1 15,0 0-24,-17-1 8,-1 1-14,18-1 14,0 1-14,0 0 14,0 17-14,-18-17 13,18 17-13,-17-17 14,17 17-14,0-18 13,0 19-7,0-1 9,0-17-1,0 17-14,0-17 14,0-1 0,0 1-14,0 0 14,0-1 7,0 1-21,0-1 14,0 1 1,0 0-15,0-1 13,0 19-13,17-19 14,-17 36 0,0-35 1,18-1-9,-18 1-6,18 17 13,-18 1-13,0-19 14,35 1-14,-35 17 13,0-17-13,18 17 14,-18 0-14,35-17 14,-35 0-14,18 17 20,-1 0-20,-17-17 13,35 17-13,-17 0 14,0-17-14,-1 35 14,1-35-14,17 17 13,18 0-13,-35 0 14,35 1-14,0-1 14,-18-17-9,0 17-5,1-17 14,16 17-14,-34-18 13,17 1-13,1 0 14,-1-1-14,0 1 14,-17 0-14,35-18 13,-18 35-13,18-17 14,0-1-9,0-17 10,-18 53-15,36-53 14,-1 18-14,-17-1 13,18 1-13,-18 0 14,35-1-14,-35-17 13,17 0-13,1 18 14,-1-18-8,19 18-6,-19-1 13,54 1-13,-36-18 14,35 18-14,18-18 13,18 17-13,-53-17 14,17 0-14,1 18 14,-36-18-14,18 0 13,-36 0-7,1 0-6,-18 0 13,17 0 2,1 0-15,0 0 14,-1 0-14,36 0 13,-18 0-13,18 0 14,0 0-14,17 0 14,-35 0-9,18 0-5,-35 0 14,-18 0-14,0 0 13,-18 0-13,0 0 14,18 0-14,0 0 14,0-18-14,0 18 13,17 0-13,1-17 14,-36 17-9,18-18-5,-17 0 14,16 1-14,-16 17 14,-19-18-14,1 0 13,0 18-13,-1 0 14,1-35 1,0 35-15,17-18 13,0 1-7,-17 17-6,17-18 13,-17 1-13,17 17 14,-17-36-14,-1 36 14,18-35-14,-17 17 13,0 1 2,-1-19-15,1 19 14,17-1-9,-35 0-5,0 1 14,36-1-14,-36-17 13,17 17-13,1-17 14,0 0-14,-1-1 14,1 19 0,-18-18-14,17-1 0,1 1 19,0 0-19,-18 17 14,0-17-14,17 0 14,-17-1 0,18 1-14,-18 0 14,0 17-14,0-17 14,0 17-14,18 0 13,-18 1-7,17-1-6,-17 1 13,0-1-13,0 0 14,18 1-14,-18-1 13,18 18 2,-18-18 0,0 1 6,-18 17 257,0 17-264,-17-17-8,17 18 8,18 0-14,-17-18 14,-1 17 1,0 1-1,18 0 1,-17-18 6,17 17-6</inkml:trace>
    </iact:actionData>
  </iact:action>
  <iact:action type="add" startTime="64706">
    <iact:property name="dataType"/>
    <iact:actionData xml:id="d13">
      <inkml:trace xmlns:inkml="http://www.w3.org/2003/InkML" xml:id="stk13" contextRef="#ctx0" brushRef="#br0">8220 12118 0</inkml:trace>
    </iact:actionData>
  </iact:action>
  <iact:action type="add" startTime="65210">
    <iact:property name="dataType"/>
    <iact:actionData xml:id="d14">
      <inkml:trace xmlns:inkml="http://www.w3.org/2003/InkML" xml:id="stk14" contextRef="#ctx0" brushRef="#br0">8149 12030 0,'0'17'138,"0"1"-123,18-18 1,-18 18-1,0-1-14,17 1 14,-17 0-14,0-1 14,18-17-14,0 18 20,-18-1-20,17 1 14,-17 0 0,0-1 1,18-17-1,-18 18-14</inkml:trace>
    </iact:actionData>
  </iact:action>
  <iact:action type="add" startTime="68034">
    <iact:property name="dataType"/>
    <iact:actionData xml:id="d15">
      <inkml:trace xmlns:inkml="http://www.w3.org/2003/InkML" xml:id="stk15" contextRef="#ctx0" brushRef="#br0">7708 13070 0,'18'0'122,"17"0"-121,0 0 14,18 0-14,-17 0 13,52-17-13,-18 17 14,19-18-14,-19 18 13,1 0-13,-1 0 14,1 0-14,-18-17 20,0 17-20,17 0 14,-35 0-14,18 0 14,0 0-14,18 0 13,17 0-13,-35 0 14,0 0-14,0 0 13,17 0-13,-17 0 14,18 0-8,17 0-6,-17 0 13,-1 0-13,1 0 14,-1 0-14,-17 0 13,-18 0-13,18 0 14,-17 0-14,-1 0 14,-17 0-14,-1 0 13,36 0-7,-35 0 8,-1 0-14,1 0 14,17 0-14,-17 0 14,17 0-14,-17 0 13,17 0-13,0 0 14,1 0-14,-1 0 14,-17 0-7,34 0-7,-16 0 14,-1 0-14,0 0 14,18 0-14,0 0 13,-18 0-13,18 0 14,-17 0-14,-1 0 13,18 0-13,-18 0 14,18 0-9,-18 0-5,1 0 14,-1 0-14,0 0 14,0 0-14,1 0 13,17 0-13,-36 0 14,19 0-14,-19 0 14,1 0-14,-1 0 20,1 0-20,0 0 13,-1 0 2,19 0 0,-19 0-1,1 0-14,0 0 14</inkml:trace>
    </iact:actionData>
  </iact:action>
  <iact:action type="add" startTime="69905">
    <iact:property name="dataType"/>
    <iact:actionData xml:id="d16">
      <inkml:trace xmlns:inkml="http://www.w3.org/2003/InkML" xml:id="stk16" contextRef="#ctx0" brushRef="#br0">11130 12894 0,'18'0'131,"-18"18"-115,35-1-10,-17-17-5,-1 0 14,1 18-14,0-18 13,-1 18-13,19-1 14,-19-17-14,1 18 14,-1-18-14,1 18 13,0-18 8,-18 17 195,-18-17-202,0 18 1,1-18 0,-18 0-1,17 17-14,0 1 20,-17 0-20,0-18 14,17 17-14,-17 1 14,0 0-14,17-1 13,0-17 2</inkml:trace>
    </iact:actionData>
  </iact:action>
  <iact:action type="add" startTime="83160">
    <iact:property name="dataType"/>
    <iact:actionData xml:id="d17">
      <inkml:trace xmlns:inkml="http://www.w3.org/2003/InkML" xml:id="stk17" contextRef="#ctx0" brushRef="#br0">8396 10583 0,'0'36'31,"0"-1"-25,-18 0-5,18 0 14,0-17-14,0 17 14,0 18-14,0-17 13,0-1-13,0 0 14,0-17 0,0-1-14,0 1 21,0 0-21</inkml:trace>
    </iact:actionData>
  </iact:action>
  <iact:action type="add" startTime="83889">
    <iact:property name="dataType"/>
    <iact:actionData xml:id="d18">
      <inkml:trace xmlns:inkml="http://www.w3.org/2003/InkML" xml:id="stk18" contextRef="#ctx0" brushRef="#br0">8378 10654 0,'18'0'22,"-18"-18"-21,18 18 13,-1 0-13,1 0 14,0 0 1,-1 0-1,1 0-14,0 0 14,-1 0 23,1 18-7,0-18-30,-18 18 13,17-18 2,-17 17 6,0 1 25,0 17-16,0-17-15,-17 17-9,-1-35 8,18 18 1,0-1-15,-35 1 13,17-18 2,18 18 0,-18-18-15,-17 0 20,35 17-20,-18-17 29,36 0 171,17 0-186,1-17 17,-1 17-31,-17-18 13,17 18-7,-18 0-6,1 0 13,35 0-13,-35 0 14,-1 0 1,1 0-15,17 0 13,-17 0 2,-1 0 0,1 0 6,-18 18-7,0-1 54,0 1-37,0-1-17,0 1 1,0 0-1,0-1-14,-18-17 14,18 18-8,-17 0-6,-1-18 13,1 35 2,-1-17 0,-17-18-15,17 17 13,0-17-13,1 18 14,-1 0-14,0-18 13,1 0-7,-1 0 9,18 17-1,-17-17 1,-19 0 37,19 0-6,-1 0-31,-17 0-1,17 0 8,0 0 70,18-35-70,0 17 39,-17 18-40,17-17 9,0-1 54,0 0-84</inkml:trace>
    </iact:actionData>
  </iact:action>
  <iact:action type="add" startTime="89633">
    <iact:property name="dataType"/>
    <iact:actionData xml:id="d19">
      <inkml:trace xmlns:inkml="http://www.w3.org/2003/InkML" xml:id="stk19" contextRef="#ctx0" brushRef="#br0">11430 11518 0,'-18'0'31,"18"18"-16,-17-1-14,-19 1 14,19 0-14,-1-1 14,1 1-9,-19 17-5,19-17 14,-1 0-14,18-1 13,-35 1-13,35 0 14,-18-18 1</inkml:trace>
    </iact:actionData>
  </iact:action>
  <iact:action type="add" startTime="91393">
    <iact:property name="dataType"/>
    <iact:actionData xml:id="d20">
      <inkml:trace xmlns:inkml="http://www.w3.org/2003/InkML" xml:id="stk20" contextRef="#ctx0" brushRef="#br0">14023 11642 0,'0'-18'31,"18"18"-9,-1 0-6,1 0-15,-1 0 29,1 0-15,0 0 8,17 0-8,-17 18 1,-1-18 0,-17 17-1,0 1 39,0 0-39,0-1 1,0 1-1,0 0-14,0-1 14,-17 1 7,17-1-6,-18-17-15,0 36 14,1-36 0,17 17-14,-18-17 14,0 0 0,18 18 39,0 0 93,18-18-131,17 0-10,-17 0-5,0 0 14,-1 0-14,1 0 13,0 0-13,-1 0 14,1 0 70,0 0-54,-1 0-15</inkml:trace>
    </iact:actionData>
  </iact:action>
  <iact:action type="add" startTime="103331">
    <iact:property name="dataType"/>
    <iact:actionData xml:id="d21">
      <inkml:trace xmlns:inkml="http://www.w3.org/2003/InkML" xml:id="stk21" contextRef="#ctx0" brushRef="#br0">1887 10883 0,'0'0'1,"18"-17"13,17-19-13,-17 1 14,0 0-9,-1-1-5,1 19 14,-1-36-14,1 35 14,-18 1-14,18-1 13,-1 0 2,-17 1-1,18 17 23,0-18-22,-1 18-1,-17-18-14,18 18 14,0-17 1,-18 34 137,0 19-137,0-19-1,0 1-14,0 0 14,0 17-14,0 0 14,17-35-9,-17 35-5,0-17 14,0 0 0,0-1 17,0 1-31,0 0 13,0-1 2,0 19 6,0-19-6</inkml:trace>
    </iact:actionData>
  </iact:action>
  <iact:action type="add" startTime="104504">
    <iact:property name="dataType"/>
    <iact:actionData xml:id="d22">
      <inkml:trace xmlns:inkml="http://www.w3.org/2003/InkML" xml:id="stk22" contextRef="#ctx0" brushRef="#br0">2064 10742 0,'17'0'169,"1"0"-153,0 0-1,-1 0 1,1 0-1,0 0-14,-1 0 36,1 0-5</inkml:trace>
    </iact:actionData>
  </iact:action>
  <iact:action type="add" startTime="115802">
    <iact:property name="dataType"/>
    <iact:actionData xml:id="d23">
      <inkml:trace xmlns:inkml="http://www.w3.org/2003/InkML" xml:id="stk23" contextRef="#ctx0" brushRef="#br0">16616 10707 0,'0'-18'93,"-18"18"-86,1-17 8,-1 17 1,0 0-15,1 0 14,-19 0 0,19 0 1,-1 0 0,0 0-10,1 0 10,-1 0 31,18 17-16,-17-17-25,17 18-5,0-1 14,0 1 16,0 0-30,0-1 14,0 1 1,0 0 6,0-1-21,0 1 13,17 0 2,-17-1 0,18 1-1,-1-1-14,-17 1 14,18-18 0,-18 18-8,18-18 9,-1 17-1,1-17 1,-18 18-15,18-18 14,-1 0-14,1 0 13,0 0-13,-18 18 14,35-18-9,-18 0-5,1 0 14,0 17 1,-1-17-15,1 0 13,0 0-13,-1 0 14,1 0 0,0 18 1,17-18-9,-17 0 24</inkml:trace>
    </iact:actionData>
  </iact:action>
  <iact:action type="add" startTime="117586">
    <iact:property name="dataType"/>
    <iact:actionData xml:id="d24">
      <inkml:trace xmlns:inkml="http://www.w3.org/2003/InkML" xml:id="stk24" contextRef="#ctx0" brushRef="#br0">21325 10636 0,'0'18'84,"0"0"-83,0-1 14,0 1-14,-17 17 13,17-17-7,0-1-6,0 19 14,0-19-14,0 36 13,0-18-13,0-17 14,0 0 0,0-1-14,0 1 14,0 0 1</inkml:trace>
    </iact:actionData>
  </iact:action>
  <iact:action type="add" startTime="118378">
    <iact:property name="dataType"/>
    <iact:actionData xml:id="d25">
      <inkml:trace xmlns:inkml="http://www.w3.org/2003/InkML" xml:id="stk25" contextRef="#ctx0" brushRef="#br0">21378 10654 0,'18'0'69,"0"0"-54,-1 0 1,19 0-1,-19 0-14,18 18 21,-17-18-21,0 17 13,-1 1-13,1-18 14,0 0-14,-1 17 14,-17 1 16,0 0-16,0-1 8,18-17-8,-18 18-14,0 0 14,0-1 0,0 1-14,0 0 30,0-1-25,-18-17-5,1 18 14,-1-18 0,-17 17-14,17 1 14,0-18-14,1 18 14,-18-18-14,17 0 13,0 17-13,-17-17 14,17 0-9,-17 18-5,0-18 14,17 18 1,-17-18-1,17 0 17,1 0 5</inkml:trace>
    </iact:actionData>
  </iact:action>
  <iact:action type="add" startTime="120025">
    <iact:property name="dataType"/>
    <iact:actionData xml:id="d26">
      <inkml:trace xmlns:inkml="http://www.w3.org/2003/InkML" xml:id="stk26" contextRef="#ctx0" brushRef="#br0">17092 12365 0,'18'0'115,"-18"18"-99,0 17-15,0-18 14,0 1-14,0 0 13,0 35-13,0-36 14,0 1-9,0 17-5,0-17 14,0-1 1,0 1-1,0 0 1,0-1 84,35 1-62,-17-18-37,-1 0 14,1 0 0,0 0-14,-1 18 14,1-18-14,17 0 14,0 0-14,1 0 13,-19 0-13,19 17 20,17-17-20,17 0 0,-17 0 13,35 18-13,0-18 14,1 0 0,-19 0-14,1 0 14,-18 0-14,17 0 13,-17 0-13,0 0 14,0 0-8,0 0-6,0 0 13,0 0-13,17 0 14,-17 0-14,0 0 13,0 0-13,35 18 14,-17-18-14,17 17 14,-18-17-14,36 0 13,-35 0-7,-1 0-6,1 0 13,-18 0-13,17 18 14,-17-18-14,0 0 14,18 0-14,-36 0 13,18 0-13,0 0 14,17 0-14,-34 0 20,34 0-20,1 0 14,-18 0-14,0 17 13,17-17-13,-17 0 14,0 0-14,0 0 14,-18 0-14,1 0 13,-1 0-13,0 0 14,-17 0-9,-1 0-5,19 0 14,17 0-14,-36 0 14,1 0-14,17 0 13,0 0-13,-17 0 14,0 0-14,17 0 14,0 0-14,-17-17 20,0 17-20,17 0 13,0 0-13,18 0 14,-18 0-14,1 0 14,-19 0-14,18 0 13,1 0-13,-1 0 14,0 0-14,1 0 13,-19 0-7,1 0-6,17 0 14,-17 0 16,-1 0-15,1 0 21,0 0-36,-1 0 14,19 0 1,-19 0-1,19 0-14,-1 0 14,-18 0-14,1 0 13,0 0-13,-1 0 14,1 0 7,-18-18 79,18 1-70,-18-1-16,0 0 1,17 1-15,-17-19 14,0 1-9,18 0 10,-18 17 0,0 1-15,0-1 13,0 0-13,0 1 14,18-1 0,-18 0 1,0 1 6,-18 17 264,0 0-271,1 0-14,-1 0 14,18 17 0,-35-17-14,35 18 14,-36-18 1,19 0-15,17 18 20,-18-18 10</inkml:trace>
    </iact:actionData>
  </iact:action>
  <iact:action type="add" startTime="122970">
    <iact:property name="dataType"/>
    <iact:actionData xml:id="d27">
      <inkml:trace xmlns:inkml="http://www.w3.org/2003/InkML" xml:id="stk27" contextRef="#ctx0" brushRef="#br0">21643 12471 0,'18'0'115,"-1"0"-99,1 17-15,-1 1 14,1-18-9,0 0-5,-1 18 14,19-1-14,-19 1 29,1-18 24</inkml:trace>
    </iact:actionData>
  </iact:action>
  <iact:action type="add" startTime="152577">
    <iact:property name="dataType"/>
    <iact:actionData xml:id="d28">
      <inkml:trace xmlns:inkml="http://www.w3.org/2003/InkML" xml:id="stk28" contextRef="#ctx0" brushRef="#br0">2646 10301 0,'0'18'69,"-18"-1"-54,18 1 1,0 0-1,0-1-14,0 1 14,-17-18-8,17 18-6,0-1 13,0 1 2,0 0-15,0-1 29</inkml:trace>
    </iact:actionData>
  </iact:action>
  <iact:action type="add" startTime="153298">
    <iact:property name="dataType"/>
    <iact:actionData xml:id="d29">
      <inkml:trace xmlns:inkml="http://www.w3.org/2003/InkML" xml:id="stk29" contextRef="#ctx0" brushRef="#br0">2805 10301 0,'0'18'22,"0"-1"-21,0 1 13,-18-18-13,18 35 14,-18-35-14,18 18 14,0 17-14,-17 1 13,17-19 2,0 1 22,17-18 24,1 0-46,0 0-10,-1 0-5,1 0 14,0-18-14,-1 1 14,1 17 0,-18-18-14,17 18 14,1-18 0,-18 1-14,18-1 21,-18 0-7,17 1 16,-17-1-15,0 0 0,0 1-1,-17 17 139,-19 0-123,19 0-9,-1 0-6,1 0 0</inkml:trace>
    </iact:actionData>
  </iact:action>
  <iact:action type="add" startTime="154737">
    <iact:property name="dataType"/>
    <iact:actionData xml:id="d30">
      <inkml:trace xmlns:inkml="http://www.w3.org/2003/InkML" xml:id="stk30" contextRef="#ctx0" brushRef="#br0">2505 10689 0,'17'0'100,"19"0"-85,-19 0-14,19 0 14,-19 0-14,18 0 14,1 0-14,17 0 13,0 0-13,17 0 14,1 0-9,-18 0-5,17 0 14,-17 0-14,-18 0 14,1 0-14,-19 0 13,1 0 2,17 0-15,-17 0 13,-18 18-13,35-18 14,-17 0-8,-1 0 8,1 0 1,0 0 31</inkml:trace>
    </iact:actionData>
  </iact:action>
  <iact:action type="add" startTime="157801">
    <iact:property name="dataType"/>
    <iact:actionData xml:id="d31">
      <inkml:trace xmlns:inkml="http://www.w3.org/2003/InkML" xml:id="stk31" contextRef="#ctx0" brushRef="#br0">2840 10724 0,'-18'18'84,"-17"0"-53,17 17-24,1-17 9,-1-1-1,18 1 1,-18 0-15,1-1 29,17 1-29,0-1 20,-18-17-5,18 18-15,0 0 14,0-1 69,0 1-37,0 0-16,18-1-24,-1-17 9,-17 18-1,18-18-14,0 0 14,-1 0 16,1 0-30,0 0 20,-1 0 11,1 0-17,0 0 1,-1 0 21,1 0 10,-18-18-15,0 1 5,0-1 10,0 0-31,0 1 6,0-1-6,0 0 15,-18 1-15,18-1 21,-17 18-21,-1-17 47,0 17-10,1 0-22,-19 0 54,36 17-32,-17-17 10,17 18 106,0-1-153,-36 1 37,36 0 25,0-1-9</inkml:trace>
    </iact:actionData>
  </iact:action>
  <iact:action type="add" startTime="162250">
    <iact:property name="dataType"/>
    <iact:actionData xml:id="d32">
      <inkml:trace xmlns:inkml="http://www.w3.org/2003/InkML" xml:id="stk32" contextRef="#ctx0" brushRef="#br0">2311 10918 0,'-18'0'31,"0"0"-16,1 0 1,17 18-15,-36 17 14,19-17 7,-18 0-21,17 17 13,0-17-13,1-18 14,-1 35-14,-17-35 14,17 18-14,0-18 13,1 17-13,17 1 14,-18-18-14,1 17 14,-1-17 7</inkml:trace>
    </iact:actionData>
  </iact:action>
  <iact:action type="add" startTime="162890">
    <iact:property name="dataType"/>
    <iact:actionData xml:id="d33">
      <inkml:trace xmlns:inkml="http://www.w3.org/2003/InkML" xml:id="stk33" contextRef="#ctx0" brushRef="#br0">1940 11024 0,'0'18'15,"0"0"1,0-1 6,0 1-6,0 0-1,-17-1-14,17 18 29,0-17 2,17-18 121,1 0-137,0 0 0,-1 0-15,18 0 13,-17 0-7,0 18-6,-1-18 13,1 0 2,0 0 31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03T09:40:25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3895">
    <iact:property name="dataType"/>
    <iact:actionData xml:id="d0">
      <inkml:trace xmlns:inkml="http://www.w3.org/2003/InkML" xml:id="stk0" contextRef="#ctx0" brushRef="#br0">12771 6315 0,'-18'0'15,"0"17"-14,1-17 14,-1 0-14,-17 0 13,-1 18-13,19-18 20,-36 0-20,18 0 14,-36 0-14,18 0 14,0 0-14,0 0 13,-35 0-13,18 0 14,-1 0-14,-141 0 14,142 0 0,-1 0-8,1 0-6,-36 0 13,35 0-13,1 0 14,17 0-14,0 0 14,18 0-14,17 0 13,-35 0-13,35 0 14,1 0-14,-1-18 20,-17 18-20,35-17 14,-18 17-14,1-36 13,-1 36-13,0-17 14,-17-1-14,17 18 14,-17-35-14,17 35 13,1-35-13,-18 17 14,35 0-9,-18 1-5,0-1 14,1 0-14,-1-17 14,18 18-14,-18-1 13,1-17-13,17-1 14,-18 19-14,18-36 13,-18 0-13,18 18 21,0-1-21,-17 36 13,17-35-13,0 17 14,0-17-14,0 17 13,0 1-13,0-1 14,17 1-14,1-1 14,-18 0-14,35 1 13,-17 17-7,17-18-6,-17 0 14,35 1-14,-18-19 13,18 19-13,-18-1 14,36-17-14,17 17 13,0-17-13,-17 35 14,17-35-14,18-18 14,-18 35-9,-17 0-5,-1 1 14,18-18-14,-17 17 13,-1 18 2,19-18-15,-19 18 14,1 0-14,-18-17 13,53 17-13,-36 0 14,1 0-9,-1-18-5,36 18 14,-18 0-14,-17 0 14,35 0-14,-18 0 13,0 0-13,-17 0 14,17 0-14,-35 0 14,0 0-14,-18 18 13,18-18-7,-36 0-6,36 17 13,-53 1-13,18 0 14,17-18-14,-35 17 14,36-17 0,-36 18-14,35-18 14,-35 17-14,17 1 13,1 0-7,0-1-6,-1 1 14,1 0-14,0 17 13,-1-35-13,19 18 14,-36 17-14,35-17 13,-35 17-13,35-18 14,-17 1-14,-18 17 14,17-35-9,-17 36-5,18-19 14,-18 1-14,18 0 13,-18-1-13,0 1 14,0 17-14,0-17 29,17-18-29,-17 17 14,0 1-9,0 0-5,0-1 14,0 1-14,0 0 14,0-1-14,0 1 13,0-1 2,-17 1-15,17 0 14,0-1-14,-36-17 13,36 18-7,-17-18-6,-1 18 13,0-18 2,1 17-15,-1 1 14,-17 0-14,17-18 13,1 17-13,-19 1 14,19-18-14,-19 18 20,1-1-20,0 1 14,17-18-14,-17 17 13,0 1-13,-1 0 14,19-18-14,-1 17 13,0-17-13,-17 18 14,18 0-14,-1-18 14,-17 0-9,17 17-5,0 1 14,1-18 1,-1 18-15,0-18 13,1 0-13,-1 0 14,1 17-14,-1-17 13,0 0-13,1 18 21,-1-18-7,0 0-14,1 0 14,-1 0-14,0 0 13,1 0 2,-1 17-15,1-17 14,-19 0 0,19 0-8,-1 0-6,0 18 13,-17 0 2,17-18 0,1 0-15,-1 0 13,-17 17 24,17-17-22,1 0-15,-1 0 13,0 0 18,1 0-1,-1 18-9,0-18 9</inkml:trace>
    </iact:actionData>
  </iact:action>
  <iact:action type="add" startTime="78417">
    <iact:property name="dataType"/>
    <iact:actionData xml:id="d1">
      <inkml:trace xmlns:inkml="http://www.w3.org/2003/InkML" xml:id="stk1" contextRef="#ctx0" brushRef="#br0">4198 6526 0,'0'-35'31,"18"17"-16,-1 1-14,19-54 14,-19 36-14,1-18 14,17 0-9,0-35 10,-17 35-15,35 18 13,-53-18-13,35 18 14,-17 17-14,-18 0 14,18 1 0,-18 34 139,0 1-138,0 17-1,0-17 1,0 0-15,0-1 13,0 1-7,17 35-6,-17-36 14,0 19-14,0-19 13,0 36-13,0-18 14,0-17-14,0 0 14,0-1-14,0 1 29</inkml:trace>
    </iact:actionData>
  </iact:action>
  <iact:action type="add" startTime="79672">
    <iact:property name="dataType"/>
    <iact:actionData xml:id="d2">
      <inkml:trace xmlns:inkml="http://www.w3.org/2003/InkML" xml:id="stk2" contextRef="#ctx0" brushRef="#br0">4374 6262 0,'18'0'53,"0"0"32,-1 0-1,1 0-68,0 0 46,-1 0-61,1 0 21,0 0-7,-1-18 1,1 18-15,-18-17 13</inkml:trace>
    </iact:actionData>
  </iact:action>
  <iact:action type="add" startTime="80953">
    <iact:property name="dataType"/>
    <iact:actionData xml:id="d3">
      <inkml:trace xmlns:inkml="http://www.w3.org/2003/InkML" xml:id="stk3" contextRef="#ctx0" brushRef="#br0">4498 9790 0,'18'0'15,"-18"35"1,0 0-15,0 0 13,0 18-7,0 0-6,0 0 14,0 18-14,17-18 13,-17 0-13,0-18 14,0 0-14,0 0 13,0 1-13,0-19 14,0 1 7,18-18-6</inkml:trace>
    </iact:actionData>
  </iact:action>
  <iact:action type="add" startTime="81594">
    <iact:property name="dataType"/>
    <iact:actionData xml:id="d4">
      <inkml:trace xmlns:inkml="http://www.w3.org/2003/InkML" xml:id="stk4" contextRef="#ctx0" brushRef="#br0">4604 9878 0,'17'0'22,"1"0"40,0 0-46,-1 0-10,-17 17 26,18 1-17,-18 0 1,0-1-1,0 1 8,-18 0-8,1-18 1,-19 17-15,19 1 14,-1-18 0,18 18 101,18-18-100,-1 0-10,19 17 10,-19-17-15,19 18 13,-36-1 18,17-17-31,-17 18 13,0 0 2,0 17-9,0-17-6,0-1 13,0 19-13,-17-1 14,17-18-14,-18 19 13,0-1-13,18 0 14,0-17-14,-17 0 14,-1-18-14,18 17 13,-18-17 24,1 0-37,-1 18 14,0-18 0,1 0 1,-1 0-15,1 0 14,-1 0-9</inkml:trace>
    </iact:actionData>
  </iact:action>
  <iact:action type="add" startTime="83368">
    <iact:property name="dataType"/>
    <iact:actionData xml:id="d5">
      <inkml:trace xmlns:inkml="http://www.w3.org/2003/InkML" xml:id="stk5" contextRef="#ctx0" brushRef="#br0">7955 7514 0,'18'0'37,"-1"0"-21,1 0-15,0 0 14,-1 0-14,19 0 13,-1 0-13,18 0 14,-18 0-14,18 0 13,18 0-13,-1 0 14,-17 0-8,18 0 8,-18 0-14,17 18 14,1-18-14,-1 0 13,1 0-13,-18 0 14,0 0-14,17 0 14,-17 0-14,0 17 13,0-17-7,35 0-6,-17 18 14,-18 0-14,-1-1 13,1 1-13,0-18 14,-17 0-14,16 18 13,-34-1-13,0-17 14,17 18-14,0 0 20,-17-1-20,35 1 14,-35-1-14,17-17 13,18 36-13,-36-19 14,1 1-14,17-18 14,-35 18 0,18-18-14,0 17 21,-1 1-7,1-18 1,-18 18-15,0-1 13,17 1 2,-17 0 0,18-18-15,-18 17 13,18-17-7,-18 18 8,0-1 1,0 1 15,0 0 23,0-1-39,-18-17 1,18 18-15,-18 0 14,1-1 0,-1 1 1,1 0-10,-1-18-5,0 17 14,18 1-14,-17-1 14,-1 1-14,-17-18 13,17 18-13,0-1 14,1 1 1,-1 0-15,-17-1 13,17 1-7,-17 0 8,35-1-14,-35-17 14,17 18-14,-17-1 14,17 19 0,-17-36-14,17 35 14,1-35-14,-36 18 13,35 17-7,0-35-6,-35 18 14,36-1-14,-18-17 13,-1 18-13,1 0 14,17-1 1,-17 1-15,17-1 13,-17-17-13,0 18 20,17 0-20,1-18 14,-19 17-14,19 1 14,-19-18-14,1 35 13,0-17-13,17-18 14,-17 18-14,0-1 13,-1-17-13,1 18 14,0-1-8,0 1-6,-1-18 13,19 18-13,-36-1 14,0-17-14,18 18 13,-1 17-13,-17-35 14,18 36-14,-36-19 14,54 18-14,-36-17 13,18 0-7,-1-1-6,-17 1 13,18-18 2,0 18-15,0 17 14,-18-35-14,17 35 13,1-17-13,0 0 14,0-1-14,17-17 14,0 18-9,-17-1-5,17-17 14,-17 18-14,35 0 13,-18-18-13,-17 0 14,35 17-14,-17-17 14,17 18-14,-18-18 13,0 0 8,18 18 10,0-54 99</inkml:trace>
    </iact:actionData>
  </iact:action>
  <iact:action type="add" startTime="85257">
    <iact:property name="dataType"/>
    <iact:actionData xml:id="d6">
      <inkml:trace xmlns:inkml="http://www.w3.org/2003/InkML" xml:id="stk6" contextRef="#ctx0" brushRef="#br0">7761 8908 0,'0'17'31,"0"1"-9,0 0-21,-18-1 14,18 18 0,-17-17-14,-1 17 14,18 1-14,-17 17 14,-1-18-14,0 18 13,1-18-13,-1 18 14,-17 0-9,17-18-5,-17 18 14,17-18-14,1 1 13,17-1 2,-18-35-15,18 18 14,53-18 270,-18 0-284,0 0 14,18 0-14,-17 0 13,-1 0-13,0-18 14,-17 18-8,-1 0 8,1 0-14,0 0 14,-18-18 0,17 18 1,19-17 0,-19-1 21,1 18 10,0 0 38,-18-18-69,17 18 15,-17-17-25,18-1-5</inkml:trace>
    </iact:actionData>
  </iact:action>
  <iact:action type="add" startTime="89217">
    <iact:property name="dataType"/>
    <iact:actionData xml:id="d7">
      <inkml:trace xmlns:inkml="http://www.w3.org/2003/InkML" xml:id="stk7" contextRef="#ctx0" brushRef="#br0">10089 14111 0,'-17'0'37,"-1"0"-21,-17 0 0,17 0-1,1 18-14,-1-18 14,0 17-9,1 1 10,-1 0-15,0-1 14,-17 1-14,18 17 13,-19 1-13,19-1 14,17-18-14,-18 36 13,0-35 2,1 0-9,17 17-6,0-17 13,17-18 64,1 0-71,0 0 9,17 0-15,0-18 13,0 0-13,1 18 14,17 0-14,-18 0 13,0 0-13,18 0 14,-35 0-14,-18-17 20,17 17-20,1 0 14,0 0 0,-1 0 17,1 0 6</inkml:trace>
    </iact:actionData>
  </iact:action>
  <iact:action type="add" startTime="90361">
    <iact:property name="dataType"/>
    <iact:actionData xml:id="d8">
      <inkml:trace xmlns:inkml="http://www.w3.org/2003/InkML" xml:id="stk8" contextRef="#ctx0" brushRef="#br0">11501 13705 0,'0'36'69,"17"-19"-54,-17 19-14,0-1 14,0 35-14,0-34 13,0 52-13,0-35 14,0 0 1,0-18-15,0 0 13,0-17 8,0-36 79,0-17-86,18 17-14</inkml:trace>
    </iact:actionData>
  </iact:action>
  <iact:action type="add" startTime="90946">
    <iact:property name="dataType"/>
    <iact:actionData xml:id="d9">
      <inkml:trace xmlns:inkml="http://www.w3.org/2003/InkML" xml:id="stk9" contextRef="#ctx0" brushRef="#br0">11536 13723 0,'17'0'46,"1"0"-14,0 0 5,-1 0-21,1 0 0,0 0-15,-1 18 13,1-1-13,0-17 20,-1 0-20,1 18 14,-18 0-14,35-1 14,-35 1-14,0 0 13,18-1-13,-1 1 14,-17-1 1,0 1 6,0 0-7,0-1-14,0 1 14,0 0 1,0-1-15,0 1 13,0 17 2,-17-35-15,17 18 20,-18-1-5,1 1-15,-1 0 13,0-18-13,1 17 14,-1 1-14,-35-18 14,35 0-14,1 18 13,-19-18-13,19 0 20,-1 0-20,1 0 14,-1 0 16,18-18 23,-18 0-23</inkml:trace>
    </iact:actionData>
  </iact:action>
  <iact:action type="add" startTime="92369">
    <iact:property name="dataType"/>
    <iact:actionData xml:id="d10">
      <inkml:trace xmlns:inkml="http://www.w3.org/2003/InkML" xml:id="stk10" contextRef="#ctx0" brushRef="#br0">10954 10918 0,'0'-17'62,"0"-18"-40,0 17-21,17 0 14,-17-17-14,18 17 13,-18-17-13,0 17 14,18 1-14,-18-36 14,17 18-14,1 17 13,-18-35-7,0 18-6,0-18 13,18 0-13,-1 0 14,1 0-14,0 0 14,-1 0-14,1 36 13,-18-19-13,17-17 14,-17 36-14,18-1 14,-18-17-9,18-18 10,17 18-15,-17-1 13,-1 1-13,1-18 14,-18 36-14,35-1 14,-17-17-14,-18-18 13,17 35-13,1-17 14,-18 0-9,18-1-5,17 19 14,-35-19-14,35-17 14,-17 18 0,0 0-14,-1 17 14,1 1-14,-1-19 14,1 1-14,0 17 13,-1-34-7,19 34-6,-36-17 13,35-1-13,-17 1 14,-1 17 1,1-17-15,0 17 13,-1 1-13,1-18 14,-1 17-14,1-17 13,17 17-7,-17 0-6,0 1 14,-1-19-14,19 1 13,-19 18 2,1-1-15,17 0 13,-35 1-13,18 17 14,-1-18-14,1 18 14,0-18-9,-1 1-5,1-1 14,0 18 16,-1 0 22,-17-18-52,18 18 45,-1 0-30,-17 18 0,18-18-1,-18 18-8,18-18-6,-18 17 13,0 1-13,0 17 14,35-35 1,-35 18-1,0 0-14,0-1 14,18 18-14,-1-17 13,-17 0-7,18 17-6,-18-17 14,0-1-14,0 19 13,18-36-13,-18 17 14,0 1-14,0-1 14,0 1-14,17-18 13,-17 18-13,0-1 14,0 1-9,0 17 10,0-17 0,0 0-15,0-1 13,0 1-13,0 0 14,0-1-14,0 1 29,0 17-23,0-17-6,0-1 13,0 1-13,0 0 14,0-1-14,0 1 13,0 0-13,0-1 14,0 36-14,0-35 14,0-1-14,0 1 13,0 17-7,0-17-6,0 0 14,0-1-14,0 1 13,0-1-13,0 1 14,0 0-14,0 17 13,0-17-13,0-1 14,-17 1-14,17 0 20,0-1-20,-18 1 14,18 17 0,0-17 1,0-1 0,-18 1-15,18 0 13,0-1 2,0 1 6,-17-18 9,17 18-30,0-1 14,0 1 16,0 0 23,-18-36 77,18 0-130</inkml:trace>
    </iact:actionData>
  </iact:action>
  <iact:action type="add" startTime="94352">
    <iact:property name="dataType"/>
    <iact:actionData xml:id="d11">
      <inkml:trace xmlns:inkml="http://www.w3.org/2003/InkML" xml:id="stk11" contextRef="#ctx0" brushRef="#br0">12100 9843 0,'0'17'147,"0"1"-146,0-1 13,0 1-13,0 0 14,0 17-14,0-17 13,0-1-7,0 19-6,0-1 14,0-18 16,18-17 85,-18-17-101,18-1-14,-18-17 14,17 35-8,1-18-6,-18 1 13,17-1-13,1 0 14,0 1-14,-18-1 13,17 18-13,1-18 14,0 1-14,-1-18 36,1 35 163,0 0-168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03T09:54:47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9382">
    <iact:property name="dataType"/>
    <iact:actionData xml:id="d0">
      <inkml:trace xmlns:inkml="http://www.w3.org/2003/InkML" xml:id="stk0" contextRef="#ctx0" brushRef="#br0">2893 11624 0,'17'0'254,"1"0"-239,0 18-14,17-18 14,0 0-14,1 0 13,-1 0-13,0 0 14,18 0-14,0 0 14,-18 0-14,18 0 13,0 0-7,0 0-6,18 0 13,-19 0-13,19 0 14,0 0 1,-19 0-15,37 0 13,-1 0-13,0 0 14,0 0-14,0 0 14,1 17-9,-19-17-5,36 0 14,-35 0-14,-1 0 13,-17 0-13,18 0 14,17 0-14,-35 0 14,17 0-14,-17 0 13,0 0-13,18 0 14,-18 0-9,17 0-5,-17 0 14,18 0-14,-18 0 14,-1 0-14,19 0 13,0 0 2,-19 0-15,1 0 14,18 0-14,17 0 13,-17 0-7,-1 0-6,18 0 13,18 0-13,-18 0 14,1 0-14,34 0 14,-52 0-14,35 0 13,-18 0-13,35 0 14,1-17-14,-36 17 13,53 0-7,-18 0-6,19 0 14,-1 0-14,-18 0 13,18 0-13,0 0 14,0 0-14,1 0 13,-1 0-13,-18 0 14,18 0-14,-53 0 20,54 0-20,-19 0 14,1-18-14,-19 18 14,36 0-14,-17 0 13,17 0-13,-17 0 14,17 0-14,-18 0 13,-35 0-13,18 0 14,-35 0-8,17 0-6,-18 0 13,-17 0-13,0 0 14,0 0-14,0 0 13,-18 0-13,1 0 14,-19 0-14,1 0 14,0-18 7</inkml:trace>
    </iact:actionData>
  </iact:action>
  <iact:action type="add" startTime="31518">
    <iact:property name="dataType"/>
    <iact:actionData xml:id="d1">
      <inkml:trace xmlns:inkml="http://www.w3.org/2003/InkML" xml:id="stk1" contextRef="#ctx0" brushRef="#br0">2858 10442 0,'0'36'53,"0"-19"-52,0 1 14,0 17-14,0 0 13,0 1-13,0-19 14,0 19-14,0-1 13,0 0-7,0-17-6,0-1 14,0 36-14,0-35 13,0 0-13,0-1 14,0 1-14,0-1 13,0 1-13,0 0 14,0-1 7,0 1-6,0 0 0</inkml:trace>
    </iact:actionData>
  </iact:action>
  <iact:action type="add" startTime="32847">
    <iact:property name="dataType"/>
    <iact:actionData xml:id="d2">
      <inkml:trace xmlns:inkml="http://www.w3.org/2003/InkML" xml:id="stk2" contextRef="#ctx0" brushRef="#br0">2946 10478 0,'35'0'116,"-17"0"-115,35 0 13,-1 0-13,19 0 14,0 0-14,17 0 13,0 0-13,0 0 14,-35-18-14,-18 18 20,18-18-20,-17 18 14,-19 0 0,1 0 86,-1 0 30,-17 18-115,0 0-15,18-1 14,-18 18-9,0 1 10,0-19-15,18 19 13,-18-19-13,0 1 14,0 0-14,0-1 14,0 1-14,0 17 13,0-17 8,0-1-6,0 19 0,17-36-15,-17 17 13,0 19 2,0-19 100,-17-17-94,-1 0-6,-17 0-1,17 0 1,-35 0-15,36-17 13,-19 17-13,19 0 14,-1 0 1,0 0-10,18-18-5,-17 18 14,-1 0 1,-17 0-1,0 0-14,17 0 14,-17 0-14,17 0 13,0 0-13,-17 0 14,17 0-8,1 0-6,-1 0 13,1 0 2,-1 0-1,0 0 1,1 0-15,-1 0 14,0 0-14,1 18 13,-1-18-7,-17 0-6,17 17 13,1-17-13,-1 0 14,0 0 1,1 18-1,-1-18 1,0 0 6,18 17-6,0 1 131</inkml:trace>
    </iact:actionData>
  </iact:action>
  <iact:action type="add" startTime="34925">
    <iact:property name="dataType"/>
    <iact:actionData xml:id="d3">
      <inkml:trace xmlns:inkml="http://www.w3.org/2003/InkML" xml:id="stk3" contextRef="#ctx0" brushRef="#br0">3281 10848 0,'-35'0'138,"17"18"-123,-17-1 17,17-17-17,18 18 1,0-1-15,-35 1 20,35 0-5,-36-1-15,36 19 13,-17-36-13,17 17 14,-18-17 0,1 36-14,-1-36 14,18 17 1,-18-17-10,18 18-5,-17-18 14,17 18 16,17-18 54,1 17-70,0-17-14,17 18 14,18-1-14,-18-17 14,0 18-14,1-18 20,-1 18-20,-18-18 13,1 0 2,0 0-15,-1 0 29,1 0 1,0 0-24,-1-18 9,1 0 30,-18 1 8,0-1-38,0 1-1,0-1 1,0 0-15,0 1 13,0-19-13,0 19 21,0-1-21,0 0 13,0 1 2,0-1 153</inkml:trace>
    </iact:actionData>
  </iact:action>
  <iact:action type="add" startTime="36806">
    <iact:property name="dataType"/>
    <iact:actionData xml:id="d4">
      <inkml:trace xmlns:inkml="http://www.w3.org/2003/InkML" xml:id="stk4" contextRef="#ctx0" brushRef="#br0">9966 10442 0,'0'18'53,"0"35"-52,-18 0 14,18 53-14,-17-1 13,17 1-13,0 35 14,0-17-14,0-18 13,0 17-13,0 1 14,0-72-14,0-16 20,0-19-20,0 1 14,0-36 116,0 1-115,0-1 0,0-17-15,0 17 20</inkml:trace>
    </iact:actionData>
  </iact:action>
  <iact:action type="add" startTime="37838">
    <iact:property name="dataType"/>
    <iact:actionData xml:id="d5">
      <inkml:trace xmlns:inkml="http://www.w3.org/2003/InkML" xml:id="stk5" contextRef="#ctx0" brushRef="#br0">10072 10619 0,'17'0'169,"19"0"-168,-1 0 0,18 0 12,0 0-12,17 0 14,1 0 1,52 0-10,-34 0-4,-19 0-1,36 0 14,-18 0 1,-35 0-15,0 0 13,-18 0-13,1-18 14,-19 18-14,-17 18 252,-17-18-237,-1 17-15,18 1 13,0 17-13,0 0 14,-35-17-14,35 17 14,-18 1-14,0-19 13,1 19-7,17-19-6,0 1 13,0 17 2,-18-17 0,18-1-15,-18 1 13,18 0 2,0-1-15,-17 1 20,17 0 41,-18-18-30,-17 0-26,17 0 10,-17 0 0,0 0-15,17 0 13,-17 0-13,0 0 14,-1 0 0,-17 0-14,18 0 14,0 0-8,0 0-6,-18 0 13,-18 0-13,0 0 14,1 17-14,-18-17 13,0 0-13,17 0 14,-35 0-14,36 0 14,34 0-14,1 0 13,0 0-7,-1 0-6,1 0 14,18 18 0,-1-18-14,18 18 29,-18-18-29,1 0 36,34 0 95</inkml:trace>
    </iact:actionData>
  </iact:action>
  <iact:action type="add" startTime="39654">
    <iact:property name="dataType"/>
    <iact:actionData xml:id="d6">
      <inkml:trace xmlns:inkml="http://www.w3.org/2003/InkML" xml:id="stk6" contextRef="#ctx0" brushRef="#br0">10301 11165 0,'-18'0'37,"1"0"-21,-18 0 0,17 0-15,0 0 13,-17 0-13,-18 0 14,35 0-14,-17 18 20,18 0-20,-1-18 14,18 17 0,0 1-14,0 0 99,18-18-85,-1 0-14,36 17 14,-18-17-14,1 36 13,17-36-13,-1 17 14,37 1-8,-36-1 8,0-17-14,17 18 0,1-18 13,-18 0-13,-18 0 13,18 0-13,-36 0 14,19 0-14,-19-18 14,1 1 0,0 17 8,-18-18 8,-18 18 38,18-17-54,-18 17-14,-17-18 14,-18-17-14,18 17 14,0 0-14,17 1 13,-17 17 2,17-18-10,0 18-5,-17-18 14,17 18 1,1-17-1,-1 17-14,-17 0 14,17 0 1,1 0-1,-1 0-8,0 0 8,1 0 1,-1 0 0,0 0-15,1 0 29</inkml:trace>
    </iact:actionData>
  </iact:action>
  <iact:action type="add" startTime="41110">
    <iact:property name="dataType"/>
    <iact:actionData xml:id="d7">
      <inkml:trace xmlns:inkml="http://www.w3.org/2003/InkML" xml:id="stk7" contextRef="#ctx0" brushRef="#br0">10442 11430 0,'0'18'100,"0"17"-85,0-17-14,0-1 14,0 18-14,0-17 14,0 0 0,0 17-8,0-17 24,0-1 0</inkml:trace>
    </iact:actionData>
  </iact:action>
  <iact:action type="add" startTime="43598">
    <iact:property name="dataType"/>
    <iact:actionData xml:id="d8">
      <inkml:trace xmlns:inkml="http://www.w3.org/2003/InkML" xml:id="stk8" contextRef="#ctx0" brushRef="#br0">3316 11289 0,'0'18'31,"18"-18"-16,-1 17-14,1 18 14,-18 1-14,0-1 14,18-17-9,-18 17-5,0-17 14,0-1 0,0 1-14,0-1 14,0 1-14,0 0 29,0-1-29,0 1 21,17-18-7</inkml:trace>
    </iact:actionData>
  </iact:action>
  <iact:action type="add" startTime="44742">
    <iact:property name="dataType"/>
    <iact:actionData xml:id="d9">
      <inkml:trace xmlns:inkml="http://www.w3.org/2003/InkML" xml:id="stk9" contextRef="#ctx0" brushRef="#br0">3457 12047 0,'0'18'153,"0"17"-137,0-17-1,0 0-14,0 17 14,0-18-14,0 19 14,0-19-14,0 19 13,0-1-13,-17 0 14,17 1-9,0-19-5,0 18 14,0-17-14,0 17 29,0-17-29,0 17 14,0-17 1,0 0-15,0-1 13,0 18-7,0-17-6,0 0 13,0 17-13,0-17 14,0 17-14,0-17 14,0 17-14,0-18 13,0 19-13,0-19 14,0 19-14,0-19 14,0 1-9,0 17-5,0 1 14,0-1-14,0-18 13,0 1-13,0 17 14,0-17 1,0 0-15,0-1 13,0 1-13,0 0 14,0-1-9,0 18-5,0-17 14,0 0-14,0-1 14,0 1-14,-18 0 13,18 17-13,0-17 14,0-1-14,0 1 13,0-1-13,0 1 14,0 17-8,0-17-6,0 0 13,0 17-13,0-17 14,0 17 1,0-17-1,0-1 16,0 1-8,0-1-22,0 1 13,0 0 2,0-1-1,0 1 1,0 0 6,0-1 9,0 1-15</inkml:trace>
    </iact:actionData>
  </iact:action>
  <iact:action type="add" startTime="46495">
    <iact:property name="dataType"/>
    <iact:actionData xml:id="d10">
      <inkml:trace xmlns:inkml="http://www.w3.org/2003/InkML" xml:id="stk10" contextRef="#ctx0" brushRef="#br0">10160 12065 0,'0'0'1,"0"35"145,0 1-145,0-1 13,0 18-13,0 17 14,0 1-14,0-1 14,0 36-9,0-53-5,0 35 14,0-17-14,0-1 13,0-17-13,0 18 14,0-18-14,0 17 14,0-17 0,0 0-14,0-17 14,18 16-9,-18-16-5,0 17 14,0-18-14,0-17 14,0-1-14,0 18 13,17-17-13,-17 0 14,0 17-14,0-17 13,0-1-13,0 1 14,18 0-8,-18-1-6,0 1 13,0 0 2,0-1 0</inkml:trace>
    </iact:actionData>
  </iact:action>
  <iact:action type="add" startTime="48334">
    <iact:property name="dataType"/>
    <iact:actionData xml:id="d11">
      <inkml:trace xmlns:inkml="http://www.w3.org/2003/InkML" xml:id="stk11" contextRef="#ctx0" brushRef="#br0">3493 12277 0,'17'0'131,"1"0"-115,-1 0-15,19 0 20,17 0-20,0 0 13,17 0-13,1 0 14,17 0-14,18 17 14,-18-17-14,18 0 13,-36 0-13,18 0 14,1 0-14,-19 18 14,1-18-9,-1 0-5,-17 0 14,0 0-14,0 18 13,0-18-13,18 0 14,-36 0-14,35 0 14,19 17-14,-19-17 13,1 18-13,-1-18 14,36 0-9,-18 18 10,0-18-15,1 0 14,-19 0-14,54 17 13,-54-17-13,18 35 14,1-35-14,-19 0 14,-17 18-14,18-18 13,34 18-7,-52-18-6,18 17 13,35 1-13,-53-18 14,17 18-14,1-1 14,35-17-14,-36 18 13,36 0-13,-18-1 14,36 1-14,-1-18 20,-17 17-20,0-17 0,17 0 13,1 0 1,-36 0-14,35 0 14,-34 0-14,34 18 13,1-18-13,-36 0 14,18 0-14,-36 18 14,1-18-9,35 0-5,-54 0 14,19 0-14,-18 0 14,0 0-14,17 0 13,-17 0-13,18 0 14,-18 0-14,35 0 13,-17 17-13,17-17 14,-18 0-9,19 0-5,-37 0 14,1 0-14,-17 0 14,-1 0-14,-17 0 13,-1 0 2,1 0 15,-1 0-24,19 0 8,-19 0 1,1 0 0,0 0-15,-1 0 13,1 0 40</inkml:trace>
    </iact:actionData>
  </iact:action>
  <iact:action type="add" startTime="50053">
    <iact:property name="dataType"/>
    <iact:actionData xml:id="d12">
      <inkml:trace xmlns:inkml="http://www.w3.org/2003/InkML" xml:id="stk12" contextRef="#ctx0" brushRef="#br0">9790 12541 0,'35'18'100,"-17"-18"-84,-1 0-15,1 18 13,-1-18 2,1 17-10,17 1 10,1-1 0,-19-17-15,1 18 13,17 0-13,-17-18 14,-18 17 38,-53-17 264,0 18-316,-35 0 13,35-18-13,-18 35 14,-17-17-14,53-1 14,0 18 0,-1-17-8,19-18-6,-1 18 13,18-1-13,-18-17 14,18 36 1,-17-36-1,-1 0 54</inkml:trace>
    </iact:actionData>
  </iact:action>
  <iact:action type="add" startTime="52206">
    <iact:property name="dataType"/>
    <iact:actionData xml:id="d13">
      <inkml:trace xmlns:inkml="http://www.w3.org/2003/InkML" xml:id="stk13" contextRef="#ctx0" brushRef="#br0">10125 12894 0,'-36'0'131,"1"0"-130,0 0 14,-36 18-14,18-18 13,1 0-13,-19 35 14,0-35-14,18 35 20,1-35-20,-19 18 14,18 0-14,0-1 13,-35 18-13,35-17 14,0 0-14,-35-1 14,35 1-14,-18 17 13,-17-17-13,18-18 14,-18 18-9,-1-1-5,-16 18 14,34-35-14,0 18 14,1 0-14,-18-18 13,35 17-13,0-17 14,0 0-14,0 0 14,0 0-14,-17 0 20,17 0-20,0 0 13,-18 0-13,-17 18 14,0 0-14,0-1 14,-18 1-14,-18 0 13,1-1-13,35-17 14,-36 0-14,1 18 13,17-18-7,-53 17-6,53-17 14,-17 18-14,-18-18 13,17 0-13,1 0 14,17 0-14,0 0 13,35 0-13,19 18 14,-1-18-14,17 0 20,1 0-20,0 0 0,0 17 13,-1-17 1,19 0-14,-19 0 14,1 0-14,0 0 14,-18 0-14,18 0 13,17 0-13,-17 0 14,-18 0-8,17 0-6,1 0 13,18 0-13,-19 0 14,19 0-14,-19 0 13,1 0 2,17 0-15,1 0 14,-1 0-14,-17 0 13,0 0-7,-1 18-6,-17-18 13,18 0-13,-18 18 14,0-18-14,0 0 14,-17 0 0,-36 17-14,35-17 14,1 18-14,-1-18 13,18 0-7,-17 18-6,-1-18 14,36 0-14,0 0 13,17 17-13,-17-17 14,17 0-14,1 0 14,-1 0 0,0 0 1,1 0 6,-1 0 9,0 0 23,1 0-7</inkml:trace>
    </iact:actionData>
  </iact:action>
  <iact:action type="add" startTime="53966">
    <iact:property name="dataType"/>
    <iact:actionData xml:id="d14">
      <inkml:trace xmlns:inkml="http://www.w3.org/2003/InkML" xml:id="stk14" contextRef="#ctx0" brushRef="#br0">3669 13406 0,'0'0'1,"-18"17"13,-17 1-13,0-18 14,17 17-14,0 1 13,-34 0-7,34-1-6,0 1 14,1-18-14,-1 18 13,18-1-13,-18-17 14,1 18 38,-1-18-6,0 0-46,18 18 214,18-18-199,0 0 0,17 0-10,-17 0 10,17 17-15,-17 1 14,-1-18-14,1 18 13,17-18-13,-17 17 14,35-17-14,-36 35 13,36-17-13,-18-18 14,18 35-9,36-35-5,-37 18 14,-34-18-14,17 0 14,-17 0 0,0 0 1,-1 0 185</inkml:trace>
    </iact:actionData>
  </iact:action>
  <iact:action type="add" startTime="56918">
    <iact:property name="dataType"/>
    <iact:actionData xml:id="d15">
      <inkml:trace xmlns:inkml="http://www.w3.org/2003/InkML" xml:id="stk15" contextRef="#ctx0" brushRef="#br0">5327 11007 0,'0'-18'37,"-18"18"-5,1 0-17,-1 0 7,0 0-21,-17 0 30,17 18-16,18-1 1,0 1 0,0 0-15,-17-1 20,17 1-6,0 0 1,0-1-15,17 1 29,1 17-14,-18-17-15,35 17 20,-35-17-5,18-18-15,-18 17 13,18-17-13,-18 18 30,17-18-30,1 0 13,0 0 2,-1 18-10,19-18-5,-19 0 14,1 0 1,-1 0-15,1 0 29</inkml:trace>
    </iact:actionData>
  </iact:action>
  <iact:action type="add" startTime="58486">
    <iact:property name="dataType"/>
    <iact:actionData xml:id="d16">
      <inkml:trace xmlns:inkml="http://www.w3.org/2003/InkML" xml:id="stk16" contextRef="#ctx0" brushRef="#br0">5715 10971 0,'-18'0'1,"18"-17"13,-35 17 2,17 0-10,1-18 10,-18 18-15,17 0 60,0 0-60,18 18 14,0-1 7,0 1 25,0 0-9,0-1-23,0 1 17,18-18-31,0 18 13,-1-18 2,-17 17-15,0 1 14,18 0-9,-1-18 10,-17 17-1,0 1 1,0-1 0,0 1-1,18-18-14,-18 18 20,18-18-20,-18 17 14,0 1 16,0 0 16,-18-18-40,0 0 24,-17 0-15,18 17-15,-1-17 29,0 0-29</inkml:trace>
    </iact:actionData>
  </iact:action>
  <iact:action type="add" startTime="59942">
    <iact:property name="dataType"/>
    <iact:actionData xml:id="d17">
      <inkml:trace xmlns:inkml="http://www.w3.org/2003/InkML" xml:id="stk17" contextRef="#ctx0" brushRef="#br0">5909 10989 0,'0'18'115,"0"-1"-114,0 36 14,0-17-14,0-19 14,0 1-14,0 17 13,0-17 2</inkml:trace>
    </iact:actionData>
  </iact:action>
  <iact:action type="add" startTime="60527">
    <iact:property name="dataType"/>
    <iact:actionData xml:id="d18">
      <inkml:trace xmlns:inkml="http://www.w3.org/2003/InkML" xml:id="stk18" contextRef="#ctx0" brushRef="#br0">5909 11060 0,'18'0'106,"-1"35"-90,1-35 0,-18 18-15,35-18 13,-17 17-13,0 1 14,-1-18 70,1 0-54,-1 0 7,-17-18-37,36 1 13,-36-1 2,17 0-15,-17 1 14,18-1 0,0 18 1,-18-18 6,17 1-6,-17-1-1,18 18 1,-18-18-1,18 18-14,-18 18 137,0 0-123,0-1-14,0 19 14,0-1-14,0 0 13,0 0-13,0 1 14,0-1-14,17-35 14,-17 18-9,0-1-5,0 1 14,18-18 16,-1 0 123</inkml:trace>
    </iact:actionData>
  </iact:action>
  <iact:action type="add" startTime="61678">
    <iact:property name="dataType"/>
    <iact:actionData xml:id="d19">
      <inkml:trace xmlns:inkml="http://www.w3.org/2003/InkML" xml:id="stk19" contextRef="#ctx0" brushRef="#br0">6473 11342 0,'0'-18'69,"0"1"-54,0-1-14,0 0 14,0 1-14,0-19 13,0 19-13,18-1 14,-18-17-14,18 17 14,-18-17-14,0 0 13,0-1-7,17 36-6,1-17 13,-18-19-13,0 19 14,18-1 1,-18 0-1,17 1 54,1 17 32,-18 17-100,0 19 13,0-19 2,35 1-15,-35 35 14,0-35-14,0-1 13,18 19-7,-18-19-6,18-17 13,-18 35-13,17-35 14,-17 18 1,0 0-1,0-1 54,0 1-68,0 0 29,18-18-29,-18 17 14</inkml:trace>
    </iact:actionData>
  </iact:action>
  <iact:action type="add" startTime="62935">
    <iact:property name="dataType"/>
    <iact:actionData xml:id="d20">
      <inkml:trace xmlns:inkml="http://www.w3.org/2003/InkML" xml:id="stk20" contextRef="#ctx0" brushRef="#br0">6544 11183 0,'0'-18'84,"18"18"-62,-1 0-21,1 0 14,17 0-14,1 0 14,-1-17-14,-18 17 13,1-18-13</inkml:trace>
    </iact:actionData>
  </iact:action>
  <iact:action type="add" startTime="63543">
    <iact:property name="dataType"/>
    <iact:actionData xml:id="d21">
      <inkml:trace xmlns:inkml="http://www.w3.org/2003/InkML" xml:id="stk21" contextRef="#ctx0" brushRef="#br0">7303 10601 0,'0'35'62,"0"1"-46,-53 34-15,35 18 13,-35 36-7,0-18-6,18 17 13,0-52-13,-1 17 14,19-35-14,17-18 14,-18-17-14,18-1 13,0 1 2,0-36 138,0 1-123</inkml:trace>
    </iact:actionData>
  </iact:action>
  <iact:action type="add" startTime="64302">
    <iact:property name="dataType"/>
    <iact:actionData xml:id="d22">
      <inkml:trace xmlns:inkml="http://www.w3.org/2003/InkML" xml:id="stk22" contextRef="#ctx0" brushRef="#br0">7444 11077 0,'0'0'1,"0"-17"44,-18 17-22,0 0-8,1 0 16,-1 0-30,-17 0 14,17 0 1,1 17-10,17 1-5,-18-18 14,18 35-14,-18-35 13,18 18-13,-17-1 14,17 1-14,-18 0 14,18-1-14,0 1 13,0 0 2,0-1 37,0 1 1,18-18-53,-1 0 13,1 0 2,0 0-15,-1 0 14,1 0 0,17 18-14,-17-18 14,-1 0-14,19 0 14,-19 0-9,1 0 10,0 0-1,-1 0 17</inkml:trace>
    </iact:actionData>
  </iact:action>
  <iact:action type="add" startTime="65230">
    <iact:property name="dataType"/>
    <iact:actionData xml:id="d23">
      <inkml:trace xmlns:inkml="http://www.w3.org/2003/InkML" xml:id="stk23" contextRef="#ctx0" brushRef="#br0">7585 10936 0,'0'18'115,"17"-18"-108,-17 17-6,0 36 14,0 0-14,0 18 13,18 17-13,-18-35 14,0 0-14,0 0 13,0-36-13,0 1 14,0-36 155,0 1-155,0-1-14,0 0 14,0 1-14,0-18 20,0 17-20</inkml:trace>
    </iact:actionData>
  </iact:action>
  <iact:action type="add" startTime="65958">
    <iact:property name="dataType"/>
    <iact:actionData xml:id="d24">
      <inkml:trace xmlns:inkml="http://www.w3.org/2003/InkML" xml:id="stk24" contextRef="#ctx0" brushRef="#br0">7620 11007 0,'18'0'46,"17"0"-30,-17 0 0,-1 0-1,1 0-8,-18 17 8,17 1 17,1 0-17,0-1 1,-1 1 0,-17 0 6,0-1 40,0 1-40,0-1-6,0 19 0,-17-19-1,17 1 1,0 0 0,-18-1 6,0 1-7,1 0-14,-1-18 14,1 17 1,-1 1-1,0-18 1,1 0 6,17 17-6,-18-17-15,0 0 13</inkml:trace>
    </iact:actionData>
  </iact:action>
  <iact:action type="add" startTime="72406">
    <iact:property name="dataType"/>
    <iact:actionData xml:id="d25">
      <inkml:trace xmlns:inkml="http://www.w3.org/2003/InkML" xml:id="stk25" contextRef="#ctx0" brushRef="#br0">3475 12277 0,'0'17'169,"-18"1"-138,1-18-30,-1 18 14,0-18 0,18 35-14,-17-35 14,17 18-14,-18-1 20,18 1 73,35-1-88,1-17-5,34 18 14,-17-18-14,0 0 14,0 0-14,-18 18 13,-35-1 71,-17 1-54,-1 0 1,0-18-26,18 17 10,-17-17-15,17 18 13,-18-18 2,0 18 0,1-1 21,-1-17-21,0 0 15,1 0-30,17 18 14,-18-1 154,1 1-122,-1-18-25,18 18 25,0-1-31,-35-17 0,35 18 84,-18 0-47,18-1-6,0 1 38,18-18-70,-1 0 1,19 0-9,-19 0 8,-17 18 32,0-1-9,0 1-22,-17-18-1,-1 17-14,0 19 14,1-36-14,17 17 13,-18 1-13,18 0 14,0-1 208,0 1-192,0 0 0,18-18-15,-1 0-15,1 17 14,17 1-9,-17 0-5,17-18 14,-35 17-14,18-17 13,-18 18 33,0-1-25,-36 1-21,36 0 14,-35 17-14,18-35 14,17 18 0,-18-18 1,18 17 0,-18 1 37,1 0-22,17-1 7,0 1-22,0-1 15,0 1 54,0 0-39,0-1-23,0 1-8,0 0-14,0 17 14,0-17 16,0-1 54,17-17-84,-17 18 13,0-1 2,0 1 0,0 0 6,0-1 9,0 1-30,0 0 14,0-1 0,0 1 8</inkml:trace>
    </iact:actionData>
  </iact:action>
  <iact:action type="add" startTime="77406">
    <iact:property name="dataType"/>
    <iact:actionData xml:id="d26">
      <inkml:trace xmlns:inkml="http://www.w3.org/2003/InkML" xml:id="stk26" contextRef="#ctx0" brushRef="#br0">2170 12594 0,'-18'0'84,"-17"0"-68,17 0-15,0 18 13,1-1-13,-1 1 14,-17 0-14,-18-1 14,35 19-14,-17-36 13,0 17-13,35 1 20,-36 0-20,36 17 14,-17-18-14,17 1 14,-18 0-14,18-1 13,0 1-13,0 0 14,0-1 1,0 1-1,0 0 7,18-1-6,-1-17 0,-17 36-1,18-36-14,0 17 14,-1 1-14,1-1 20,0-17-20,17 18 14,-17 0-14,-1-18 13,18 0-13,-17 0 14,17 0-14,-17 0 13,17 0-13,-17 0 14,0 0 7,-18-18-21,0 0 14,0 1 1,0-1-1,0 1 16,-18-1 23,0 18-53,18-18 13,-17 18-13,-1-17 14,0 17 23,1 0-22,17-18-15,-18 18 13,0 0 2,1 0-1,-1-18 1,1 18 22,-1 0-22</inkml:trace>
    </iact:actionData>
  </iact:action>
  <iact:action type="add" startTime="78841">
    <iact:property name="dataType"/>
    <iact:actionData xml:id="d27">
      <inkml:trace xmlns:inkml="http://www.w3.org/2003/InkML" xml:id="stk27" contextRef="#ctx0" brushRef="#br0">2469 12541 0,'0'0'1,"-17"36"13,-18-36-13,17 17 14,0 1-14,1-18 20,-1 35-20,0-17 13,-17-1-13,17 1 14,1 0-14,-19-1 14,36 1-14,-35 0 13,18 17-13,-1-18 14,18 1-14,-18-18 14,54 0 138,-19 0-152,1 0 14,-1 0-14,36 0 14,-17 0-14,17 0 13,-18 0-7,18 0-6,0 0 13,0 0-13,0 0 14,-1 0-14,-16 0 14,17 0-14,-36 0 13,19 0-13,-19 0 14,-17-18 7,18 18 9,0 0 1,-18-17 99</inkml:trace>
    </iact:actionData>
  </iact:action>
  <iact:action type="add" startTime="79814">
    <iact:property name="dataType"/>
    <iact:actionData xml:id="d28">
      <inkml:trace xmlns:inkml="http://www.w3.org/2003/InkML" xml:id="stk28" contextRef="#ctx0" brushRef="#br0">2487 12559 0,'0'35'100,"0"0"-99,0 18 13,0 0-13,0 18 14,0-18-14,0 17 14,0-34-14,0-1 13,0-17-13,0-1 20,18-17-5,-18-17 147,35-1-141,0-17-21,1-1 14,-1 1-14</inkml:trace>
    </iact:actionData>
  </iact:action>
  <iact:action type="add" startTime="80494">
    <iact:property name="dataType"/>
    <iact:actionData xml:id="d29">
      <inkml:trace xmlns:inkml="http://www.w3.org/2003/InkML" xml:id="stk29" contextRef="#ctx0" brushRef="#br0">2910 12488 0,'18'36'93,"-18"-1"-86,18 0 8,-18 0-14,0 1 14,0 17-14,17-36 14,-17 1-14,18 17 13,-18 0-13,0-17 14,18-18 1,-18 18-10</inkml:trace>
    </iact:actionData>
  </iact:action>
  <iact:action type="add" startTime="81350">
    <iact:property name="dataType"/>
    <iact:actionData xml:id="d30">
      <inkml:trace xmlns:inkml="http://www.w3.org/2003/InkML" xml:id="stk30" contextRef="#ctx0" brushRef="#br0">2928 12559 0,'35'0'69,"-17"0"-54,0 0 1,-1 0-15,1 0 13,0 0 2,-1 0 22,-17 18-23,18-18 1,-18 17 0,0 1-1,0-1 1,-18 1-10,1 0 10,17 17-15,-36-17 14,36-1-14,-35 1 13,17-18 55,1 0-37,-1 0-1,36 0 69,17 0-84,-17 0-10,-1 0 10,36 0-15,-18-18 14,1 18 0,-19 0 39,-17 18-7,0 0-32,0-1 1,0 1-1,0-1-8,0 1-6,0 17 14,0-17 16,0 0 16,-35-18-25,35 17-21,-18-17 13,1 0-13,-1 0 14,1 0-14,-1 0 14,0 18 0,1-18 23,-1-18 94</inkml:trace>
    </iact:actionData>
  </iact:action>
  <iact:action type="add" startTime="94942">
    <iact:property name="dataType"/>
    <iact:actionData xml:id="d31">
      <inkml:trace xmlns:inkml="http://www.w3.org/2003/InkML" xml:id="stk31" contextRef="#ctx0" brushRef="#br0">5062 9560 0,'0'18'31,"0"0"-16,0 17 1,-17 18-15,17 0 14,0 0-14,0 0 13,-18-18-7,18 18-6,0-18 13,0-17-13,0 17 14,0-17-14,0-1 14,0 1 16</inkml:trace>
    </iact:actionData>
  </iact:action>
  <iact:action type="add" startTime="95463">
    <iact:property name="dataType"/>
    <iact:actionData xml:id="d32">
      <inkml:trace xmlns:inkml="http://www.w3.org/2003/InkML" xml:id="stk32" contextRef="#ctx0" brushRef="#br0">5239 9648 0,'0'18'31,"0"0"-16,0-1 1,0 1-15,0 0 14,0-1-9,0 1-5,0 17 14,0 1 0,0-19 1,17-17-15,-17 18 14,18-18 0,0 0 7,-1 0 10,1 0-17,0-18 1,-1 1 0,-17-1 6,0 0-7,0 1 17,0-1-17,0 0-14,0 1 14,0-1 7,0 0-6,-17 1-15,-1 17 13,0-18-13,1 0 14,-1 18-14,18-17 14,-18-1 0</inkml:trace>
    </iact:actionData>
  </iact:action>
  <iact:action type="add" startTime="96489">
    <iact:property name="dataType"/>
    <iact:actionData xml:id="d33">
      <inkml:trace xmlns:inkml="http://www.w3.org/2003/InkML" xml:id="stk33" contextRef="#ctx0" brushRef="#br0">5662 9648 0,'0'0'1,"-18"0"0,1 0 12,-1 0 3,1 0 22,-1 0 8,18 18-30,0 0 6,0-1-21,0 1 14,-18 0-14,18 17 14,0-17-14,0 17 13,0-17 2,0-1-15,0 1 13,0-1-13,18-17 14,-18 18-8,0 0-6,18-18 13,-1 17 2,1-17-15,-1 0 13,1 0 2,17 0 0,-35 18-1,18-18-8,0 0 8,-1 0 1,1 0 0,-18-18-1,0 1 16,0-1-24,0 0-6,0 1 14,0-1-14,0 1 13,0-1 2,0 0-15,0 1 14,0-1 0,0 0-14,-18 18 14,18-17-9,0-1 10,-17 18 0,-1 0 15</inkml:trace>
    </iact:actionData>
  </iact:action>
  <iact:action type="add" startTime="97575">
    <iact:property name="dataType"/>
    <iact:actionData xml:id="d34">
      <inkml:trace xmlns:inkml="http://www.w3.org/2003/InkML" xml:id="stk34" contextRef="#ctx0" brushRef="#br0">5909 9648 0,'18'0'115,"-18"18"-99,17 17 0,-17-17-15,0 0 13,0-1-7,0 1-6,18 0 13,-18-1 2,0 1 15,0 0 54</inkml:trace>
    </iact:actionData>
  </iact:action>
  <iact:action type="add" startTime="98303">
    <iact:property name="dataType"/>
    <iact:actionData xml:id="d35">
      <inkml:trace xmlns:inkml="http://www.w3.org/2003/InkML" xml:id="stk35" contextRef="#ctx0" brushRef="#br0">5962 9701 0,'18'18'131,"-1"-18"-109,-17 18-21,18-18 14,0 17 0,-1-17 1,1 0-15,-1 0 14,1 0 0,0 0 7,-1 0 41,-17-17-47,18 17 6,-18-18-21,18 18 13,-1-18-13,1 18 14,-18-17 1,18 17 84,-18 17-69,0 1-9,17 0-6,1 17-15,-18-17 14,0-1-14,0 1 13,0 17-13,0 0 14,0-17-14,0 0 13,0-1-13,0 1 14,17 0-8,-17 17 8,18-35-14,-18 18 14,0-1 0,18-17 133,-18-17-95,0-19-37</inkml:trace>
    </iact:actionData>
  </iact:action>
  <iact:action type="add" startTime="99789">
    <iact:property name="dataType"/>
    <iact:actionData xml:id="d36">
      <inkml:trace xmlns:inkml="http://www.w3.org/2003/InkML" xml:id="stk36" contextRef="#ctx0" brushRef="#br0">6632 9772 0,'18'0'84,"0"18"-83,-1-18 14,18 0-14,1 0 13,17 0-13,0 0 14,35 17-14,-35 1 14,0-18-14,-36 0 20,1 0-20,-1 0 29</inkml:trace>
    </iact:actionData>
  </iact:action>
  <iact:action type="add" startTime="100366">
    <iact:property name="dataType"/>
    <iact:actionData xml:id="d37">
      <inkml:trace xmlns:inkml="http://www.w3.org/2003/InkML" xml:id="stk37" contextRef="#ctx0" brushRef="#br0">7038 9754 0,'0'18'131,"18"0"-130,17-1 29,-35 1-14,17-18-10,-17 18 88,-17-1-72,-1-17-6,1 18 0,-1-18 15,18 17-30,0 1 14,18-18 107</inkml:trace>
    </iact:actionData>
  </iact:action>
  <iact:action type="add" startTime="101255">
    <iact:property name="dataType"/>
    <iact:actionData xml:id="d38">
      <inkml:trace xmlns:inkml="http://www.w3.org/2003/InkML" xml:id="stk38" contextRef="#ctx0" brushRef="#br0">7549 9684 0,'0'17'115,"18"-17"-99,-18 36-15,18-19 14,-18 19-14,0-1 13,0-17-13,0 17 14,0 0-14,0 18 14,0 0-9,17-35 10,-17-1-15,0 1 13,0-1 2,18-17 116,17-17-110</inkml:trace>
    </iact:actionData>
  </iact:action>
  <iact:action type="add" startTime="102326">
    <iact:property name="dataType"/>
    <iact:actionData xml:id="d39">
      <inkml:trace xmlns:inkml="http://www.w3.org/2003/InkML" xml:id="stk39" contextRef="#ctx0" brushRef="#br0">8079 9648 0,'-18'0'1,"0"0"13,18-17 8,-17 17-21,-19 0 14,19 0 1,-18 0-1,17 0 1,-17 17-15,17 1 13,0 0 2,1-1-10,-1 1-5,18 0 14,-18-1-14,1 19 14,17-19 0,-18 1 1,18 0-15,0-1 14,0 1-14,0 17 20,0-17-6,-18-18-14,18 35 14,0-17 1,0 17-1,0-17 1,18-18 0,-18 17-10,18-17 10,-1 0-15,1 0 13,17 0 2,-17 0 0,0 0-15,-1 0 13,1 0-13,17 0 20,-17 0-5,-1 0 0,1 0-1,0 0 1</inkml:trace>
    </iact:actionData>
  </iact:action>
  <iact:action type="add" startTime="103374">
    <iact:property name="dataType"/>
    <iact:actionData xml:id="d40">
      <inkml:trace xmlns:inkml="http://www.w3.org/2003/InkML" xml:id="stk40" contextRef="#ctx0" brushRef="#br0">7867 9913 0,'35'0'115,"1"0"-99,16 0-15,-16 0 14,17 0-14,-18 0 13,0 0-13,0-18 14,-17 18-14</inkml:trace>
    </iact:actionData>
  </iact:action>
  <iact:action type="add" startTime="104096">
    <iact:property name="dataType"/>
    <iact:actionData xml:id="d41">
      <inkml:trace xmlns:inkml="http://www.w3.org/2003/InkML" xml:id="stk41" contextRef="#ctx0" brushRef="#br0">8114 9913 0,'0'18'84,"0"-1"-68,0 1-1,0 17-14,0-17 14,0 17-14,0 0 14,0 1-14,0-19 20,0 19-20,0-1 13,0-17-13,0 34 14,0 1-14,0-17 14,0-1-14,0-17 13,-18 17-13,18-17 14,0-1 1</inkml:trace>
    </iact:actionData>
  </iact:action>
  <iact:action type="add" startTime="120838">
    <iact:property name="dataType"/>
    <iact:actionData xml:id="d42">
      <inkml:trace xmlns:inkml="http://www.w3.org/2003/InkML" xml:id="stk42" contextRef="#ctx0" brushRef="#br0">7479 10266 0,'18'0'115,"17"0"-114,18 0 14,-18 0-14,0 0 14,1 0 0,-1 0-14,-18 0 14,1 0-9,0 0-5,17 0 14,-35-18-14,18 18 114,-18-17-84</inkml:trace>
    </iact:actionData>
  </iact:action>
  <iact:action type="add" startTime="122566">
    <iact:property name="dataType"/>
    <iact:actionData xml:id="d43">
      <inkml:trace xmlns:inkml="http://www.w3.org/2003/InkML" xml:id="stk43" contextRef="#ctx0" brushRef="#br0">3510 12312 0,'0'18'147,"18"-1"-141,-18 1 10,0 0-15,0 17 13,0-18-13,17 1 14,-17 0-14,0-1 14,0 19-14,0-19 13,0 1 9,0 0-8,0-1 1,18-17-1,-18 18-14,0-1 14,0 1 1,0 0 6,0-1-7,0 1 17,0 0-31</inkml:trace>
    </iact:actionData>
  </iact:action>
  <iact:action type="add" startTime="123686">
    <iact:property name="dataType"/>
    <iact:actionData xml:id="d44">
      <inkml:trace xmlns:inkml="http://www.w3.org/2003/InkML" xml:id="stk44" contextRef="#ctx0" brushRef="#br0">3210 12876 0,'18'0'153,"0"0"-137,17 0-15,-18 0 13,19 0-13,17-17 14,-18 17-14,18 0 14,0 0-14,0 0 13,0-18-7,0 18-6,-1 0 14,-34 0-14,0 0 13,-1 0-13,19 0 14,-19 0 0,1 0-14,17 0 14,-17 0-14,17 0 20,-17 0-5,-1 0-1,1 0 1,-36 0 200,18-18-215,-35 18 30,17 0-25</inkml:trace>
    </iact:actionData>
  </iact:action>
  <iact:action type="add" startTime="125798">
    <iact:property name="dataType"/>
    <iact:actionData xml:id="d45">
      <inkml:trace xmlns:inkml="http://www.w3.org/2003/InkML" xml:id="stk45" contextRef="#ctx0" brushRef="#br0">3510 12294 0,'0'18'153,"0"0"-137,0-1-15,0 1 0,0 0 12,0-1 3,0 1-15,0-1 14,0 1-14,0 0 20,0-1-20,0 1 14,0 0 0,0-1-14,0 1 14,0 0 0,0-1 1,0 1-15,0-1 14,0 1-9,0 0 10,0-1-1,0 1 17,0 0-17,0-1 7,0 1 10,0 0-17,0-1 1,0 1 22,0-1-7,0 1-15,0-36 216,0 1-210,0-18-21,-17 17 13,17-53-13,0 36 14,0-18-14,0 0 14,0 18-14,0-18 13,0 18-13,0 0 14,0 17-14,0 0 13,0 1-7,0-1-6,0 0 14,0 1 0,0-1 1,0 0 37,17 18-6,-17 36 207,0-19-238,0 19 0,0-19-15,0 1 13,0 0-13,0 17 14,0-18-14,0 1 13,0 17-13,0-17 14,0 0-8,0-1-6,0 1 13,0 0-13,0-1 14,0 1 0,0-1 1,0 1-15,0 0 14,0-1 22,0 1 126,0 0-109,0-1-23,0 1-15,0 0 6,-17-1 9</inkml:trace>
    </iact:actionData>
  </iact:action>
  <iact:action type="add" startTime="129911">
    <iact:property name="dataType"/>
    <iact:actionData xml:id="d46">
      <inkml:trace xmlns:inkml="http://www.w3.org/2003/InkML" xml:id="stk46" contextRef="#ctx0" brushRef="#br0">3493 12277 0,'17'0'153,"1"0"-6,-1 0-131,19 0 0,-19 0-10,1 0 10,0 0-1,-1 0 1,19 0-15,-19 0 29,1 0-29,-1 0 14,19 0-8,-19 0-6,19 0 13,-19 0 2,19 0-15,-19 0 13,18 0-13,18 0 14,-17 0-14,-1 0 14,-17 0-14,-1 0 13,19 0-7,-19 0-6,18 0 13,-17 0 2,0 0-15,-1 0 14,1 0 0,17 0 1,-17 0 6,0 0-21,-1 0 14,1 0 0,-1 0 1,1 0 0,0 0-1,-1 0 1,19 0-10,-19 0 10,19 0 0,-19 0 15,1 0-15,-1 17 6,1-17-7,0 0 1,-1 0 15,1 0-15,0 0-15,-1 0 13,19 18 9,-19-18-8,1 0 1,0 0 15,-1 18-30,-17-1 36,18-17-21,-1 0-1,1 0 1,-18 18-1,18-18 1,-1 0 6,1 18-6,0-18 15,-1 17-30,1-17 14,0 0 0,-1 0 7,-17 18-21,18-18 14,-18 17 1,17-17 31</inkml:trace>
    </iact:actionData>
  </iact:action>
  <iact:action type="add" startTime="132303">
    <iact:property name="dataType"/>
    <iact:actionData xml:id="d47">
      <inkml:trace xmlns:inkml="http://www.w3.org/2003/InkML" xml:id="stk47" contextRef="#ctx0" brushRef="#br0">4974 12030 0,'0'17'84,"0"1"-68,0 0-1,0 17 1,0-17 0,0 17-10,0-18-5,0 1 14,0 17-14,0-17 29,0 17-29,0-17 14,0 0-14,0 17 13,0-17 2,0-1-9,0 1-6,0-1 13,0 1 2,0 0-15,0-1 13,0 1 2,0 0 0,0-1-15,0 1 20,0 0-6,0-1 17,0 1-1,0-1-9,0 1-7,0 0 17,0-1-17</inkml:trace>
    </iact:actionData>
  </iact:action>
  <iact:action type="add" startTime="133542">
    <iact:property name="dataType"/>
    <iact:actionData xml:id="d48">
      <inkml:trace xmlns:inkml="http://www.w3.org/2003/InkML" xml:id="stk48" contextRef="#ctx0" brushRef="#br0">4992 12453 0,'-18'0'138,"1"0"-107,-1 0-16,0 18-14,1-18 14,-1 0-14,18 17 14,-35-17-9,17 0 10,0 0-1,18 18-14,-35-18 0,18 18 29,-19-18-15,1 17 1,17-17-10,1 0 10,-1 0-15,0 18 14,1-18-14,-1 18 13,-17-18-13,17 17 14,1-17-14,-19 18 14,19-18 0,-1 17-8,0-17-6,-17 18 13,17-18 2,1 0 0,-1 18-15,1-18 13,-1 0-13,0 17 14,1-17-14,-19 18 14,1-18-9,17 0 10,1 18-15,-18-1 13,17-17 2,-17 0-15,17 0 14,0 0-14,-17 0 13,17 18-13,-17 0 14,0-18-9,17 17-5,1-17 14,-19 0-14,19 0 14,17 18 0,-18-18-14,0 0 14,1 0 0,17 17-14,-18-17 14,0 0-8,1 0 8,-1 18 1,-17-18-1,35 18-14,-18-18 14,1 0 1,-1 0-15,0 0 20,1 17-5,-1-17-15,0 0 29,1 0-15,17 18 23,-18-18-7,1 0-15</inkml:trace>
    </iact:actionData>
  </iact:action>
  <iact:action type="add" startTime="135302">
    <iact:property name="dataType"/>
    <iact:actionData xml:id="d49">
      <inkml:trace xmlns:inkml="http://www.w3.org/2003/InkML" xml:id="stk49" contextRef="#ctx0" brushRef="#br0">3687 12735 0,'0'18'185,"-18"0"-170,0-1 1,18 1-1,-17-1-14,17 1 21,-36-18-7,36 18 1,0-1-1,0 1 17,-17-18 6,17 18-7,-18-18-16,36 0 239,-1 0-238,1 0-15,17 0 14,-17 17 0,0-17-14,-18 18 14,17-18-14,1 0 14,-1 0-9,1 0 10,0 0-1,-1 0 17,1 0-17,0 0 7,-1 0 110</inkml:trace>
    </iact:actionData>
  </iact:action>
  <iact:action type="add" startTime="140119">
    <iact:property name="dataType"/>
    <iact:actionData xml:id="d50">
      <inkml:trace xmlns:inkml="http://www.w3.org/2003/InkML" xml:id="stk50" contextRef="#ctx0" brushRef="#br0">4957 12012 0,'0'18'69,"0"-1"-54,0 1 1,0 0-15,0 17 13,0 0-13,0-17 14,0-1-14,0 1 14,0 17-9,0 1-5,0-19 14,0 19-14,0-1 13,0-17 2,0 17 0,0-18-1,0 19-14,17-36 14,-17 17-8,0 1-6,0 0 13,0-1-13,0 1 14,0 0 0,0-1 1,0 18 15,0-17-24,0 0 24,0-1-30,18-17 14,-18 18-14,0 0 13,0-1 24,0 1-22,0 0-1,17-18 17,-17 17-31,18-17 35</inkml:trace>
    </iact:actionData>
  </iact:action>
  <iact:action type="add" startTime="142662">
    <iact:property name="dataType"/>
    <iact:actionData xml:id="d51">
      <inkml:trace xmlns:inkml="http://www.w3.org/2003/InkML" xml:id="stk51" contextRef="#ctx0" brushRef="#br0">3616 12100 0,'18'0'138,"-1"0"-123,19 0-14,16 0 14,1 0-14,18 0 14,-1 0-14,36 0 13,-17 0-13,16 0 14,-34 0-9,-1 0-5,-17 0 14,18 0-14,-18 0 14,-36 0-14,19 0 13,-1 0-13,0 0 14,-17 0 0,0 0-14,-1 0 14,1 0-8,0 0 8,-1 0-14,1 0 14,-1 0 1,1 0-1,-18-17-14,18 17 14,-1 0 0,1 0-8</inkml:trace>
    </iact:actionData>
  </iact:action>
  <iact:action type="add" startTime="143633">
    <iact:property name="dataType"/>
    <iact:actionData xml:id="d52">
      <inkml:trace xmlns:inkml="http://www.w3.org/2003/InkML" xml:id="stk52" contextRef="#ctx0" brushRef="#br0">4763 11924 0,'0'18'100,"17"-18"-85,-17 17 1,18-17-15,-1 18 14,1-1-9,0-17 10,-1 0-1,1 18 1,-18 0 116,0-1-10,0 1-91,0 0-30,-35-18 14,35 35-14,-36-17 14,36-1 0,0 1 1,-17-18-10</inkml:trace>
    </iact:actionData>
  </iact:action>
  <iact:action type="add" startTime="145223">
    <iact:property name="dataType"/>
    <iact:actionData xml:id="d53">
      <inkml:trace xmlns:inkml="http://www.w3.org/2003/InkML" xml:id="stk53" contextRef="#ctx0" brushRef="#br0">3775 11994 0,'-18'0'15,"0"0"16,1 0-15,17 18-9,-18-18 8,1 18 32,17-1 6,-18 1-52,0-18 30,18 18-16,-17-18 23,-1 17-7,18 1 16,0 0-25,35-1 210,-17-17-216,-18 18 0,18-18-15,-18 17 13,35-17-13,-18 18 20,1-18-20,0 0 14,17 0-14,-35 18 14,18-18 0,-1 0 86</inkml:trace>
    </iact:actionData>
  </iact:action>
  <iact:action type="add" startTime="146742">
    <iact:property name="dataType"/>
    <iact:actionData xml:id="d54">
      <inkml:trace xmlns:inkml="http://www.w3.org/2003/InkML" xml:id="stk54" contextRef="#ctx0" brushRef="#br0">4039 11800 0,'0'-17'100,"18"17"-99,0 0 13,-1 0-13,1 0 14,0 0-14,-1 0 20,-17 17 73,0 1-88,0 0 10,0-1 0,0 1-15,0 0 13,-17-1 2,-1-17-15,-17 18 14,17 0 7,0-1-21,1-17 13,-1 0-13,18 18 14,-18-18-14,1 0 45,-1 17-8,36-17 162,-1 0-184,1 0-15,0 0 29,-1 0-14,1 0 22,17 0-23,-17 0 1,0 0-15,-1 0 29</inkml:trace>
    </iact:actionData>
  </iact:action>
  <iact:action type="add" startTime="148223">
    <iact:property name="dataType"/>
    <iact:actionData xml:id="d55">
      <inkml:trace xmlns:inkml="http://www.w3.org/2003/InkML" xml:id="stk55" contextRef="#ctx0" brushRef="#br0">4286 11730 0,'0'18'84,"0"17"-68,-17-18-1,17 1 1,0 0 0,-18-1-15,18 1 13,0 0 8,-18-18-6,18 17 31,36-17 154,-19 0-200,19 0 0,-36 18 12,17-18 3,1 0 6,-18 18 25,17-18-31,-17 17 6,0 1 9,0-1 0,0 1-15,-17 0 6,-18-18-6,35 17-1,-18-17-14,-17 0 29,17 0 2,0 0-10,1 0 63</inkml:trace>
    </iact:actionData>
  </iact:action>
  <iact:action type="add" startTime="149631">
    <iact:property name="dataType"/>
    <iact:actionData xml:id="d56">
      <inkml:trace xmlns:inkml="http://www.w3.org/2003/InkML" xml:id="stk56" contextRef="#ctx0" brushRef="#br0">4269 11836 0,'17'0'131,"1"0"-115,0 0-1,-1-18 7,1 18-6,-1 0-15,1 0 14,-18-18 0,18 18 17,-1 0-10,1 0 9,0 0 38</inkml:trace>
    </iact:actionData>
  </iact:action>
  <iact:action type="add" startTime="190942">
    <iact:property name="dataType"/>
    <iact:actionData xml:id="d57">
      <inkml:trace xmlns:inkml="http://www.w3.org/2003/InkML" xml:id="stk57" contextRef="#ctx0" brushRef="#br0">4498 7779 0,'18'0'131,"17"0"-115,53 0 15,0 0-9,-52 0-6,52-18-15,-53 18 13,0 0-13,1 0 14,16 0-14,-16 0 0,17 0 13,-36 0-13,1 0 13,17 0-13,0 0 20,-17 0-20,17 0 14,-17 0-14,0-18 14,-1 18 0,1 0 1,0 0-15,-1 0 14,19 0-14,-19 0 13,1 0-7,-1 0-6,19 0 13,-1 0-13,-17 0 14,17 0-14,0 0 14,18 0-14,-35 0 13,17 0-13,-17 0 14,17 0-14,18-17 13,-36 17-7,19-18 9,-1 18-15,0 0 13,18 0-13,0 0 0,0 0 13,0 0 1,0 0-14,-18-17 14,0 17-14,1 0 14,17 0-9,-18 0-5,0 0 14,18 0-14,-18 0 13,1 0-13,-1 0 14,-17 0-14,-1 0 14,19 0 0,-19 0 1,1 0-10,-1 0-5,1 0 14,17 0-14,1 0 14,-1 0-14,-17 0 13,17 0-13,0 0 14,0 0 1,-17 0-15,0 0 13,17 0-7,-17 0-6,-1 0 13,1 0-13,17 0 14,-17 0-14,-1 0 14,19 0-14,-19 0 13,19 0 2,-19 0 0,1 0-10,0 0 25,-1 0-15</inkml:trace>
    </iact:actionData>
  </iact:action>
  <iact:action type="add" startTime="198534">
    <iact:property name="dataType"/>
    <iact:actionData xml:id="d58">
      <inkml:trace xmlns:inkml="http://www.w3.org/2003/InkML" xml:id="stk58" contextRef="#ctx0" brushRef="#br0">12347 7620 0,'18'0'185,"52"-18"-170,89 1 1,-106-1-10,88 0 10,-70 1 0,-18 17-15,17-18 13,18 1-13,-52-1 0,17 0 13,0 18-13,-1-17 13,-16 17-13,17-18 21,0 0-21,-1 18 13,-16 0-13,-1 0 14,-17-17-14,17 17 13,-17-18-13,17 18 14,-17 0-14,17 0 14,0 0-14,0 0 13,1 0-7,-19 0-6,36 0 13,-18-18-13,1 18 14,-1 0-14,0 0 14,1 0-14,-1 0 13,0 0-13,0 0 14,-17 0-14,17 0 14,-17 0-9,35 0-5,-35 0 14,-1 0-14,1 0 13,17 0-13,-17 0 14,-1 0 1,-17 18-15,18-18 13,0 0-13,-18 18 14,17-18-9,1 17 10,0-17-15,-18 18 14,35-18-14,-18 0 13,19 18 2,-19-18-15,1 17 13,17-17-13,-17 0 14,0 0-8,-1 18-6,1-18 13,-1 0-13,1 0 14,0 0 0,17 0-14,-17 0 14,-1 0 1,1 0 6,0 0-6,-1 0-1,19 0 1,-19 0-15,1 0 14,-1 0 0,1 0-14,0 18 14,-1-18-9,1 0-5,17 0 14,-17 0 1,0 0 15,-18 17-16,17-17 8,1 0-22,-1 0 29,1 0 1,0 0 0,-1 0-24,19 0 9,-19 0 15,-17 18-30,18-18 13,0 0 2,-18 17 38,17-17-53,1 0 44</inkml:trace>
    </iact:actionData>
  </iact:action>
  <iact:action type="add" startTime="220726">
    <iact:property name="dataType"/>
    <iact:actionData xml:id="d59">
      <inkml:trace xmlns:inkml="http://www.w3.org/2003/InkML" xml:id="stk59" contextRef="#ctx0" brushRef="#br0">4110 8767 0,'18'0'78,"-1"0"-56,18 0-7,-17 0 1,0 0-15,-1 0 0,19 0 13,52 0 1,18 0 1,-53 0-15,17 0 14,-17 0-9,18 0-5,-18 0 14,-18 0-14,18 0 13,0 0-13,-18 0 14,0 0-14,0 17 14,1-17-14,-19 0 13,19 0-13,-19 0 14,19 18-9,-1-1-5,0-17 14,0 0-14,1 0 14,-1 0 0,18 18-14,0-18 0,-18 0 13,18 0 1,18 0-14,-19 18 14,37-18-8,-36 0-6,-1 0 13,37 0-13,-36 17 14,0-17-14,-1 0 14,-16 0-14,-1 0 13,0 0-13,1 0 14,-1 0-14,18 0 13,-18 0-7,0 0-6,18 0 14,-35 0-14,17 0 13,0 0 2,18 0-15,-17 0 13,-1 0-13,0 0 0,0 0 13,1 0-13,-1 0 20,0 0-20,1 0 14,-1 0-14,-18 0 13,19-17-13,-1 17 14,-17 0-14,-1 0 14,1 0-14,35 0 13,-36 0-13,19 0 20,-19 0-5,19 0 0,-19 0-1,1 0 1,0 0 0,-1-18 6,1 18-21,17 0 13,-17 0 2,-1-18-15,19 18 14,-1 0-14,-17 0 13,-1 0-13,19-17 14,-19 17-14,1 0 14,-1 0-9,19-18-5,-19 18 14,1 0-14,0 0 13,-1 0-13,1 0 14,0 0 1,17 0-15,-35-17 13,35 17-13,-17 0 20,-1 0-5,1 0 0,0 0-15,-1 0 13,1 0 2,0 0-1,-1 0 8</inkml:trace>
    </iact:actionData>
  </iact:action>
  <iact:action type="add" startTime="237414">
    <iact:property name="dataType"/>
    <iact:actionData xml:id="d60">
      <inkml:trace xmlns:inkml="http://www.w3.org/2003/InkML" xml:id="stk60" contextRef="#ctx0" brushRef="#br0">8555 8996 0,'18'0'100,"105"0"-69,-17 0-30,-53 0 14,17 0 0,-17 0-8,0 0-6,0 0 13,0 0-13,0 0 14,-18 0-14,18-18 14,0 18-14,-18 0 13,1 0-13,-1 0 14,0 0-14,18 0 14,-18 0-9,1-17-5,16 17 14,1 0-14,0-18 13,0 0-13,-17 18 14,-1 0-14,0 0 14,-17 0-14,35 0 13,-36 0-13,19 0 14,-19 0-9,18 0-5,1 0 14,-1 0-14,-17 0 14,35 0 0,-18 0-14,0 0 14,0 0-14,18 0 13,0 0-13,0 0 14,0 0-8,18-17-6,-1 17 13,18-18-13,1 18 14,-1-18-14,18 1 13,-18 17-13,18 0 14,-18-18-14,18 18 14,-36 0-14,1 0 13,-1 0-5,1-18-8,17 18 13,-35-17-13,0 17 14,17 0-14,-17 0 14,0-35-14,0 35 13,0-18-13,-18 18 14,18 0-14,-17-18 20,-1 18-20,0 0 14,-17 0-14,-1 0 13,1 0-13,0 0 14,-1 0 1,1 0-15,17 0 13,-17 0 9,0 0-8,-1 0 1,1-17-15,-1 17 13,1 0 18,0 0 6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03T09:59:05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944">
    <iact:property name="dataType"/>
    <iact:actionData xml:id="d0">
      <inkml:trace xmlns:inkml="http://www.w3.org/2003/InkML" xml:id="stk0" contextRef="#ctx0" brushRef="#br0">13899 13494 0,'36'0'100,"-19"0"-85,1 0-14,0 0 14,35 0-14,-18 0 14,18 0-14,0-18 20,17 0-20,1 18 13,35-17-13,17 17 14,18 0-14,0-18 14,0 18-14,1 0 13,-19-17-13,-17 17 14,0 0-14,-36 0 14,1 0-9,-18 0-5,0 0 14,-18 0-14,0 0 13,0 0-13,-17 0 14,0 0-14,-1 0 14,19 0-14,-19 0 13,19-18 2,-1 18 6,-18 0-6,1 0-15,17 0 13,1 0-13,-1 0 14,0 0-14,1 0 13,-1 0-13,0 0 14,0 0-8,18 0-6,-35 0 13,17-18-13,-17 18 14,17 0-14,-17 0 14,-1 0-14,1 0 13,0 0 2,-18-17-15,17 17 13</inkml:trace>
    </iact:actionData>
  </iact:action>
  <iact:action type="add" startTime="22743">
    <iact:property name="dataType"/>
    <iact:actionData xml:id="d1">
      <inkml:trace xmlns:inkml="http://www.w3.org/2003/InkML" xml:id="stk1" contextRef="#ctx0" brushRef="#br0">17798 6738 0,'0'18'178,"0"-1"-162,0 1-10,0 0 10,0-1-15,0 1 13,0 0-13,0-1 14,0 18-14,0-17 14,0 0-14,0 17 13,0-17-13,0-1 14,-18 1-9,18 0-5,-18-1 14,18 1-14,0 17 14,0-17-14,0 17 13,-17-17 2,-1-1-15,18 36 13,-18-17-13,18-19 14,-17 18-8,-1 1-6,18 17 13,0-18-13,0-17 14,-17 34-14,-1-34 13,18 35-13,0-18 14,-18-17-14,18 17 14,0-17-14,-17 17 13,17-17-7,0 17-6,0 0 13,-18-17-13,18 0 14,0 17-14,0-17 14,-18-1-14,18 1 13,0 17 2,0-17-15,0-1 14,0 19-9,-17-1-5,17-17 14,0 17-14,0 0 13,0 0-13,0 1 14,0-1-14,0-17 14,0 17-14,0 0 13,0 0-13,0 18 14,0-17-9,0 34-5,0-35 14,0 18-14,0 0 14,0 0 0,0 18-14,0-36 14,0 53-14,0-53 14,0 36-14,0 0 13,0 17-7,0-18-6,0 1 13,0 17-13,0 0 14,0-17-14,0 17 14,-36 0-14,36-17 13,0-1-13,-35 19 14,35-37-14,-17 19 13,-1-18-7,18 0-6,0 0 14,-18 17-14,1-34 13,-1 52-13,18-53 14,0 18-14,-18 0 13,1-18-13,17 36 14,-18-36-14,18 18 20,0-18-20,0 18 14,0 0-14,0-18 13,-18 18-13,1-17 14,17-1-14,0 0 14,-18 0-14,18 18 13,0 0-13,0-18 14,0 1-9,-18-19-5,18 19 14,0-1-14,0 0 14,-17 0-14,17 1 13,0-1-13,0 18 14,-18-18-14,18 18 14,0 0-14,0 0 20,0-18-20,0 18 13,0-18-13,0 1 14,0-1-14,0 0 14,18 1-14,-18 16 13,17 1-13,-17-17 14,18-1-14,0 0 13,-1 18-7,-17 0-6,18 0 14,0-18-14,-1 18 13,-17-35-13,36 35 14,-36-36-14,17 1 13,-17 17-13,36-17 14,-36 0-14,0 17 20,17-18-20,1 1 14,-18 0-14,35 17 14,-35 0 0,18-17 1,-18 0-15,17-1 13,1 36-13,0-35 14,-1 17-8,1 0-6,0 18 13,-18 0-13,17 0 14,1-18-14,-1 18 13,-17-17-13,36 34 14,-19-17-14,1 35 14,-18-17-14,0-1 13,18-17-7,-1 35 8,1-52-14,0 17 14,-18-18-14,0 0 14,17 18-14,-17-35 13,0 17-13,0 0 14,0-17-14,0 17 14,0-17-9,0 0-5,0-1 14,0 18-14,18-35 13,-18 18-13,0 0 14,0-1-14,0 1 14,0 17 0,0-17-14,0 0 14,0-1-9,0 18 10,17-17 0,-17 0-1,0 17 1,0-17-15,0-1 13,0 19-13,18-1 14,-18 0-8,0 0-6,0-17 13,0 17-13,0 1 14,18-1-14,-18-17 14,17 17-14,-17 0 13,0-17-13,0 17 14,18 0-14,0-35 13,-18 18-7,0 0-6,0-1 13,0 1-13,17-18 14,-17 17-14,0 1 14,0 17 0,0-17 1,0 17-15,0-17 14,0 0-9,0-1-5,0 18 14,18-35-14,-18 18 13,0 0 2,0-1-15,0 1 14,0 0 0,0-1 7,0 1-21,0 0 14,18-18 16,-18 17-30,0 1 45,0 0-39</inkml:trace>
    </iact:actionData>
  </iact:action>
  <iact:action type="add" startTime="25656">
    <iact:property name="dataType"/>
    <iact:actionData xml:id="d2">
      <inkml:trace xmlns:inkml="http://www.w3.org/2003/InkML" xml:id="stk2" contextRef="#ctx0" brushRef="#br0">17674 15064 0,'18'0'62,"17"17"-46,-17 19-10,17 16-5,0-16 14,1 17-14,-19-18 13,18 0-13,-35 0 14,36-17-14,-36 0 14,17-1-14,1 1 13,0-18 8,-18 18 10,17-18-1,-17 17-15,0 1 6,18-18 40,-18-18-61,0 1 14,18-1-14,-1 0 14,19-35-9,-19 36-5,1-36 14,-1 18-14,1-1 13,0 19-13,-1-19 14,-17 19-14,18 17 14,-18-18 16,18 18 7</inkml:trace>
    </iact:actionData>
  </iact:action>
  <iact:action type="add" startTime="27065">
    <iact:property name="dataType"/>
    <iact:actionData xml:id="d3">
      <inkml:trace xmlns:inkml="http://www.w3.org/2003/InkML" xml:id="stk3" contextRef="#ctx0" brushRef="#br0">21131 14358 0,'0'0'1,"-17"18"0,-19-18 28,19 0-14,-1 0-14,1 17 14,-1-17 7,0 0-21,-17 0 14,17 0-14,-17 18 13,0-18-13,17 18 14,-17-18-14,0 0 14,-1 0-14,-17 0 13,1 0-13,16 0 14,-17 0-9,36 0-5,-19 0 14,1 0-14,0 0 14,-18 0-14,18 0 13,17 0-13,-17 0 14,-1-18-14,1 18 14,18-18-14,-19 1 13,1-1-7,-18 18 8,35-18-14,-34-17 14,16 35-14,1-35 14,0 17-14,-1 1 0,-17-19 12,36 36 3,-18-17-15,-1-19 13,1 36-7,0-35-6,-18 35 14,35-35-14,-35 17 13,36 1-13,-1-1 14,-35 18-14,35-18 13,1 1-13,-18-1 14,17 0-14,0 1 14,-17 17-9,17-18-5,1 0 14,-1-17 1,-17 35-15,17-17 13,0-19-13,1 36 14,-18-35-14,35 0 13,-18 35-13,0-71 14,1 36-8,-19 17-6,36-17 13,-35 0-13,35 17 14,0-17-14,-18-1 13,1 19-13,-1-18 14,18-1-14,0 1 14,-17 17-14,-1-17 13,18 17-7,0 1-6,0-1 13,0-17-13,0 0 14,0 17 1,-18 0-1,18 1 1,0-1-15,0 0 14,0 1-9,18-1-5,0-17 14,-1 0-14,1 35 13,-18-36-13,35 1 14,-17 17-14,17-17 14,-17 0-14,17 17 13,0-17-13,-17 17 14,17-17-9,0 17-5,-17 1 14,17-1-14,1 0 14,-1 1 0,-35-1-14,18 18 14,-1 0-14,1 0 13,-1 0 9,-17-17-22,36 17 13,-36-18 2,17 0 0,1 18-15,0 0 13,-1 0 2,1 0-1,0-17-8,17 17-6,-18-18 14,19 18-14,-19-18 13,36 18-13,-35 0 14,35 0-14,0-17 13,-18 17-13,0-18 14,18 18-14,-17-18 20,16 18-20,19 0 14,-18 0-14,17 0 13,-17 0-13,36 0 14,-19 0-14,1 0 14,35 0-14,-54 0 13,19 0-13,0 0 14,-19 0-9,1 0-5,0 0 14,0 0-14,0 0 14,-18 0-14,18 0 13,0 0-13,-17 0 14,16 0-14,1-17 14,0 17-14,-17 0 13,-1 0-7,18 0 8,0 0-14,-18 0 14,0 0-14,-17 0 14,17 0-14,18 0 13,-35 0-13,17 17 14,0 1-14,18-18 14,-18 0-9,18 0-5,-17 18 14,-19-18-14,19 0 13,-1 17-13,-18-17 14,1 0-14,0 0 14,-18 18-14,0 0 13,35-18-13,-17 0 14,-18 17-9,17-17-5,1 18 14,0-18-14,-1 18 14,1-18 0,-18 17 1,17-17-1,-17 18 1,18-18-9,0 0-6,-18 17 13,0 1-13,17 0 30,-17-1-16,18-17 1,-18 18-1,0 0-8,18 17-6,-1-17 14,-17-1 0,0 1 1,0-1-1,18 1-14,-18 17 14,18-17 7,-18 17-21,0-17 14,17 0-14,-17 17 13,0-17-13,0-1 14,0 1-14,36-1 14,-36 1-14,0 0 13,0 35-13,0-36 14,0 1-9,0 17-5,0 0 14,0-17-14,0 0 14,0 17 0,0 18-14,0-18 14,0-17-14,0 17 14,0 0-14,0 18 20,-18 0-20,18-17 13,-35-1-13,35 0 14,0-17-14,0 17 14,-18-35-14,18 18 13,0-1-13,0 1 14,-18 17-14,18-17 13,-17-1-7,-1 19-6,0-19 14,1 1-14,17 0 13,-18-1-13,18 1 14,-18 0-14,1-1 13,-1-17-13,18 18 14,-17-1 1,-1 1-10,-17 0 10,35-1-15,-18 1 13,0 0-13,-17-18 14,35 17-14,-18-17 14,-17 18-14,18 0 13,-1-18-13,-17 17 14,35 1-8,-36-18-6,19 18 13,-1-1-13,-17-17 14,17 18-14,1-18 13,-19 17-13,1 1 14,0 0 1,17-18-15,-17 0 20,17 0-20,-17 17 13,0 1-13,17-18 14,0 18-14,-35-18 14,36 0-14,-19 17 13,19-17-13,-18 18 14,-1-18 1,19 0-10,-1 18-5,0-18 14,1 0-14,-1 17 13,0-17-13,1 0 14,-1 0-14,1 0 14,-1 18 0,0-18 7,1 0-6,-1 0-15,-17 0 14,17 0 0,0 0 1,1 0-15,-1 0 13,-17 0 2,0 0-9,17 0 8,-17 0 1,17 0-15,0 0 14,1 0 0,-1 0-14,0 0 14,1 0 7,-1-18-6,1 18-15,-1 0 13,0 0 2,1 0-1,-1 0 17,0 0-26,18-17 10,-17 17-1</inkml:trace>
    </iact:actionData>
  </iact:action>
  <iact:action type="add" startTime="53975">
    <iact:property name="dataType"/>
    <iact:actionData xml:id="d4">
      <inkml:trace xmlns:inkml="http://www.w3.org/2003/InkML" xml:id="stk4" contextRef="#ctx0" brushRef="#br0">20320 14993 0,'0'18'31,"0"-1"-16,-18 19-8,-17-1-6,17 0 13,-17 18-13,0-18 14,-18 36-14,35-18 14,-52 17-14,35-17 13,-1 18-13,1-53 14,-18 34-14,53-16 20,-18-36-20,1 17 14,17 1 101,35-18-101,0 18 1,1-18-15,17 0 14,-1 0-14,1 0 20,-17 0-20,-1 0 13,18 0-13,-36 0 14,19 0-14,-19 0 14,1 0-14,0 0 13,-1 0 2,1 0-1,0 0 23</inkml:trace>
    </iact:actionData>
  </iact:action>
  <iact:action type="add" startTime="55224">
    <iact:property name="dataType"/>
    <iact:actionData xml:id="d5">
      <inkml:trace xmlns:inkml="http://www.w3.org/2003/InkML" xml:id="stk5" contextRef="#ctx0" brushRef="#br0">20338 15416 0,'0'18'69,"0"0"-54,0 17-14,0 18 14,0-18-9,0 18-5,-18-18 14,18 1-14,0-19 14,0 19-14,0-1 13,0-18-13,0 1 14,0 0 0,0-1-14,0 1 14,0 0-8,0-1 24,0 1 0</inkml:trace>
    </iact:actionData>
  </iact:action>
  <iact:action type="add" startTime="56208">
    <iact:property name="dataType"/>
    <iact:actionData xml:id="d6">
      <inkml:trace xmlns:inkml="http://www.w3.org/2003/InkML" xml:id="stk6" contextRef="#ctx0" brushRef="#br0">20638 15346 0,'0'17'84,"-18"1"-68,18 17-15,0 18 13,0 0-13,0 0 14,0 0-9,0 18-5,0-18 14,-18-1-14,18 19 14,0-18-14,-17 0 13,17-18-13,0-17 14,0-1-14,0 1 14,0 0 0,0-54 170</inkml:trace>
    </iact:actionData>
  </iact:action>
  <iact:action type="add" startTime="57959">
    <iact:property name="dataType"/>
    <iact:actionData xml:id="d7">
      <inkml:trace xmlns:inkml="http://www.w3.org/2003/InkML" xml:id="stk7" contextRef="#ctx0" brushRef="#br0">20602 15452 0,'0'-18'84,"18"0"-68,0 18-15,-1-17 13,1 17 2,-1 0 0,1-18-15,0 18 13,-1-18 2,1 18-10,0 0 10,-1 0 0,1 0-1,0 0 1,-1 0 15,1 0 7,-18 18-22,17-18 15,-17 18-9,18-18-21,-18 17 14,18-17 0,-18 18 1,0 0-15,0-1 29,0 1 8,0 0-22,0-1-1,17-17-14,-17 18 14,0 0 0,0-1 23,0 1-22,-17-18 0,17 17 15,-18-17-9,0 0 9,18 18-15,-17-18 0,-1 0 15,18 18-25,-17-18-5,-1 0 14,0 0 1,1 0-1,17 17 1,-18-17 22,18 18-37,-18-18 129,-17 0-30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6-03T10:00:16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345">
    <iact:property name="dataType"/>
    <iact:actionData xml:id="d0">
      <inkml:trace xmlns:inkml="http://www.w3.org/2003/InkML" xml:id="stk0" contextRef="#ctx0" brushRef="#br0">21273 9737 0,'-18'0'115,"-35"0"-77,18 0-22,-18 17-1,35-17 1,-35 0 0,36 0-15,-1 0 20,0 0-20,1 0 14,-1 0 0,0 0-14,1 0 14,-1 0 0,-17 0 1,17 0 6,-17-17-6,17 17-1,1-18-14,-1 18 14,18-18 1,-18 18-15,18-17 29,-17 17-24,17-18 10,-18 18-15,0 0 14,18-18-14,0-17 13,-17 18 18,17-1-10,-18 18-7,18-18 1,0 1 0,-17 17-1,17-18-14,-18 18 29,18-18-23,-18 1 9,18-1-15,0 0 13,0 1 2,-17 17-15,17-18 13,0 1-13,0-1 14,0 0 7,0 1-21,0-1 14,0 0 0,0 1-14,0-1 14,0 0 1,0 1-15,0-1 13,0 1 8,17-1-6,1 0 0,0 1-15,-1-19 13,1 36 2,-18-17 0,53-1-15,-36 0 20,1 18-20,0-17 0,-1-1 12,1 18 3,0-18 0,-1 18-1,1 0 1,-1 0 22,1 0-23,0 0-14,-1 0 14,19 0 16,-19 0-30,1 0 0,0 0 13,-1 0-8,18 0 10,-17 18-15,0 0 13,-1-18 2,19 17-15,17 19 14,0-1 0,-36-17-14,36-1 20,-18 1-20,-17-18 0,0 35 0,-1-35 12,1 0 3,17 35-1,-17-35 1,-18 18-15,17-18 14,-17 18 7,36-1-21,-36 1 13,0 0 2,17-18 0,-17 17-15,0 1 13,18-18-13,0 18 14,-18-1 1,17-17-10,-17 18-5,0-1 14,0 1 0,18 0 1,0-1 0,-18 1-1,0 0 7,0-1-21,17-17 14,-17 18 1,0 0-15,0-1 29,0 1-29,0-1 13,0 1 9,0 0-8,0-1 1,0 1 0,0 0 30,0-1-39,0 1 24,0 0 0,-17-18-15,-1 0 6,18 17-6,-18 1-1,1-18 1,-1 0 15,18 18-15,-18-18-10,1 0 10,-1 0-15,18 17 14,-18-17 0,1 0-14,-1 0 14,1 0 1,-1 0 6,0 0-7,1 0 1,-1 0 0,0 0-1,1 0 1,-1 0 6,0 0-6,1 0-1,-1 0-14,1 0 30,-19 0-16,19 0 7,17-17-21,-36 17 14,19 0 1,-1 0 15,0 0-16,1 0-14,17-18 21,-18 18-7,18-18 1,-35 18 15,17 0 23,1 0-8,-1-17 39</inkml:trace>
    </iact:actionData>
  </iact:action>
  <iact:action type="add" startTime="13305">
    <iact:property name="dataType"/>
    <iact:actionData xml:id="d1">
      <inkml:trace xmlns:inkml="http://www.w3.org/2003/InkML" xml:id="stk1" contextRef="#ctx0" brushRef="#br0">19897 8132 0,'35'0'147,"53"0"-110,-35 35-21,-35-35 0,-1 0-15,19 0 0,-1 0 12,0 0 3,-17 0 0,-1 0-15,1 0 13,0 17-7,-1-17-6,19 0 0,-19 0 12,1 0 3,0 0-15,17 0 14,-18 0 0,19 0 1,-36 18-15,17-18 14,1 0-9,0 0 10,-1 0-1,1 0 1,0 0 0,-1 0-1,1 0 1,0 0-15,-1 18 4,1-18-4,-1 0 14,1 0-14,0 0 14,-1 0 0,1 0-14,17 0 14,-17 0 0,35 0 1,-36 0-9,1 0 8,0 0 1,-1 0-1,1 0-14,0 0 30,-1 0-9,1 0 9,0 0-15,-1 0-1,1 0 17,-1 0-10,1 0 25,0 0-10,-18-18 57,17 0-41,1 18-22</inkml:trace>
    </iact:actionData>
  </iact:action>
  <iact:action type="add" startTime="17914">
    <iact:property name="dataType"/>
    <iact:actionData xml:id="d2">
      <inkml:trace xmlns:inkml="http://www.w3.org/2003/InkML" xml:id="stk2" contextRef="#ctx0" brushRef="#br0">20902 7602 0,'0'18'100,"0"0"-85,0 35 1,-35 17 0,35-35-15,-4092 1 13,8149 17 2,-4057-18-10,-18-17-5,18-1 0,0 18 13,-35-17 2,35 0-15,0-1 13,0 1-13,0 0 14,0-1 23,-18-17-23,18 18 86</inkml:trace>
    </iact:actionData>
  </iact:action>
  <iact:action type="add" startTime="19713">
    <iact:property name="dataType"/>
    <iact:actionData xml:id="d3">
      <inkml:trace xmlns:inkml="http://www.w3.org/2003/InkML" xml:id="stk3" contextRef="#ctx0" brushRef="#br0">20884 8273 0,'-52'0'78,"34"17"-56,-17 19-7,-18-1 1,53 0 0,-36-17-15,19 17 13,-1 0-13,18-17 0,-17 0 13,17 17 2,-18-35-10,18 53 10,0-36-1,0 1-14,0 0 14,0 17 1,0-17-1,0-1-14,0 19 20,18-19-5,-18 1 0,17-1-15,-17 1 13,18-18 2,-1 18-15,1-18 13,0 0 2,-1 0-9,1 0 8,0 0 17,-1 0-31,1-18 13,0 0 2,-18 1 6,17-1-21,1 1 14,-18-19 0,0 19 1,0-1-15,17 0 13,-17 1 2,0-1 0,0 0-10,0 1 10,-17-1-1,17 1 1,0-1 0,-18 0-1,1 18 7,-1 0-21,0 0 14,1-17 16,-1 17-30,0 0 14,1 0 16,-1 0-24,0 0 8,1 0 1,-1 0 0,1 0 15</inkml:trace>
    </iact:actionData>
  </iact:action>
  <iact:action type="add" startTime="31601">
    <iact:property name="dataType"/>
    <iact:actionData xml:id="d4">
      <inkml:trace xmlns:inkml="http://www.w3.org/2003/InkML" xml:id="stk4" contextRef="#ctx0" brushRef="#br0">21290 10689 0,'-35'0'338,"-18"0"-306,18 0-1,17 0-16,0 18-14,-17-18 0,35 17 20,-18-17-20,1 18 13,-1-18 2,1 0-1,-1 18-14,0-18 14,1 0-14,-1 0 14,0 0 7,1 0-7,-1 0-14,0 0 14,-17 0 1,18 0-1,-1 0-14,0 0 14,1 0-14,-1 0 20,0 0-20,1 0 14,-1 0-14,0 0 0,1 0 28,-1 0-28,-17 0 14,17 0 0,1 0 1,-1 0-10,0 0-5,1 0 14,-1 0 1,-17 0-15,-1-18 13,19 18-13,-18 0 14,17 0 0,0-18-14,-17 18 14,35-17-8,-18 17 8,-17 0 1,0 0-15,35-18 13,-18 18 2,1 0-15,-1-17 0,0 17 13,1-18-13,-19 18 13,19-18-7,-1 18 9,0-17-1,1-1-14,17 0 0,-18 18 13,1-17-13,-19-1 13,36 0-13,-35 18 14,17-17 1,1-1-10,17 1-5,-18-1 0,-17 18 13,35-35 1,-36 17 1,36-17-15,-35 35 14,18-53 0,-1 35-14,18 0 20,-18-17-20,1 0 14,17 17 1,-18 18-15,18-35 13,0 17 2,-18 1-15,18-1 14,0 0-14,0-17 20,0 18-6,0-1 1,0 0 15,0 1-15,0-1 22,0 0-23,18 18 16,-18-17 1,18-1 6,-1 18-23,1-18 1,0 18-1,-1-17-14,1-1 21,-1 18-21,1 0 13,-18-35 2,35 35-15,-17-18 13,0 18 2,-1 0 0,1-17-15,0 17 20,-1 0-20,1-36 13,0 36-13,-1 0 0,18-17 13,-17 17 2,17 0-1,-35-18-14,18 0 14,0 18-14,-1 0 20,1 0-20,17 0 14,-35-17 0,18 17-14,17 0 14,-17 0 1,-1 0-15,1-18 13,17 18-13,1 0 20,-19 0-20,18 0 14,18 0 1,-35 0-15,17 0 13,18 0 2,-17 0 0,-1 0-15,71 0 20,-71 0-20,18 0 13,53 0 2,-71 0-15,0 0 14,0 0 0,1 0-14,-1 0 0,0 0 13,18 0-13,-17 0 13,-19 18-7,54-1 9,-36-17-15,0 0 13,1 0 2,-1 0-15,-35 18 13,17-18 2,36 18-15,-35-18 14,17 17-9,1-17-5,16 0 14,1 18 0,-17 0 1,-19-18 0,19 0-15,-36 17 13,17-17-13,-17 18 14,18-18-9,0 0-5,-1 0 14,-17 18 1,18-18-15,-1 17 13,1-17 2,-18 18 0,18-18 6,-18 17-7,0 1 1,17-18-15,-17 18 14,0-1 0,18-17 1,-18 18-15,18 0 20,-18-1-5,0 1-15,0 0 13,0-1 18,0 1-31,17-18 13,-17 17 2,0 1-10,0 0 10,0-1 0,0 1-1,0 0 1,0-1-1,0 1 8,0 0-8,0-1 1,0 1 0,0-1-1,0 1-14,0 0 14,0-1 0,-17 1-8,17 0 9,-18-1-15,0 1 13,1 0 2,17-1-15,-18-17 13,0 18 2,18 0-15,-17-18 20,-1 17-5,18 1-15,-17-18 13,-1 0-13,18 17 14,-18-17 1,1 0-1,-1 0-14,0 18 14,1-18-9,-1 0 10,0 18-15,1-1 14,-1-17 0,0 0-14,1 18 14,-1-18 1,1 0-15,-1 18 20,0-1-6,1-17-14,-1 0 14,-17 18 1,17-18 15,-17 18-16,17-18-8,1 17 9,-1-17-1,-17 0 1,17 18-1,0-18-14,1 0 14,-1 17 1,0-17-10,18 18 10,-17-18-15,-18 0 13,17 0 2,0 18 0,-4074-18-15,8149 0 13,-4075 17 8,1-17-21,-1 18 14,0-18 1,1 0-1,-1 0-14,0 0 14,18 18 1,-17-18-1,-18 0 7,17 0 10,0 0-17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4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11/relationships/inkAction" Target="../ink/inkAction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microsoft.com/office/2011/relationships/inkAction" Target="../ink/inkAction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1/relationships/inkAction" Target="../ink/inkAction7.xml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13 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유선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LAN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9403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639763" y="1550988"/>
            <a:ext cx="8218487" cy="520700"/>
          </a:xfrm>
        </p:spPr>
        <p:txBody>
          <a:bodyPr/>
          <a:lstStyle/>
          <a:p>
            <a:r>
              <a:rPr lang="en-US" altLang="ko-KR" sz="2300"/>
              <a:t>Example of an Ethernet address in hexadecimal notation</a:t>
            </a: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938" y="2679700"/>
            <a:ext cx="6078537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9712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1949450"/>
          </a:xfrm>
        </p:spPr>
        <p:txBody>
          <a:bodyPr/>
          <a:lstStyle/>
          <a:p>
            <a:r>
              <a:rPr lang="en-US" altLang="ko-KR"/>
              <a:t>Unicast and multicast addresses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유니 캐스트</a:t>
            </a:r>
            <a:r>
              <a:rPr lang="en-US" altLang="ko-KR" sz="2000"/>
              <a:t>, </a:t>
            </a:r>
            <a:r>
              <a:rPr lang="ko-KR" altLang="en-US" sz="2000"/>
              <a:t>멀티 캐스트</a:t>
            </a:r>
            <a:r>
              <a:rPr lang="en-US" altLang="ko-KR" sz="2000"/>
              <a:t>, </a:t>
            </a:r>
            <a:r>
              <a:rPr lang="ko-KR" altLang="en-US" sz="2000"/>
              <a:t>브로드 캐스트</a:t>
            </a:r>
            <a:endParaRPr lang="en-US" altLang="ko-KR" sz="2000"/>
          </a:p>
          <a:p>
            <a:pPr lvl="2">
              <a:lnSpc>
                <a:spcPct val="150000"/>
              </a:lnSpc>
            </a:pPr>
            <a:r>
              <a:rPr lang="ko-KR" altLang="en-US" sz="1800"/>
              <a:t>발신지 주소는  항상 유니 캐스트 </a:t>
            </a:r>
            <a:r>
              <a:rPr lang="en-US" altLang="ko-KR" sz="1800"/>
              <a:t>(unicast)</a:t>
            </a:r>
          </a:p>
          <a:p>
            <a:pPr lvl="2">
              <a:lnSpc>
                <a:spcPct val="150000"/>
              </a:lnSpc>
            </a:pPr>
            <a:r>
              <a:rPr lang="ko-KR" altLang="en-US" sz="1800"/>
              <a:t>목적지 주소는  멀티캐스트</a:t>
            </a:r>
            <a:r>
              <a:rPr lang="en-US" altLang="ko-KR" sz="1800"/>
              <a:t>(multicast),  </a:t>
            </a:r>
            <a:r>
              <a:rPr lang="ko-KR" altLang="en-US" sz="1800"/>
              <a:t>브로드캐스트</a:t>
            </a:r>
            <a:r>
              <a:rPr lang="en-US" altLang="ko-KR" sz="1800"/>
              <a:t>(broadcast)</a:t>
            </a:r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3711575"/>
            <a:ext cx="72771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521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/>
              <a:t>Category of Standard Ethernet</a:t>
            </a:r>
            <a:endParaRPr lang="en-US" altLang="ko-KR" sz="1800"/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6389688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03280" y="4603680"/>
              <a:ext cx="1067400" cy="6408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3920" y="4594320"/>
                <a:ext cx="1086120" cy="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106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/>
              <a:t>Encoding in a Standard Ethernet implementation</a:t>
            </a:r>
            <a:endParaRPr lang="en-US" altLang="ko-KR" sz="1800"/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363788"/>
            <a:ext cx="7367587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516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/>
              <a:t>10Base5 implementation</a:t>
            </a:r>
            <a:endParaRPr lang="en-US" altLang="ko-KR" sz="1800"/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8720138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344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/>
              <a:t>10Base2 implementation</a:t>
            </a:r>
            <a:endParaRPr lang="en-US" altLang="ko-KR" sz="1800"/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2214563"/>
            <a:ext cx="7843837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124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/>
              <a:t>10Base-T implementation</a:t>
            </a:r>
            <a:endParaRPr lang="en-US" altLang="ko-KR" sz="1800"/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2409825"/>
            <a:ext cx="77247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77" y="4621579"/>
            <a:ext cx="2442592" cy="13917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35400" y="4013280"/>
              <a:ext cx="3981960" cy="1606680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6040" y="4003920"/>
                <a:ext cx="4000680" cy="162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188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/>
              <a:t>10Base-F implementation</a:t>
            </a:r>
            <a:endParaRPr lang="en-US" altLang="ko-KR" sz="1800"/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2430463"/>
            <a:ext cx="7805737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843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>
          <a:xfrm>
            <a:off x="642938" y="1908175"/>
            <a:ext cx="7772400" cy="592138"/>
          </a:xfrm>
        </p:spPr>
        <p:txBody>
          <a:bodyPr/>
          <a:lstStyle/>
          <a:p>
            <a:r>
              <a:rPr lang="en-US" altLang="ko-KR"/>
              <a:t>Summary of Standard Ethernet implementations</a:t>
            </a:r>
            <a:endParaRPr lang="en-US" altLang="ko-KR" sz="1800"/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0" y="2559050"/>
            <a:ext cx="77978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4712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13.3 </a:t>
            </a:r>
            <a:r>
              <a:rPr lang="ko-KR" altLang="en-US" dirty="0">
                <a:solidFill>
                  <a:srgbClr val="003399"/>
                </a:solidFill>
              </a:rPr>
              <a:t>표준 변경 </a:t>
            </a:r>
            <a:r>
              <a:rPr lang="en-US" altLang="ko-KR" dirty="0">
                <a:solidFill>
                  <a:srgbClr val="003399"/>
                </a:solidFill>
              </a:rPr>
              <a:t> </a:t>
            </a:r>
            <a:endParaRPr lang="ko-KR" altLang="en-US" dirty="0"/>
          </a:p>
        </p:txBody>
      </p:sp>
      <p:sp>
        <p:nvSpPr>
          <p:cNvPr id="44035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1949450"/>
          </a:xfrm>
        </p:spPr>
        <p:txBody>
          <a:bodyPr/>
          <a:lstStyle/>
          <a:p>
            <a:r>
              <a:rPr lang="en-US" altLang="ko-KR"/>
              <a:t>Sharing bandwidth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브리지형 이더넷</a:t>
            </a:r>
            <a:endParaRPr lang="en-US" altLang="ko-KR" sz="2000"/>
          </a:p>
          <a:p>
            <a:pPr lvl="2">
              <a:lnSpc>
                <a:spcPct val="150000"/>
              </a:lnSpc>
            </a:pPr>
            <a:r>
              <a:rPr lang="ko-KR" altLang="en-US" sz="1800">
                <a:latin typeface="굴림" pitchFamily="50" charset="-127"/>
              </a:rPr>
              <a:t>이더넷 발전의 첫번째 단계</a:t>
            </a:r>
            <a:endParaRPr lang="en-US" altLang="ko-KR" sz="1800">
              <a:latin typeface="굴림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800">
                <a:latin typeface="굴림" pitchFamily="50" charset="-127"/>
              </a:rPr>
              <a:t>브리지들은 대역폭의 증가와 충돌 영역의 분리</a:t>
            </a:r>
            <a:endParaRPr lang="en-US" altLang="ko-KR" sz="1800">
              <a:latin typeface="굴림" pitchFamily="50" charset="-127"/>
            </a:endParaRPr>
          </a:p>
          <a:p>
            <a:pPr lvl="1"/>
            <a:endParaRPr lang="en-US" altLang="ko-KR" sz="2000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357563"/>
            <a:ext cx="8382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4970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3399"/>
                </a:solidFill>
              </a:rPr>
              <a:t>13.1 IEEE </a:t>
            </a:r>
            <a:r>
              <a:rPr lang="ko-KR" altLang="en-US" dirty="0">
                <a:solidFill>
                  <a:srgbClr val="003399"/>
                </a:solidFill>
              </a:rPr>
              <a:t>표준</a:t>
            </a:r>
            <a:endParaRPr lang="en-US" altLang="ko-KR" dirty="0">
              <a:solidFill>
                <a:srgbClr val="003399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357313"/>
            <a:ext cx="7772400" cy="571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IEEE standard for LANs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ko-KR" altLang="en-US" sz="2000" kern="12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13" y="2082800"/>
            <a:ext cx="8866187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22938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변경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45059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20700"/>
          </a:xfrm>
        </p:spPr>
        <p:txBody>
          <a:bodyPr/>
          <a:lstStyle/>
          <a:p>
            <a:r>
              <a:rPr lang="en-US" altLang="ko-KR"/>
              <a:t>A network with and without a bridge</a:t>
            </a:r>
            <a:endParaRPr lang="en-US" altLang="ko-KR" sz="2000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" y="2133600"/>
            <a:ext cx="85280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6760" y="1771560"/>
              <a:ext cx="7594920" cy="340416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400" y="1762200"/>
                <a:ext cx="7613640" cy="342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891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변경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20700"/>
          </a:xfrm>
        </p:spPr>
        <p:txBody>
          <a:bodyPr/>
          <a:lstStyle/>
          <a:p>
            <a:r>
              <a:rPr lang="en-US" altLang="ko-KR"/>
              <a:t>Switched Ethernet</a:t>
            </a:r>
            <a:endParaRPr lang="en-US" altLang="ko-KR" sz="2000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998663"/>
            <a:ext cx="70485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11280" y="1828800"/>
              <a:ext cx="3530880" cy="338508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1920" y="1819440"/>
                <a:ext cx="3549600" cy="340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391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변경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20700"/>
          </a:xfrm>
        </p:spPr>
        <p:txBody>
          <a:bodyPr/>
          <a:lstStyle/>
          <a:p>
            <a:r>
              <a:rPr lang="en-US" altLang="ko-KR"/>
              <a:t>Full-duplex switched Ethernet</a:t>
            </a:r>
            <a:endParaRPr lang="en-US" altLang="ko-KR" sz="2000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4813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952625"/>
            <a:ext cx="67913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924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13.4 </a:t>
            </a:r>
            <a:r>
              <a:rPr lang="ko-KR" altLang="en-US" dirty="0">
                <a:solidFill>
                  <a:srgbClr val="003399"/>
                </a:solidFill>
              </a:rPr>
              <a:t>고속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 </a:t>
            </a:r>
            <a:endParaRPr lang="ko-KR" altLang="en-US" dirty="0"/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20700"/>
          </a:xfrm>
        </p:spPr>
        <p:txBody>
          <a:bodyPr/>
          <a:lstStyle/>
          <a:p>
            <a:r>
              <a:rPr lang="en-US" altLang="ko-KR" dirty="0"/>
              <a:t>IEEE 802.3u</a:t>
            </a:r>
            <a:r>
              <a:rPr lang="ko-KR" altLang="en-US" dirty="0"/>
              <a:t>로 표준화</a:t>
            </a:r>
            <a:endParaRPr lang="en-US" altLang="ko-KR" dirty="0"/>
          </a:p>
          <a:p>
            <a:r>
              <a:rPr lang="ko-KR" altLang="en-US" dirty="0" err="1"/>
              <a:t>고속이더넷의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ko-KR" altLang="en-US" sz="1800" dirty="0" err="1"/>
              <a:t>데이터율</a:t>
            </a:r>
            <a:r>
              <a:rPr lang="ko-KR" altLang="en-US" dirty="0" err="1"/>
              <a:t>을</a:t>
            </a:r>
            <a:r>
              <a:rPr lang="ko-KR" altLang="en-US" dirty="0"/>
              <a:t> </a:t>
            </a:r>
            <a:r>
              <a:rPr lang="en-US" altLang="ko-KR" dirty="0"/>
              <a:t>100Mbp </a:t>
            </a:r>
            <a:r>
              <a:rPr lang="ko-KR" altLang="en-US" dirty="0"/>
              <a:t>향상</a:t>
            </a:r>
            <a:endParaRPr lang="en-US" altLang="ko-KR" dirty="0"/>
          </a:p>
          <a:p>
            <a:pPr lvl="1"/>
            <a:r>
              <a:rPr lang="ko-KR" altLang="en-US" sz="1800" dirty="0"/>
              <a:t>표준 </a:t>
            </a:r>
            <a:r>
              <a:rPr lang="ko-KR" altLang="en-US" sz="1800" dirty="0" err="1"/>
              <a:t>이더넷과의</a:t>
            </a:r>
            <a:r>
              <a:rPr lang="ko-KR" altLang="en-US" sz="1800" dirty="0"/>
              <a:t> 호환성 구축</a:t>
            </a:r>
            <a:endParaRPr lang="en-US" altLang="ko-KR" sz="1800" dirty="0"/>
          </a:p>
          <a:p>
            <a:pPr lvl="1"/>
            <a:r>
              <a:rPr lang="ko-KR" altLang="en-US" dirty="0"/>
              <a:t>동일한 </a:t>
            </a:r>
            <a:r>
              <a:rPr lang="en-US" altLang="ko-KR" dirty="0"/>
              <a:t>48</a:t>
            </a:r>
            <a:r>
              <a:rPr lang="ko-KR" altLang="en-US" dirty="0"/>
              <a:t>비트 주소체계 유지</a:t>
            </a:r>
            <a:endParaRPr lang="en-US" altLang="ko-KR" dirty="0"/>
          </a:p>
          <a:p>
            <a:pPr lvl="1"/>
            <a:r>
              <a:rPr lang="ko-KR" altLang="en-US" sz="1800" dirty="0"/>
              <a:t>동일한 프레임 형식 유지</a:t>
            </a:r>
            <a:endParaRPr lang="en-US" altLang="ko-KR" sz="1800" dirty="0"/>
          </a:p>
          <a:p>
            <a:pPr lvl="1"/>
            <a:r>
              <a:rPr lang="ko-KR" altLang="en-US" dirty="0"/>
              <a:t>동일한 최소프레임 길이 및 최대 프레임 길이 유지</a:t>
            </a:r>
            <a:endParaRPr lang="en-US" altLang="ko-KR" dirty="0"/>
          </a:p>
          <a:p>
            <a:pPr lvl="1"/>
            <a:r>
              <a:rPr lang="ko-KR" altLang="en-US" sz="1800" dirty="0"/>
              <a:t>자동협상 기능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데이터율</a:t>
            </a:r>
            <a:r>
              <a:rPr lang="ko-KR" altLang="en-US" sz="1800" dirty="0"/>
              <a:t> 협상 기능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10M</a:t>
            </a:r>
            <a:r>
              <a:rPr lang="ko-KR" altLang="en-US" sz="1600" dirty="0"/>
              <a:t>와 </a:t>
            </a:r>
            <a:r>
              <a:rPr lang="en-US" altLang="ko-KR" sz="1600" dirty="0"/>
              <a:t>100M </a:t>
            </a:r>
            <a:r>
              <a:rPr lang="ko-KR" altLang="en-US" sz="1600" dirty="0"/>
              <a:t>장비가 통신이 가능함</a:t>
            </a:r>
            <a:endParaRPr lang="en-US" altLang="ko-KR" sz="1600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  <p:transition advTm="18501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고속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en-US" altLang="ko-KR">
                <a:solidFill>
                  <a:srgbClr val="003399"/>
                </a:solidFill>
              </a:rPr>
              <a:t>(</a:t>
            </a:r>
            <a:r>
              <a:rPr lang="ko-KR" altLang="en-US">
                <a:solidFill>
                  <a:srgbClr val="003399"/>
                </a:solidFill>
              </a:rPr>
              <a:t>계속 </a:t>
            </a:r>
            <a:r>
              <a:rPr lang="en-US" altLang="ko-KR">
                <a:solidFill>
                  <a:srgbClr val="003399"/>
                </a:solidFill>
              </a:rPr>
              <a:t> </a:t>
            </a:r>
            <a:endParaRPr lang="ko-KR" altLang="en-US" dirty="0"/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20700"/>
          </a:xfrm>
        </p:spPr>
        <p:txBody>
          <a:bodyPr/>
          <a:lstStyle/>
          <a:p>
            <a:r>
              <a:rPr lang="en-US" altLang="ko-KR"/>
              <a:t>Fast Ethernet topology</a:t>
            </a:r>
            <a:endParaRPr lang="en-US" altLang="ko-KR" sz="2000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2598738"/>
            <a:ext cx="6929437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102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고속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20700"/>
          </a:xfrm>
        </p:spPr>
        <p:txBody>
          <a:bodyPr/>
          <a:lstStyle/>
          <a:p>
            <a:r>
              <a:rPr lang="en-US" altLang="ko-KR"/>
              <a:t>Fast Ethernet implementations</a:t>
            </a:r>
            <a:endParaRPr lang="en-US" altLang="ko-KR" sz="2000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262" y="1987062"/>
            <a:ext cx="665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2017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고속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>
          <a:xfrm>
            <a:off x="642938" y="1143000"/>
            <a:ext cx="7772400" cy="520700"/>
          </a:xfrm>
        </p:spPr>
        <p:txBody>
          <a:bodyPr/>
          <a:lstStyle/>
          <a:p>
            <a:r>
              <a:rPr lang="en-US" altLang="ko-KR"/>
              <a:t>Summary of Fast Ethernet implementations</a:t>
            </a:r>
            <a:endParaRPr lang="en-US" altLang="ko-KR" sz="2000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759683"/>
            <a:ext cx="764222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8" y="4011491"/>
            <a:ext cx="3543300" cy="2394122"/>
          </a:xfrm>
          <a:prstGeom prst="rect">
            <a:avLst/>
          </a:prstGeom>
        </p:spPr>
      </p:pic>
    </p:spTree>
  </p:cSld>
  <p:clrMapOvr>
    <a:masterClrMapping/>
  </p:clrMapOvr>
  <p:transition advTm="28501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13.5 </a:t>
            </a:r>
            <a:r>
              <a:rPr lang="ko-KR" altLang="en-US" dirty="0" err="1">
                <a:solidFill>
                  <a:srgbClr val="003399"/>
                </a:solidFill>
              </a:rPr>
              <a:t>기가비트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 </a:t>
            </a:r>
            <a:endParaRPr lang="ko-KR" altLang="en-US" dirty="0"/>
          </a:p>
        </p:txBody>
      </p:sp>
      <p:sp>
        <p:nvSpPr>
          <p:cNvPr id="56323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 dirty="0"/>
              <a:t>IEEE 802.3z </a:t>
            </a:r>
            <a:r>
              <a:rPr lang="ko-KR" altLang="en-US" dirty="0"/>
              <a:t>표준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기가비트</a:t>
            </a:r>
            <a:r>
              <a:rPr lang="ko-KR" altLang="en-US" dirty="0"/>
              <a:t> </a:t>
            </a:r>
            <a:r>
              <a:rPr lang="ko-KR" altLang="en-US" dirty="0" err="1"/>
              <a:t>이더넷의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ko-KR" altLang="en-US" sz="1800" dirty="0"/>
              <a:t>데이터 전송률 </a:t>
            </a:r>
            <a:r>
              <a:rPr lang="en-US" altLang="ko-KR" sz="1800" dirty="0"/>
              <a:t>1</a:t>
            </a:r>
            <a:r>
              <a:rPr lang="en-US" altLang="ko-KR" dirty="0"/>
              <a:t>Gbps</a:t>
            </a:r>
            <a:r>
              <a:rPr lang="ko-KR" altLang="en-US" dirty="0"/>
              <a:t>향상</a:t>
            </a:r>
            <a:endParaRPr lang="en-US" altLang="ko-KR" dirty="0"/>
          </a:p>
          <a:p>
            <a:pPr lvl="1"/>
            <a:r>
              <a:rPr lang="ko-KR" altLang="en-US" sz="1800" dirty="0"/>
              <a:t>표준 또는 </a:t>
            </a:r>
            <a:r>
              <a:rPr lang="ko-KR" altLang="en-US" sz="1800" dirty="0" err="1"/>
              <a:t>고속이더넷과</a:t>
            </a:r>
            <a:r>
              <a:rPr lang="ko-KR" altLang="en-US" sz="1800" dirty="0"/>
              <a:t> 호환성 구축</a:t>
            </a:r>
            <a:endParaRPr lang="en-US" altLang="ko-KR" sz="1800" dirty="0"/>
          </a:p>
          <a:p>
            <a:pPr lvl="1"/>
            <a:r>
              <a:rPr lang="ko-KR" altLang="en-US" dirty="0"/>
              <a:t>동일한 </a:t>
            </a:r>
            <a:r>
              <a:rPr lang="en-US" altLang="ko-KR" dirty="0"/>
              <a:t>48</a:t>
            </a:r>
            <a:r>
              <a:rPr lang="ko-KR" altLang="en-US" dirty="0"/>
              <a:t>비트 주소 사용</a:t>
            </a:r>
            <a:endParaRPr lang="en-US" altLang="ko-KR" dirty="0"/>
          </a:p>
          <a:p>
            <a:pPr lvl="1"/>
            <a:r>
              <a:rPr lang="ko-KR" altLang="en-US" sz="1800" dirty="0"/>
              <a:t>동일한 프레임 형식 사용</a:t>
            </a:r>
            <a:endParaRPr lang="en-US" altLang="ko-KR" sz="1800" dirty="0"/>
          </a:p>
          <a:p>
            <a:pPr lvl="1"/>
            <a:r>
              <a:rPr lang="ko-KR" altLang="en-US" dirty="0"/>
              <a:t>동일한 최소와 최대 프레임 길이 유지</a:t>
            </a:r>
            <a:endParaRPr lang="en-US" altLang="ko-KR" dirty="0"/>
          </a:p>
          <a:p>
            <a:pPr lvl="1"/>
            <a:r>
              <a:rPr lang="ko-KR" altLang="en-US" dirty="0"/>
              <a:t>고속 </a:t>
            </a:r>
            <a:r>
              <a:rPr lang="ko-KR" altLang="en-US" dirty="0" err="1"/>
              <a:t>이더넷에서</a:t>
            </a:r>
            <a:r>
              <a:rPr lang="ko-KR" altLang="en-US" dirty="0"/>
              <a:t> 정의된 것과 같은 자동협상 지원</a:t>
            </a:r>
            <a:endParaRPr lang="en-US" altLang="ko-KR" sz="1800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  <p:transition advTm="80363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solidFill>
                  <a:srgbClr val="003399"/>
                </a:solidFill>
              </a:rPr>
              <a:t>기가비트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 </a:t>
            </a:r>
            <a:endParaRPr lang="ko-KR" altLang="en-US" dirty="0"/>
          </a:p>
        </p:txBody>
      </p:sp>
      <p:sp>
        <p:nvSpPr>
          <p:cNvPr id="56323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ko-KR" altLang="en-US" dirty="0" err="1"/>
              <a:t>전이중모드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 err="1"/>
              <a:t>반이중</a:t>
            </a:r>
            <a:r>
              <a:rPr lang="ko-KR" altLang="en-US" dirty="0"/>
              <a:t> 모드 거의 사용 </a:t>
            </a:r>
            <a:r>
              <a:rPr lang="ko-KR" altLang="en-US" dirty="0" err="1"/>
              <a:t>안함</a:t>
            </a:r>
            <a:endParaRPr lang="en-US" altLang="ko-KR" dirty="0"/>
          </a:p>
          <a:p>
            <a:r>
              <a:rPr lang="ko-KR" altLang="en-US" sz="2000" dirty="0"/>
              <a:t>최소프레임 </a:t>
            </a:r>
            <a:r>
              <a:rPr lang="ko-KR" altLang="en-US" sz="2000" dirty="0" err="1"/>
              <a:t>유지시</a:t>
            </a:r>
            <a:r>
              <a:rPr lang="ko-KR" altLang="en-US" sz="2000" dirty="0"/>
              <a:t> 전송거리 </a:t>
            </a:r>
            <a:r>
              <a:rPr lang="en-US" altLang="ko-KR" sz="2000" dirty="0"/>
              <a:t>25m</a:t>
            </a:r>
            <a:endParaRPr lang="en-US" altLang="ko-KR" dirty="0"/>
          </a:p>
          <a:p>
            <a:pPr lvl="1"/>
            <a:r>
              <a:rPr lang="en-US" altLang="ko-KR" sz="1800" dirty="0"/>
              <a:t> </a:t>
            </a:r>
            <a:r>
              <a:rPr lang="ko-KR" altLang="en-US" sz="1800" dirty="0" err="1"/>
              <a:t>반송파</a:t>
            </a:r>
            <a:r>
              <a:rPr lang="ko-KR" altLang="en-US" sz="1800" dirty="0"/>
              <a:t> 확장 </a:t>
            </a:r>
            <a:r>
              <a:rPr lang="en-US" altLang="ko-KR" sz="1800" dirty="0"/>
              <a:t>: </a:t>
            </a:r>
            <a:r>
              <a:rPr lang="ko-KR" altLang="en-US" sz="1800" dirty="0"/>
              <a:t>최소프레임을 </a:t>
            </a:r>
            <a:r>
              <a:rPr lang="en-US" altLang="ko-KR" sz="1800" dirty="0"/>
              <a:t>512</a:t>
            </a:r>
            <a:r>
              <a:rPr lang="ko-KR" altLang="en-US" sz="1800" dirty="0"/>
              <a:t>바이트로 확장</a:t>
            </a:r>
            <a:endParaRPr lang="en-US" altLang="ko-KR" sz="1800" dirty="0"/>
          </a:p>
          <a:p>
            <a:pPr lvl="1"/>
            <a:r>
              <a:rPr lang="ko-KR" altLang="en-US" dirty="0"/>
              <a:t>프레임 </a:t>
            </a:r>
            <a:r>
              <a:rPr lang="ko-KR" altLang="en-US" dirty="0" err="1"/>
              <a:t>버스팅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다수의 프레임을 전송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7640" y="2647800"/>
              <a:ext cx="4877280" cy="23310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80" y="2638440"/>
                <a:ext cx="4896000" cy="234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578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solidFill>
                  <a:srgbClr val="003399"/>
                </a:solidFill>
              </a:rPr>
              <a:t>기가비트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/>
              <a:t>Gigabit Ethernet implementations</a:t>
            </a:r>
            <a:endParaRPr lang="en-US" altLang="ko-KR" sz="2000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88" y="2209800"/>
            <a:ext cx="7961312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03640" y="2425680"/>
              <a:ext cx="3112200" cy="33660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4280" y="2416320"/>
                <a:ext cx="3130920" cy="338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709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</a:t>
            </a: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링크층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LLC(Logical Link Control)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논리링크 제어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프레임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MAC(Medium Access Control)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매체 접근 방식</a:t>
            </a:r>
            <a:endParaRPr lang="en-US" altLang="ko-KR" dirty="0"/>
          </a:p>
          <a:p>
            <a:pPr lvl="1"/>
            <a:endParaRPr lang="en-US" altLang="ko-KR" sz="2000" dirty="0"/>
          </a:p>
          <a:p>
            <a:r>
              <a:rPr lang="ko-KR" altLang="en-US" dirty="0" err="1"/>
              <a:t>물리층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사용된 물리적 매체의 구현 방법과 형태에 의존</a:t>
            </a:r>
          </a:p>
        </p:txBody>
      </p:sp>
    </p:spTree>
  </p:cSld>
  <p:clrMapOvr>
    <a:masterClrMapping/>
  </p:clrMapOvr>
  <p:transition advTm="78152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solidFill>
                  <a:srgbClr val="003399"/>
                </a:solidFill>
              </a:rPr>
              <a:t>기가비트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59395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592137"/>
          </a:xfrm>
        </p:spPr>
        <p:txBody>
          <a:bodyPr/>
          <a:lstStyle/>
          <a:p>
            <a:r>
              <a:rPr lang="en-US" altLang="ko-KR"/>
              <a:t>Summary of Gigabit Ethernet implementations</a:t>
            </a:r>
            <a:endParaRPr lang="en-US" altLang="ko-KR" sz="2000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763" y="2270125"/>
            <a:ext cx="7742237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39000" y="2736720"/>
              <a:ext cx="1905120" cy="115632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9640" y="2727360"/>
                <a:ext cx="1923840" cy="117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521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3399"/>
                </a:solidFill>
              </a:rPr>
              <a:t>IEEE </a:t>
            </a: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357313"/>
            <a:ext cx="7772400" cy="571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HDLC frame compared with LLC and MAC frames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ko-KR" altLang="en-US" sz="2000" kern="12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09850"/>
            <a:ext cx="8866188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8776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3399"/>
                </a:solidFill>
              </a:rPr>
              <a:t>13.2 </a:t>
            </a: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027113"/>
            <a:ext cx="7772400" cy="571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1973</a:t>
            </a:r>
            <a:r>
              <a:rPr lang="ko-KR" altLang="en-US" dirty="0"/>
              <a:t>년 제록스의 </a:t>
            </a:r>
            <a:r>
              <a:rPr lang="ko-KR" altLang="en-US" dirty="0" err="1"/>
              <a:t>팔로알토</a:t>
            </a:r>
            <a:r>
              <a:rPr lang="ko-KR" altLang="en-US" dirty="0"/>
              <a:t> 연구소에서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Ethernet evolution through four generations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ko-KR" altLang="en-US" sz="2000" kern="12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888" y="2616200"/>
            <a:ext cx="7394575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4318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</a:t>
            </a:r>
            <a:r>
              <a:rPr lang="ko-KR" altLang="en-US" dirty="0" err="1"/>
              <a:t>이더넷</a:t>
            </a:r>
            <a:endParaRPr lang="en-US" altLang="ko-KR" dirty="0"/>
          </a:p>
          <a:p>
            <a:pPr lvl="1"/>
            <a:r>
              <a:rPr lang="en-US" altLang="ko-KR" sz="2000" dirty="0"/>
              <a:t>10Mbps</a:t>
            </a:r>
            <a:r>
              <a:rPr lang="ko-KR" altLang="en-US" sz="2000" dirty="0"/>
              <a:t>로 동작</a:t>
            </a:r>
            <a:endParaRPr lang="en-US" altLang="ko-KR" sz="2000" dirty="0"/>
          </a:p>
          <a:p>
            <a:pPr lvl="1"/>
            <a:r>
              <a:rPr lang="en-US" altLang="ko-KR" sz="2000" dirty="0"/>
              <a:t>CSMA/CD </a:t>
            </a:r>
            <a:r>
              <a:rPr lang="ko-KR" altLang="en-US" sz="2000" dirty="0"/>
              <a:t>방식으로 매체에 접속</a:t>
            </a:r>
            <a:endParaRPr lang="en-US" altLang="ko-KR" sz="2000" dirty="0"/>
          </a:p>
          <a:p>
            <a:pPr lvl="1"/>
            <a:r>
              <a:rPr lang="ko-KR" altLang="en-US" sz="2000" dirty="0"/>
              <a:t>매체는 모든 지국들 사이에서 서로 공유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dirty="0"/>
              <a:t>MAC </a:t>
            </a:r>
            <a:r>
              <a:rPr lang="ko-KR" altLang="en-US" dirty="0" err="1"/>
              <a:t>부계층</a:t>
            </a:r>
            <a:endParaRPr lang="en-US" altLang="ko-KR" dirty="0"/>
          </a:p>
          <a:p>
            <a:pPr lvl="1"/>
            <a:r>
              <a:rPr lang="ko-KR" altLang="en-US" sz="2000" dirty="0"/>
              <a:t>접속 방식의 동작을 관장</a:t>
            </a:r>
            <a:endParaRPr lang="en-US" altLang="ko-KR" sz="2000" dirty="0"/>
          </a:p>
          <a:p>
            <a:pPr lvl="1"/>
            <a:r>
              <a:rPr lang="ko-KR" altLang="en-US" sz="2000" dirty="0"/>
              <a:t>상위 계층으로 </a:t>
            </a:r>
            <a:r>
              <a:rPr lang="ko-KR" altLang="en-US" sz="2000" dirty="0" err="1"/>
              <a:t>부터</a:t>
            </a:r>
            <a:r>
              <a:rPr lang="ko-KR" altLang="en-US" sz="2000" dirty="0"/>
              <a:t> 수신한 데이터를 프레임으로 만들고 부호화를 위한 </a:t>
            </a:r>
            <a:r>
              <a:rPr lang="en-US" altLang="ko-KR" sz="2000" dirty="0"/>
              <a:t>PLS(Physical Layer Signaling) </a:t>
            </a:r>
            <a:r>
              <a:rPr lang="ko-KR" altLang="en-US" sz="2000" dirty="0" err="1"/>
              <a:t>부계층으로</a:t>
            </a:r>
            <a:r>
              <a:rPr lang="ko-KR" altLang="en-US" sz="2000" dirty="0"/>
              <a:t> 전달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dirty="0"/>
              <a:t>접속방법 </a:t>
            </a:r>
            <a:r>
              <a:rPr lang="en-US" altLang="ko-KR" dirty="0"/>
              <a:t>: CSMA/CD</a:t>
            </a:r>
            <a:endParaRPr lang="ko-KR" altLang="en-US" dirty="0"/>
          </a:p>
        </p:txBody>
      </p:sp>
    </p:spTree>
  </p:cSld>
  <p:clrMapOvr>
    <a:masterClrMapping/>
  </p:clrMapOvr>
  <p:transition advTm="17589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639763" y="1550988"/>
            <a:ext cx="7772400" cy="520700"/>
          </a:xfrm>
        </p:spPr>
        <p:txBody>
          <a:bodyPr/>
          <a:lstStyle/>
          <a:p>
            <a:r>
              <a:rPr lang="en-US" altLang="ko-KR"/>
              <a:t>802.3 MAC frame</a:t>
            </a: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2500313"/>
            <a:ext cx="8821737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3856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2949575"/>
          </a:xfrm>
        </p:spPr>
        <p:txBody>
          <a:bodyPr/>
          <a:lstStyle/>
          <a:p>
            <a:r>
              <a:rPr lang="ko-KR" altLang="en-US"/>
              <a:t>프레임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 sz="2000"/>
              <a:t>7</a:t>
            </a:r>
            <a:r>
              <a:rPr lang="ko-KR" altLang="en-US" sz="2000"/>
              <a:t>개의 필드로 구성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ko-KR" altLang="en-US" sz="2000"/>
              <a:t>확인응답을 제공하지 않으므로 신뢰성이 없음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ko-KR" altLang="en-US" sz="2000"/>
              <a:t>확인 응답은 상위계층에서 구현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/>
              <a:t>802.3 MAC </a:t>
            </a:r>
            <a:r>
              <a:rPr lang="ko-KR" altLang="en-US"/>
              <a:t>프레임</a:t>
            </a:r>
            <a:endParaRPr lang="en-US" altLang="ko-KR"/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4357688"/>
            <a:ext cx="77152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280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3399"/>
                </a:solidFill>
              </a:rPr>
              <a:t>표준 </a:t>
            </a:r>
            <a:r>
              <a:rPr lang="ko-KR" altLang="en-US" dirty="0" err="1">
                <a:solidFill>
                  <a:srgbClr val="003399"/>
                </a:solidFill>
              </a:rPr>
              <a:t>이더넷</a:t>
            </a:r>
            <a:r>
              <a:rPr lang="ko-KR" altLang="en-US" dirty="0">
                <a:solidFill>
                  <a:srgbClr val="003399"/>
                </a:solidFill>
              </a:rPr>
              <a:t>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  <a:endParaRPr lang="ko-KR" altLang="en-US" dirty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639763" y="1122363"/>
            <a:ext cx="7772400" cy="1520825"/>
          </a:xfrm>
        </p:spPr>
        <p:txBody>
          <a:bodyPr/>
          <a:lstStyle/>
          <a:p>
            <a:r>
              <a:rPr lang="en-US" altLang="ko-KR"/>
              <a:t>Minimum and maxium length</a:t>
            </a:r>
          </a:p>
          <a:p>
            <a:pPr lvl="1"/>
            <a:r>
              <a:rPr lang="ko-KR" altLang="en-US" sz="2000"/>
              <a:t>프레임길이</a:t>
            </a:r>
            <a:endParaRPr lang="en-US" altLang="ko-KR" sz="2000"/>
          </a:p>
          <a:p>
            <a:pPr lvl="2"/>
            <a:r>
              <a:rPr lang="ko-KR" altLang="en-US" sz="1800"/>
              <a:t>프레임의 최소와 최대길이가 제한</a:t>
            </a:r>
            <a:endParaRPr lang="en-US" altLang="ko-KR" sz="1800"/>
          </a:p>
          <a:p>
            <a:pPr lvl="2"/>
            <a:r>
              <a:rPr lang="ko-KR" altLang="en-US" sz="1800"/>
              <a:t>최소값 제한 </a:t>
            </a:r>
            <a:r>
              <a:rPr lang="en-US" altLang="ko-KR" sz="1800"/>
              <a:t>: CSMA/CD</a:t>
            </a:r>
            <a:r>
              <a:rPr lang="ko-KR" altLang="en-US" sz="1800"/>
              <a:t>의 정확한 동작을 위함</a:t>
            </a:r>
            <a:endParaRPr lang="en-US" altLang="ko-KR" sz="1800"/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2857500"/>
            <a:ext cx="8574088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16393"/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5297</TotalTime>
  <Words>488</Words>
  <Application>Microsoft Office PowerPoint</Application>
  <PresentationFormat>화면 슬라이드 쇼(4:3)</PresentationFormat>
  <Paragraphs>116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HY견고딕</vt:lpstr>
      <vt:lpstr>HY헤드라인M</vt:lpstr>
      <vt:lpstr>굴림</vt:lpstr>
      <vt:lpstr>Tahoma</vt:lpstr>
      <vt:lpstr>Times New Roman</vt:lpstr>
      <vt:lpstr>Wingdings</vt:lpstr>
      <vt:lpstr>기본 디자인</vt:lpstr>
      <vt:lpstr>PowerPoint 프레젠테이션</vt:lpstr>
      <vt:lpstr>13.1 IEEE 표준</vt:lpstr>
      <vt:lpstr>IEEE 표준 (계속)</vt:lpstr>
      <vt:lpstr>IEEE 표준 (계속)</vt:lpstr>
      <vt:lpstr>13.2 표준 이더넷  </vt:lpstr>
      <vt:lpstr>표준 이더넷 (계속)</vt:lpstr>
      <vt:lpstr>표준 이더넷 (계속)</vt:lpstr>
      <vt:lpstr>표준 이더넷 (계속)</vt:lpstr>
      <vt:lpstr>표준 이더넷 (계속)</vt:lpstr>
      <vt:lpstr>표준 이더넷 (계속)</vt:lpstr>
      <vt:lpstr>표준 이더넷 (계속)</vt:lpstr>
      <vt:lpstr>표준 이더넷 (계속)</vt:lpstr>
      <vt:lpstr>표준 이더넷 (계속)</vt:lpstr>
      <vt:lpstr>표준 이더넷 (계속)</vt:lpstr>
      <vt:lpstr>표준 이더넷 (계속)</vt:lpstr>
      <vt:lpstr>표준 이더넷 (계속)</vt:lpstr>
      <vt:lpstr>표준 이더넷 (계속)</vt:lpstr>
      <vt:lpstr>표준 이더넷 (계속)</vt:lpstr>
      <vt:lpstr>13.3 표준 변경  </vt:lpstr>
      <vt:lpstr>표준 변경 (계속)</vt:lpstr>
      <vt:lpstr>표준 변경 (계속)</vt:lpstr>
      <vt:lpstr>표준 변경 (계속)</vt:lpstr>
      <vt:lpstr>13.4 고속 이더넷  </vt:lpstr>
      <vt:lpstr>고속 이더넷(계속  </vt:lpstr>
      <vt:lpstr>고속 이더넷 (계속)</vt:lpstr>
      <vt:lpstr>고속 이더넷 (계속)</vt:lpstr>
      <vt:lpstr>13.5 기가비트 이더넷  </vt:lpstr>
      <vt:lpstr>기가비트 이더넷 (계속) </vt:lpstr>
      <vt:lpstr>기가비트 이더넷 (계속)</vt:lpstr>
      <vt:lpstr>기가비트 이더넷 (계속)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342</cp:revision>
  <cp:lastPrinted>2020-06-03T07:29:36Z</cp:lastPrinted>
  <dcterms:created xsi:type="dcterms:W3CDTF">2002-03-23T01:01:44Z</dcterms:created>
  <dcterms:modified xsi:type="dcterms:W3CDTF">2021-03-22T07:29:55Z</dcterms:modified>
</cp:coreProperties>
</file>