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ppt/tags/tag1.xml" ContentType="application/vnd.openxmlformats-officedocument.presentationml.tags+xml"/>
  <Override PartName="/ppt/ink/inkAction4.xml" ContentType="application/vnd.ms-office.inkAction+xml"/>
  <Override PartName="/ppt/ink/inkAction5.xml" ContentType="application/vnd.ms-office.inkAction+xml"/>
  <Override PartName="/ppt/ink/inkAction6.xml" ContentType="application/vnd.ms-office.inkAction+xml"/>
  <Override PartName="/ppt/ink/inkAction7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304" r:id="rId2"/>
    <p:sldId id="306" r:id="rId3"/>
    <p:sldId id="308" r:id="rId4"/>
    <p:sldId id="309" r:id="rId5"/>
    <p:sldId id="321" r:id="rId6"/>
    <p:sldId id="323" r:id="rId7"/>
    <p:sldId id="324" r:id="rId8"/>
    <p:sldId id="325" r:id="rId9"/>
    <p:sldId id="312" r:id="rId10"/>
    <p:sldId id="313" r:id="rId11"/>
    <p:sldId id="328" r:id="rId12"/>
    <p:sldId id="335" r:id="rId13"/>
    <p:sldId id="336" r:id="rId14"/>
    <p:sldId id="337" r:id="rId15"/>
    <p:sldId id="338" r:id="rId16"/>
    <p:sldId id="344" r:id="rId17"/>
    <p:sldId id="343" r:id="rId18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53D5E811-6C48-4B87-BBD7-BDA8CE225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0989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6-10T09:00:11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34148">
    <iact:property name="dataType"/>
    <iact:actionData xml:id="d0">
      <inkml:trace xmlns:inkml="http://www.w3.org/2003/InkML" xml:id="stk0" contextRef="#ctx0" brushRef="#br0">3404 9737 0,'18'0'115,"17"0"-114,1 17 14,16-17-14,37 18 14,-19-18-14,18 0 13,1 0-7,-1 0-6,18 0 13,-18 0-13,35 0 14,-35 0-14,18 0 14,-18 0-14,1 18 13,-19-18-13,1 0 14,-18 0-14,-18 0 14,18 0-9,-35 0-5,17 0 14,0 0-14,-17 0 13,-1 0 187,1 0-185</inkml:trace>
    </iact:actionData>
  </iact:action>
  <iact:action type="add" startTime="135836">
    <iact:property name="dataType"/>
    <iact:actionData xml:id="d1">
      <inkml:trace xmlns:inkml="http://www.w3.org/2003/InkML" xml:id="stk1" contextRef="#ctx0" brushRef="#br0">19967 9772 0,'0'18'15,"18"-18"54,0 0-53,34 0-15,1 0 13,0 0-13,18 0 14,-1 0-14,-17 0 14,0 0-14,-18 0 13,-17 0 2,17 0-10,1 0-5,-1 0 14,36 0-14,-19 0 14,1 0-14,18 0 13,-1 0-13,19-18 14,-36 18-14,-1 0 14,1-18-14,-17 18 13,-19-17-7,19-1-6,-19 18 13,1 0 2,0 0 0,-18-18-15,17 18 13,1 0-13,-1 0 14,1 0 7,0 0-6,-1 0 15,1 0 0,0 0-9,-1 0-6</inkml:trace>
    </iact:actionData>
  </iact:action>
  <iact:action type="add" startTime="165236">
    <iact:property name="dataType"/>
    <iact:actionData xml:id="d2">
      <inkml:trace xmlns:inkml="http://www.w3.org/2003/InkML" xml:id="stk2" contextRef="#ctx0" brushRef="#br0">7514 10389 0,'18'0'62,"-1"0"-55,19 0 8,17 0-14,0 0 14,17 0-14,1 0 13,17 0-13,18 0 14,-18 0-14,35 0 14,-34 0-14,16 0 13,1 0-7,18 0-6,17 0 13,-18 0-13,-35 0 14,1 0-14,-1 0 14,-35 0-14,17 18 13,-17-18-13,0 0 14,-18 0-14,1 0 14,-19 0 7</inkml:trace>
    </iact:actionData>
  </iact:action>
  <iact:action type="add" startTime="169819">
    <iact:property name="dataType"/>
    <iact:actionData xml:id="d3">
      <inkml:trace xmlns:inkml="http://www.w3.org/2003/InkML" xml:id="stk3" contextRef="#ctx0" brushRef="#br0">3510 9719 0,'35'0'15,"1"0"1,-1 0-1,0 0-14,18 18 14,0-18-14,0 0 14,18 0 0,-1 0-8,-17 0-6,35 0 13,-35 0-13,0 0 14,0 0-14,-18 0 14,18 0-14,-18 0 13,1 0-13,-1 0 14,0 0-14,-17 0 14,35 0-9,-18 0-5,0 17 14,-17-17-14,17 0 13,18 0-13,-17 0 14,-19 0-14,1 0 14,-1 0-14,19 0 13,-19 0 24,1 0-22,0 0-1,-1 0 17,1 0-10,0 0-7,-1 0 1,1 0 15,-36 0 185,-17 0-215,17 0 21,-17 0-21,-18 0 13,0 0-13,0 0 14,0 0-14,0 0 13,0-17-13,18 17 14,0 0-14,17 0 14,-17 0-14,17 0 13,1 0-7,-1 0-6,0 0 14,-17 0 0,18-18-14,-1 18 14,0 0 0,1 0-14,52 0 168,18 0-168,17 0 13,19 18-13,-1-18 14,-18 0-14,1 0 14,-18 0-14,0 0 13,-18 0-7,0 0-6,-17 0 13</inkml:trace>
    </iact:actionData>
  </iact:action>
  <iact:action type="add" startTime="176604">
    <iact:property name="dataType"/>
    <iact:actionData xml:id="d4">
      <inkml:trace xmlns:inkml="http://www.w3.org/2003/InkML" xml:id="stk4" contextRef="#ctx0" brushRef="#br0">16334 10407 0,'17'-18'153,"1"18"-152,17 0 14,0 0-14,1 0 13,17 0-13,0 0 14,-18 0-14,18-17 14,-18 17-14,0 0 20,1 0-20,-1 0 14,0 0-14,18 0 13,-18 0 2,-17 0-15,17 0 13,1 0-13,-19 0 14,18 0 1,-17 0-10,0 0-5,17 0 14,-17 0-14,-1 0 13,1 0-13,17 0 14,-17 0-14,-1 0 14,1 0-14,0 0 13,-1 0 8,1 0-6,-18-18 47,18 18-62,-1 0 113,1 0-107,0 0 9,-1 0 15,-34 0 100,-1 0-115,-35 0-9,0 0-6,0 0 13,-17 0 2,17 0-15,-18 0 13,1 0-13,-19 0 14,37 0-14,-1 0 14,0 0-14,0 0 13,17 0-7,1 0-6,18 0 13,-19 0-13,19 0 14,-19 0-14,1 0 14,0 0-14,0 0 13,-1 0-13,-34 0 14,52 0-14,-17 0 14,17 0-9,1 0-5,-1 0 14,0 0 0,1 0 1,34 0 238,19 0-238,-19 0-15,1 0 13,17 0-13,0 0 14,18 0-14,-17 0 14,-1 0-14,0 0 13,-17 0-13,17 0 14,18 0-9,-35 0-5,17-18 14,0 18-14,18 0 14,-35 0-14,35 0 13,-18 0-13,0 0 14,0 0-14,18 0 14,-17 0-14,-1 0 20,0 0-20,0 0 13,18 0-13,-17 0 14,-1 0-14,-17 0 14,17 0-14,0 0 13,-17 0-13,-1 0 14,1 0 0,0 0 55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6-10T09:05:31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2279">
    <iact:property name="dataType"/>
    <iact:actionData xml:id="d0">
      <inkml:trace xmlns:inkml="http://www.w3.org/2003/InkML" xml:id="stk0" contextRef="#ctx0" brushRef="#br0">6668 10636 0,'17'0'153,"1"0"-137,17 0-15,18 0 13,0 0-13,0 0 14,17 0-14,-17 0 14,18 0-14,-18 0 13,17 0-13,19 0 14,-1 0-8,0 0-6,18 0 13,-18 0-13,0 0 14,18 0-14,-18 0 13,36 0-13,-54 0 14,36 0-14,-35 0 14,-1 0-14,1 0 20,-18 0-19,-18 0-1,18 0 14,0 18-14,0-18 13,0 0-13,-18 0 14,0 0-14,0 0 13,1 0-13,-1 0 14,0 0-14,0 0 20,1 0-20,-19 0 14,1 0-14,17 0 13,-17 0-13,0 0 14,-1 0 1,1 0-15,17 0 13,-17 0 8,-1 0-6,1 0 0,0 0 31</inkml:trace>
    </iact:actionData>
  </iact:action>
  <iact:action type="add" startTime="123950">
    <iact:property name="dataType"/>
    <iact:actionData xml:id="d1">
      <inkml:trace xmlns:inkml="http://www.w3.org/2003/InkML" xml:id="stk1" contextRef="#ctx0" brushRef="#br0">7020 12383 0,'18'0'153,"0"0"-137,17 0-15,0 0 14,-17 17-14,17-17 13,18 18-13,-18-18 14,18 0 0,0 0-8,53 17 9,-71-17-15,18 0 13,-18 0-13,18 0 14,0 0-14,18 0 13,-1 0-13,1 0 14,17 0-14,-35 0 14,18 0-9,-19 0-5,-16 0 14,17 0-14,-18 0 14,0 0-14,-17 0 13,17 0-13,0 0 14,-17 0-14,0 0 13,17 18-13,-17-18 21,-1 0-21,1 0 13,0 0-13,-1 0 14,1 0-14,-1 0 13,1 0 2,0 0-15,-1 0 14,19 0 0,-19 0-8,1 0-6,17 0 13,-17 0-13,-1 0 14,1 0-14,17 0 14,-17 0-14,0 0 13,-1 0-13,1 0 168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6-10T09:09:22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9176">
    <iact:property name="dataType"/>
    <iact:actionData xml:id="d0">
      <inkml:trace xmlns:inkml="http://www.w3.org/2003/InkML" xml:id="stk0" contextRef="#ctx0" brushRef="#br0">10760 6756 0,'17'0'100,"1"0"-99,17 0 13,1 0-13,-1 0 14,18 0-14,35 17 14,-35-17-9,35 0-5,-17 0 14,34 0 0,-16 0-14,-19 0 0,1 18 13,-18-18 2,0 0-15,-18 0 13,18 0-13,-18 0 14,0 0-9,18 0-5,-17 0 14,-1 0-14,0 0 14,18 0-14,-18 0 13,18 0-13,-35 0 14,17 0-14,18 0 14,-35 0-14,-1 0 13,19 0-7,-1 0 8,-17 0-14,17 0 14,-18 0-14,36 0 0,-35 0 13,17 0 1,1 0-14,-1 0 14,18 0-14,-18 0 14,0 0-9,18 0-5,-35 0 14,17 0-14,-17 0 13,-1 18-13,1-18 14,0 0-14,-1 0 14,1 0-14,0 0 13,-1 0 8,1 0-21,0 0 14,-1 0-14,18 0 14,-17 0 0,0 0 16,-1 0-30,1 0 21,0 0 40</inkml:trace>
    </iact:actionData>
  </iact:action>
  <iact:action type="add" startTime="52935">
    <iact:property name="dataType"/>
    <iact:actionData xml:id="d1">
      <inkml:trace xmlns:inkml="http://www.w3.org/2003/InkML" xml:id="stk1" contextRef="#ctx0" brushRef="#br0">11254 11183 0,'0'-18'22,"-18"18"-21,0 0 13,1 0 2,-1 0 0,0 0-15,18-17 13,-17 17-13,-1 0 20,1 0-20,-1-18 14,0 18-14,1 0 14,-1 0-14,-17 0 13,17 0 2,0 0-15,-17-17 13,0-1-13,-18 18 14,18 0-8,-1-18-6,-17 18 13,18-17-13,0-1 14,0 18-14,-18-18 13,35 18-13,-17-17 14,0 17-14,17-18 14,0 18-14,-17 0 20,0-18-20,17 18 13,0 0-13,-17 0 14,17 0-14,1 0 14,-18 0-14,17 0 13,0 0 2,1 0-15,-1 0 14,0 0-9,1 0-5,-19 0 14,1 0 0,18 0-14,-1 0 14,0 0-14,1 0 14,-19 0-14,19 0 13,-19 0 2,19 0-10,-1 0-5,1 0 14,-19 0 1,19 0-1,-1 0 1,0 0 0,1 0-1,-1 0-8,0 18-6,1 0 13,-1-1 2,0-17 0,1 0-15,-1 18 13,1-18 2,-1 0-15,-17 0 13,-1 18-7,1-18-6,-18 0 14,0 0-14,0 0 13,-17 0 2,-1 0-15,-17 0 14,-18 0-14,53 0 13,18 0-13,-18 0 14,35 0-9,1 0-5,-18 0 14,17 0-14,0 0 14,1 0 0,-1 0 32</inkml:trace>
    </iact:actionData>
  </iact:action>
  <iact:action type="add" startTime="54432">
    <iact:property name="dataType"/>
    <iact:actionData xml:id="d2">
      <inkml:trace xmlns:inkml="http://www.w3.org/2003/InkML" xml:id="stk2" contextRef="#ctx0" brushRef="#br0">8837 10866 0,'-18'0'69,"1"17"-54,-18 1 1,-1-1-1,36 1-8,-17-18 9,-1 18-15,0-18 0,1 17 12,17 1 18,-18 0-15,0-1 6,18 1-6,0 0 15,-17-18-30,17 17 152,17 1-137,1 0-1,35 34 17,-35-34-31,35 17 13,-36-17-13,36 17 14,0-17-9,0 17-5,0-17 14,35 17-14,-35 0 14,0-17-14,-18 0 13,-17-1-13,-1-17 14,1 0 16,0 0 91,-1 0-106,1 0 0</inkml:trace>
    </iact:actionData>
  </iact:action>
  <iact:action type="add" startTime="61024">
    <iact:property name="dataType"/>
    <iact:actionData xml:id="d3">
      <inkml:trace xmlns:inkml="http://www.w3.org/2003/InkML" xml:id="stk3" contextRef="#ctx0" brushRef="#br0">12718 11183 0,'17'0'15,"1"0"1,0 0 6,-1 0-6,18 0-1,-17 0 1,0 0-1,-1 0-14,1 0 14,0 0-14,-1 0 14,19 0-9,17 0-5,-1 0 14,-16 0-14,17 0 13,-18 0-13,0 0 14,18 0-14,-18 0 14,1 0-14,-1 0 13,18 0-13,-18 0 14,0 0-9,18 0-5,0 0 14,-17 0 1,16 0-15,-16 0 13,-1 0-13,0 0 14,-17 0-14,0 0 13,17 18-13,0-18 14,-17 0-8,17 0-6,0 0 13,1 0-13,16 0 14,-16 0-14,17 0 14,-18 17-14,0-17 13,1 0-13,-1 0 14,-18 0-14,36 0 13,-17 0-7,-19 0-6,19 18 14,-1-18-14,-18 0 13,19 0-13,-1 0 14,0 0 0,18 0-14,-35 0 14,35 0-14,-36 0 14,1 0 7,0 0-21,-1 0 60</inkml:trace>
    </iact:actionData>
  </iact:action>
  <iact:action type="add" startTime="62232">
    <iact:property name="dataType"/>
    <iact:actionData xml:id="d4">
      <inkml:trace xmlns:inkml="http://www.w3.org/2003/InkML" xml:id="stk4" contextRef="#ctx0" brushRef="#br0">14728 11113 0,'18'0'131,"17"17"-124,-17 1 8,0-18-14,-1 17 14,19 19-14,-19-36 13,1 17-13,0-17 14,-1 0 1,-17 18-1,0 0 108,0-1 8,0 1-84,-17-18-40,-1 18-6,0-18 13,1 0-13,-1 35 14,-17-35 1,17 0-15,18 17 13,-35-17-13,35 36 14,-36-36-14,36 17 14,-17-17-9,17 18-5</inkml:trace>
    </iact:actionData>
  </iact:action>
  <iact:action type="add" startTime="78320">
    <iact:property name="dataType"/>
    <iact:actionData xml:id="d5">
      <inkml:trace xmlns:inkml="http://www.w3.org/2003/InkML" xml:id="stk5" contextRef="#ctx0" brushRef="#br0">16828 10142 0,'35'0'200,"0"0"-199,18 0 14,-18 0-14,36-17 13,17 17-13,-17 0 14,-1 0-14,18 0 14,-17 0-14,35-18 13,-36 18-13,1 0 14,-1 0-8,1 0-6,-18 0 13,0 0-13,-18 0 14,0 0-14,1 0 13,-1 0-13,0 0 14,0 0-14,18 0 14,-17 0 0,17 0-8,-1 0-6,1 0 13,0 0-13,-17 0 14,-1-18-14,-18 18 14,1 0-14,0 0 13,-1 0-13,19 0 14,-19 0 1,1 0 6,0 0 9,-18-17-30</inkml:trace>
    </iact:actionData>
  </iact:action>
  <iact:action type="add" startTime="79464">
    <iact:property name="dataType"/>
    <iact:actionData xml:id="d6">
      <inkml:trace xmlns:inkml="http://www.w3.org/2003/InkML" xml:id="stk6" contextRef="#ctx0" brushRef="#br0">18309 9913 0,'18'0'84,"17"0"-68,0 0-1,-17 35 1,0-35-15,17 18 14,-17 17-14,-1-35 13,36 36-7,-18-36-6,-35 17 13,18 1-13,0-18 14,-18 17 286,-36 1-285,19 0-15,-36-1 13,18 19 2,-1-19-15,1 1 14,-36 17-9,36-17-5,0 17 14,17-35-14,-17 35 13,17-35-13,18 18 14,-17 0-14,-1-18 14,18 17 0</inkml:trace>
    </iact:actionData>
  </iact:action>
  <iact:action type="add" startTime="89007">
    <iact:property name="dataType"/>
    <iact:actionData xml:id="d7">
      <inkml:trace xmlns:inkml="http://www.w3.org/2003/InkML" xml:id="stk7" contextRef="#ctx0" brushRef="#br0">17974 8996 0,'0'0'1,"0"17"29,-35-17 8,17 0-23,0 0 1,-17-17-1,18 17-14,-1 0 14,0-18-14,-17 1 20,17 17-20,1-18 14,-19 0-14,19 18 13,-18-17-13,35-1 14,-18 0-14,18 1 14,-18 17-14,1-18 13,17 0-13,-18 18 14,18-35-9,-18 35-5,18-35 14,-17 17-14,17 1 14,0-1-14,0-17 13,0 17-13,0-17 14,0 17-14,0-17 14,0-18-14,0 35 20,0 1-20,0-19 13,0 19-13,0-19 14,0 19-14,0-18 14,35 17-14,-35 0 13,0-35-13,18 36 14,-1-1-14,1-17 13,0 17-7,-1 1-6,1-19 14,-1 19-14,19-19 13,-19 36-13,1 0 14,17-35-14,-17 17 14,17 1-14,0-1 13,1 1-13,-19-1 14,36 0-9,-35 1 10,17-1-15,1 18 14,-1-18-14,0 18 13,-17-17-13,35-1 14,-18 18-14,0 0 13,0 0-13,1 0 14,-1 0-8,0 0-6,18 0 13,0 0-13,0 0 14,-18 0-14,18 0 13,-17 0-13,-1 0 14,0 0-14,0 18 14,1-1-14,-1-17 13,-17 18-7,-1-18-6,1 0 29,-18 18-29,17-1 14,1-17-14,-18 18 13,18-18-13,-18 18 14,17-1-14,1-17 14,-18 18-9,0 17-5,18-35 14,-18 35-14,0 1 13,17-19-13,-17 19 14,18-19-14,-18 18 14,18-17-14,-18 0 13,0 17-13,0-17 14,0-1-9,0 19-5,0-19 14,0 18 1,0-17-1,0 0-14,0-1 14,0 1 1,0 0-15,-18-1 13,18 1-7,-18 0-6,1 17 13,-1-17-13,0-1 14,1-17-14,17 18 14,-36-1-14,19 1 13,-18 0-13,17-1 14,-17-17 0,17 0-8,0 0-6,-17 18 14,17 0-14,1-18 13,-36 17-13,18-17 14,17 0-14,-17 0 13,-1 0 2,1 0-15,0 0 14,17 0-9,-17 0-5,0 18 14,-1-18-14,19 0 14,-1 0-14,-17 18 13,17-18-13,1 0 14,-1 0 0,-17 0 1,35 17-9,-18-17 8,0 0 1,1 0-15,-19 0 13,1 18-13</inkml:trace>
    </iact:actionData>
  </iact:action>
  <iact:action type="add" startTime="105248">
    <iact:property name="dataType"/>
    <iact:actionData xml:id="d8">
      <inkml:trace xmlns:inkml="http://www.w3.org/2003/InkML" xml:id="stk8" contextRef="#ctx0" brushRef="#br0">17886 9895 0,'0'18'100,"-18"-18"-85,1 35-14,-1-17 14,-17 17-14,-1 1 20,1-19-20,0 54 14,17-54-14,-17 19 13,17-36-13,-17 35 14,0-17 1</inkml:trace>
    </iact:actionData>
  </iact:action>
  <iact:action type="add" startTime="106055">
    <iact:property name="dataType"/>
    <iact:actionData xml:id="d9">
      <inkml:trace xmlns:inkml="http://www.w3.org/2003/InkML" xml:id="stk9" contextRef="#ctx0" brushRef="#br0">17568 9895 0,'18'0'31,"-18"18"-9,18-18-21,-18 53 14,17-35-14,-17 35 13,36-1-13,-1 37 14,-18-36-14,1 35 13,35-18-13,-18 19 14,1-37-14,-36 1 14,35-17-9,-35-19-5,17 1 14,1 0-14,0-18 261,-18-18-209,17 0-52,-17 1 14</inkml:trace>
    </iact:actionData>
  </iact:action>
  <iact:action type="add" startTime="107448">
    <iact:property name="dataType"/>
    <iact:actionData xml:id="d10">
      <inkml:trace xmlns:inkml="http://www.w3.org/2003/InkML" xml:id="stk10" contextRef="#ctx0" brushRef="#br0">17886 9878 0,'-18'0'100,"18"17"-85,-17 1-14,-19 0 14,19-1-14,-1 1 14,0 0 0,1-1-8,-1-17-6,0 36 13,1-19 2,-1-17-15,1 18 29,-1-1-14,0 1 6,18 0-6,-35-18-1,35 17-14,-18 1 14,1-18 1,-1 18-15,0-1 13,18 1-13,-17 0 20,-1-18-20,1 17 30,17 1 254,0-1-223,-18 1-8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6-10T09:13:05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34944">
    <iact:property name="dataType"/>
    <iact:actionData xml:id="d0">
      <inkml:trace xmlns:inkml="http://www.w3.org/2003/InkML" xml:id="stk0" contextRef="#ctx0" brushRef="#br0">1305 5644 0,'0'18'84,"0"0"-68,0 17-15,0-17 13,0 17-7,0 0-6,0 0 14,0 36-14,0-53 13,-17 52-13,-1-34 14,18 34 0,-18 1-14,18 17 14,-17-18-14,-1-17 14,0 35-9,-17-35-5,35 0 14,0 0-14,0 0 14,-35 18-14,17-36 13,18 18-13,-17 0 14,17 0-14,-18 17 13,0-17-13,1-18 14,17 1-8,-18-1-6,18 18 13,0-35-13,-18 52 14,18-52-14,-17 35 13,17-18-13,-18 0 14,18 1-14,-18 16 14,18 19-14,-17-18 20,17 0-20,0 0 13,-18 0-13,1 35 14,-1 0-14,18-35 14,0 18-14,-18-36 13,18 18-13,0-18 14,0 0-14,0 1 14,0-19-9,0 1-5,0-1 14,0 1-14,0 0 13,-17 17-13,17-17 14,0-1-14,0 19 14,0-1-14,-18 18 13,18-18-13,-18-17 20,18-1-20,0 19 14,0-19-14,0 19 14,0-19 0,0 1-14,0-1 14,0 1 16,0 0 38,0-1-68,18 1 14,-18 0 7,0-1-6,18 1-15,-18 0 13,0 17 2,0-18-1,0 19 1,0-19 0,0 1-10,17-18-5,-17 35 14,0-17 1,0 0-1,0-1-14,0 19 14,0-1 0,0-18-14,18 1 14,-18 17-8,0 1-6,18-1 13,-18-17 2,0-1-15,17 1 13,-17-1-13,35-17 114</inkml:trace>
    </iact:actionData>
  </iact:action>
  <iact:action type="add" startTime="136968">
    <iact:property name="dataType"/>
    <iact:actionData xml:id="d1">
      <inkml:trace xmlns:inkml="http://www.w3.org/2003/InkML" xml:id="stk1" contextRef="#ctx0" brushRef="#br0">4780 5609 0,'0'18'53,"0"17"-52,-17 0 14,17 36-14,0 17 13,-18 0-13,0 36 20,1-1-20,17 1 14,0-18-14,0 35 14,-18 35-14,18-17 13,0 17-13,0-35 14,0 18-14,0-18 13,0 0-13,0-17 14,0-18-8,0 17-6,0 1 13,-18-36-13,18 18 14,0-18-14,0-35 13,0 17-13,0-17 14,0 18-14,0-18 14,0-18-14,0 18 13,0 0-7,0-18-6,0 18 13,0-18 2,0 0-15,0 1 14,0-19-14,0 19 13,0-19 2,0 1-15,0 0 14,0-1-9,0 1 25</inkml:trace>
    </iact:actionData>
  </iact:action>
  <iact:action type="add" startTime="138448">
    <iact:property name="dataType"/>
    <iact:actionData xml:id="d2">
      <inkml:trace xmlns:inkml="http://www.w3.org/2003/InkML" xml:id="stk2" contextRef="#ctx0" brushRef="#br0">1446 5944 0,'0'-17'131,"18"17"-109,35 0-21,17 17 14,-17 1-14,36 0 13,34-18-13,1 0 14,-36 0-14,18 17 14,-18-17-14,18 0 13,-18 0-7,-18 0-6,1 0 13,17 0-13,0 0 14,-17 0-14,35 0 14,-36 0-14,18 0 13,-17 18-13,35-18 14,-36 0-14,-17 18 14,18-18-9,-36 17-5,18-17 14,-35 0 0,-1 18-14,19-18 14,-1 0-14,18 17 14,17-17-14,-17 18 13,0 0-13,18-18 14,-18 17-9,-18-17-5,0 0 14,-17 0-14,0 0 14,-1 0 0,1 18 17,-1-18-17,1 0-8,0 18 8,-1-18 1,1 0 53,0 0-7,-1 17-46,1-17-15,0 0 14,17 0-9,0 0 10,-17 0-1,-18 18 1,17-18-15,1 0 67,0 0-67,-1 0 14,19 0-14,-19 0 13,1 18 2,-1-18-15,1 0 67,-18 17-52</inkml:trace>
    </iact:actionData>
  </iact:action>
  <iact:action type="add" startTime="139952">
    <iact:property name="dataType"/>
    <iact:actionData xml:id="d3">
      <inkml:trace xmlns:inkml="http://www.w3.org/2003/InkML" xml:id="stk3" contextRef="#ctx0" brushRef="#br0">4269 6033 0,'17'0'100,"19"0"-85,-1 35 1,18-18-10,0 1-5,-36 0 14,19-18-14,-36 17 14,17-17-14,-17 18 98,35-18-83,-35 18-15,18-18 13,-18 17-13,18-17 14,-36 18 154,-17 0-153,17-18-1,-17 17-14,0 1 14,17-18-9,0 0-5,1 17 14,-1-17-14,0 0 13,18 18-13,-17-18 30,17 18-30,-18-18 29,1 17-23,17 1 24,-18 0-16</inkml:trace>
    </iact:actionData>
  </iact:action>
  <iact:action type="add" startTime="141456">
    <iact:property name="dataType"/>
    <iact:actionData xml:id="d4">
      <inkml:trace xmlns:inkml="http://www.w3.org/2003/InkML" xml:id="stk4" contextRef="#ctx0" brushRef="#br0">2505 5556 0,'0'36'53,"0"-19"-52,0 18 14,0-17-14,0 17 13,17-17-13,-17 17 14,0 1-14,0-19 13,0 1 55,0-1-53,0 1 0,0 0-15,0-1 13,0 1-7,18-36 109</inkml:trace>
    </iact:actionData>
  </iact:action>
  <iact:action type="add" startTime="142283">
    <iact:property name="dataType"/>
    <iact:actionData xml:id="d5">
      <inkml:trace xmlns:inkml="http://www.w3.org/2003/InkML" xml:id="stk5" contextRef="#ctx0" brushRef="#br0">2681 5539 0,'18'0'6,"-1"0"10,1 0-15,0 0 13,-1 0 2,1 0 15,-18 17-30,0 1 20,0 0-5,0-1 0,-18-17-1,18 18-14,-17-18 14,-1 17-14,0-17 13,1 0-13,-1 18 21,0-18-21,1 0 13,-1 0-13,1 18 14,-1-1 0,0 1 1,36-18 254,0 18-269,-1-1 14,18-17-14,1 36 13,-1-19-13,18 18 14,-18-17-14,-17-18 13,0 18-7,-1-18 9</inkml:trace>
    </iact:actionData>
  </iact:action>
  <iact:action type="add" startTime="143736">
    <iact:property name="dataType"/>
    <iact:actionData xml:id="d6">
      <inkml:trace xmlns:inkml="http://www.w3.org/2003/InkML" xml:id="stk6" contextRef="#ctx0" brushRef="#br0">2893 5556 0,'17'0'169,"1"0"-168,17 0 14,1 0-14,-19 0 13,19 0-13,-1-17 14,-18 17-14,1 0 13,17-18-13,-17 18 14,0 0 7</inkml:trace>
    </iact:actionData>
  </iact:action>
  <iact:action type="add" startTime="144440">
    <iact:property name="dataType"/>
    <iact:actionData xml:id="d7">
      <inkml:trace xmlns:inkml="http://www.w3.org/2003/InkML" xml:id="stk7" contextRef="#ctx0" brushRef="#br0">3122 5521 0,'0'18'15,"0"-1"1,0 19-15,0-19 13,0 1-7,0 17-6,0 18 14,0-18-14,18-17 13,-18 0-13,0 17 14,0-18 0,17-17 170,1 0-169</inkml:trace>
    </iact:actionData>
  </iact:action>
  <iact:action type="add" startTime="145161">
    <iact:property name="dataType"/>
    <iact:actionData xml:id="d8">
      <inkml:trace xmlns:inkml="http://www.w3.org/2003/InkML" xml:id="stk8" contextRef="#ctx0" brushRef="#br0">3387 5574 0,'0'0'1,"-18"0"13,0 0 8,1 0-6,17 18 31,-18-1-46,18 1 51,0-1-21,18-17-30,-1 0 14,1 18-14,17 0 14,-17-18-14,0 17 13,17 1-7,-35 0-6,18-1 14,-1-17 0,-17 18-14,0 0 45,0-1-24,0 1-6,-35-18-1,35 17 1,-18 1-15,1-18 14,-1 0-14,18 18 13,-18-18-13,1 0 20,-1 0-20,0 0 14,1 0 1,-1 0-1,0 0-14,1 0 30,17-18 91,0 0-75</inkml:trace>
    </iact:actionData>
  </iact:action>
  <iact:action type="add" startTime="147657">
    <iact:property name="dataType"/>
    <iact:actionData xml:id="d9">
      <inkml:trace xmlns:inkml="http://www.w3.org/2003/InkML" xml:id="stk9" contextRef="#ctx0" brushRef="#br0">4621 6650 0,'-35'0'115,"-18"0"-99,-123 0 0,-1024 0 22,1077 0-37,-1 0 13,1 0-13,52 18 14,1-18-14,-1 0 13,18 0-13,-17 0 14,17 0-9,18 0-5,-18 0 14,0 0 1,0 0-15,18 0 13,-1 0-13,-17 0 14,0 17-14,18-17 14,-18 0-14,0 0 13,18 0-7,-18 18-6,0-1 13,0-17-13,0 18 14,0-18-14,18 18 14,0-18-14,0 17 13,-1-17-13,1 0 14,-18 18-14,18-18 14,17 0-9,-17 18-5,0-18 14,17 17 0,0-17-14,1 0 14,17 18-14,-18-18 14,1 0-14,-1 0 35</inkml:trace>
    </iact:actionData>
  </iact:action>
  <iact:action type="add" startTime="148865">
    <iact:property name="dataType"/>
    <iact:actionData xml:id="d10">
      <inkml:trace xmlns:inkml="http://www.w3.org/2003/InkML" xml:id="stk10" contextRef="#ctx0" brushRef="#br0">1358 6685 0,'-35'0'53,"17"18"-37,-17-1-1,17 1-14,1-18 14,-1 18-14,0 17 13,1-35 24,-1 18-22,18-1 185,18 1-170,-1 0-30,19-1 13,17 18-13,-18-17 14,35 0-14,-34 17 14,17-17-9,0 17-5,-36-17 14,1-1-14,-1 1 13,1-18-13,0 0 30,-1 0 122</inkml:trace>
    </iact:actionData>
  </iact:action>
  <iact:action type="add" startTime="149984">
    <iact:property name="dataType"/>
    <iact:actionData xml:id="d11">
      <inkml:trace xmlns:inkml="http://www.w3.org/2003/InkML" xml:id="stk11" contextRef="#ctx0" brushRef="#br0">2311 6914 0,'0'-17'84,"-18"17"-83,0 0 14,1 0 16,-1 0-9,0 0-6,1 0 15,17 17-30,0 1 14,-35 0 7,35-1-6,0 1-1,0 0 1,0-1-1,0 1 1,17 0 6,-17-1-6,0 18-15,18-35 13,-18 18-13,0 17 14,17-35 1,1 18-15,0-18 13,-1 0-13,1 0 14,17 18-8,1-18-6,-1 0 13,-17 0 2,-1 0-1,1 0-14,-1 0 14,-17 17-14,18-17 29</inkml:trace>
    </iact:actionData>
  </iact:action>
  <iact:action type="add" startTime="151152">
    <iact:property name="dataType"/>
    <iact:actionData xml:id="d12">
      <inkml:trace xmlns:inkml="http://www.w3.org/2003/InkML" xml:id="stk12" contextRef="#ctx0" brushRef="#br0">2434 6967 0,'18'0'100,"17"0"-99,0 0 13,36 0-13,-1 0 14,1-17-14,0 17 14,-18 0-14,-1 0 13,-16 0-7,-19 0 8,-52 0 133,17 0-147,1 0 13,-1 0-13</inkml:trace>
    </iact:actionData>
  </iact:action>
  <iact:action type="add" startTime="151791">
    <iact:property name="dataType"/>
    <iact:actionData xml:id="d13">
      <inkml:trace xmlns:inkml="http://www.w3.org/2003/InkML" xml:id="stk13" contextRef="#ctx0" brushRef="#br0">2716 6985 0,'0'18'53,"0"-1"-37,0 1-1,0 17-14,0 0 14,0 1-14,0-19 13,0 19-13,0-1 14,0-17-8,18-18 8,0 0 170,17 0-169</inkml:trace>
    </iact:actionData>
  </iact:action>
  <iact:action type="add" startTime="152545">
    <iact:property name="dataType"/>
    <iact:actionData xml:id="d14">
      <inkml:trace xmlns:inkml="http://www.w3.org/2003/InkML" xml:id="stk14" contextRef="#ctx0" brushRef="#br0">3122 6932 0,'0'0'1,"-18"0"29,-34 0-15,34 0-14,0 0 14,18 18 7,0-1 56,0 1-62,18 17-10,0-17 10,-1 17 0,1-17-15,-1 17 13,-17-17-13,18-18 14,-18 35-14,18-17 14,-18-1-14,17 19 13,-17-19-7,18 1 8,-18 0-14,0-1 14,0 1 16,-18-18 38,-17 0-53,0 0 0,17 0-15,1 0 13,-19 0 2,1 0-10,17 0 26,1 0-1,-1 0 38</inkml:trace>
    </iact:actionData>
  </iact:action>
  <iact:action type="add" startTime="154200">
    <iact:property name="dataType"/>
    <iact:actionData xml:id="d15">
      <inkml:trace xmlns:inkml="http://www.w3.org/2003/InkML" xml:id="stk15" contextRef="#ctx0" brushRef="#br0">1111 7673 0,'18'0'131,"35"18"-124,17-1-6,54 18 13,52 1-13,18 52 14,18-35-14,35 35 13,17 18-13,-52-36 14,0 1-14,-36 0 14,-35-19-14,18-16 20,-53 52-20,0-35 13,-18-18-13,0 18 14,0 0-14,18-18 14,-18 18-14,18-35 13,53 70-13,-36-17 14,1-54-14,-54 18 14,19-17-9,-36 0-5,-18-1 14,-18-17-14,-17 18 13,18-18 2,0 0 69,-1 0-70,-34 0 186,-1 0-185,18-18-1,-18 18-14,1-17 14,-1 17-9,18-18-5,-17 0 14,-1 18 1,0 0-1,18-17 1,-17 17-15,17-18 14,-18 18-14,0 0 13,1 0 8,17-17 10</inkml:trace>
    </iact:actionData>
  </iact:action>
  <iact:action type="add" startTime="155504">
    <iact:property name="dataType"/>
    <iact:actionData xml:id="d16">
      <inkml:trace xmlns:inkml="http://www.w3.org/2003/InkML" xml:id="stk16" contextRef="#ctx0" brushRef="#br0">4516 8819 0,'0'18'115,"0"0"-108,17-1-6,18 1 14,-17 0 0,0-18-14,-1 17 14,-17 1-14,18-18 14,-18 18 22,18-18-21,-71 0 300,0 17-315,-18-17 14,-35 0-14,54 18 14,-1-1-14,17 1 13,-17-18-13,53 18 14,-17-18 7,17 17-21</inkml:trace>
    </iact:actionData>
  </iact:action>
  <iact:action type="add" startTime="157040">
    <iact:property name="dataType"/>
    <iact:actionData xml:id="d17">
      <inkml:trace xmlns:inkml="http://www.w3.org/2003/InkML" xml:id="stk17" contextRef="#ctx0" brushRef="#br0">2805 7743 0,'-18'0'62,"18"36"-46,0-19-15,0 1 13,0 35-7,0-35 9,0-1-15,18 1 13,-18 0 55,17-18-68,-17 17 14,0 1 0,0-1 1,18-17-15,-18 18 14,0-36 38</inkml:trace>
    </iact:actionData>
  </iact:action>
  <iact:action type="add" startTime="157760">
    <iact:property name="dataType"/>
    <iact:actionData xml:id="d18">
      <inkml:trace xmlns:inkml="http://www.w3.org/2003/InkML" xml:id="stk18" contextRef="#ctx0" brushRef="#br0">2822 7761 0,'18'0'31,"0"0"-30,-1 0 13,18 0-13,-17 0 14,35 0-14,-35 0 20,-1 0-20,1 18 14,0-1 0,-18 1-14,17-18 14,-17 18-14,0-1 14,18-17 0,-18 18-14,0 0 20,0-1-5,0 1 0,0 0-1,0 17 1,-18-35 0,18 35-1,-17-35-8,17 18 8,-36-18-14,19 0 14,-1 17-14,0-17 14,1 0 0,-1 0 23,0 0-22,1 0-15,-1 0 13,1 0 2</inkml:trace>
    </iact:actionData>
  </iact:action>
  <iact:action type="add" startTime="158737">
    <iact:property name="dataType"/>
    <iact:actionData xml:id="d19">
      <inkml:trace xmlns:inkml="http://www.w3.org/2003/InkML" xml:id="stk19" contextRef="#ctx0" brushRef="#br0">3334 7955 0,'0'-17'31,"-18"-1"16,0 18 37,1 0-68,-18 0 0,-1 0-10,1 0 10,17 0 15,1 0-15,-1 0 15,18 18-9,0 17-6,0-18-1,0 1 1,18-18 53,-1 0-53,1 0-1,0 0 1,-1 0-1,1 0-8,0 0-6,-1 0 14,1 0 0,-1-18 1,1 18 84,0 0 132,-18 18-210,0 0-21,0-1 14,17 1 0,-17 17 1,18-35 0,-18-17 184,0-19-184</inkml:trace>
    </iact:actionData>
  </iact:action>
  <iact:action type="add" startTime="160232">
    <iact:property name="dataType"/>
    <iact:actionData xml:id="d20">
      <inkml:trace xmlns:inkml="http://www.w3.org/2003/InkML" xml:id="stk20" contextRef="#ctx0" brushRef="#br0">3493 7620 0,'0'18'69,"0"17"-54,0 0 1,0 0-15,0 1 13,0-1-7,0-17-6,0 17 14,0 0-14,0-17 13,0 0-13,0 17 14,0-18 0,0 1 17,0 0-26,0-1 26,17-17 52,1 0-83,-1 0 14,1 0-14,17-17 13,-17 17 2,0 0 15,-18-18 23,-53 18 62</inkml:trace>
    </iact:actionData>
  </iact:action>
  <iact:action type="add" startTime="161281">
    <iact:property name="dataType"/>
    <iact:actionData xml:id="d21">
      <inkml:trace xmlns:inkml="http://www.w3.org/2003/InkML" xml:id="stk21" contextRef="#ctx0" brushRef="#br0">3298 7779 0,'18'0'115,"0"0"-99,-1 0-15,19 0 14,17 0-14,0-18 13,-1 18-7,-16 0-6,-19 0 13,1 0-13,-18-18 14,18 18 186</inkml:trace>
    </iact:actionData>
  </iact:action>
  <iact:action type="add" startTime="162192">
    <iact:property name="dataType"/>
    <iact:actionData xml:id="d22">
      <inkml:trace xmlns:inkml="http://www.w3.org/2003/InkML" xml:id="stk22" contextRef="#ctx0" brushRef="#br0">3792 7814 0,'0'-18'15,"-17"18"1,-19 0 15,19 0-25,-1 0 26,1 0-17,-1 18 1,0-18-15,18 18 14,-17-18-14,17 35 13,-18-17-7,18-1 8,0 1 1,-18 0 0,18-1-15,0 1 29,18-18 8,-18 17-23,18-17-14,17 0 14,0 0-14,0 18 14,-17-18-14,17 0 13,-17 0-13,0 0 14,-1-18-9,-17 1-5,0-1 14,18 1-14,0-1 14,-18 0-14,17 18 183,-17 36-169,0-19 1,0 18 0,18-35-1,-18 18-14,17-18 14,-17 18 7,0-1 94</inkml:trace>
    </iact:actionData>
  </iact:action>
  <iact:action type="add" startTime="163904">
    <iact:property name="dataType"/>
    <iact:actionData xml:id="d23">
      <inkml:trace xmlns:inkml="http://www.w3.org/2003/InkML" xml:id="stk23" contextRef="#ctx0" brushRef="#br0">4604 9084 0,'-53'0'147,"18"0"-141,-1 0-5,-17 0 14,18 0-14,-18 0 14,18 0-14,0 0 13,-36 0-13,18 0 14,-35 0-14,0 18 13,17-18-13,1 0 14,-1 0-9,18 0-5,0 0 14,18 17 1,0-17-15,-18 0 0,35 0 12,1 0 3,-1 0-15,-17 0 14,17 18-14,-17-18 13,-1 18-7,19-18-6,-19 0 13,-16 0-13,16 0 14,-17 17-14,18-17 14,-18 0-14,0 0 13,0 18-13,0-18 14,18 18-14,-18-18 13,0 0-7,18 0-6,-18 0 14,18 0-14,0 35 13,-1-35-13,-17 17 14,18-17-14,0 18 14,0-18 0,-1 18-14,19-18 14,-1 0-9,-17 0-5,-1 17 14,1-17-14,0 18 14,0-18-14,-1 0 13,-17 18-13,18-18 14,-18 0-14,36 0 13,-36 0-13,35 0 14,-17 17-8,-1-17-6,1 0 13,18 0-13,-1 0 14,-17 18-14,17-18 14,0 0 0,1 0-14,-1 0 14,0 0-14,18 18 0,-17-18 19,-1 0-4,0 0-15,1 0 13,-1 0 2,1 17-1,-1-17 1,-17 0-15,-1 0 20,19 0-20,-19 0 14,1 18-14,18-18 13,-19 0-13,19 0 14,-36 0-14,17 0 14,19 0-14,-18 17 13,17-17-13,-17 0 20,17 0-5,18-17 316,0-1-331</inkml:trace>
    </iact:actionData>
  </iact:action>
  <iact:action type="add" startTime="165464">
    <iact:property name="dataType"/>
    <iact:actionData xml:id="d24">
      <inkml:trace xmlns:inkml="http://www.w3.org/2003/InkML" xml:id="stk24" contextRef="#ctx0" brushRef="#br0">1182 9137 0,'-18'0'78,"1"35"-63,-1-17-8,-35 0-6,35-1 13,-35 36-13,0-53 14,18 35-14,18-17 14,-1 17-14,0-35 13,18 18-13,18 0 199,0-18-199,-1 17 13,36 18-13,-18-17 14,1 17-8,-1 1-6,36-1 13,-54-17-13,18 17 14,1-35-14,-1 0 13,-35 17-13,18-17 14,-1 0 1,1 0-1,0 0-8,-1 0 24,1 0 16,-1 0 91</inkml:trace>
    </iact:actionData>
  </iact:action>
  <iact:action type="add" startTime="166586">
    <iact:property name="dataType"/>
    <iact:actionData xml:id="d25">
      <inkml:trace xmlns:inkml="http://www.w3.org/2003/InkML" xml:id="stk25" contextRef="#ctx0" brushRef="#br0">2275 9155 0,'0'17'46,"-17"-17"-30,17 18 6,0-36 110,0 1-131,0-19 13,0-17-13,0 0 14,0 18-14,17-18 14,-17 36-14,18-36 13,0 17-7,-18 1-6,17 0 13,1 17-13,0-17 14,-1 17 1,-17 1 31,18 34 37,-18 1-83,18 0 14,-18 35-9,17-36-5,1 18 14,-18 1-14,0-1 14,17 18-14,-17-35 13,18 17-13,0 0 14,-18 0-14,0 18 13,0-17-13,0-19 14,0 1-8,0 0 8,0-1-14,-36-34 183</inkml:trace>
    </iact:actionData>
  </iact:action>
  <iact:action type="add" startTime="167672">
    <iact:property name="dataType"/>
    <iact:actionData xml:id="d26">
      <inkml:trace xmlns:inkml="http://www.w3.org/2003/InkML" xml:id="stk26" contextRef="#ctx0" brushRef="#br0">2311 9137 0,'0'-18'31,"0"1"-16,17-1 1,-17 0 0,18 1-1,0 17 123,-1 0-122,1 0-15,35-18 14,-36 0 0,1 18 108</inkml:trace>
    </iact:actionData>
  </iact:action>
  <iact:action type="add" startTime="168664">
    <iact:property name="dataType"/>
    <iact:actionData xml:id="d27">
      <inkml:trace xmlns:inkml="http://www.w3.org/2003/InkML" xml:id="stk27" contextRef="#ctx0" brushRef="#br0">2699 8978 0,'-18'0'106,"-17"0"-90,17 0 0,1 0-1,-1 18 16,18-1-8,0 19-8,0-19-14,-18 1 14,18 0 0,0-1 1,18-17 69,0 0-70,-1 0 1,1 0-15,-1 0 14,1 0-9,0 0 10,-1 0-1,1 0 1,0 0 53,-1-17-38,1 17-30</inkml:trace>
    </iact:actionData>
  </iact:action>
  <iact:action type="add" startTime="169656">
    <iact:property name="dataType"/>
    <iact:actionData xml:id="d28">
      <inkml:trace xmlns:inkml="http://www.w3.org/2003/InkML" xml:id="stk28" contextRef="#ctx0" brushRef="#br0">2805 8802 0,'0'17'53,"17"19"-37,-17-1-15,0-17 13,0 17-13,0 18 14,0-36-14,0 19 13,18-1-7,-18-17-6,0-1 14,18-17 185,17-17-184,0-1-1</inkml:trace>
    </iact:actionData>
  </iact:action>
  <iact:action type="add" startTime="170249">
    <iact:property name="dataType"/>
    <iact:actionData xml:id="d29">
      <inkml:trace xmlns:inkml="http://www.w3.org/2003/InkML" xml:id="stk29" contextRef="#ctx0" brushRef="#br0">3069 8908 0,'0'0'1,"-17"0"35,-1 0-20,0 0-15,1 0 14,-19 17-14,19-17 29,-1 0-15,18 18-8,0 0 24,0-1 154,18-17-84,-1 0-86,1 18-14,0-1 14,17 1 0,-17 0 1,17-1-15,0 1 20,0-18-5,-17 18-15,0-1 13,-1-17 2</inkml:trace>
    </iact:actionData>
  </iact:action>
  <iact:action type="add" startTime="179368">
    <iact:property name="dataType"/>
    <iact:actionData xml:id="d30">
      <inkml:trace xmlns:inkml="http://www.w3.org/2003/InkML" xml:id="stk30" contextRef="#ctx0" brushRef="#br0">2805 4269 0,'17'0'53,"1"0"-37,0 0-1,34 0 1,72 0 15,-54 0-24,19 0-6,34 0 13,18 0-13,53-18 14,106 0 0,-159 18-14,-17 0 14,17 0-14,-53 0 14,53 0-14,-53-17 13,1 17-7,-19 0-6,18 0 13,-17 0-13,-18 0 14,17 0-14,-17 0 14,18 0-14,17 0 13,-17 0-13,34 0 14,1 0-14,0 0 14,0 0-9,0 0-5,-36 0 14,-17 0-14,18 0 13,-36 0-13,18 0 14,-35 0-14,17 0 14,-18 0-14,1 0 13,0 0-13,17 0 20,-17 0-20,-1 0 14,19 0-14,-19 0 14,1 0-14,-1 0 13,1 0 2,0 0-15</inkml:trace>
    </iact:actionData>
  </iact:action>
  <iact:action type="add" startTime="187832">
    <iact:property name="dataType"/>
    <iact:actionData xml:id="d31">
      <inkml:trace xmlns:inkml="http://www.w3.org/2003/InkML" xml:id="stk31" contextRef="#ctx0" brushRef="#br0">1199 4833 0,'-35'0'46,"18"35"-30,-1-35 0,0 18-15,1 17 13,-1-17-7,0 0-6,18-1 13,-17 1-13,17-1 14,-18-17 1,18 18-15,0 0 51,0-1-21</inkml:trace>
    </iact:actionData>
  </iact:action>
  <iact:action type="add" startTime="188576">
    <iact:property name="dataType"/>
    <iact:actionData xml:id="d32">
      <inkml:trace xmlns:inkml="http://www.w3.org/2003/InkML" xml:id="stk32" contextRef="#ctx0" brushRef="#br0">1235 4904 0,'35'0'15,"-17"0"1,-1 17-15,1-17 13,35 0-7,-18 36-6,18-36 14,-35 17-14,-1-17 13,36 18-13,-53-1 14,18-17 0,-1 0 1</inkml:trace>
    </iact:actionData>
  </iact:action>
  <iact:action type="add" startTime="189224">
    <iact:property name="dataType"/>
    <iact:actionData xml:id="d33">
      <inkml:trace xmlns:inkml="http://www.w3.org/2003/InkML" xml:id="stk33" contextRef="#ctx0" brushRef="#br0">1235 5080 0,'0'18'22,"0"-1"-21,0 1 13,0 0-13,17 17 14,-17 0-14,18-35 14,-18 18-14,0-1 13,0 1-13</inkml:trace>
    </iact:actionData>
  </iact:action>
  <iact:action type="add" startTime="189872">
    <iact:property name="dataType"/>
    <iact:actionData xml:id="d34">
      <inkml:trace xmlns:inkml="http://www.w3.org/2003/InkML" xml:id="stk34" contextRef="#ctx0" brushRef="#br0">1623 5292 0,'-18'0'147</inkml:trace>
    </iact:actionData>
  </iact:action>
  <iact:action type="add" startTime="190456">
    <iact:property name="dataType"/>
    <iact:actionData xml:id="d35">
      <inkml:trace xmlns:inkml="http://www.w3.org/2003/InkML" xml:id="stk35" contextRef="#ctx0" brushRef="#br0">882 5327 0,'18'-18'46,"-1"18"-45,1 0 14,-1 0-14,1-17 14,17 17-9,18-18-5,18 18 14,-1 0-14,1-18 13,-18 18-13,17-17 14,-34 17-14,-1-18 14,-17 18-14,-1 0 13,1 0 8,0 0-6,-1-18 0,1 18 15,-1 0 69,1 0-84</inkml:trace>
    </iact:actionData>
  </iact:action>
  <iact:action type="add" startTime="191392">
    <iact:property name="dataType"/>
    <iact:actionData xml:id="d36">
      <inkml:trace xmlns:inkml="http://www.w3.org/2003/InkML" xml:id="stk36" contextRef="#ctx0" brushRef="#br0">1305 5415 0,'-17'0'31,"-1"0"-9,0 0-6,1 0-15,17 18 13,-18-1 2,18 1-15,-18 17 13,18-17-13,-17 0 14,17-1-14,0 1 14,0 0-9,0-1 10,0 1 15,17-18 22,1 0-37,0 0 0,-1 0-1,1 0-14,0 0 14,-1 0-14,-17-18 14,36 1 0,-19 17-8,1-18-6,-1 18 29,-17-18-14,18 1-1,-18-1-14,18 18 14,-18-18 7,0 1-6,0-1 68,-18 18-68,-17 0 15,17 0-15,-17 0 0,17-18-1,1 18-8,-1 0 24,0 0 0</inkml:trace>
    </iact:actionData>
  </iact:action>
  <iact:action type="add" startTime="193104">
    <iact:property name="dataType"/>
    <iact:actionData xml:id="d37">
      <inkml:trace xmlns:inkml="http://www.w3.org/2003/InkML" xml:id="stk37" contextRef="#ctx0" brushRef="#br0">5151 4868 0,'-36'0'15,"19"0"-14,-1 18 14,-17 0-9,-1 17-5,19-17 14,-36 17-14,35-18 14,18 1 0,-17-18 1,17 18 53,-36-18-38</inkml:trace>
    </iact:actionData>
  </iact:action>
  <iact:action type="add" startTime="193584">
    <iact:property name="dataType"/>
    <iact:actionData xml:id="d38">
      <inkml:trace xmlns:inkml="http://www.w3.org/2003/InkML" xml:id="stk38" contextRef="#ctx0" brushRef="#br0">4957 4921 0,'17'0'31,"1"0"6,-18 18-36,17 0 14,1-18 16,0 17-30,-1 1 30,1-18-16,-18 35-8,18-17 8,-1-18-14,1 0 14,-18 17 85,18-17-99</inkml:trace>
    </iact:actionData>
  </iact:action>
  <iact:action type="add" startTime="194409">
    <iact:property name="dataType"/>
    <iact:actionData xml:id="d39">
      <inkml:trace xmlns:inkml="http://www.w3.org/2003/InkML" xml:id="stk39" contextRef="#ctx0" brushRef="#br0">4727 5274 0,'0'0'1,"71"0"0,52 0 12,-35 0-12,54 0 14,-19 0-9,-52 0-5,-36 0 14,-17 0-14,17 0 13</inkml:trace>
    </iact:actionData>
  </iact:action>
  <iact:action type="add" startTime="194985">
    <iact:property name="dataType"/>
    <iact:actionData xml:id="d40">
      <inkml:trace xmlns:inkml="http://www.w3.org/2003/InkML" xml:id="stk40" contextRef="#ctx0" brushRef="#br0">5186 5327 0,'0'18'84,"0"-1"-83,0 1 14,17 17-14,-17-17 13,18 35-13,-18-36 14,18 1-14,-1 17 14,-17-17-14,0 0 20,0-1-6,18 1-14,-18 17 14</inkml:trace>
    </iact:actionData>
  </iact:action>
  <iact:action type="add" startTime="202176">
    <iact:property name="dataType"/>
    <iact:actionData xml:id="d41">
      <inkml:trace xmlns:inkml="http://www.w3.org/2003/InkML" xml:id="stk41" contextRef="#ctx0" brushRef="#br0">547 5556 0,'0'-17'15,"17"17"101,1 0-85,0 0-30,-1 0 14,1 0-14,17 0 14,-17 0-9,0 0 10,-1 0-1,1 0 48,17 0-41,-17 0-6</inkml:trace>
    </iact:actionData>
  </iact:action>
  <iact:action type="add" startTime="203200">
    <iact:property name="dataType"/>
    <iact:actionData xml:id="d42">
      <inkml:trace xmlns:inkml="http://www.w3.org/2003/InkML" xml:id="stk42" contextRef="#ctx0" brushRef="#br0">706 5592 0,'17'0'84,"-17"17"-83,0 1 14,0 17-14,0-17 13,0 17-13,0 0 14,0 1-14,0-1 14,0 0 0,0-17 8,0-1 39,0 1-40,0 0-6,0-1-1</inkml:trace>
    </iact:actionData>
  </iact:action>
  <iact:action type="add" startTime="204112">
    <iact:property name="dataType"/>
    <iact:actionData xml:id="d43">
      <inkml:trace xmlns:inkml="http://www.w3.org/2003/InkML" xml:id="stk43" contextRef="#ctx0" brushRef="#br0">547 5944 0,'17'0'31,"1"0"0,17 0-24,-17 0 8,0 0-14,17 0 14,-17 0-14,-1 0 13,1 0-13,-1 0 14,1 0-14,0 0 14,-1 0-14,1 0 20,0 0-6,-1 0 17,1 0-1,0 0 38</inkml:trace>
    </iact:actionData>
  </iact:action>
  <iact:action type="add" startTime="205456">
    <iact:property name="dataType"/>
    <iact:actionData xml:id="d44">
      <inkml:trace xmlns:inkml="http://www.w3.org/2003/InkML" xml:id="stk44" contextRef="#ctx0" brushRef="#br0">723 5574 0,'-17'0'115,"-1"0"-108,18 18-6,-18-1 14,1-17-14,17 18 13,-18-1-13,18 1 14,-18-18 0,18 18 1</inkml:trace>
    </iact:actionData>
  </iact:action>
  <iact:action type="add" startTime="206104">
    <iact:property name="dataType"/>
    <iact:actionData xml:id="d45">
      <inkml:trace xmlns:inkml="http://www.w3.org/2003/InkML" xml:id="stk45" contextRef="#ctx0" brushRef="#br0">688 5592 0,'18'0'100,"-1"17"-53,1-17-46,-18 18 29,17-18-24,-17 17 142,0 1-133,18-18 17,-18 18-10</inkml:trace>
    </iact:actionData>
  </iact:action>
  <iact:action type="add" startTime="207192">
    <iact:property name="dataType"/>
    <iact:actionData xml:id="d46">
      <inkml:trace xmlns:inkml="http://www.w3.org/2003/InkML" xml:id="stk46" contextRef="#ctx0" brushRef="#br0">706 5874 0,'17'0'100,"1"0"-38,-1 0-46,1 0 37,-18-18 333</inkml:trace>
    </iact:actionData>
  </iact:action>
  <iact:action type="add" startTime="208688">
    <iact:property name="dataType"/>
    <iact:actionData xml:id="d47">
      <inkml:trace xmlns:inkml="http://www.w3.org/2003/InkML" xml:id="stk47" contextRef="#ctx0" brushRef="#br0">547 5821 0,'17'0'78,"1"0"-63,0 0-8,-18 17-6,35-17 13,-17 18 2,-1-18 0,1 18 15,0-18-30,-1 17 20,1-17 10,-18 18-15,17-18 15,-17 18-30,18-18 14,0 0 239,-18-18-239,17 0 1,1 1 6,0 17-21,-1-18 76,1 18 177</inkml:trace>
    </iact:actionData>
  </iact:action>
  <iact:action type="add" startTime="221991">
    <iact:property name="dataType"/>
    <iact:actionData xml:id="d48">
      <inkml:trace xmlns:inkml="http://www.w3.org/2003/InkML" xml:id="stk48" contextRef="#ctx0" brushRef="#br0">17410 7638 0,'17'0'1,"1"-18"29,0 18-24,-18-18 10,35 18-15,-18 0 14,19-17-14,-19 17 13,36-36-13,0 36 14,18 0-14,17 0 13,0-17-13,18 17 21,-18-18-21,-17 18 13,35-17-13,-54 17 14,1 0-14,-17-18 13,-1 18-13,0 0 14,0 0-14,18 0 14,-35 0-14,0 0 13,-1 0-7,1 0-6,0 0 13,17 0-13,-17 0 14,-1 0 1,1 0 15,-1 0-9,1 0-6,0 0-1,17 0 1,-17 0 0,17 0 21,-17 0-21,-1 18 0,1-18 15,-18 17-30,17-17 14,1 0 7,0 0-7,-1 0 1,1 18-15,0-18 14,-18 17-14,35-17 13,0 0 2,-17 18-1,-1-18-8,1 0-6,0 0 14,-1 0 0,1 0 1,0 0-1,-1 0 23,1 0-6,0 0 115</inkml:trace>
    </iact:actionData>
  </iact:action>
  <iact:action type="add" startTime="223537">
    <iact:property name="dataType"/>
    <iact:actionData xml:id="d49">
      <inkml:trace xmlns:inkml="http://www.w3.org/2003/InkML" xml:id="stk49" contextRef="#ctx0" brushRef="#br0">17762 8026 0,'0'0'1,"18"0"44,17 0-29,-17 0-15,0 0 0,17 0 13,0 0-13,-17 0 20,17 0-6,-17 0-14,-1 0 14,19 0-14,-1 0 14,0 0-14,0 0 13,1 0-13,-1 0 14,0 0-14,18 0 14,0 0-9,-18 0-5,-17 0 14,17 0-14,1 0 13,-1 0-13,0 0 14,0 0-14,-17 0 14,0 0 0,-1 0-14,1 0 20,0 0-5,-1 0-15,1 0 14,0 0 0,-1 0-14,1 0 14,-18 17 1,17-17-1,1 0-8,0 0 8,-1 0 1,1 0 31</inkml:trace>
    </iact:actionData>
  </iact:action>
  <iact:action type="add" startTime="312943">
    <iact:property name="dataType"/>
    <iact:actionData xml:id="d50">
      <inkml:trace xmlns:inkml="http://www.w3.org/2003/InkML" xml:id="stk50" contextRef="#ctx0" brushRef="#br0">17251 14429 0,'17'0'100,"1"0"-84,35 0-15,-35 0 13,70 0-13,-18 0 14,1 0-14,0 0 13,-19-18-7,19 18-6,-18 0 14,17 0-14,-17 0 13,0 0 2,-17-18-15,-1 18 13,-17 0-13,17 0 14,-18 0 7,1 0-21,0 0 14,17 0-14,-17 0 13,17 0-13,-17 0 14,17 0-14,18 0 14,-18 0-14,0 0 13,-17 0-13,0 0 14,17 0-9,0 0-5,-17 0 14,-1 0 0,19 0-14,-19 0 14,19 0-14,-19 0 13,19 0-13,-19 0 14,18 0 1,-17 0-10,0 0 10,-1 18-15,19-18 14,-19 0 0,19 0-14,-1 0 14,-18 0 0,1 0 1,0 0-9,-1 0-6,1 0 13,0 0 2,-1 0-15,1 0 13,0 0-13,-1 0 14,1 0 1,-1 0-15,1 0 13,0 0-7,-1 0-6,1 0 29,0 0 1</inkml:trace>
    </iact:actionData>
  </iact:action>
  <iact:action type="add" startTime="327552">
    <iact:property name="dataType"/>
    <iact:actionData xml:id="d51">
      <inkml:trace xmlns:inkml="http://www.w3.org/2003/InkML" xml:id="stk51" contextRef="#ctx0" brushRef="#br0">17498 17903 0,'0'-17'15,"0"-1"1,-18 1-1,1 17-14,17-18 14,-18 0 1,0 1-1,18-19-8,-17 36-6,17-53 13,-18 36 2,18-18-15,-18-1 14,18 19-14,0-1 13,0 0 2,0 1-15,0-19 14,0 19-9,0-18 10,18 17-15,0 0 13,17 18-13,18-17 14,-18-1-14,18 0 14,18 1-14,-19 17 13,37-18-13,-36 18 14,35-18-9,0 18-5,-17 0 14,34 0-14,1 0 14,0 0-14,-18 0 13,36 0-13,-18 0 14,-18 0-14,-18 18 13,18-18 2,-35 18-9,0-18-6,0 0 13,-18 17-13,18-17 14,-35 18-14,17-18 14,-17 18 0,0-18-14,-18 17 14,17-17-14,1 18 20,0 0-5,-1-1-1,-17 1-14,0 17 14,0-17 0,0-1 1,0 1-15,0 17 20,0-17-20,0 17 14,0-17 0,0-1-14,-17 1 14,-1 0-14,18-1 14,-18-17-14,18 18 13,-17 0-13,-1-18 14,0 17-9,-17-17-5,-18 0 14,18 36-14,-18-19 14,-18 18-14,-34-35 13,34 18-13,-35 0 14,36-1-14,-36-17 14,35 18-14,-35 0 13,53-1-7,1-17 8,-19 0-14,36 0 14,-18 0-14,0 0 14,18 0-14,-18 0 13,17 0-13,-17 0 14,18 0-14,0 0 13,-18 0-7,18 0-6,-18 0 14,35 0-14,-52 0 13,34-17-13,1 17 14,-18-18-14,36 0 14,-1 18-14,0 0 13,1 0-13,-1 0 14,0 0 7,1 0-6,17-17 15</inkml:trace>
    </iact:actionData>
  </iact:action>
  <iact:action type="add" startTime="339513">
    <iact:property name="dataType"/>
    <iact:actionData xml:id="d52">
      <inkml:trace xmlns:inkml="http://www.w3.org/2003/InkML" xml:id="stk52" contextRef="#ctx0" brushRef="#br0">11695 15610 0,'0'0'1,"-18"0"13,0 0 2,1 0-15,-1 0 13,-17 0-13,-1 0 14,19 0-14,-18 0 14,-1 0-9,1 0-5,0 0 14,-1 0-14,1 0 13,0 0-13,0 0 14,-18 0 1,17 0-15,-16 0 13,-1 0-13,-53 0 14,18 0-9,-36-17-5,36 17 14,-53 0-14,17 0 14,1 0-14,-1 0 13,36 0-13,-18-18 14,18 18-14,18 0 14,-19-17-14,19-1 13,17 0-7,-18 18-6,1-17 13,-18-1-13,35 18 14,0 0-14,-18 0 14,1-18-14,-1 18 13,-17-35-13,0 35 14,17 0-14,-17-18 20,17 1-20,19-1 14,-1 0-14,-36 18 13,19-17-13,17-18 14,0 17-14,-35 0 13,53 18-13,-18-17 14,0 17-14,35-18 14,-17 18-9,17 0-5,1-18 14,-1 18 0,18-17-14,-18 17 14,1 0 1,-1 0-1,0 0-14,18-18 67,-17 0-14,17 1-39,0-1-14,0 1 14,0-19-14,0 19 14,0-36-14,0 0 13,0-18-13,0 1 14,-18-1-14,0-35 20,18 36-20,-17-1 14,17-17-14,0 17 13,0 1-13,-18-1 14,18 18-14,0 0 14,0 1-14,0 16 13,0 1-13,0 0 14,0-1-9,0 1-5,0 18 14,0-19-14,0 1 14,0 0 0,0-1-14,0 1 14,0 0-14,0-36 13,0 36-13,0-18 20,0 0-20,0-17 14,0 17-14,0-18 13,0 18-13,0 18 14,0-18-14,0 18 14,0 17-14,0-17 13,0 17 2,0 1 6,0-1-6,0 0-15,0 1 13,0-1-13,0-17 14,0 17-14,0 0 14,0-17-14,0 18 13,0-19-7,0 1 8,0 0-14,0-1 14,0 1-14,0 18 14,0-19-14,0 1 13,0 0 2,0 17-15,0 0 20,0 1-20,0-1 14,0 1-14,0-1 13,0 0 2,0 1 0,0-1-15,0 0 29,0 1-24,0-1 26,0 0-31,0 1 29,0-1 1,0 0-9,0 1-21,0-1 14,0 1 16,18 17-30,-18-18 36</inkml:trace>
    </iact:actionData>
  </iact:action>
  <iact:action type="add" startTime="341576">
    <iact:property name="dataType"/>
    <iact:actionData xml:id="d53">
      <inkml:trace xmlns:inkml="http://www.w3.org/2003/InkML" xml:id="stk53" contextRef="#ctx0" brushRef="#br0">7779 12100 0,'-18'0'84,"0"0"-68,1 18-15,-1-18 13,1 35-7,-19-35-6,19 35 14,-1-17-14,0 17 13,-35-17-13,53 0 14,-17-1-14,-1-17 13,18 18 2,-17-18-15,17 18 20</inkml:trace>
    </iact:actionData>
  </iact:action>
  <iact:action type="add" startTime="342400">
    <iact:property name="dataType"/>
    <iact:actionData xml:id="d54">
      <inkml:trace xmlns:inkml="http://www.w3.org/2003/InkML" xml:id="stk54" contextRef="#ctx0" brushRef="#br0">7849 12136 0,'18'0'131,"-18"17"-115,18 1-15,-1-1 13,19 1-13,-1 17 14,-18-17 0,1-18-8,0 18-6,-18-1 14,17-17 0,1 0 154</inkml:trace>
    </iact:actionData>
  </iact:action>
  <iact:action type="add" startTime="343865">
    <iact:property name="dataType"/>
    <iact:actionData xml:id="d55">
      <inkml:trace xmlns:inkml="http://www.w3.org/2003/InkML" xml:id="stk55" contextRef="#ctx0" brushRef="#br0">8608 7955 0,'0'0'1,"0"-53"0,17 0 12,1 18-12,-18 0 14,0-1-9,0 1-5,0 0 14,18-18-14,-1 0 14,-17 18 0,0 17-14,0-17 14,18 0-14,-18-1 13,18 36-13,-18-35 14,0 17-8,17 18 8,-17-17-14,0-1 29,18 1-29,0 17 14,-18-18 1,17 18 106,1 0-28,-1 0-72,1 0-21,0 0 14,-1 0-14,19 0 13,-1 0-13,18 0 14,0 0-14,0 0 14,17 0-14,1 18 20,52-18-20,18 0 13,18 17-13,35-17 14,-17 0-14,34 0 14,1 0-14,0 0 13,-1 0-13,-17 0 14,-35 0-14,0 0 13,-18 0-7,35 18-6,-35-18 14,0 17-14,18-17 13,0 18-13,0-18 14,-18 18-14,18-1 13,-1 1-13,1 0 14,35-18-14,-35 0 20,0 17-20,-18-17 14,35 0-14,-17 0 13,-18 0-13,0 0 14,-17 0-14,-1 0 14,-35 0-14,18 0 13,-53 0-13,0 0 14,0 0-9,-36 0-5,19 0 14,-19 0-14,1 0 14,0 0-14,-1-17 13,1 17-13,17 0 14,-17 0-14,17 0 14,0-18-14,-17 18 13,17 0-7,1 0 8,-19-18 1,1 18 0</inkml:trace>
    </iact:actionData>
  </iact:action>
  <iact:action type="add" startTime="345411">
    <iact:property name="dataType"/>
    <iact:actionData xml:id="d56">
      <inkml:trace xmlns:inkml="http://www.w3.org/2003/InkML" xml:id="stk56" contextRef="#ctx0" brushRef="#br0">14870 7161 0,'0'0'1,"35"18"13,-17 0 2,-1-18-1,1 0 1,-1 0 0,1 17-15,17 1 20,1 0-20,-19-18 13,19 17-13,-1 1 14,0 0-14,0-18 14,-17 17-14,35 1 13,-35-18-13,-1 17 14,18 19-14,-17-36 14,0 0-9,-1 17-5,1-17 14,-18 18 201,-18 17-200,-17 1-1,0-19 1,0 18 0,-1-17-10,-17 17-5,36-17 14,-19 17-14,1-17 13,18 17-13,-1-17 14,-17-1-14,17 1 14,0-18 0,18 18 1,-17-18 37</inkml:trace>
    </iact:actionData>
  </iact:action>
  <iact:action type="add" startTime="352352">
    <iact:property name="dataType"/>
    <iact:actionData xml:id="d57">
      <inkml:trace xmlns:inkml="http://www.w3.org/2003/InkML" xml:id="stk57" contextRef="#ctx0" brushRef="#br0">18803 9137 0,'-18'0'115,"18"18"-99,-17-18-15,-1 0 14,1 0 0,-1 0 1,0 17-10,1-17-5,-1 0 14,-17 0 1,35 18-15,-36-18 13,19 0-13,-1 0 14,0 0-14,-17 0 14,18 18 7,-1-18-21,0 0 29,1 0-14,-1 0-1,-17 0 1,17 17 6,0-17-21,1 0 14,-1 0 0,1 0 1,-1 0-15,0 0 14,-17 0 0,17 0 7,1 0-6,-1 0 0,0 0-15,1 0 13,-1 0 2,1 0 0,-1 0-15,0 0 20,1 0-6,-1 0-14,0 0 30,1 0-30,-1 0 13,0 0-13,1 0 14,-1 0-14,0 0 20,1 0-20,-1-17 29,-17 17-29,35-18 14,-18 18-14,1 0 14,-1 0 0,0 0-14,1 0 14,17-18-9,-18 18-5,0 0 14,1-17 1,-1-1-1,1 0-14,-1 18 14,0-17 0,1 17-14,17-18 14,-18 18-8,-17-18 8,35 1-14,-36-1 14,36 0-14,-17 18 14,-1-17-14,1 17 13,17-18 2,-18 1-15,-17 17 13,35-36-7,-36 36-6,36-17 14,-17-1-14,-1 0 13,18-17 2,-35 35-15,35-18 13,0 1 2,-18-1 0,18 1 6,-18 17-21,18-18 13,0 0 2,0 1 0,-17-1-1,17 0 7,0 1-6,0-1 0,0 0-1,0 1 1,17 17 0,-17-18-15,0 1 13,18 17-7,-18-18-6,35 0 13,-35 1 2,18 17 0,0 0-15,-18-18 13,35 18-13,-17 0 14,-1-18-14,19 1 20,-19 17-20,1 0 14,17 0-14,0-18 13,-17 0-13,17 18 14,-17-17 1,17 17-15,-17 0 13,-1 0-13,1 0 14,35 0-9,-35 0-5,17 0 14,0-18-14,0 18 14,1 0-14,-1 0 13,0 0-13,1-18 14,-1 18-14,0 0 13,0 0-13,1 0 21,-1 0-21,0 0 13,1 0-13,-1 0 14,18 0-14,-18 0 13,-17 0-13,-1 0 14,19 0-14,-19 0 14,1 0-14,-1 0 13,19 0-7,-19 0-6,19 0 13,-1 0-13,0 0 14,18 0-14,-18 18 14,1-18 0,-19 0-14,1 0 14,0 0-14,-1 18 14,1-18-9,0 0-5,17 17 14,-18-17 0,1 0-14,35 0 14,-35 0 1,-1 18-15,1-18 13,0 0 2,-1 0-10,-17 18-5,18-1 14,-1-17 1,-17 18-1,18-18 1,-18 18 0,18-18-1,-1 0 7,-17 35-21,18-35 14,-18 18 1,0-1-1,0 1 1,18-1 6,-18 1-6,0 0-1,0-1-14,0 1 14,0 0 1,17-1-1,-17 1-14,0 0 20,0-1-5,0 1 15,0-1-30,0 1 29,0 0-7,0-1-8,0 1 1,0 0 0,0-1-1,-17-17-14,17 18 14,0 0 0,-18-18-8,18 17-6,-18-17 14,1 18-14,-1-1 13,0 1 2,1-18-15,17 18 13,-35-18 2,35 17-15,-18 1 14,0 0-9,1-18 10,-1 0-15,18 17 13,-18 1-13,1-18 14,17 18-14,-18-18 14,0 17 0,1-17 8,-1 0-8,1 0 1,-1 0-1,18 18 1,-18-18 0,1 0 21,-1 0 10,18 18-46,-18-18 67</inkml:trace>
    </iact:actionData>
  </iact:action>
  <iact:action type="add" startTime="356048">
    <iact:property name="dataType"/>
    <iact:actionData xml:id="d58">
      <inkml:trace xmlns:inkml="http://www.w3.org/2003/InkML" xml:id="stk58" contextRef="#ctx0" brushRef="#br0">18644 13529 0,'-17'0'46,"-1"0"-14,0 0-17,1 0-8,17-18-6,-18 18 13,0 0-13,-17 0 14,0 0-14,17 0 14,-17 0-14,-18 0 13,18 0-13,-18 0 14,18 0-14,-18 0 14,17 0-9,1 0-5,18 0 14,-1 0-14,-17 0 13,17 0 2,0 0-15,1 0 14,-1 0 0,0 0 7,1 0 10,-1 0-17,0 0 16,1 0-8,-18 0-8,35-17-14,-18 17 14,-17-18 0,17 0 1,0 18-15,1-17 29,-1 17-23,18-18 8,-18 18-14,18-17 14,-17 17 1,17-18-15,-18 18 13,18-18-13,-17 1 14,-1 17 1,18-18-10,-18 18-5,18-18 14,-35 1-14,17 17 13,18-18-13,-17 0 14,-1 1-14,0 17 14,18-18-14,-17 18 13,-1-17-13,1 17 20,17-18-20,-36 0 0,19 1 29,-1-19-15,0 36 1,18-17 0,-17 17 6,17-18-21,0 0 13,-18 18 2,18-17-15,0-1 14,0 1 16,-18-1-30,18 0 20,0 1-5,0-1-1,0 0 1,0 1-1,0-19 1,0 19 0,18 17-10,-18-18 10,35 18-15,-35-18 13,18 1-13,17-1 14,-17 18 1,0-17-15,-1-1 13,18 18-13,1-18 14,-19 1-9,36-1-5,-17 18 14,-19 0-14,36-18 14,-18 1 0,1 17-14,-1 0 14,0-18-14,-17 18 14,35-18-14,-18 18 13,-17-17-7,17 17-6,-17 0 13,35 0-13,-36 0 14,1 0-14,-1 0 14,19 0-14,-1 0 13,-17 0-13,17 0 14,0 0-14,0 0 13,-17 0-7,17 0 9,-17 0-15,35 0 0,-35 0 12,-1 0 3,18 0-15,-17 0 13,-18 17-13,35-17 14,1 0-14,-1 0 20,-17 0-20,17 0 14,-17 0 1,-1 0-15,1 18 13,-1-18 2,1 0-15,0 18 13,-1-18-13,1 0 14,0 17-8,17-17-6,-17 18 13,17-18-13,-18 18 14,19-1-14,-19 1 13,19 0-13,-1-1 14,0 18-14,18-35 14,-18 18 0,1 0-8,-19-18-6,1 17 13,0 1-13,-1-18 14,1 0-14,-18 18 14,18-18-14,-1 0 13,1 17-13,-18 1 14,17-18-14,-17 18 20,18-18-5,0 0-15,-18 17 13,17-17 18,-17 18-31,0 0 13,0-1 8,18-17-6,-18 18-15,0-1 14,0 1 0,0 0 1,0-1-15,0 1 14,0 0 0,0-1-8,0 1-6,0 17 13,0-17 2,0-1-15,0 19 14,-18-36 0,18 17-14,0 1 14,-17 0 7,-1-1-6,18 1-15,-18-18 13,1 18 2,-1-18 0,1 17-1,17 1-14,-36-18 20,19 0-20,-19 17 14,19-17 1,-1 0-15,18 18 13,-18-18-13,1 0 14,-1 18-14,-17-18 14,17 0 7,-17 0-7,17 17-14,1-17 14,-19 0-14,19 0 14,-19 0 0,19 0 1,-1 0-1,1 0-8,-19 18-6,19-18 14,-19 0 0,19 0 1,-1 0-1,0 0-14,1 0 14,-1 0 1,1 0-10,-1 0-5,0 0 29,-17 0-29,17 0 14,1 0 1,-1 0-15,0 0 13,1 0 2,-1 18-9,-17-18 8,35 17-14,-18-17 14,1 0-14,-1 0 13,0 0 2,1 0-15,-1 0 14,0 18-14,1-18 13,-1 0-7,0 0 8,1 0-14,17 18 14,-18-18 1,1 0 15,-1 0-15,0 0 6,18 17-21,-17-17 45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6-10T09:19:20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0441">
    <iact:property name="dataType"/>
    <iact:actionData xml:id="d0">
      <inkml:trace xmlns:inkml="http://www.w3.org/2003/InkML" xml:id="stk0" contextRef="#ctx0" brushRef="#br0">2064 8590 0,'-18'0'15,"0"0"7,1 0-21,-1 0 14,1 0 1,-1 0-15,0 0 13,1 0 2,-19 0-15,19 0 13,-1 0-13,-17-17 14,17 17-8,1-18-6,-36 0 13,35 1-13,0 17 14,-35-18 0,36 0-14,-1 1 14,-17 17-14,35-36 14,-35 36-14,35-17 20,-18 17-20,0-18 13,1 18 2,17-18-15,-18 1 14,18-1 0,-18 18 1,18-35-15,0 17 20,-17 18-20,17-17 14,0-19 0,-18 19 1,18-1 0,0 0-15,0 1 13,0-1-13,0 1 14,0-1-9,0-17-5,18 17 14,-1 0-14,1 1 14,0-19-14,-1 36 13,1-35-13,0 18 14,17-1-14,-18 18 14,1-35-14,0 35 13,17-36-7,0 36-6,-17-35 13,0 35-13,17-18 14,0 18-14,-17 0 14,-1 0 0,1-17-14,0 17 14,-1 0 0,19 0-8,-19 0-6,1 0 14,17 0-14,0 0 13,-17 0-13,0 0 14,-1 0-14,1 0 14,0 0-14,17 0 13,-17 0 2,-1 0-10,18 0-5,-35 17 14,36 1-14,-1-18 14,-35 18-14,35-1 13,-17-17-13,17 18 14,-17 0-14,0-18 13,17 17-13,-18 1 21,1-18-21,0 18 13,-18-1-13,17-17 14,1 0-14,0 18 14,-1-18 0,-17 35-14,18-17 36,0-1-21,-18 19 15,17-19-16,-17 1 23,0 0-22,0-1-1,0 1-14,18-1 14,-18 1 1,0 0 15,0-1-25,0 1 26,0 0-31,-18-1 29,1 1-14,17 0-15,-18-18 13,0 17 8,1-17-21,-1 18 14,0-18-14,1 17 14,-1-17-14,-17 18 13,17 0 2,-17-18-15,35 17 14,-18-17-9,1 0-5,-1 0 14,-17 0-14,17 0 13,0 0 2,1 0-15,-1 0 14,0 0 0,1 0-14,17 18 14,-18-18-9,1 0 10,-1 0 0,0 0-1,1 0 1,-1 0-1,0 0-14,1 0 21,-1 0-7,0 0 1,1 0-1,17 18 1,-18-18 0</inkml:trace>
    </iact:actionData>
  </iact:action>
  <iact:action type="add" startTime="51313">
    <iact:property name="dataType"/>
    <iact:actionData xml:id="d1">
      <inkml:trace xmlns:inkml="http://www.w3.org/2003/InkML" xml:id="stk1" contextRef="#ctx0" brushRef="#br0">12577 10354 0,'0'0'1,"-18"0"29,18 18-24,-18-18 10,-17 0 0,0 0-15,17 0 13,0 0-13,1 0 14,-18 0-14,17 0 13,0 0-13,-17 0 14,17 0-8,1 0-6,-1 0 13,-17 0 2,17 0-15,0 0 13,1 0-13,-1 0 14,1 17-14,-1-17 14,0 0 0,1 0-8,-1 0 8,0 0-14,1 0 14,-1 0 1,0 0-15,1 0 13,-1-17 2,1 17 6,17-18-21,-18 18 0,0 0 13,18-18-13,-17 18 29,-1 0-29,0-17 0,18-1 13,-17 0 17,-1 18-25,18-17 10,0-1 0,-18 1-1,18-1 1,0 0-15,0 1 14,0-1 0,-17 0-8,17-17 8,0 17 1,0 1-15,0-1 14,0-17 0,0 17 1,0 1-1,0-19-8,17 19 24,-17-1-15,18-17-1,0 35-14,-18-18 14,35 1-14,-35-19 14,18 36-9,-1-17-5,19-1 14,-19 18-14,1-18 13,-1 1-13,1 17 14,17 0-14,-17-18 14,0 18-14,17-18 13,0 18-13,-17-17 20,-1 17-20,36-18 14,-17 0-14,-1 18 14,-17 0-14,-1 0 13,19 0-13,-19-17 14,1 17-14,17 0 14,-17 0 0,17 0-8,-17 0 8,-1 0-14,1 0 14,0 0 1,-1 0-1,1 0-14,-1 0 14,1 0 7,0 0-6,-1 0-15,1 0 13,0 17 2,17-17 0,-35 18-15,18 0 13,-1-18-13,1 17 14,-1 1-9,1 0 10,0-18-15,-18 17 14,17-17 0,-17 18-14,18-18 14,-18 18-14,18-1 14,-18 1 0,17-18-8,-17 18 8,0-1 1,0 1 15,0-1-15,0 1 6,0 0-6,0-1-1,0 1 1,0 0-1,0-1 1,0 1 6,0 0-21,0 17 14,0-18 1,0 1-1,0 0 1,-17-1-15,17 1 13,0 0 2,-18-1-9,18 1 8,-18 0 1,1-1-15,17 1 13,-36-1 2,36 1 0,-17-18 6,17 18-21,-18-1 14,1-17 0,-1 18 1,-17 0-1,35-1 1,-18-17-15,-17 18 14,35 0-9,-18-18 10,0 0-15,1 0 13,-1 17 2,1-17-15,-1 18 14,0-18 0,-17 0 7,17 0-6,1 0 0,-1 0-1,0 18 1,-17-18 15,18 0-9,-1 0-6,0 0 15,1 0-15,-1 0 22,0 0 46</inkml:trace>
    </iact:actionData>
  </iact:action>
  <iact:action type="add" startTime="57033">
    <iact:property name="dataType"/>
    <iact:actionData xml:id="d2">
      <inkml:trace xmlns:inkml="http://www.w3.org/2003/InkML" xml:id="stk2" contextRef="#ctx0" brushRef="#br0">7285 10883 0</inkml:trace>
    </iact:actionData>
  </iact:action>
  <iact:action type="add" startTime="60329">
    <iact:property name="dataType"/>
    <iact:actionData xml:id="d3">
      <inkml:trace xmlns:inkml="http://www.w3.org/2003/InkML" xml:id="stk3" contextRef="#ctx0" brushRef="#br0">7020 10813 0,'0'-18'69,"-35"18"-23,17-18-14,1 18-26,17-17-5,-18 17 14,-17-18-14,17 18 13,-17 0-13,0 0 14,35-18-14,-36 1 14,19 17 0,-19 0-14,36-18 14,-17 18-9,-1-17 10,1-1 0,-1 18-15,18-18 13,-18 18-13,1 0 14,17-17-14,-36-1 14,19 0 7,-1 1 9,18-1-15,-18 18-15,18-18 13,0 1-13,-17 17 14,17-35-14,0 17 13,0 0-7,0 1-6,0-19 14,0 19-14,0-1 13,0 0-13,0 1 14,0-1 1,0 0-15,0 1 13,0-1-13,17 1 14,1-19-9,0 19-5,-1-1 14,1 0-14,-18 1 14,35-1-14,-17 18 13,0-18-13,-1 1 14,1 17-14,-1 0 13,19-18-13,-19 18 14,19-17-8,-1 17-6,0-18 13,0 18-13,18 0 14,-17 0-14,-1 0 13,18-18 2,0 18-15,-18 0 14,18 0-14,-18 0 13,1 0-7,-1 0-6,-18 0 13,19 0-13,-19 0 14,1 0-14,0 0 14,-1 18-14,1-18 13,17 18-13,-17-1 14,-1 1-14,36-1 14,-17-17-9,-19 18-5,19-18 14,-36 18-14,35-1 13,-35 1-13,17-18 14,19 18 1,-19-1-1,1 1 7,0 0-6,-1-18 0,-17 17-15,0 1 13,18-1 2,-18 1 0,0 0-1,0 17-8,0 0 8,0-17 1,0 0 0,0-1-15,0 1 13,0 0-13,0-1 14,0 1-14,0-1 20,-18 1-20,18 0 14,-17-18-14,17 35 13,-18-17 2,0-18-15,1 17 14,17 1-14,-18-18 13,18 18-13,-35-18 14,35 17-9,-18-17-5,1 18 14,-1-1-14,0-17 14,1 18-14,-1-18 13,0 0-13,1 18 14,-19-1-14,19-17 13,-18 0 9,17 18-22,0 0 13,1-18-13,-1 0 14,-17 0-14,-1 17 13,19-17 2,-1 0-15,1 0 14,-1 0-14,0 0 13,-17 0-7,17 0-6,-17 0 14,17 0 0,1 0-14,-1 0 14,0 0 0,1 0 1,-1 0 0,1 0 6,17 18-7,-18-18-14,0 0 14,1 0-14,-1 0 14,0 0 16,1 0-25</inkml:trace>
    </iact:actionData>
  </iact:action>
  <iact:action type="add" startTime="67633">
    <iact:property name="dataType"/>
    <iact:actionData xml:id="d4">
      <inkml:trace xmlns:inkml="http://www.w3.org/2003/InkML" xml:id="stk4" contextRef="#ctx0" brushRef="#br0">2611 12083 0,'-36'0'31,"19"0"-16,-1 0 1,-17 0-9,17 0 8,0 0 1,1 0-15,-18 0 13,-1 0-13,1 0 14,0-18-14,-1 18 14,1-18 0,-18 18-8,36 0-6,-1 0 14,-17 0-14,17 0 13,-17 0 2,35-17-15,-18 17 13,0 0 2,1-18 0,-1 0-10,1 18-5,-19 0 14,19 0-14,-1-17 13,0-1-13,1 18 14,-1 0-14,0 0 14,18-17-14,-35 17 13,18 0 2,-1-18-10,-17 18-5,35-18 14,-18 18-14,-17 0 14,35-17-14,-18 17 13,0-18-13,1 18 14,17-18-14,-18 18 14,0 0 0,18-17-8,-17 17-6,17-18 13,-18 18 2,18-18-15,0 1 29,-17-1-14,17 1 6,0-1-6,0 0-1,0 1 1,0-1-15,0 0 14,0 1 0,17-1 1,1 0-10,-1-17-5,1 35 14,-18-18-14,18 18 14,-1 0-14,1-17 13,17-1-13,-17 1 14,17 17 0,1-18-14,-19 18 21,18-18-21,-35 1 13,18 17-13,17 0 14,-17 0-14,17 0 13,-17-18 2,0 18-15,-1 0 14,1 0-14,-1 0 13,19 0-7,-1 0 8,-17 0-14,17 0 14,-17 0-14,17 0 14,0 0-14,18 0 13,-35 0-13,35 0 14,-18 18-14,0-18 14,0 0-9,18 17-5,-35-17 14,-18 18 0,18-18-14,-1 0 14,1 0-14,-18 18 14,18-1 0,-1-17-14,1 18 14,-1-18-9,1 17 10,0-17 0,-1 0-1,1 18-14,0 0 14,-1-1 1,1-17-1,-18 18-8,18-18 8,-18 18-14,0-1 14,17-17 1,-17 18-1,0 0-14,18-18 14,-18 17 0,18 1-8,-18 0 9,0-1-1,17-17 1,-17 18-15,0-1 13,18 1 2,-18 0 6,0-1-6,0 1-15,0 0 13,-18 17 18,1-35-31,17 18 13,-18-18-13,0 17 14,1 1-9,-1-1-5,0 1 14,1 0 1,-1-1-1,-17 1-14,35 0 14,-18-18 1,0 0 6,1 17 9,-1-17 132</inkml:trace>
    </iact:actionData>
  </iact:action>
  <iact:action type="add" startTime="71073">
    <iact:property name="dataType"/>
    <iact:actionData xml:id="d5">
      <inkml:trace xmlns:inkml="http://www.w3.org/2003/InkML" xml:id="stk5" contextRef="#ctx0" brushRef="#br0">6632 12788 0,'36'0'115,"-19"0"-92,18 0-22,1 0 13,17 0-13,0 0 14,-1 0-14,19 0 13,-36 0-13,18 0 14,0 0-14,0 18 14,0-18-14,-18 17 13,1-17-7,-19 0-6,36 0 14,-18 0-14,18 18 13,0-18-13,-18 18 14,1-18-14,-19 0 13,19 17-13,-19-17 30</inkml:trace>
    </iact:actionData>
  </iact:action>
  <iact:action type="add" startTime="72760">
    <iact:property name="dataType"/>
    <iact:actionData xml:id="d6">
      <inkml:trace xmlns:inkml="http://www.w3.org/2003/InkML" xml:id="stk6" contextRef="#ctx0" brushRef="#br0">6791 14146 0,'18'0'147,"-1"0"-141,19 0-5,-19 0 14,36 0-14,-18 0 14,18 0-14,0 0 13,0 0 2,0 0-15,0 0 13,0 0-13,-18 0 14,0 0-8,1 0-6,-19 0 13,1 0-13,0 18 14,-1-18-14,19 0 13,-19 0-13,1 18 14,-1-18-14,1 0 14,0 0-14,-1 0 20,1 0 10</inkml:trace>
    </iact:actionData>
  </iact:action>
  <iact:action type="add" startTime="75746">
    <iact:property name="dataType"/>
    <iact:actionData xml:id="d7">
      <inkml:trace xmlns:inkml="http://www.w3.org/2003/InkML" xml:id="stk7" contextRef="#ctx0" brushRef="#br0">12612 13864 0,'0'0'1,"-18"0"13,18 18 2,-17-18-1,-1 0-14,0 0 21,-17 17-21,17-17 13,-17 0-13,0 0 14,0 0-14,-18 0 13,17 0-13,1 0 14,-18 0-14,0 0 14,18 0-14,0 0 13,-18 0-7,17 0-6,19 0 14,-36 0-14,35 0 13,1 0-13,-1 0 14,0 0-14,1-17 29,-1 17-29,0 0 20,1 0-20,-1-18 14,1 1-14,-1 17 13,18-18-13,-35 18 14,17-18 1,18 1-15,-18 17 13,-17 0-13,35-18 14,-18 0-9,1 1 10,17-1 0,0 0-15,-36 1 13,36-1-13,-17 1 14,17-1-14,-18 0 14,1-17-14,17 17 20,-18 1-20,18-19 13,-18 19-13,18-1 14,0 0-14,0 1 14,0-1 0,0 1-14,0-1 14,0 0-14,0 1 13,0-1-7,18 0 9,-18 1-15,0-1 13,35 0 2,-35 1-15,18 17 13,-18-18-13,35 1 14,-17 17-14,-1-18 20,1 0-5,17 1-15,-17 17 13,0 0-13,-1-18 14,1 18-14,0 0 14,17-18-14,0 18 13,-17 0 2,-1 0-9,1-17-6,17 17 13,1-18 2,-19 18-15,1 0 13,-1 0-13,36 0 14,-35 0-14,0 0 14,-1 0-14,19 0 13,-19 0-7,1 0 8,17 0-14,18 0 0,-18 0 29,-17 0-29,17 0 13,-35 18-13,18-18 14,0 0-14,-1 0 14,1 17-9,-1-17-5,1 0 14,0 18-14,17 0 13,-17-18 2,-1 17-15,1-17 14,0 0 0,-18 18-14,17-18 14,1 0-9,-18 18 10,17-18-15,1 0 29,-18 17-14,18-17-15,-1 0 14,-17 18-14,18-18 20,0 0-20,-1 17 13,1-17 2,0 18-15,-1-18 14,1 0 0,-18 18-14,17-18 14,1 0 1,0 17 6,-1-17 9,1 0 0,-18 18-9,18 0 41,-18-1-48,0 1 23,17-18-22,-17 35-1,0-17 17,0-1-17,0 1-8,0 17 9,18-35-1,-18 18 1,0 17-1,0-17 17,-18 0-10,1-18-7,-1 0 1,18 17-15,-18 1 14,1-18-14,-1 0 29,0 0-24,1 18-5,-1-18 14,-17 0 1,0 0-1,35 17 1,-18-17 0,0 0-1,1 0-8,-1 0-6,0 18 13,-17-18 2,35 17-15,-17-17 14,-1 18 0,0-18 1,1 0 6</inkml:trace>
    </iact:actionData>
  </iact:action>
  <iact:action type="add" startTime="218721">
    <iact:property name="dataType"/>
    <iact:actionData xml:id="d8">
      <inkml:trace xmlns:inkml="http://www.w3.org/2003/InkML" xml:id="stk8" contextRef="#ctx0" brushRef="#br0">5186 6809 0,'0'17'153,"0"1"-137,0 0-15,0-1 13,0 1-13,0-1 14,0 19-14,0-19 14,0 1-14,0 17 13,0-17-13,0 0 14,0 17-9,0-18 10,0 1-15,-18 17 14,18-17-14,0 0 13,0-1-13,0 1 14,0 0 1,0-1-1,-17-17 23</inkml:trace>
    </iact:actionData>
  </iact:action>
  <iact:action type="add" startTime="220041">
    <iact:property name="dataType"/>
    <iact:actionData xml:id="d9">
      <inkml:trace xmlns:inkml="http://www.w3.org/2003/InkML" xml:id="stk9" contextRef="#ctx0" brushRef="#br0">5221 6826 0,'0'0'1,"18"0"35,-1 0 27,1 0-25,0 0-23,-1 0 1,1 0 0,0 0-1,-18 18-14,17-18 36,-17 18-6,0-1-15,18-17-15,-18 35 13,0-17 2,0 0 6,0-1-21,0 1 14,0 0-14,0-1 13,0 1-13,0 0 14,18-18 1,-18 17-1,0 1 23,0-1-22,0 1-1,0 0 17,0-1-31,-18-17 20,18 18-20,-18-18 29,1 0-14,17 18-15,-18-18 13,0 0 2,-17 0-15,35 17 14,-18-17-9,1 0 10,-1 18-1</inkml:trace>
    </iact:actionData>
  </iact:action>
  <iact:action type="add" startTime="221401">
    <iact:property name="dataType"/>
    <iact:actionData xml:id="d10">
      <inkml:trace xmlns:inkml="http://www.w3.org/2003/InkML" xml:id="stk10" contextRef="#ctx0" brushRef="#br0">5539 6844 0,'0'35'84,"0"0"-68,0 36-15,0-18 13,0 0-13,0 0 14,0 0-14,0-18 14,0-17-14,0-1 20,0 1-20</inkml:trace>
    </iact:actionData>
  </iact:action>
  <iact:action type="add" startTime="222392">
    <iact:property name="dataType"/>
    <iact:actionData xml:id="d11">
      <inkml:trace xmlns:inkml="http://www.w3.org/2003/InkML" xml:id="stk11" contextRef="#ctx0" brushRef="#br0">5786 6844 0,'35'0'115,"0"0"-114,18 0 14,-18 0-14,1 0 14,-1-18-14,-17 18 13,-1 0-13,1 0 20,-1 0-5,1 0 100</inkml:trace>
    </iact:actionData>
  </iact:action>
  <iact:action type="add" startTime="223465">
    <iact:property name="dataType"/>
    <iact:actionData xml:id="d12">
      <inkml:trace xmlns:inkml="http://www.w3.org/2003/InkML" xml:id="stk12" contextRef="#ctx0" brushRef="#br0">5786 6862 0,'17'0'69,"-17"35"-38,0 18-30,0 0 13,0 17-7,0 1-6,0-18 14,0 0-14,18 0 13,-18-18-13,0-18 14,0 1-14,0 0 13,17-36 171,-17 0-169</inkml:trace>
    </iact:actionData>
  </iact:action>
  <iact:action type="add" startTime="224153">
    <iact:property name="dataType"/>
    <iact:actionData xml:id="d13">
      <inkml:trace xmlns:inkml="http://www.w3.org/2003/InkML" xml:id="stk13" contextRef="#ctx0" brushRef="#br0">5891 7126 0,'18'0'138,"0"0"-123,-1 0-14,36 0 14,0 0-14,-18 18 14,1-18-14,-19 0 13,19 0-13,-19 0 14,1 0-14,0 0 13,-1 0 9</inkml:trace>
    </iact:actionData>
  </iact:action>
  <iact:action type="add" startTime="225114">
    <iact:property name="dataType"/>
    <iact:actionData xml:id="d14">
      <inkml:trace xmlns:inkml="http://www.w3.org/2003/InkML" xml:id="stk14" contextRef="#ctx0" brushRef="#br0">6456 6914 0,'0'0'1,"-35"0"13,17 0 2,0 0-1,1 0-14,-1 0 20,0 0 11,1 0-1,-1 0-15,18 18 6,0 0 78,0-1-84,0 19 15,0-19-30,18-17 14,-18 18-14,0 0 13,17-1-13,1-17 20,0 18-20,-1-1 14,19 1-14,-1 0 14,0-18-14,-17 35 13,-1-35 2,-17 18-15,18-18 13,-18 17 40,0 1-7,-35 0-32,17-1 8,0-17-22,1 18 13,17 0-13,-18-18 14,1 0 0,-1 0-14,18 17 14,-18-17 1,1 0 6,-1 0 9,0 0-15</inkml:trace>
    </iact:actionData>
  </iact:action>
  <iact:action type="add" startTime="226635">
    <iact:property name="dataType"/>
    <iact:actionData xml:id="d15">
      <inkml:trace xmlns:inkml="http://www.w3.org/2003/InkML" xml:id="stk15" contextRef="#ctx0" brushRef="#br0">7091 6809 0,'17'17'84,"1"1"-68,35 17-15,-18 0 13,18-17-13,-17 17 14,16 1-14,-16-1 14,-19-35-9,1 18 10,0-18-1,-18 17-14,0 1 246,-36-1-231,1 19-10,17-1-5,-52 0 14,35 1-14,17-19 13,-35 1-13,35 35 14,1-53-14,-1 35 14,0-35 0,18 18 7,-17-18 10,17 17-1</inkml:trace>
    </iact:actionData>
  </iact:action>
  <iact:action type="add" startTime="227935">
    <iact:property name="dataType"/>
    <iact:actionData xml:id="d16">
      <inkml:trace xmlns:inkml="http://www.w3.org/2003/InkML" xml:id="stk16" contextRef="#ctx0" brushRef="#br0">8167 6932 0,'0'-18'53,"-18"18"-38,-17 0 17,17 0-31,-17 0 13,17 0-13,-17 0 14,17 0-14,1 0 14,-18 0-9,17 36 10,0-19 15,1 1 0,17 0-9,0-1-6,0 1 15,0 0-15,0-1 0,17 1-1,-17-1-8,18 1 8,0 0-14,-18-1 14,17 1-14,1 0 14,-1 17 0,1-35 1,-18 18-1,0-1 70,-18 1-63,1 0-6,-1-18-1,1 0 17,-1 0-1,0 0-25,1 0 10,-19 0 0,19-18 15,-1 18 69,18-18-84,-18 18 6,18-17-21,0-1 45</inkml:trace>
    </iact:actionData>
  </iact:action>
  <iact:action type="add" startTime="229473">
    <iact:property name="dataType"/>
    <iact:actionData xml:id="d17">
      <inkml:trace xmlns:inkml="http://www.w3.org/2003/InkML" xml:id="stk17" contextRef="#ctx0" brushRef="#br0">8290 6967 0,'0'53'69,"0"-17"-54,0-19-14,0 36 14,0-18-14,-17 1 20,-1 17-20,18-36 14,0 1-14,0 0 13,0-1 2</inkml:trace>
    </iact:actionData>
  </iact:action>
  <iact:action type="add" startTime="230401">
    <iact:property name="dataType"/>
    <iact:actionData xml:id="d18">
      <inkml:trace xmlns:inkml="http://www.w3.org/2003/InkML" xml:id="stk18" contextRef="#ctx0" brushRef="#br0">8467 6932 0,'35'0'62,"0"0"-46,1 0-1,-1 0-8,0-18-6,0 1 13,1 17-13,-1 0 14,-17 0-14,-1 0 14,1 0-14,-1 0 29</inkml:trace>
    </iact:actionData>
  </iact:action>
  <iact:action type="add" startTime="231105">
    <iact:property name="dataType"/>
    <iact:actionData xml:id="d19">
      <inkml:trace xmlns:inkml="http://www.w3.org/2003/InkML" xml:id="stk19" contextRef="#ctx0" brushRef="#br0">8484 6985 0,'0'18'93,"0"-1"-86,0 1-6,0 17 13,0 0-13,0 18 14,0-17-14,0 17 14,0-18-14,0 0 13,0 0-13,0-17 14,0 17-14,-17-17 14,17 0-9,-18-1-5,18-34 177,0-1-163</inkml:trace>
    </iact:actionData>
  </iact:action>
  <iact:action type="add" startTime="231785">
    <iact:property name="dataType"/>
    <iact:actionData xml:id="d20">
      <inkml:trace xmlns:inkml="http://www.w3.org/2003/InkML" xml:id="stk20" contextRef="#ctx0" brushRef="#br0">8449 7179 0,'18'0'122,"-1"0"-121,1-18 14,17 18-14,-17-17 13,17 17-13,-17 0 14,17 0-14,-17 0 13,17 0-13,0 0 14,-35-18 7,18 18-6</inkml:trace>
    </iact:actionData>
  </iact:action>
  <iact:action type="add" startTime="232817">
    <iact:property name="dataType"/>
    <iact:actionData xml:id="d21">
      <inkml:trace xmlns:inkml="http://www.w3.org/2003/InkML" xml:id="stk21" contextRef="#ctx0" brushRef="#br0">9155 6967 0,'-18'0'31,"0"0"-16,1 0 1,-19-17 0,19 17-1,-19 0-8,19 0 8,-18 0 1,-1 0 0,19 0-1,-19 0-14,36 17 14,-17 1-14,-1-18 14,0 18-9,1-1 10,17 1-15,0 0 29,0-1-14,0 1 21,0-1-36,0 1 14,0 0 1,0-1-1,35 1-14,-17 0 14,-1-18 1,1 17-1,-18 1-8,35-18 8,-35 18 1,0-1-1,0 1 1,18-18 22,-18 18 9,0-1-32,0 1 1,-18-18 0,1 17-10,17 1-5,-36 0 14,19-1 1,-19-17-15,19 18 13,-1 0-13,1-18 14,-1 0-14,0 0 13,18 17-13,-17-17 21,-1 0-7,0-17 48,18-1-41,-17 18-21,17-18 14,0 1-14,-18-1 13,36 18 256,-18-35-255</inkml:trace>
    </iact:actionData>
  </iact:action>
  <iact:action type="add" startTime="409487">
    <iact:property name="dataType"/>
    <iact:actionData xml:id="d22">
      <inkml:trace xmlns:inkml="http://www.w3.org/2003/InkML" xml:id="stk22" contextRef="#ctx0" brushRef="#br0">19191 11871 0,'35'0'22,"-17"0"9,-18-18-16,18 18 1,-1 0 38,1 0-53,0 0 13,17 0 2,-35-17-1,18 17-14,17-18 14,18 18-8,-18 0-6,18 0 13,0 0-13,-18 0 14,18-18-14,0 18 13,0 0-13,17 0 14,-34 0-14,17 0 14,0 0-14,-18 0 13,18 0-7,-18 0 8,18 0-14,-18 0 14,-17 0-14,35 0 14,0 0-14,-18 0 13,0 0-13,18 0 14,-18 0-14,1 0 14,-1 0-9,0 0-5,1 0 14,-19 0-14,36 0 13,-18 0-13,-17 0 14,0 0-14,17 0 14,-17 18 0,-1-18-14,18 0 20,-17 0-5,0 0-15,-1 0 14,1 0 0,0 0 1,-1 0 22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6-10T09:27:25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47448">
    <iact:property name="dataType"/>
    <iact:actionData xml:id="d0">
      <inkml:trace xmlns:inkml="http://www.w3.org/2003/InkML" xml:id="stk0" contextRef="#ctx0" brushRef="#br0">5662 13247 0,'0'17'15,"-18"-17"32,-17 0-31,18 0-15,17-17 13,-36 17-7,19 0 8,-1 0-14,-17 0 14,-1-18 1,19 18-15,-18 0 13,35-17-13,-18 17 14,0-18-14,1 18 14,-19 0-9,19-18 10,-1 18-15,-17-17 13,17-1-13,-35 0 14,36 1-14,-36-1 14,35 0-14,0 1 13,1 17-13,-1-18 14,0 1-9,1 17-5,-1-18 14,1 0-14,-19-17 14,19 0 0,-1 17 1,0 0-15,1-17 13,-1 0 2,0 17-9,1 1 8,-1-1-14,18 0 14,-17 1-14,17-1 14,-18-17-14,18 17 13,-18 0-13,18 1 14,0-1-14,0 1 13,0-19-7,0 19 9,0-1-1,0 0-14,0-17 14,18 0-14,0 17 13,17-17-13,-18 35 14,19-35 1,17 17-10,-18 0-5,18-17 14,17 17-14,1 1 14,17-19-14,18 19 13,0-18-13,-36 17 14,36-17-14,-53 35 13,18-18-13,-18 18 14,17 0-8,-17 0-6,0 0 13,-18 0-13,36 0 14,-18 0-14,0 0 13,0 0-13,-18 0 14,18 0-14,-18 0 14,36 0 0,-1 35-8,1-35-6,-1 18 13,-17-18-13,0 0 14,53 18-14,-53-1 14,0 1-14,0-1 13,-18 1-13,71 17 14,-53-17-14,0 0 14,0-1-9,-36 1-5,18 0 14,-17 17-14,17-35 13,1 18 2,-19 17 0,1-18-1,0 1-14,-18 0 20,17 17-20,1 0 14,-1-35 1,-17 36-15,0-1 13,18-18 2,-18 1-15,0 17 13,18-17-13,-1 17 14,-17 1-8,0-1-6,0-18 13,0 1-13,0 17 14,0 1-14,0-19 14,0 1-14,-17 0 13,-1-1-13,0-17 14,18 18-14,-35-18 13,18 18-7,-1-18 9,-17 17-15,17-17 13,-17 18-13,-1-1 14,-16 1-14,16-18 13,-17 18-13,36-1 14,-72 1-14,19-18 14,17 0-9,-18 18-5,1-18 14,-1 0-14,1 0 13,-1 0-13,18 17 14,-17-17-14,-18 18 14,17 0-14,36-18 13,-53 17-13,52-17 14,1 18-9,0-1-5,17-17 14,-35 18 1,36-18-15,-1 0 13,0 0-13,-17 18 14,17-18-14,1 17 14,-19-17-14,1 0 13,17 0-7,1 0-6,-18 0 13,17 0-13,-17 0 14,17 0 1,0 0-15,-17 0 13,0 0-13,0 0 14,-1 0 0,19 0-8,-1 0 24</inkml:trace>
    </iact:actionData>
  </iact:action>
  <iact:action type="add" startTime="150094">
    <iact:property name="dataType"/>
    <iact:actionData xml:id="d1">
      <inkml:trace xmlns:inkml="http://www.w3.org/2003/InkML" xml:id="stk1" contextRef="#ctx0" brushRef="#br0">6244 15875 0,'-35'0'62,"0"0"-40,17 0-6,-17 18-15,-1-18 13,1 0-13,0 0 14,-18 0-14,0 0 14,18 17-14,-18-17 13,18 0-7,-1 0-6,-17 18 14,0-18-14,18 0 13,-18 0-13,0 0 14,0 0-14,1 0 13,-1 0-13,0 0 14,0 0-14,0 0 14,0-18-9,0 18 10,-18-17-15,19 17 0,-1-36 12,0 19-12,17 17 14,1-18 1,18 0-15,-19 1 13,36-1-13,-35 18 14,17-17-9,18-1 10,-17 18-15,-1-18 14,18 1 0,-18 17 1,18-18-15,0 0 14,-17 1 0,17-1-8,0 0-6,0 1 13,0-18 2,0 17 0,0-17-1,17 17-14,1 0 14,0 1-14,-1-1 13,-17-17-7,36 35-6,-19-18 14,1-17-14,17 35 13,0-35-13,18 35 14,0-18-14,-17 18 13,16-18-13,19 1 14,-18-1-14,0 18 14,0 0-9,0 0 10,0 0-15,-18-18 0,35 18 13,-17-17-13,-17 17 13,17 0 2,-18-18-15,0 18 13,18 0-13,0 0 14,-18 0-8,18 0-6,0 0 13,-18 0-13,18 0 14,0 0-14,18 0 13,-36 0-13,0 0 14,1 0-14,16 0 14,-16 0-14,17 0 13,-36 0-7,19 0-6,-19-18 14,18 18-14,-17 0 13,0 0-13,-1 0 14,36 0-14,-35 0 13,17 0-13,-17 0 14,17 0-14,-17 0 20,-1 0-20,1 0 14,0 0 0,-1 0-14,1 0 14,0 0-14,-18 18 14,17-18-14,1 0 13,-18 18-13,35-18 14,-17 0-9,-1 17 10,1 1-15,0-18 14,17 18-14,-17-1 13,-1-17-13,1 36 14,0-36-14,17 17 14,-35 1 7,17-18-21,1 0 13,0 17 2,-1 1 0,-17 0-15,18-18 13,-18 17-13,18 1 14,-18 0 7,0-1-21,0 1 14,17-18 0,-17 18 1,0-1 0,0 1-1,-17 0 23,-1-1-37,0 1 14,1-18-14,-19 35 13,19-35-13,-18 35 14,-1-17-14,1-18 13,0 18-13,-1-1 14,-16 1-8,16-18-6,-34 35 13,34-17-13,1-18 14,0 17-14,-18 19 14,35-36-14,1 0 13,-36 35-13,17-35 14,1 18-14,18-18 13,-36 0-7,17 0 9,-17 0-15,18 0 13,-18 0-13,0 17 14,18-17-14,0 0 13,0 0-13,-1 0 14,19 0-14,-19 0 14,1 0-9,17 0-5,1 0 14,-19 0-14,19 0 13,-1 0 2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6-10T09:38:22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6281">
    <iact:property name="dataType"/>
    <iact:actionData xml:id="d0">
      <inkml:trace xmlns:inkml="http://www.w3.org/2003/InkML" xml:id="stk0" contextRef="#ctx0" brushRef="#br0">7779 6421 0,'17'0'184,"1"0"-168,17 0 0,1 0-1,-1 0-14,18 0 5,0 17-5,17-17 14,18 18-14,36-18 13,-18 17 2,-53-17-1,0 0-14,0 0 14,-18 0 1,35 18-10,-17-18 10,35 18-15,-35-18 13,53 17-13,35-17 30,-35 18-16,-18-18 1,-17 0-10,-36 18 10,36-18 0,-18 17-1,-18-17-14,0 0 14,18 0-14,-35 0 14,35 0-14,-18 0 13,-17 0-7,35 0-6,-36 0 13,1 0-13,-1 0 14,19 0-14,-36 18 14,17-18-14,1 0 13,0 0-13,-1 0 14,19 0 7,-19 0-6,18 0-15,-17 0 13,0 0-13,-1 0 14,36 0-14,-35 0 13,0 0-13,-1 0 14,18 0-14,-17 0 20,0 0-5,-1 0 31,1 0-32,0 0 1,-1 0-10,1 0 10,0 0 0,-1 0-1,1 0 1,0 0 15,-1 0-24,18 0 24,1 0-15,17 0-15,52 0 13,-34 0-13,35 0 14,-53-18-14,-18 18 20,0-17-20,-17 17 0,17 0 13,-17 0 1,0 0 48,-18-18-41,17 18-7,1 0-14,-1-18 14,19 18 1,-19 0-1,1 0 1,0-17 6,-1 17 9,1 0 1,0-18-11,-18 0-5</inkml:trace>
    </iact:actionData>
  </iact:action>
  <iact:action type="add" startTime="38984">
    <iact:property name="dataType"/>
    <iact:actionData xml:id="d1">
      <inkml:trace xmlns:inkml="http://www.w3.org/2003/InkML" xml:id="stk1" contextRef="#ctx0" brushRef="#br0">3563 6385 0,'18'0'263,"17"0"-248,53 0 7,-17 0-6,-36 0-15,18 0 14,-18 0 0,18 0-14,0 0 0,0 0 13,0 0-13,0 0 13,0 0-13,0 0 14,0 0-8,-18 0-6,18 0 13,0 0-13,-18 0 14,18 0-14,-36 0 13,19 0-13,-19 0 14,19 0-14,-19 0 14,19 0 0,-19 0-8,1 18-6,0-18 13,-1 0-13,1 0 14,17 0-14,-17 0 14,-1 0 0,1 0-14,17 0 14,-17 0-14,0 0 14,34 0-9,-34 0-5,17 0 14,1 0-14,-19 0 13,36 0-13,-35 0 14,-1 0-14,19 0 14,-1 0-14,-17 0 13,-1 0-13,1 0 14,0 0-9,-1 0-5,1 0 14,17 0-14,-17 0 14,-1 0-14,1 0 13,0 0 2,-1 0-15,19 0 13,-1 0-13,-17 0 14,-1 0-8,36 0-6,0 0 13,-18 0-13,18 0 14,0 0-14,0 0 14,-18 0-14,18 0 13,-17 0-13,16 0 14,-16 18-14,-19-18 13,19 0-7,-19 0 9,19 0-15,-19 0 29,1 0-29,-1 0 13,1 0-13,0 0 30,-1 0-25,1 0-5,17 0 14,-17 0 0,17 0 1,-17 0 0,-1 0-15,19 0 13,-19 0 9,1 0-8,0 0-14,-1 0 14,1 0 16,0 0-15,-1 0 6,1 0-6,-18-18-1,18 18 1,-1 0-1,1 0-14,-1 0 14,1 0 23</inkml:trace>
    </iact:actionData>
  </iact:action>
  <iact:action type="add" startTime="54897">
    <iact:property name="dataType"/>
    <iact:actionData xml:id="d2">
      <inkml:trace xmlns:inkml="http://www.w3.org/2003/InkML" xml:id="stk2" contextRef="#ctx0" brushRef="#br0">3757 7497 0,'35'0'153,"-17"0"-137,53-18 0,-1 18-1,1-18 1,35 18-15,-54 0 0,37 0 12,-1 0-6,18 0-6,-18 0 14,88 0 0,-88 0-14,-35 0 14,18 0-14,-18 0 13,0 0-13,0 0 14,0 0-14,-18 0 20,18 0-20,-18 0 14,0 0-14,18 0 0,18 0 12,-36 0 3,0 0 0,18 0-15,-17 0 0,-19 0 12,54 0 3,-36 0-10,53 0 10,0 0 0,-35 0-1,-17 0-14,17 0 14,-1 0-14,1 0 14,-17 0-14,34 0 13,-17 0-7,0 0-6,18 0 13,-19 0-13,1 0 14,0 0-14,18 0 14,-1 0-14,1 0 13,17 0-13,-35 0 14,35 0-14,-17 0 13,-1 18-7,1-18-6,-18 0 14,17 0-14,-17 0 13,0 0 2,18 0-15,-36 0 0,36 18 12,-18-18-12,-1 0 14,1 17 1,0-17-10,0 0-5,0 0 14,18 0-14,-18 0 13,0 0-13,17 0 14,-17 0-14,18 0 14,17 0-14,-18 0 13,1 18-13,-1-18 14,1 0-9,35 17-5,-53-17 14,17 18-14,-17-18 14,18 18-14,-1-18 13,36 0 2,-53 0-15,35 17 0,-17-17 13,-18 0 1,17 18-8,1-18-6,-1 0 13,-17 0-13,18 0 14,-1 0-14,-17 0 14,0 0-14,0 0 13,18 0-13,-18 0 14,0 0-14,-1 0 13,1 0-7,0 0-6,-17 0 14,-1 0-14,0 0 13,-17 0-13,17 0 14,0 0-14,1 0 13,-19 0-13,1 0 14,17 0-14,-17 0 20,-1 0-20,1 0 14,-18-18 0,18 18 1,-1 0-15,1 0 67</inkml:trace>
    </iact:actionData>
  </iact:action>
  <iact:action type="add" startTime="80713">
    <iact:property name="dataType"/>
    <iact:actionData xml:id="d3">
      <inkml:trace xmlns:inkml="http://www.w3.org/2003/InkML" xml:id="stk3" contextRef="#ctx0" brushRef="#br0">4551 9560 0,'17'0'147,"19"0"-132,-19 0 1,19 0-15,-19 0 14,36 0-9,0 0-5,-18 0 14,71 0 0,0 18 1,-53-18 0,0 0-1,0 0-14,17 18 0,-17-18 13,0 0-8,0 17-5,18-17 14,-1 0-14,-17 0 14,0 0-14,-18 18 13,18-18-13,-17 0 14,16 0-14,-16 0 13,-1 0-13,-17 0 14,17 0-8,0 0-6,18 0 13,-35 0-13,17 0 14,-17 0-14,17 0 13,0 0-13,-17 0 14,0 0-14,17 0 14,0 17-14,0 1 13,18-18-7,-17 0 8,16 0-14,1 0 14,-17 0-14,17 0 14,0 0-14,-18 0 13,18 0-13,0 0 14,-18 0-14,0 0 14,0 0-9,1 0-5,-1 0 14,0 0-14,1 0 13,-1 0-13,-18 0 14,1 0-14,35 0 14,-35 0-14,17 0 13,-17 0-13,17 0 20,0 0-20,0 0 14,18 0-14,-35 0 14,17 0-14,1 0 13,-1 0-13,0 0 14,-17 0-14,17 0 13,0 0-13,1 0 14,16 0-8,-16 0-6,-19 0 13,19 0-13,-1 0 14,18 0-14,0 0 13,-36 18-13,19-18 14,17 0-14,-18 0 14,0 0-14,0 0 20,18 0-20,0 0 13,-17 0-13,16 0 14,1 0-14,0 0 14,-17 0-14,34 0 13,-17 0-13,0 0 14,0 0-14,0 0 14,-18 0-9,18 0-5,0 17 14,0-17-14,0 0 13,17 0-13,1 0 14,-18 0-14,35 0 14,-35 18-14,17-18 13,1 0 2,17 0-10,-17 0-5,-1 0 14,1 0-14,-18 0 14,17 18-14,1-18 13,-1 0-13,19 0 0,-36 0 13,-1 0-13,-16 0 13,34 0 2,-34 0-10,-1 17-5,18-17 14,0 0-14,0 0 14,-18 0-14,18 0 13,0 0-13,-36 0 14,36 0-14,0 0 14,0 0-14,-18 0 13,1 0-7,17 0-6,-18 0 13,18 0-13,-18 0 14,18 0-14,-18 0 14,18 0 0,-18 0-14,18 0 14,-17 0-14,17 0 0,-18 0 19,0 0-19,0 0 14,1 0-14,-1 0 13,0 0-13,1 0 14,-1 0-14,0 0 14,0-17-14,1 17 13,-1 0-13,18 0 14,-18 0-9,0 0-5,1 0 14,-1-18-14,0 18 14,18-18-14,-18 18 13,18 0-13,-17 0 14,-1 0-14,18 0 13,-18 0 2,18-17-9,-18-1-6,18 18 13,-18 0-13,1-18 14,-19 18-14,19 0 13,-1 0-13,-17 0 14,-1 0-14,1 0 14,-1 0 0,1 0-9,0 0-5,-18-17 14,17 17 1,1 0-15,0 0 13,-1 0-13,19 0 14,-1 0 1,0 0-15,36 0 20,-1 0-20,-17 0 13,18 0-13,-1-18 14,-17 18-14,0 0 14,-18-17-14,1 17 13,-19 0-13,1 0 14,0 0-14,-1 0 13,1 0-7,0 0-6,-1 0 14,1 0-14,35 0 13,-18 0-13,18 0 14,-18 0-14,18 0 13,-18 0-13,36 0 14,-18 0-14,0 0 20,0 0-20,17 0 14,-17 0-14,35 0 13,-35 0-13,0-18 14,0 18-14,-18 0 14,18-18-14,0 18 13,-18 0-13,1 0 14,-1 0-9,18 0-5,-18 0 14,1 0-14,-1 0 13,18 0-13,-18 0 14,18 0-14,-35 0 14,17 0-14,-18 0 13,19 0-13,-1 0 14,-17 0-9,-1 0 10,1 0-15,0 0 14,-1 0-14,1 0 13,-1 0-13,1 0 14,0 0-14,-1 0 13,1 0-13,0 0 21,-1 0-21,1 0 13,0 0 17</inkml:trace>
    </iact:actionData>
  </iact:action>
  <iact:action type="add" startTime="84729">
    <iact:property name="dataType"/>
    <iact:actionData xml:id="d4">
      <inkml:trace xmlns:inkml="http://www.w3.org/2003/InkML" xml:id="stk4" contextRef="#ctx0" brushRef="#br0">4833 10425 0,'35'0'178,"-17"0"-162,17 0-10,1 0-5,16 0 14,1 0-14,36 0 13,-37 0-13,37 0 14,-19 0-14,1 0 14,17 0-14,-17-18 13,-1 18-13,18 0 20,18 0-20,-18 0 14,18 0-14,-35 0 14,52 0-14,-35 0 13,1 0-13,16 0 14,-34 0-14,17 0 13,0 0-13,-17 0 14,-18 0-8,0 0-6,-18 0 13,18 0-13,0 0 14,-18 0-14,0 0 13,18 0-13,0 0 14,0 0-14,-18 0 14,18 18-14,0-18 13,0 0-7,0 0-6,-18 0 13,18 0 2,0 0-15,-18 0 14,1 0-14,17 17 13,-36-17-13,19 18 14,17-18-14,-1 0 14,37 18-9,-36-18-5,17 0 14,-17 17-14,0 1 13,17-18-13,-17 0 14,0 0-14,18 0 14,-36 0-14,0 0 13,18 0-13,-17 0 14,-19 0-9,19 0-5,-1 0 14,0 0-14,-17 0 14,-1 0 0,1 0-14,0 0 29,-1 0-7,1 0-8,0 0 1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936"/>
            <a:ext cx="4927600" cy="447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2889CBBF-611D-4953-A0A4-A0D2FB38D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1062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A4BC752A-B283-491E-B833-2505C16AB651}" type="slidenum">
              <a:rPr lang="en-US" altLang="ko-KR" smtClean="0"/>
              <a:pPr defTabSz="927100"/>
              <a:t>1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4" y="5117346"/>
            <a:ext cx="5934075" cy="4269776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latinLnBrk="0" hangingPunct="0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611CAB76-4C94-4981-8D6C-EA2E4526903F}" type="slidenum">
              <a:rPr lang="en-US" altLang="ko-KR" sz="1400">
                <a:solidFill>
                  <a:srgbClr val="EEEEEE"/>
                </a:solidFill>
                <a:latin typeface="Times New Roman" pitchFamily="18" charset="0"/>
                <a:ea typeface="HY헤드라인M" pitchFamily="18" charset="-127"/>
              </a:rPr>
              <a:pPr algn="ctr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q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itchFamily="2" charset="2"/>
        <a:buChar char="m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Ä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inkAction" Target="../ink/inkAction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inkAction" Target="../ink/inkAction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microsoft.com/office/2011/relationships/inkAction" Target="../ink/inkAction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inkAction" Target="../ink/inkAction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02188" y="4141788"/>
            <a:ext cx="34417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b="0">
              <a:solidFill>
                <a:srgbClr val="333333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최승식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84188" y="2305050"/>
            <a:ext cx="816768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15 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장 무선 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LAN</a:t>
            </a:r>
            <a:endParaRPr lang="ko-KR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advTm="6659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3399"/>
                </a:solidFill>
              </a:rPr>
              <a:t>IEEE 802.11 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92137"/>
          </a:xfrm>
        </p:spPr>
        <p:txBody>
          <a:bodyPr/>
          <a:lstStyle/>
          <a:p>
            <a:r>
              <a:rPr lang="en-US" altLang="ko-KR">
                <a:latin typeface="굴림" charset="-127"/>
                <a:ea typeface="굴림" charset="-127"/>
              </a:rPr>
              <a:t>CSMA/CA and NAV</a:t>
            </a:r>
            <a:endParaRPr lang="en-US" altLang="ko-KR" sz="1800">
              <a:latin typeface="굴림" charset="-127"/>
              <a:ea typeface="굴림" charset="-127"/>
            </a:endParaRPr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D230A88-FD7C-4785-BCF8-AAE10B55B0E9}" type="slidenum">
              <a:rPr lang="en-US" altLang="ko-KR" smtClean="0">
                <a:ea typeface="굴림" charset="-127"/>
              </a:rPr>
              <a:pPr/>
              <a:t>10</a:t>
            </a:fld>
            <a:endParaRPr lang="en-US" altLang="ko-KR">
              <a:ea typeface="굴림" charset="-127"/>
            </a:endParaRP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75" y="1770063"/>
            <a:ext cx="832802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07960" y="2451240"/>
              <a:ext cx="7048800" cy="265464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8600" y="2441880"/>
                <a:ext cx="7067520" cy="267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4850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3399"/>
                </a:solidFill>
              </a:rPr>
              <a:t>IEEE 802.11 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1544637"/>
          </a:xfrm>
        </p:spPr>
        <p:txBody>
          <a:bodyPr/>
          <a:lstStyle/>
          <a:p>
            <a:r>
              <a:rPr lang="en-US" altLang="ko-KR" dirty="0">
                <a:latin typeface="굴림" charset="-127"/>
                <a:ea typeface="굴림" charset="-127"/>
              </a:rPr>
              <a:t>Physical layers</a:t>
            </a:r>
          </a:p>
          <a:p>
            <a:pPr lvl="1"/>
            <a:r>
              <a:rPr lang="en-US" altLang="ko-KR" sz="1600" dirty="0">
                <a:latin typeface="굴림" charset="-127"/>
                <a:ea typeface="굴림" charset="-127"/>
              </a:rPr>
              <a:t>OFDM(Orthogonal </a:t>
            </a:r>
            <a:r>
              <a:rPr lang="en-US" altLang="ko-KR" sz="1600" dirty="0" err="1">
                <a:latin typeface="굴림" charset="-127"/>
                <a:ea typeface="굴림" charset="-127"/>
              </a:rPr>
              <a:t>Frequence</a:t>
            </a:r>
            <a:r>
              <a:rPr lang="en-US" altLang="ko-KR" sz="1600" dirty="0">
                <a:latin typeface="굴림" charset="-127"/>
                <a:ea typeface="굴림" charset="-127"/>
              </a:rPr>
              <a:t> Division Multiplexing) : </a:t>
            </a:r>
            <a:r>
              <a:rPr lang="ko-KR" altLang="en-US" sz="1600" dirty="0">
                <a:latin typeface="굴림" charset="-127"/>
                <a:ea typeface="굴림" charset="-127"/>
              </a:rPr>
              <a:t>직교주파수 분할 다중화 방식으로 </a:t>
            </a:r>
            <a:r>
              <a:rPr lang="en-US" altLang="ko-KR" sz="1600" dirty="0">
                <a:latin typeface="굴림" charset="-127"/>
                <a:ea typeface="굴림" charset="-127"/>
              </a:rPr>
              <a:t>FDM</a:t>
            </a:r>
            <a:r>
              <a:rPr lang="ko-KR" altLang="en-US" sz="1600" dirty="0">
                <a:latin typeface="굴림" charset="-127"/>
                <a:ea typeface="굴림" charset="-127"/>
              </a:rPr>
              <a:t>과 유사하지만 </a:t>
            </a:r>
            <a:r>
              <a:rPr lang="ko-KR" altLang="en-US" sz="1600" dirty="0" err="1">
                <a:latin typeface="굴림" charset="-127"/>
                <a:ea typeface="굴림" charset="-127"/>
              </a:rPr>
              <a:t>한명의</a:t>
            </a:r>
            <a:r>
              <a:rPr lang="ko-KR" altLang="en-US" sz="1600" dirty="0">
                <a:latin typeface="굴림" charset="-127"/>
                <a:ea typeface="굴림" charset="-127"/>
              </a:rPr>
              <a:t> 사용자가 여러 개의 직교하는 </a:t>
            </a:r>
            <a:r>
              <a:rPr lang="ko-KR" altLang="en-US" sz="1600" dirty="0" err="1">
                <a:latin typeface="굴림" charset="-127"/>
                <a:ea typeface="굴림" charset="-127"/>
              </a:rPr>
              <a:t>캐리어</a:t>
            </a:r>
            <a:r>
              <a:rPr lang="ko-KR" altLang="en-US" sz="1600" dirty="0">
                <a:latin typeface="굴림" charset="-127"/>
                <a:ea typeface="굴림" charset="-127"/>
              </a:rPr>
              <a:t> 주파수를 이용하여 간섭을 최소화하여 전송하는 방식</a:t>
            </a:r>
            <a:endParaRPr lang="en-US" altLang="ko-KR" sz="1600" dirty="0">
              <a:latin typeface="굴림" charset="-127"/>
              <a:ea typeface="굴림" charset="-127"/>
            </a:endParaRPr>
          </a:p>
        </p:txBody>
      </p:sp>
      <p:grpSp>
        <p:nvGrpSpPr>
          <p:cNvPr id="5" name="Group 1"/>
          <p:cNvGrpSpPr/>
          <p:nvPr/>
        </p:nvGrpSpPr>
        <p:grpSpPr>
          <a:xfrm>
            <a:off x="438458" y="3085817"/>
            <a:ext cx="8549527" cy="2692967"/>
            <a:chOff x="35786" y="2362200"/>
            <a:chExt cx="9007498" cy="2692967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86" y="2362200"/>
              <a:ext cx="9007498" cy="2692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17"/>
            <p:cNvSpPr/>
            <p:nvPr/>
          </p:nvSpPr>
          <p:spPr bwMode="auto">
            <a:xfrm>
              <a:off x="152400" y="2438400"/>
              <a:ext cx="8778240" cy="2560320"/>
            </a:xfrm>
            <a:prstGeom prst="rect">
              <a:avLst/>
            </a:prstGeom>
            <a:noFill/>
            <a:ln w="10160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 kern="1200">
                  <a:solidFill>
                    <a:schemeClr val="tx1"/>
                  </a:solidFill>
                  <a:latin typeface="Baby Kruffy" pitchFamily="2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 kern="1200">
                  <a:solidFill>
                    <a:schemeClr val="tx1"/>
                  </a:solidFill>
                  <a:latin typeface="Baby Kruffy" pitchFamily="2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 kern="1200">
                  <a:solidFill>
                    <a:schemeClr val="tx1"/>
                  </a:solidFill>
                  <a:latin typeface="Baby Kruffy" pitchFamily="2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 kern="1200">
                  <a:solidFill>
                    <a:schemeClr val="tx1"/>
                  </a:solidFill>
                  <a:latin typeface="Baby Kruffy" pitchFamily="2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 kern="1200">
                  <a:solidFill>
                    <a:schemeClr val="tx1"/>
                  </a:solidFill>
                  <a:latin typeface="Baby Kruffy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b="1" i="1" kern="1200">
                  <a:solidFill>
                    <a:schemeClr val="tx1"/>
                  </a:solidFill>
                  <a:latin typeface="Baby Kruffy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b="1" i="1" kern="1200">
                  <a:solidFill>
                    <a:schemeClr val="tx1"/>
                  </a:solidFill>
                  <a:latin typeface="Baby Kruffy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b="1" i="1" kern="1200">
                  <a:solidFill>
                    <a:schemeClr val="tx1"/>
                  </a:solidFill>
                  <a:latin typeface="Baby Kruffy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b="1" i="1" kern="1200">
                  <a:solidFill>
                    <a:schemeClr val="tx1"/>
                  </a:solidFill>
                  <a:latin typeface="Baby Kruffy" pitchFamily="2" charset="0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by Kruffy" pitchFamily="2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60400" y="5859046"/>
            <a:ext cx="4669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802.11ac (</a:t>
            </a:r>
            <a:r>
              <a:rPr lang="ko-KR" altLang="en-US" sz="1600" dirty="0" err="1"/>
              <a:t>기가와이파이</a:t>
            </a:r>
            <a:r>
              <a:rPr lang="en-US" altLang="ko-KR" sz="1600" dirty="0"/>
              <a:t>) : 433Mbps-6.9Gbps</a:t>
            </a:r>
            <a:endParaRPr lang="ko-KR" altLang="en-US" sz="16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4" name="잉크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57440" y="4343400"/>
              <a:ext cx="1079640" cy="1391040"/>
            </p14:xfrm>
          </p:contentPart>
        </mc:Choice>
        <mc:Fallback xmlns="">
          <p:pic>
            <p:nvPicPr>
              <p:cNvPr id="4" name="잉크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8080" y="4334040"/>
                <a:ext cx="1098360" cy="140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094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>
                <a:solidFill>
                  <a:srgbClr val="003399"/>
                </a:solidFill>
              </a:rPr>
              <a:t>블루투스</a:t>
            </a:r>
            <a:endParaRPr lang="ko-KR" altLang="en-US" dirty="0"/>
          </a:p>
        </p:txBody>
      </p:sp>
      <p:sp>
        <p:nvSpPr>
          <p:cNvPr id="45059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30210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서로 다른 기능을 가진 장치를 연결하기 위해 설계된 무선 기술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IEEE 802.15 </a:t>
            </a:r>
            <a:r>
              <a:rPr lang="ko-KR" altLang="en-US" dirty="0"/>
              <a:t>표준안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무선의 개인 영역 네트워크</a:t>
            </a:r>
            <a:r>
              <a:rPr lang="en-US" altLang="ko-KR" dirty="0"/>
              <a:t>(PAN, personal area network)</a:t>
            </a:r>
            <a:r>
              <a:rPr lang="ko-KR" altLang="en-US" dirty="0"/>
              <a:t>로 정의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저전력에 초점을 맞춤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전송거리 </a:t>
            </a:r>
            <a:r>
              <a:rPr lang="en-US" altLang="ko-KR" dirty="0"/>
              <a:t>: 10m</a:t>
            </a:r>
            <a:r>
              <a:rPr lang="ko-KR" altLang="en-US" dirty="0"/>
              <a:t>이내</a:t>
            </a:r>
            <a:r>
              <a:rPr lang="en-US" altLang="ko-KR" dirty="0"/>
              <a:t>(</a:t>
            </a:r>
            <a:r>
              <a:rPr lang="ko-KR" altLang="en-US" dirty="0"/>
              <a:t>증폭기 사용시 </a:t>
            </a:r>
            <a:r>
              <a:rPr lang="en-US" altLang="ko-KR" dirty="0"/>
              <a:t>100m)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블루투스</a:t>
            </a:r>
            <a:r>
              <a:rPr lang="ko-KR" altLang="en-US" dirty="0"/>
              <a:t> </a:t>
            </a:r>
            <a:r>
              <a:rPr lang="en-US" altLang="ko-KR" dirty="0"/>
              <a:t>1.0 (1998</a:t>
            </a:r>
            <a:r>
              <a:rPr lang="ko-KR" altLang="en-US" dirty="0"/>
              <a:t>년 </a:t>
            </a:r>
            <a:r>
              <a:rPr lang="en-US" altLang="ko-KR" dirty="0"/>
              <a:t>): 1Mbps</a:t>
            </a:r>
            <a:br>
              <a:rPr lang="en-US" altLang="ko-KR" dirty="0"/>
            </a:br>
            <a:r>
              <a:rPr lang="ko-KR" altLang="en-US" dirty="0" err="1"/>
              <a:t>블루투스</a:t>
            </a:r>
            <a:r>
              <a:rPr lang="ko-KR" altLang="en-US" dirty="0"/>
              <a:t> </a:t>
            </a:r>
            <a:r>
              <a:rPr lang="en-US" altLang="ko-KR" dirty="0"/>
              <a:t>2.0 (2004</a:t>
            </a:r>
            <a:r>
              <a:rPr lang="ko-KR" altLang="en-US" dirty="0"/>
              <a:t>년</a:t>
            </a:r>
            <a:r>
              <a:rPr lang="en-US" altLang="ko-KR" dirty="0"/>
              <a:t>): 3Mbps</a:t>
            </a:r>
            <a:br>
              <a:rPr lang="en-US" altLang="ko-KR" dirty="0"/>
            </a:br>
            <a:r>
              <a:rPr lang="ko-KR" altLang="en-US" dirty="0" err="1"/>
              <a:t>블루투스</a:t>
            </a:r>
            <a:r>
              <a:rPr lang="ko-KR" altLang="en-US" dirty="0"/>
              <a:t> </a:t>
            </a:r>
            <a:r>
              <a:rPr lang="en-US" altLang="ko-KR" dirty="0"/>
              <a:t>3.0 (2009</a:t>
            </a:r>
            <a:r>
              <a:rPr lang="ko-KR" altLang="en-US" dirty="0"/>
              <a:t>년</a:t>
            </a:r>
            <a:r>
              <a:rPr lang="en-US" altLang="ko-KR" dirty="0"/>
              <a:t>): 24Mbps</a:t>
            </a:r>
            <a:br>
              <a:rPr lang="en-US" altLang="ko-KR" dirty="0"/>
            </a:br>
            <a:r>
              <a:rPr lang="ko-KR" altLang="en-US" dirty="0" err="1"/>
              <a:t>블루투스</a:t>
            </a:r>
            <a:r>
              <a:rPr lang="ko-KR" altLang="en-US" dirty="0"/>
              <a:t> </a:t>
            </a:r>
            <a:r>
              <a:rPr lang="en-US" altLang="ko-KR" dirty="0"/>
              <a:t>4.0 (2010</a:t>
            </a:r>
            <a:r>
              <a:rPr lang="ko-KR" altLang="en-US" dirty="0"/>
              <a:t>년</a:t>
            </a:r>
            <a:r>
              <a:rPr lang="en-US" altLang="ko-KR" dirty="0"/>
              <a:t>): 24Mbps(</a:t>
            </a:r>
            <a:r>
              <a:rPr lang="ko-KR" altLang="en-US" dirty="0"/>
              <a:t>저전력 </a:t>
            </a:r>
            <a:r>
              <a:rPr lang="en-US" altLang="ko-KR" dirty="0"/>
              <a:t>1M)</a:t>
            </a:r>
            <a:br>
              <a:rPr lang="en-US" altLang="ko-KR" dirty="0"/>
            </a:br>
            <a:r>
              <a:rPr lang="ko-KR" altLang="en-US" dirty="0" err="1"/>
              <a:t>블루투스</a:t>
            </a:r>
            <a:r>
              <a:rPr lang="ko-KR" altLang="en-US" dirty="0"/>
              <a:t> </a:t>
            </a:r>
            <a:r>
              <a:rPr lang="en-US" altLang="ko-KR" dirty="0"/>
              <a:t>5.0 (2016</a:t>
            </a:r>
            <a:r>
              <a:rPr lang="ko-KR" altLang="en-US" dirty="0"/>
              <a:t>년</a:t>
            </a:r>
            <a:r>
              <a:rPr lang="en-US" altLang="ko-KR" dirty="0"/>
              <a:t>) : 50</a:t>
            </a:r>
            <a:r>
              <a:rPr lang="ko-KR" altLang="en-US" dirty="0"/>
              <a:t>에서 </a:t>
            </a:r>
            <a:r>
              <a:rPr lang="en-US" altLang="ko-KR" dirty="0"/>
              <a:t>(</a:t>
            </a:r>
            <a:r>
              <a:rPr lang="ko-KR" altLang="en-US" dirty="0"/>
              <a:t>저전력</a:t>
            </a:r>
            <a:r>
              <a:rPr lang="en-US" altLang="ko-KR" dirty="0"/>
              <a:t> 2M)  </a:t>
            </a:r>
            <a:r>
              <a:rPr lang="ko-KR" altLang="en-US" dirty="0"/>
              <a:t>거리확대</a:t>
            </a:r>
            <a:r>
              <a:rPr lang="en-US" altLang="ko-KR" dirty="0"/>
              <a:t>(230m)</a:t>
            </a:r>
          </a:p>
          <a:p>
            <a:pPr lvl="1"/>
            <a:endParaRPr lang="en-US" altLang="ko-KR" sz="2000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fld id="{8CF5D90D-57D2-4C5E-BA0C-D90851F93804}" type="slidenum">
              <a:rPr lang="en-US" altLang="ko-KR" sz="1400" smtClean="0">
                <a:solidFill>
                  <a:schemeClr val="bg1"/>
                </a:solidFill>
                <a:latin typeface="Berlin Sans FB" pitchFamily="34" charset="0"/>
              </a:rPr>
              <a:pPr/>
              <a:t>12</a:t>
            </a:fld>
            <a:endParaRPr lang="en-US" altLang="ko-KR" sz="140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570510"/>
      </p:ext>
    </p:extLst>
  </p:cSld>
  <p:clrMapOvr>
    <a:masterClrMapping/>
  </p:clrMapOvr>
  <p:transition advTm="122992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>
                <a:solidFill>
                  <a:srgbClr val="003399"/>
                </a:solidFill>
              </a:rPr>
              <a:t>블루투스</a:t>
            </a:r>
            <a:r>
              <a:rPr lang="en-US" altLang="ko-KR" dirty="0">
                <a:solidFill>
                  <a:srgbClr val="003399"/>
                </a:solidFill>
              </a:rPr>
              <a:t> 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46083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92137"/>
          </a:xfrm>
        </p:spPr>
        <p:txBody>
          <a:bodyPr/>
          <a:lstStyle/>
          <a:p>
            <a:r>
              <a:rPr lang="en-US" altLang="ko-KR" dirty="0" err="1"/>
              <a:t>Piconet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최대 </a:t>
            </a:r>
            <a:r>
              <a:rPr lang="en-US" altLang="ko-KR" dirty="0"/>
              <a:t>8</a:t>
            </a:r>
            <a:r>
              <a:rPr lang="ko-KR" altLang="en-US" dirty="0"/>
              <a:t>개로 구성</a:t>
            </a:r>
            <a:r>
              <a:rPr lang="en-US" altLang="ko-KR" dirty="0"/>
              <a:t>(1</a:t>
            </a:r>
            <a:r>
              <a:rPr lang="ko-KR" altLang="en-US" dirty="0"/>
              <a:t>개의 </a:t>
            </a:r>
            <a:r>
              <a:rPr lang="en-US" altLang="ko-KR" dirty="0"/>
              <a:t>Primary</a:t>
            </a:r>
            <a:r>
              <a:rPr lang="ko-KR" altLang="en-US" dirty="0"/>
              <a:t>와</a:t>
            </a:r>
            <a:r>
              <a:rPr lang="en-US" altLang="ko-KR" dirty="0"/>
              <a:t> 7</a:t>
            </a:r>
            <a:r>
              <a:rPr lang="ko-KR" altLang="en-US" dirty="0"/>
              <a:t>개의 </a:t>
            </a:r>
            <a:r>
              <a:rPr lang="en-US" altLang="ko-KR" dirty="0"/>
              <a:t>secondary)</a:t>
            </a:r>
            <a:endParaRPr lang="en-US" altLang="ko-KR" sz="1800" dirty="0"/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fld id="{6A1E6365-C93A-45E2-BCE7-125D376F916B}" type="slidenum">
              <a:rPr lang="en-US" altLang="ko-KR" sz="1400" smtClean="0">
                <a:solidFill>
                  <a:schemeClr val="bg1"/>
                </a:solidFill>
                <a:latin typeface="Berlin Sans FB" pitchFamily="34" charset="0"/>
              </a:rPr>
              <a:pPr/>
              <a:t>13</a:t>
            </a:fld>
            <a:endParaRPr lang="en-US" altLang="ko-KR" sz="1400">
              <a:solidFill>
                <a:schemeClr val="bg1"/>
              </a:solidFill>
              <a:latin typeface="Berlin Sans FB" pitchFamily="34" charset="0"/>
            </a:endParaRPr>
          </a:p>
        </p:txBody>
      </p:sp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843088"/>
            <a:ext cx="7404100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40433"/>
      </p:ext>
    </p:extLst>
  </p:cSld>
  <p:clrMapOvr>
    <a:masterClrMapping/>
  </p:clrMapOvr>
  <p:transition advTm="9059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>
                <a:solidFill>
                  <a:srgbClr val="003399"/>
                </a:solidFill>
              </a:rPr>
              <a:t>블루투스</a:t>
            </a:r>
            <a:r>
              <a:rPr lang="en-US" altLang="ko-KR" dirty="0">
                <a:solidFill>
                  <a:srgbClr val="003399"/>
                </a:solidFill>
              </a:rPr>
              <a:t> 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47107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92137"/>
          </a:xfrm>
        </p:spPr>
        <p:txBody>
          <a:bodyPr/>
          <a:lstStyle/>
          <a:p>
            <a:r>
              <a:rPr lang="en-US" altLang="ko-KR"/>
              <a:t>Scatternet</a:t>
            </a:r>
            <a:endParaRPr lang="en-US" altLang="ko-KR" sz="180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fld id="{3A96B108-1353-43FE-B82B-85481CF06F0B}" type="slidenum">
              <a:rPr lang="en-US" altLang="ko-KR" sz="1400" smtClean="0">
                <a:solidFill>
                  <a:schemeClr val="bg1"/>
                </a:solidFill>
                <a:latin typeface="Berlin Sans FB" pitchFamily="34" charset="0"/>
              </a:rPr>
              <a:pPr/>
              <a:t>14</a:t>
            </a:fld>
            <a:endParaRPr lang="en-US" altLang="ko-KR" sz="1400">
              <a:solidFill>
                <a:schemeClr val="bg1"/>
              </a:solidFill>
              <a:latin typeface="Berlin Sans FB" pitchFamily="34" charset="0"/>
            </a:endParaRPr>
          </a:p>
        </p:txBody>
      </p:sp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4500"/>
            <a:ext cx="77057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265676"/>
      </p:ext>
    </p:extLst>
  </p:cSld>
  <p:clrMapOvr>
    <a:masterClrMapping/>
  </p:clrMapOvr>
  <p:transition advTm="106689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>
                <a:solidFill>
                  <a:srgbClr val="003399"/>
                </a:solidFill>
              </a:rPr>
              <a:t>블루투스</a:t>
            </a:r>
            <a:r>
              <a:rPr lang="en-US" altLang="ko-KR" dirty="0">
                <a:solidFill>
                  <a:srgbClr val="003399"/>
                </a:solidFill>
              </a:rPr>
              <a:t> 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48131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92137"/>
          </a:xfrm>
        </p:spPr>
        <p:txBody>
          <a:bodyPr/>
          <a:lstStyle/>
          <a:p>
            <a:r>
              <a:rPr lang="en-US" altLang="ko-KR"/>
              <a:t>Bluetooth layers</a:t>
            </a:r>
            <a:endParaRPr lang="en-US" altLang="ko-KR" sz="1800"/>
          </a:p>
        </p:txBody>
      </p:sp>
      <p:sp>
        <p:nvSpPr>
          <p:cNvPr id="48132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fld id="{1F415F29-8F40-4306-A8E0-810735577301}" type="slidenum">
              <a:rPr lang="en-US" altLang="ko-KR" sz="1400" smtClean="0">
                <a:solidFill>
                  <a:schemeClr val="bg1"/>
                </a:solidFill>
                <a:latin typeface="Berlin Sans FB" pitchFamily="34" charset="0"/>
              </a:rPr>
              <a:pPr/>
              <a:t>15</a:t>
            </a:fld>
            <a:endParaRPr lang="en-US" altLang="ko-KR" sz="1400">
              <a:solidFill>
                <a:schemeClr val="bg1"/>
              </a:solidFill>
              <a:latin typeface="Berlin Sans FB" pitchFamily="34" charset="0"/>
            </a:endParaRPr>
          </a:p>
        </p:txBody>
      </p:sp>
      <p:pic>
        <p:nvPicPr>
          <p:cNvPr id="4813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736725"/>
            <a:ext cx="794385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97547" y="5898862"/>
            <a:ext cx="8905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/>
            <a:r>
              <a:rPr lang="en-US" altLang="ko-KR" sz="1600" dirty="0"/>
              <a:t>*L2CAP(Logical Link Control and Adaptation Protocol)</a:t>
            </a:r>
          </a:p>
          <a:p>
            <a:pPr lvl="1" latinLnBrk="0"/>
            <a:r>
              <a:rPr lang="en-US" altLang="ko-KR" sz="1600" dirty="0"/>
              <a:t>   LAN</a:t>
            </a:r>
            <a:r>
              <a:rPr lang="ko-KR" altLang="en-US" sz="1600" dirty="0"/>
              <a:t>에서의 </a:t>
            </a:r>
            <a:r>
              <a:rPr lang="en-US" altLang="ko-KR" sz="1600" dirty="0"/>
              <a:t>LLC </a:t>
            </a:r>
            <a:r>
              <a:rPr lang="ko-KR" altLang="en-US" sz="1600" dirty="0" err="1"/>
              <a:t>부계층과</a:t>
            </a:r>
            <a:r>
              <a:rPr lang="ko-KR" altLang="en-US" sz="1600" dirty="0"/>
              <a:t> 유사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0253038"/>
      </p:ext>
    </p:extLst>
  </p:cSld>
  <p:clrMapOvr>
    <a:masterClrMapping/>
  </p:clrMapOvr>
  <p:transition advTm="127703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블루투스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Radio </a:t>
            </a:r>
            <a:r>
              <a:rPr lang="ko-KR" altLang="en-US" dirty="0"/>
              <a:t>계층</a:t>
            </a:r>
            <a:endParaRPr lang="en-US" altLang="ko-KR" dirty="0"/>
          </a:p>
          <a:p>
            <a:pPr lvl="1" latinLnBrk="0"/>
            <a:r>
              <a:rPr lang="ko-KR" altLang="en-US" dirty="0"/>
              <a:t>인터넷 모델의 </a:t>
            </a:r>
            <a:r>
              <a:rPr lang="ko-KR" altLang="en-US" dirty="0" err="1"/>
              <a:t>물리층과</a:t>
            </a:r>
            <a:r>
              <a:rPr lang="ko-KR" altLang="en-US" dirty="0"/>
              <a:t>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 lvl="1" latinLnBrk="0"/>
            <a:r>
              <a:rPr lang="ko-KR" altLang="en-US" dirty="0"/>
              <a:t>적은 전력을 사용하여 </a:t>
            </a:r>
            <a:r>
              <a:rPr lang="en-US" altLang="ko-KR" dirty="0"/>
              <a:t>10m</a:t>
            </a:r>
            <a:r>
              <a:rPr lang="ko-KR" altLang="en-US" dirty="0"/>
              <a:t>의 </a:t>
            </a:r>
            <a:r>
              <a:rPr lang="ko-KR" altLang="en-US" dirty="0" err="1"/>
              <a:t>반경범위</a:t>
            </a:r>
            <a:endParaRPr lang="en-US" altLang="ko-KR" dirty="0"/>
          </a:p>
          <a:p>
            <a:pPr lvl="1" latinLnBrk="0"/>
            <a:r>
              <a:rPr lang="en-US" altLang="ko-KR" dirty="0"/>
              <a:t>79</a:t>
            </a:r>
            <a:r>
              <a:rPr lang="ko-KR" altLang="en-US" dirty="0"/>
              <a:t>개의 채널의 </a:t>
            </a:r>
            <a:r>
              <a:rPr lang="en-US" altLang="ko-KR" dirty="0"/>
              <a:t>2.4GHz ISM </a:t>
            </a:r>
            <a:r>
              <a:rPr lang="ko-KR" altLang="en-US" dirty="0" err="1"/>
              <a:t>대역사용</a:t>
            </a:r>
            <a:r>
              <a:rPr lang="en-US" altLang="ko-KR" dirty="0"/>
              <a:t>, </a:t>
            </a:r>
            <a:r>
              <a:rPr lang="ko-KR" altLang="en-US" dirty="0"/>
              <a:t>채널당 </a:t>
            </a:r>
            <a:r>
              <a:rPr lang="en-US" altLang="ko-KR" dirty="0"/>
              <a:t>1MHz </a:t>
            </a:r>
            <a:r>
              <a:rPr lang="ko-KR" altLang="en-US" dirty="0"/>
              <a:t>씩 할당</a:t>
            </a:r>
            <a:endParaRPr lang="en-US" altLang="ko-KR" dirty="0"/>
          </a:p>
          <a:p>
            <a:pPr lvl="1" latinLnBrk="0"/>
            <a:r>
              <a:rPr lang="ko-KR" altLang="en-US" dirty="0"/>
              <a:t>주파수</a:t>
            </a:r>
            <a:r>
              <a:rPr lang="en-US" altLang="ko-KR" dirty="0"/>
              <a:t> </a:t>
            </a:r>
            <a:r>
              <a:rPr lang="ko-KR" altLang="en-US" dirty="0"/>
              <a:t>도약 확산 스펙트럼</a:t>
            </a:r>
            <a:endParaRPr lang="en-US" altLang="ko-KR" dirty="0"/>
          </a:p>
          <a:p>
            <a:pPr lvl="2" latinLnBrk="0"/>
            <a:r>
              <a:rPr lang="ko-KR" altLang="en-US" dirty="0"/>
              <a:t>다른 장치나 네트워크로부터의 간섭을 피하기 위함</a:t>
            </a:r>
            <a:endParaRPr lang="en-US" altLang="ko-KR" dirty="0"/>
          </a:p>
          <a:p>
            <a:pPr lvl="2" latinLnBrk="0"/>
            <a:r>
              <a:rPr lang="en-US" altLang="ko-KR" dirty="0"/>
              <a:t>FHSS(Frequency-Hopping Spread Spectrum)</a:t>
            </a:r>
          </a:p>
          <a:p>
            <a:pPr lvl="2" latinLnBrk="0"/>
            <a:r>
              <a:rPr lang="ko-KR" altLang="en-US" dirty="0"/>
              <a:t>초당 </a:t>
            </a:r>
            <a:r>
              <a:rPr lang="en-US" altLang="ko-KR" dirty="0"/>
              <a:t>1600</a:t>
            </a:r>
            <a:r>
              <a:rPr lang="ko-KR" altLang="en-US" dirty="0"/>
              <a:t>번 도약</a:t>
            </a:r>
            <a:endParaRPr lang="en-US" altLang="ko-KR" dirty="0"/>
          </a:p>
          <a:p>
            <a:r>
              <a:rPr lang="en-US" altLang="ko-KR" dirty="0"/>
              <a:t>Baseband </a:t>
            </a:r>
            <a:r>
              <a:rPr lang="ko-KR" altLang="en-US" dirty="0"/>
              <a:t>계층 </a:t>
            </a:r>
            <a:endParaRPr lang="en-US" altLang="ko-KR" dirty="0"/>
          </a:p>
          <a:p>
            <a:pPr lvl="1"/>
            <a:r>
              <a:rPr lang="en-US" altLang="ko-KR" dirty="0"/>
              <a:t>LAN</a:t>
            </a:r>
            <a:r>
              <a:rPr lang="ko-KR" altLang="en-US" dirty="0"/>
              <a:t>에서 </a:t>
            </a:r>
            <a:r>
              <a:rPr lang="en-US" altLang="ko-KR" dirty="0"/>
              <a:t>MAC</a:t>
            </a:r>
            <a:r>
              <a:rPr lang="ko-KR" altLang="en-US" dirty="0"/>
              <a:t>계층과 유사</a:t>
            </a:r>
            <a:endParaRPr lang="en-US" altLang="ko-KR" dirty="0"/>
          </a:p>
          <a:p>
            <a:pPr lvl="1"/>
            <a:r>
              <a:rPr lang="en-US" altLang="ko-KR" dirty="0"/>
              <a:t>TDMA-TDD</a:t>
            </a:r>
            <a:r>
              <a:rPr lang="ko-KR" altLang="en-US" dirty="0"/>
              <a:t>방식</a:t>
            </a:r>
            <a:endParaRPr lang="en-US" altLang="ko-KR" dirty="0"/>
          </a:p>
          <a:p>
            <a:r>
              <a:rPr lang="en-US" altLang="ko-KR" dirty="0"/>
              <a:t>L2CAP(Logical Link Control and Adaptation Protocol)</a:t>
            </a:r>
          </a:p>
          <a:p>
            <a:pPr lvl="1" latinLnBrk="0"/>
            <a:r>
              <a:rPr lang="en-US" altLang="ko-KR" dirty="0"/>
              <a:t>LAN</a:t>
            </a:r>
            <a:r>
              <a:rPr lang="ko-KR" altLang="en-US" dirty="0"/>
              <a:t>에서의 </a:t>
            </a:r>
            <a:r>
              <a:rPr lang="en-US" altLang="ko-KR" dirty="0"/>
              <a:t>LLC </a:t>
            </a:r>
            <a:r>
              <a:rPr lang="ko-KR" altLang="en-US" dirty="0" err="1"/>
              <a:t>부계층과</a:t>
            </a:r>
            <a:r>
              <a:rPr lang="ko-KR" altLang="en-US" dirty="0"/>
              <a:t> 유사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4" name="잉크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82680" y="2298600"/>
              <a:ext cx="4299480" cy="1486440"/>
            </p14:xfrm>
          </p:contentPart>
        </mc:Choice>
        <mc:Fallback xmlns="">
          <p:pic>
            <p:nvPicPr>
              <p:cNvPr id="4" name="잉크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3320" y="2289240"/>
                <a:ext cx="4318200" cy="15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6919060"/>
      </p:ext>
    </p:extLst>
  </p:cSld>
  <p:clrMapOvr>
    <a:masterClrMapping/>
  </p:clrMapOvr>
  <p:transition advTm="1927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>
                <a:solidFill>
                  <a:srgbClr val="003399"/>
                </a:solidFill>
              </a:rPr>
              <a:t>블루투스</a:t>
            </a:r>
            <a:r>
              <a:rPr lang="en-US" altLang="ko-KR" dirty="0">
                <a:solidFill>
                  <a:srgbClr val="003399"/>
                </a:solidFill>
              </a:rPr>
              <a:t> 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5018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fld id="{4153E443-4105-43D6-8112-0174DDF919E1}" type="slidenum">
              <a:rPr lang="en-US" altLang="ko-KR" sz="1400" smtClean="0">
                <a:solidFill>
                  <a:schemeClr val="bg1"/>
                </a:solidFill>
                <a:latin typeface="Berlin Sans FB" pitchFamily="34" charset="0"/>
              </a:rPr>
              <a:pPr/>
              <a:t>17</a:t>
            </a:fld>
            <a:endParaRPr lang="en-US" altLang="ko-KR" sz="140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프로파일의 종류</a:t>
            </a:r>
            <a:endParaRPr lang="en-US" altLang="ko-KR" dirty="0"/>
          </a:p>
          <a:p>
            <a:pPr lvl="1"/>
            <a:r>
              <a:rPr lang="en-US" altLang="ko-KR" dirty="0"/>
              <a:t>HSP(</a:t>
            </a:r>
            <a:r>
              <a:rPr lang="en-GB" altLang="ko-KR" b="0" dirty="0"/>
              <a:t>Headset </a:t>
            </a:r>
            <a:r>
              <a:rPr lang="en-GB" altLang="ko-KR" b="0" dirty="0" err="1"/>
              <a:t>Profil</a:t>
            </a:r>
            <a:r>
              <a:rPr lang="en-US" altLang="ko-KR" b="0" dirty="0"/>
              <a:t>e)</a:t>
            </a:r>
            <a:r>
              <a:rPr lang="ko-KR" altLang="en-US" dirty="0"/>
              <a:t> </a:t>
            </a:r>
            <a:r>
              <a:rPr lang="ko-KR" altLang="en-US" dirty="0" err="1"/>
              <a:t>헤드셋</a:t>
            </a:r>
            <a:r>
              <a:rPr lang="ko-KR" altLang="en-US" dirty="0"/>
              <a:t> 위한 프로파일</a:t>
            </a:r>
            <a:endParaRPr lang="en-US" altLang="ko-KR" dirty="0"/>
          </a:p>
          <a:p>
            <a:pPr lvl="1"/>
            <a:r>
              <a:rPr lang="en-US" altLang="ko-KR" dirty="0"/>
              <a:t>HFP(Hand Free profile) : </a:t>
            </a:r>
            <a:r>
              <a:rPr lang="ko-KR" altLang="en-US" dirty="0" err="1"/>
              <a:t>핸즈프리를</a:t>
            </a:r>
            <a:r>
              <a:rPr lang="ko-KR" altLang="en-US" dirty="0"/>
              <a:t> 위한 프로파일</a:t>
            </a:r>
            <a:endParaRPr lang="en-US" altLang="ko-KR" dirty="0"/>
          </a:p>
          <a:p>
            <a:pPr lvl="1"/>
            <a:r>
              <a:rPr lang="en-US" altLang="ko-KR" dirty="0"/>
              <a:t>A2DP - Advanced Audio Distribution Profile</a:t>
            </a:r>
          </a:p>
          <a:p>
            <a:pPr lvl="1"/>
            <a:r>
              <a:rPr lang="en-US" altLang="ko-KR" dirty="0"/>
              <a:t>AVRCP - Audio Video remote control </a:t>
            </a:r>
            <a:r>
              <a:rPr lang="en-US" altLang="ko-KR" dirty="0" err="1"/>
              <a:t>Prifile</a:t>
            </a:r>
            <a:endParaRPr lang="en-US" altLang="ko-KR" dirty="0"/>
          </a:p>
          <a:p>
            <a:pPr lvl="1"/>
            <a:r>
              <a:rPr lang="en-US" altLang="ko-KR" dirty="0"/>
              <a:t>GOEP </a:t>
            </a:r>
            <a:r>
              <a:rPr lang="ko-KR" altLang="en-US" dirty="0"/>
              <a:t>혹은 </a:t>
            </a:r>
            <a:r>
              <a:rPr lang="en-US" altLang="ko-KR" dirty="0"/>
              <a:t>OBEX: </a:t>
            </a:r>
            <a:r>
              <a:rPr lang="ko-KR" altLang="en-US" dirty="0"/>
              <a:t>가장 기초적인 </a:t>
            </a:r>
            <a:r>
              <a:rPr lang="ko-KR" altLang="en-US" dirty="0" err="1"/>
              <a:t>블루투스</a:t>
            </a:r>
            <a:r>
              <a:rPr lang="ko-KR" altLang="en-US" dirty="0"/>
              <a:t> 파일공유 프로토콜</a:t>
            </a:r>
            <a:endParaRPr lang="en-US" altLang="ko-KR" dirty="0"/>
          </a:p>
          <a:p>
            <a:pPr lvl="1"/>
            <a:r>
              <a:rPr lang="en-US" altLang="ko-KR" dirty="0"/>
              <a:t>PAN: </a:t>
            </a:r>
            <a:r>
              <a:rPr lang="ko-KR" altLang="en-US" dirty="0"/>
              <a:t>개인 영역 네트워크라는 뜻으로 </a:t>
            </a:r>
            <a:r>
              <a:rPr lang="ko-KR" altLang="en-US" dirty="0" err="1"/>
              <a:t>블루투스</a:t>
            </a:r>
            <a:r>
              <a:rPr lang="ko-KR" altLang="en-US" dirty="0"/>
              <a:t> 기기들끼리의 접속을 만드는 프로파일</a:t>
            </a:r>
            <a:endParaRPr lang="en-US" altLang="ko-KR" dirty="0"/>
          </a:p>
          <a:p>
            <a:pPr lvl="1"/>
            <a:r>
              <a:rPr lang="en-US" altLang="ko-KR" dirty="0"/>
              <a:t>HID(Human Interface Device): </a:t>
            </a:r>
            <a:r>
              <a:rPr lang="ko-KR" altLang="en-US" dirty="0"/>
              <a:t>마우스</a:t>
            </a:r>
            <a:r>
              <a:rPr lang="en-US" altLang="ko-KR" dirty="0"/>
              <a:t>, 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컨트롤러 같은 인터페이스 조작 프로파일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631173"/>
      </p:ext>
    </p:extLst>
  </p:cSld>
  <p:clrMapOvr>
    <a:masterClrMapping/>
  </p:clrMapOvr>
  <p:transition advTm="14228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3399"/>
                </a:solidFill>
              </a:rPr>
              <a:t>15. 2 IEEE 802.11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 </a:t>
            </a:r>
            <a:endParaRPr lang="ko-KR" altLang="en-US" dirty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굴림" charset="-127"/>
                <a:ea typeface="굴림" charset="-127"/>
              </a:rPr>
              <a:t>IEEE 802.11</a:t>
            </a:r>
          </a:p>
          <a:p>
            <a:pPr lvl="1">
              <a:lnSpc>
                <a:spcPct val="150000"/>
              </a:lnSpc>
              <a:buFont typeface="굴림" charset="-127"/>
              <a:buChar char="■"/>
            </a:pPr>
            <a:r>
              <a:rPr lang="ko-KR" altLang="en-US" sz="2000">
                <a:latin typeface="굴림" charset="-127"/>
                <a:ea typeface="굴림" charset="-127"/>
              </a:rPr>
              <a:t>무선 </a:t>
            </a:r>
            <a:r>
              <a:rPr lang="en-US" altLang="ko-KR" sz="2000">
                <a:latin typeface="굴림" charset="-127"/>
                <a:ea typeface="굴림" charset="-127"/>
              </a:rPr>
              <a:t>LAN</a:t>
            </a:r>
            <a:r>
              <a:rPr lang="ko-KR" altLang="en-US" sz="2000">
                <a:latin typeface="굴림" charset="-127"/>
                <a:ea typeface="굴림" charset="-127"/>
              </a:rPr>
              <a:t>에 대한 명세</a:t>
            </a:r>
            <a:endParaRPr lang="en-US" altLang="ko-KR" sz="2000">
              <a:latin typeface="굴림" charset="-127"/>
              <a:ea typeface="굴림" charset="-127"/>
            </a:endParaRPr>
          </a:p>
          <a:p>
            <a:pPr lvl="1">
              <a:lnSpc>
                <a:spcPct val="150000"/>
              </a:lnSpc>
              <a:buFont typeface="굴림" charset="-127"/>
              <a:buChar char="■"/>
            </a:pPr>
            <a:endParaRPr lang="en-US" altLang="ko-KR" sz="2000">
              <a:latin typeface="굴림" charset="-127"/>
              <a:ea typeface="굴림" charset="-127"/>
            </a:endParaRPr>
          </a:p>
          <a:p>
            <a:r>
              <a:rPr lang="ko-KR" altLang="en-US">
                <a:latin typeface="굴림" charset="-127"/>
                <a:ea typeface="굴림" charset="-127"/>
              </a:rPr>
              <a:t>구조</a:t>
            </a:r>
            <a:endParaRPr lang="en-US" altLang="ko-KR">
              <a:latin typeface="굴림" charset="-127"/>
              <a:ea typeface="굴림" charset="-127"/>
            </a:endParaRPr>
          </a:p>
          <a:p>
            <a:pPr lvl="1">
              <a:lnSpc>
                <a:spcPct val="150000"/>
              </a:lnSpc>
              <a:buFont typeface="굴림" charset="-127"/>
              <a:buChar char="■"/>
            </a:pPr>
            <a:r>
              <a:rPr lang="ko-KR" altLang="en-US" sz="2000">
                <a:latin typeface="굴림" charset="-127"/>
                <a:ea typeface="굴림" charset="-127"/>
              </a:rPr>
              <a:t>기본 서비스 세트 </a:t>
            </a:r>
            <a:r>
              <a:rPr lang="en-US" altLang="ko-KR" sz="2000">
                <a:latin typeface="굴림" charset="-127"/>
                <a:ea typeface="굴림" charset="-127"/>
              </a:rPr>
              <a:t>(BSS, basic service set)</a:t>
            </a:r>
          </a:p>
          <a:p>
            <a:pPr lvl="1">
              <a:lnSpc>
                <a:spcPct val="150000"/>
              </a:lnSpc>
              <a:buFont typeface="굴림" charset="-127"/>
              <a:buChar char="■"/>
            </a:pPr>
            <a:r>
              <a:rPr lang="ko-KR" altLang="en-US" sz="2000">
                <a:latin typeface="굴림" charset="-127"/>
                <a:ea typeface="굴림" charset="-127"/>
              </a:rPr>
              <a:t>확장 서비스 세트 </a:t>
            </a:r>
            <a:r>
              <a:rPr lang="en-US" altLang="ko-KR" sz="2000">
                <a:latin typeface="굴림" charset="-127"/>
                <a:ea typeface="굴림" charset="-127"/>
              </a:rPr>
              <a:t>(ESS, extended service set)</a:t>
            </a:r>
            <a:endParaRPr lang="ko-KR" altLang="en-US" sz="2000">
              <a:latin typeface="굴림" charset="-127"/>
              <a:ea typeface="굴림" charset="-127"/>
            </a:endParaRPr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77CD629-7C0A-428F-B302-D2C80D46C298}" type="slidenum">
              <a:rPr lang="en-US" altLang="ko-KR" smtClean="0">
                <a:ea typeface="굴림" charset="-127"/>
              </a:rPr>
              <a:pPr/>
              <a:t>2</a:t>
            </a:fld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ransition advTm="844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3399"/>
                </a:solidFill>
              </a:rPr>
              <a:t>IEEE 802.11 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92137"/>
          </a:xfrm>
        </p:spPr>
        <p:txBody>
          <a:bodyPr/>
          <a:lstStyle/>
          <a:p>
            <a:r>
              <a:rPr lang="en-US" altLang="ko-KR">
                <a:latin typeface="굴림" charset="-127"/>
                <a:ea typeface="굴림" charset="-127"/>
              </a:rPr>
              <a:t>Basic service sets(BSSs)</a:t>
            </a:r>
            <a:endParaRPr lang="en-US" altLang="ko-KR" sz="1800">
              <a:latin typeface="굴림" charset="-127"/>
              <a:ea typeface="굴림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1823937-0CC6-4BCC-810C-1C88319FD603}" type="slidenum">
              <a:rPr lang="en-US" altLang="ko-KR" smtClean="0">
                <a:ea typeface="굴림" charset="-127"/>
              </a:rPr>
              <a:pPr/>
              <a:t>3</a:t>
            </a:fld>
            <a:endParaRPr lang="en-US" altLang="ko-KR">
              <a:ea typeface="굴림" charset="-127"/>
            </a:endParaRPr>
          </a:p>
        </p:txBody>
      </p:sp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1889125"/>
            <a:ext cx="8491537" cy="37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0773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3399"/>
                </a:solidFill>
              </a:rPr>
              <a:t>IEEE 802.11 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92137"/>
          </a:xfrm>
        </p:spPr>
        <p:txBody>
          <a:bodyPr/>
          <a:lstStyle/>
          <a:p>
            <a:r>
              <a:rPr lang="en-US" altLang="ko-KR">
                <a:latin typeface="굴림" charset="-127"/>
                <a:ea typeface="굴림" charset="-127"/>
              </a:rPr>
              <a:t>Extended service sets(ESSs)</a:t>
            </a:r>
            <a:endParaRPr lang="en-US" altLang="ko-KR" sz="1800">
              <a:latin typeface="굴림" charset="-127"/>
              <a:ea typeface="굴림" charset="-127"/>
            </a:endParaRPr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5208EC3-B9FA-466F-ACC6-ADB9797FB653}" type="slidenum">
              <a:rPr lang="en-US" altLang="ko-KR" smtClean="0">
                <a:ea typeface="굴림" charset="-127"/>
              </a:rPr>
              <a:pPr/>
              <a:t>4</a:t>
            </a:fld>
            <a:endParaRPr lang="en-US" altLang="ko-KR">
              <a:ea typeface="굴림" charset="-127"/>
            </a:endParaRP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00" y="1863725"/>
            <a:ext cx="60325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1584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3399"/>
                </a:solidFill>
              </a:rPr>
              <a:t>IEEE 802.11 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92137"/>
          </a:xfrm>
        </p:spPr>
        <p:txBody>
          <a:bodyPr/>
          <a:lstStyle/>
          <a:p>
            <a:r>
              <a:rPr lang="en-US" altLang="ko-KR">
                <a:latin typeface="굴림" charset="-127"/>
                <a:ea typeface="굴림" charset="-127"/>
              </a:rPr>
              <a:t>Hidden station problem</a:t>
            </a:r>
            <a:endParaRPr lang="en-US" altLang="ko-KR" sz="1800">
              <a:latin typeface="굴림" charset="-127"/>
              <a:ea typeface="굴림" charset="-127"/>
            </a:endParaRPr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E5B6D2C-0547-4178-9279-F0A01948963F}" type="slidenum">
              <a:rPr lang="en-US" altLang="ko-KR" smtClean="0">
                <a:ea typeface="굴림" charset="-127"/>
              </a:rPr>
              <a:pPr/>
              <a:t>5</a:t>
            </a:fld>
            <a:endParaRPr lang="en-US" altLang="ko-KR">
              <a:ea typeface="굴림" charset="-127"/>
            </a:endParaRPr>
          </a:p>
        </p:txBody>
      </p:sp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038" y="2149475"/>
            <a:ext cx="7294562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25440" y="3492360"/>
              <a:ext cx="6490080" cy="25452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6080" y="3483000"/>
                <a:ext cx="6508800" cy="27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3151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3399"/>
                </a:solidFill>
              </a:rPr>
              <a:t>IEEE 802.11 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8218487" cy="592137"/>
          </a:xfrm>
        </p:spPr>
        <p:txBody>
          <a:bodyPr/>
          <a:lstStyle/>
          <a:p>
            <a:r>
              <a:rPr lang="en-US" altLang="ko-KR">
                <a:latin typeface="굴림" charset="-127"/>
                <a:ea typeface="굴림" charset="-127"/>
              </a:rPr>
              <a:t>Use of handshaking to prevent hidden station problem</a:t>
            </a:r>
            <a:endParaRPr lang="en-US" altLang="ko-KR" sz="1800">
              <a:latin typeface="굴림" charset="-127"/>
              <a:ea typeface="굴림" charset="-127"/>
            </a:endParaRPr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A0AD40A-4B19-4811-A357-C896556373C5}" type="slidenum">
              <a:rPr lang="en-US" altLang="ko-KR" smtClean="0">
                <a:ea typeface="굴림" charset="-127"/>
              </a:rPr>
              <a:pPr/>
              <a:t>6</a:t>
            </a:fld>
            <a:endParaRPr lang="en-US" altLang="ko-KR">
              <a:ea typeface="굴림" charset="-127"/>
            </a:endParaRP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963738"/>
            <a:ext cx="8062913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00480" y="3828960"/>
              <a:ext cx="946440" cy="65448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1120" y="3819600"/>
                <a:ext cx="965160" cy="67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315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3399"/>
                </a:solidFill>
              </a:rPr>
              <a:t>IEEE 802.11 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92137"/>
          </a:xfrm>
        </p:spPr>
        <p:txBody>
          <a:bodyPr/>
          <a:lstStyle/>
          <a:p>
            <a:r>
              <a:rPr lang="en-US" altLang="ko-KR">
                <a:latin typeface="굴림" charset="-127"/>
                <a:ea typeface="굴림" charset="-127"/>
              </a:rPr>
              <a:t>Exposed station problem</a:t>
            </a:r>
            <a:endParaRPr lang="en-US" altLang="ko-KR" sz="1800">
              <a:latin typeface="굴림" charset="-127"/>
              <a:ea typeface="굴림" charset="-127"/>
            </a:endParaRPr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19514DE-1E21-4737-AD92-53DB3669D5F0}" type="slidenum">
              <a:rPr lang="en-US" altLang="ko-KR" smtClean="0">
                <a:ea typeface="굴림" charset="-127"/>
              </a:rPr>
              <a:pPr/>
              <a:t>7</a:t>
            </a:fld>
            <a:endParaRPr lang="en-US" altLang="ko-KR">
              <a:ea typeface="굴림" charset="-127"/>
            </a:endParaRPr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90725"/>
            <a:ext cx="6627813" cy="350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98880" y="2432160"/>
              <a:ext cx="3785040" cy="169560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9520" y="2422800"/>
                <a:ext cx="3803760" cy="171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615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3399"/>
                </a:solidFill>
              </a:rPr>
              <a:t>IEEE 802.11 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3686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730E242-223D-4540-BBB5-64C49B33A62E}" type="slidenum">
              <a:rPr lang="en-US" altLang="ko-KR" smtClean="0">
                <a:ea typeface="굴림" charset="-127"/>
              </a:rPr>
              <a:pPr/>
              <a:t>8</a:t>
            </a:fld>
            <a:endParaRPr lang="en-US" altLang="ko-KR">
              <a:ea typeface="굴림" charset="-127"/>
            </a:endParaRPr>
          </a:p>
        </p:txBody>
      </p:sp>
      <p:sp>
        <p:nvSpPr>
          <p:cNvPr id="6" name="내용 개체 틀 17"/>
          <p:cNvSpPr>
            <a:spLocks noGrp="1"/>
          </p:cNvSpPr>
          <p:nvPr>
            <p:ph idx="1"/>
          </p:nvPr>
        </p:nvSpPr>
        <p:spPr>
          <a:xfrm>
            <a:off x="222250" y="908050"/>
            <a:ext cx="8670925" cy="5473700"/>
          </a:xfrm>
        </p:spPr>
        <p:txBody>
          <a:bodyPr/>
          <a:lstStyle/>
          <a:p>
            <a:r>
              <a:rPr lang="ko-KR" altLang="en-US"/>
              <a:t>그림</a:t>
            </a:r>
            <a:r>
              <a:rPr lang="en-US" altLang="ko-KR"/>
              <a:t> 15.12: </a:t>
            </a:r>
            <a:r>
              <a:rPr lang="ko-KR" altLang="en-US"/>
              <a:t>노출된 지국 문제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2010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48561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24352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65675"/>
            <a:ext cx="16573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79788"/>
            <a:ext cx="22225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3938588"/>
            <a:ext cx="48561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advTm="614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3399"/>
                </a:solidFill>
              </a:rPr>
              <a:t>IEEE 802.11 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92137"/>
          </a:xfrm>
        </p:spPr>
        <p:txBody>
          <a:bodyPr/>
          <a:lstStyle/>
          <a:p>
            <a:r>
              <a:rPr lang="en-US" altLang="ko-KR">
                <a:latin typeface="굴림" charset="-127"/>
                <a:ea typeface="굴림" charset="-127"/>
              </a:rPr>
              <a:t>CSMA/CA flowchart</a:t>
            </a:r>
            <a:endParaRPr lang="en-US" altLang="ko-KR" sz="1800">
              <a:latin typeface="굴림" charset="-127"/>
              <a:ea typeface="굴림" charset="-127"/>
            </a:endParaRPr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64DDFD8-7552-46DB-B0F8-A9C301B32BD0}" type="slidenum">
              <a:rPr lang="en-US" altLang="ko-KR" smtClean="0">
                <a:ea typeface="굴림" charset="-127"/>
              </a:rPr>
              <a:pPr/>
              <a:t>9</a:t>
            </a:fld>
            <a:endParaRPr lang="en-US" altLang="ko-KR">
              <a:ea typeface="굴림" charset="-127"/>
            </a:endParaRPr>
          </a:p>
        </p:txBody>
      </p:sp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43063"/>
            <a:ext cx="5305425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6920" y="1517760"/>
              <a:ext cx="6820200" cy="496584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560" y="1508400"/>
                <a:ext cx="6838920" cy="498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3743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5.8|11.7|2.4|8.9|5.2"/>
</p:tagLst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5681</TotalTime>
  <Words>457</Words>
  <Application>Microsoft Office PowerPoint</Application>
  <PresentationFormat>화면 슬라이드 쇼(4:3)</PresentationFormat>
  <Paragraphs>83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Baby Kruffy</vt:lpstr>
      <vt:lpstr>HY견고딕</vt:lpstr>
      <vt:lpstr>HY헤드라인M</vt:lpstr>
      <vt:lpstr>굴림</vt:lpstr>
      <vt:lpstr>Berlin Sans FB</vt:lpstr>
      <vt:lpstr>Tahoma</vt:lpstr>
      <vt:lpstr>Times New Roman</vt:lpstr>
      <vt:lpstr>Wingdings</vt:lpstr>
      <vt:lpstr>기본 디자인</vt:lpstr>
      <vt:lpstr>PowerPoint 프레젠테이션</vt:lpstr>
      <vt:lpstr>15. 2 IEEE 802.11  </vt:lpstr>
      <vt:lpstr>IEEE 802.11 (계속)</vt:lpstr>
      <vt:lpstr>IEEE 802.11 (계속)</vt:lpstr>
      <vt:lpstr>IEEE 802.11 (계속)</vt:lpstr>
      <vt:lpstr>IEEE 802.11 (계속)</vt:lpstr>
      <vt:lpstr>IEEE 802.11 (계속)</vt:lpstr>
      <vt:lpstr>IEEE 802.11 (계속)</vt:lpstr>
      <vt:lpstr>IEEE 802.11 (계속)</vt:lpstr>
      <vt:lpstr>IEEE 802.11 (계속)</vt:lpstr>
      <vt:lpstr>IEEE 802.11 (계속)</vt:lpstr>
      <vt:lpstr>블루투스</vt:lpstr>
      <vt:lpstr>블루투스 (계속)</vt:lpstr>
      <vt:lpstr>블루투스 (계속)</vt:lpstr>
      <vt:lpstr>블루투스 (계속)</vt:lpstr>
      <vt:lpstr>블루투스 계층</vt:lpstr>
      <vt:lpstr>블루투스 (계속)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362</cp:revision>
  <cp:lastPrinted>2020-06-10T06:21:55Z</cp:lastPrinted>
  <dcterms:created xsi:type="dcterms:W3CDTF">2002-03-23T01:01:44Z</dcterms:created>
  <dcterms:modified xsi:type="dcterms:W3CDTF">2021-03-22T07:29:14Z</dcterms:modified>
</cp:coreProperties>
</file>