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ink/ink1.xml" ContentType="application/inkml+xml"/>
  <Override PartName="/ppt/ink/ink2.xml" ContentType="application/inkml+xml"/>
  <Override PartName="/ppt/ink/ink3.xml" ContentType="application/inkml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304" r:id="rId2"/>
    <p:sldId id="355" r:id="rId3"/>
    <p:sldId id="364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9" r:id="rId12"/>
    <p:sldId id="322" r:id="rId13"/>
    <p:sldId id="324" r:id="rId14"/>
    <p:sldId id="327" r:id="rId15"/>
    <p:sldId id="329" r:id="rId16"/>
    <p:sldId id="332" r:id="rId17"/>
    <p:sldId id="335" r:id="rId18"/>
    <p:sldId id="336" r:id="rId19"/>
    <p:sldId id="340" r:id="rId20"/>
    <p:sldId id="366" r:id="rId21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629DE6E7-F2C9-4CED-80E8-E504188374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152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6:28:06.9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7373 13053 0,'18'0'140,"35"0"-124,0-18-16,123 18 16,53-17-1,36-1 1,52 0 15,36 18-15,0 0-1,17 0 1,-35 0 0,-35 18-1,18 17 1,-177-17-16,0-1 15,0 1-15,-17-18 16,-19 18-16,107-18 16,0 17-1,-18-17 1,-18 18 0,-52-18-1,-36 0 1,-4075 0-1,8133 0 17,-4041 0-17,37 18 1,16-18 0,-87 0-16,17 17 15,0 1-15,0-18 0,-17 0 16,70 0-1,35 18 1,19-1 0,16-17-1,1 0 1,-36 0 0,-17 0-1,-36 0 1,-70 0-1,18 0 1,17 18-16,-35-18 0,18 0 16,-1 0-1,-17 0-15,71 0 16,-72 0-16,1 0 16,53 0-1,0 0 1,0 0-1,0 0 1,17 0 0,-17 0-1,0 0 1,-53 0 0,0 0-16,-18 0 15,0 0-15,1 0 16,16 0-16,1-18 15,36 18 1,-54 0-16,18 0 16,35 0-1,-35 0 1,35 0 0,53 0-1,-17 18 1,-1-18-1,-52 0-15,-18 17 16,-18-17-16,18 0 16,-18 0-16,18 0 15,-18 0-15,1 0 16,-1 0 0,0 0-16,53 0 15,-17 18 16,-1-18-15,19 0 0,-37 0-1,-16 0 1,-1 0 0,-17 0-16,-1 0 15,19 0-15,-19 0 16,19 0-16,34 0 15,-17 0 1,-35 0 0,-1 0-1,1 0 1,0 0 0,17 0-1,-18 0 16,19 0-15,-1 0-16,-17 0 16,-1 0-16,1 0 0,0 0 15,-1 0 1,1 0 0,-1 0-1,1 0 1,0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6:28:14.6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3775 13335 0,'17'0'0,"1"0"47,-18-18-31,35 18-1,-35-17 1,18 17 0,35-36-1,0 19-15,-18-1 16,36 1-16,-1-19 0,-35 36 16,89-35-1,105 17 1,89 18-1,-18 0 1,-36 0 0,-35 0-1,-52 0 1,-124 0 0,35 0-1,-35 0-15,0 0 0,17 0 16,-17 0-1,-17 0-15,52 0 16,-35 0-16,-36 18 16,89-18-1,-35 0 1,-18 35 0,-18-35-16,-4074 0 15,8166 0 1,-4074 18-1,-18-18 1,-17 0-16,0 18 16,-1-18-1,18 0-15,-17 0 16,17 17 0,18 1-16,35-1 15,-35-17-15,0 18 16,18 0-1,17-18 1,-17 0 0,-1 0-1,18 0 1,1 0 0,-1 0-1,-53 0-15,0 0 16,1 0-16,-19 0 15,19 0-15,34 0 16,1 0 0,-1 0-1,18 0 17,1 0-17,-37 0 1,37-18-1,-19 18 1,1 0 0,-1 0-1,-52 0-15,17-18 16,-17 18-16,17 0 16,-17 0-16,-1 0 15,1 0 1,17 0-1,-17 0 1,0 0 0,-1 0 15,1 0 0,0 0 0,-1 0-15,1 0-16,17 0 16,18 0-16,18 0 0,34 0 15,54 0 1,0-35 0,-71 35-1,0 0 1,-17 0-1,-36-17 1,-17 17 0,-1 0 15,1 0-15,0 0-1,-1 0-15,1 0 16,0 0-16,-1 0 15,1 0 1,17 0 0,-17 0-1,-1-18 1,1 18 0,0 0-1,-1 0 1,19 0-1,-19 0 1,1-18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6:28:17.9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18415 13300 0,'18'0'141,"-1"0"-126,54 0 1,-1 0 0,1 0-1,17 0 1,106 0 0,88 0-1,1 0 1,-1 17 15,-35-17-15,-124 0-16,-35 0 15,-17 0-15,35 18 0,-53-18 16,17 0 0,-17 18-16,124-1 15,-89-17-15,-18 18 16,107 0-1,-89-18 1,-17 0 0,-19 0-16,-16 0 15,70 17 1,35-17 0,0 0-1,-88 0 1,0 0-1,-18 0-15,18 0 0,-18 0 16,36 0 0,-1 0-1,1 0 1,-36 0 0,18 0-1,-35 0 1,-1 0-1,1 0 1,-1-17 0,19 17-1,-19 0 1,1 0 0,-18-18-16,35 18 15,-35-18 16,18 18-15,0 0 0,17 0-1,0 0 1,-17 0 0,-18-17-1,17 17 1,-17-18 15,18 18-15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7:42:15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285729">
    <iact:property name="dataType"/>
    <iact:actionData xml:id="d0">
      <inkml:trace xmlns:inkml="http://www.w3.org/2003/InkML" xml:id="stk0" contextRef="#ctx0" brushRef="#br0">11677 16757 0,'18'0'169,"35"0"-168,-36 0 14,18 0-14,18 0 13,0 0-13,-17 0 14,16 0-14,-16 0 13,-1 0-13,18 0 14,-18 0-8,0 0-6,-17 0 13,17 0-13,1 0 14,-19 0-14,1 0 13,17 0-13,-17 0 14,0 0-14,17 0 14,-18 0-14,19 0 20,-19 0-20,19 0 13,-19 0-13,36 0 14,-35 18-14,17-18 14,-17 0-14,-1 0 13,1 0-13,0 0 14,-1 0-14,1 0 14,0 0-9,-1 0-5,1 0 14,-1 0 0,1 0-14,0 0 14,-1 0 1,1 0-1,0 0 7,-1 0-21,19 0 14,-19 0 1,1 0-15,0 0 13,-1 0 2,1 0 0,-1 0-1,19 0-8,-19 0 8,1 0 1,0 0 0,-1 0-1,19 0 1,-19 0 37,1 0-37,-1 0-1,1 0 1,0 0 200,-1 0-209,1-18 8,0 18 17,-1 0-17,19 0 1,-19 0 6,18 0-21,-17 0 14,-18-18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8:26:42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1368">
    <iact:property name="dataType"/>
    <iact:actionData xml:id="d0">
      <inkml:trace xmlns:inkml="http://www.w3.org/2003/InkML" xml:id="stk0" contextRef="#ctx0" brushRef="#br0">19808 9049 0,'-17'0'115,"-18"-18"-99,17 0-15,0 1 14,-35-1-9,18-35-5,0 36 14,0-19-14,-18 36 13,17-35-13,1 17 14,0-34-14,0 34 14,17 0-14,-17 18 13,-1-35-13,19 17 14,-19 1-9,19-1 10,-1 18-15,0 0 14,18-18-14,-17 18 13,-1-17 2,1 17-1,17-18 1,-18 1-9</inkml:trace>
    </iact:actionData>
  </iact:action>
  <iact:action type="add" startTime="52215">
    <iact:property name="dataType"/>
    <iact:actionData xml:id="d1">
      <inkml:trace xmlns:inkml="http://www.w3.org/2003/InkML" xml:id="stk1" contextRef="#ctx0" brushRef="#br0">19103 8573 0,'0'17'100,"0"1"-85,0 17-14,35-35 14,-35 53 1,0-18-15,0-17 13,0 17-13,35-35 14,-35 18-14,0-1 14,0 1-9</inkml:trace>
    </iact:actionData>
  </iact:action>
  <iact:action type="add" startTime="53129">
    <iact:property name="dataType"/>
    <iact:actionData xml:id="d2">
      <inkml:trace xmlns:inkml="http://www.w3.org/2003/InkML" xml:id="stk2" contextRef="#ctx0" brushRef="#br0">19156 8643 0,'17'0'78,"1"0"-72,0-18 10,17 18-1,18 0-14,0 0 14,17-17-14,1-1 14,17 1-14,-35 17 13,-18 0-13,-17 0 14,0-18-9</inkml:trace>
    </iact:actionData>
  </iact:action>
  <iact:action type="add" startTime="54796">
    <iact:property name="dataType"/>
    <iact:actionData xml:id="d3">
      <inkml:trace xmlns:inkml="http://www.w3.org/2003/InkML" xml:id="stk3" contextRef="#ctx0" brushRef="#br0">20690 9031 0,'0'-18'22,"0"1"-7,0-1 1,0 1 0,0-1-15,0-17 29,0 17-15,0 0-8,0 1-6,0-1 14,0 0-14,0 1 13,0-1-13,0 1 14,0-1-14,0 0 13,0 1-13,0-19 14,0 19-14,0-1 14,0 0-9,18 1-5,-18-1 14,0 1-14,0-1 29,-18 36 340,1-18-354,17 17 15,-18 1-15,18-1-1,-17 1 7,-1 0-21,0-1 14,18 1-14,-17 0 14,-1-1 0,0 1-14,1 0 14,17-1 7,-18 1-6</inkml:trace>
    </iact:actionData>
  </iact:action>
  <iact:action type="add" startTime="56264">
    <iact:property name="dataType"/>
    <iact:actionData xml:id="d4">
      <inkml:trace xmlns:inkml="http://www.w3.org/2003/InkML" xml:id="stk4" contextRef="#ctx0" brushRef="#br0">20638 8643 0,'17'0'147,"18"0"-125,-17 18-21,0-1 13,17 1-13,-17-18 14,-1 0-14,1 18 14,17-18-14,-17 0 13,-18 17-13,17 1 14,1-18-14,0 0 14,-1 0-9,-17 18 41</inkml:trace>
    </iact:actionData>
  </iact:action>
  <iact:action type="add" startTime="57639">
    <iact:property name="dataType"/>
    <iact:actionData xml:id="d5">
      <inkml:trace xmlns:inkml="http://www.w3.org/2003/InkML" xml:id="stk5" contextRef="#ctx0" brushRef="#br0">21273 9278 0,'17'-18'115,"-17"-17"-114,35 0 14,-17-18-14,35 0 14,18-18-14,-54 36 13,18-35-13,18 52 14,0-35-14,-17 0 14,16 0-9,-16 18-5,-1 0 14,18-1-14,0-34 13,-35 35-13,17-1 14,0 36-14,-35-35 14,18 35-14,-1-35 13,1 35 8,0-18-6,-1 18 0,-17-18 31,-17 18 269,-1 0-309,-17 18 8,-1 0-14,1-1 14,18-17-14,-19 36 13,-17-36-13,36 35 14,-1-17-14,-17-18 14,-1 17-14,19 1 13,-1-18-7,1 0-6,-1 0 13,18 18-13,-18-18 14</inkml:trace>
    </iact:actionData>
  </iact:action>
  <iact:action type="add" startTime="59384">
    <iact:property name="dataType"/>
    <iact:actionData xml:id="d6">
      <inkml:trace xmlns:inkml="http://www.w3.org/2003/InkML" xml:id="stk6" contextRef="#ctx0" brushRef="#br0">22031 8467 0,'0'17'131,"0"36"-130,0-17 14,0-1-9,0 0-5,0 0 14,0 18-14,0-17 13,0-19-13,0 18 14,0-17-14,0 0 14</inkml:trace>
    </iact:actionData>
  </iact:action>
  <iact:action type="add" startTime="70048">
    <iact:property name="dataType"/>
    <iact:actionData xml:id="d7">
      <inkml:trace xmlns:inkml="http://www.w3.org/2003/InkML" xml:id="stk7" contextRef="#ctx0" brushRef="#br0">12418 14411 0,'-18'0'68,"1"0"-52,-1 0-15,-17 0 14,-1 0-14,1 0 13,-18 0-7,-17 18-6,-54-18 14,18 0-14,0 17 13,-17-17-13,35 0 14,-18 0-14,18 0 13,0 0-13,-36 0 14,18 0-14,18-17 20,-18-1-20,36 0 14,-19 1-14,19-1 13,-1 0-13,18 1 14,-17-1-14,17 1 14,18-1-14,-36 0 13,36 1-13,-18-1 14,0-17-9,18 35-5,17-36 14,-35 19-14,36-19 14,-1 19-14,-17-1 13,35 1-13,-18-1 14,0-35-14,18 35 14,-35-17-14,17 0 13,18 0-7,0-1-6,-17 1 13,-1 0 2,18-1-15,0 1 14,0 0-14,0-18 13,0 0-13,0 0 14,0 0-14,18 0 13,-1-17-7,1-1-6,0 18 14,17 0-14,-17-35 13,35 35-13,-36 18 14,18-18-14,1 18 14,-1-1-14,18-16 13,17 16-13,-17-17 14,18 18-9,0 0-5,-36-18 14,53 35-14,-53 1 14,18-19-14,0 36 13,0-17-13,-18 17 14,18-18 0,-18 0-14,36 1 14,-18 17-8,18 0-6,34 0 13,-16-18-13,16 18 14,-16-17-14,34 17 13,1 0-13,-36 0 14,18 0-14,-18 0 14,-18 0-14,1 0 13,35 0-7,-18 0-6,18 0 13,-18 17-13,35 1 14,-17-18-14,-35 0 14,17 0-14,18 0 13,-36 17-13,1-17 14,52 18 1,-17-18-10,-35 18-4,35-1 14,-18-17-15,18 18 13,-36-18-13,-17 18 14,35-1-14,-35-17 14,35 18-14,-35-18 13,-17 0-13,17 0 14,-18 18-9,-18-18-5,19 35 14,-1-35-14,-17 0 13,-1 17-13,19-17 14,-1 36-14,0-19 13,-17-17 2,-1 36-15,36-19 20,-35-17-20,0 36 14,17-36-14,-18 17 13,1 1-13,0-18 14,-1 17-14,1 1 14,0 0-14,-18-1 13,0 19-13,35-36 14,-35 17-9,18 1-5,-18 0 14,17-1 16,-17 1-30,18 0 14,-18 17 1,0-18-15,18 1 13,-18 0-7,0 17 8,0 0 1,17-17-15,-17 0 14,0-1-14,18 1 13,-18-1-13,0 1 14,0 0-14,0-1 13,0 19-7,0-19 9,0 1-1,0 0-14,0-1 14,0 1 1,0-1-1,0 1-14,0 0 20,0-1-5,0 1-15,0 0 14,0-1 0,0 1 1,0 0-1,0-1 1,-18 1-9,1-18 8,-1 35-14,0 0 14,1-35 1,17 18-15,-18 0 13,18-1-13,-18-17 14,18 18-14,-17-18 13,-1 18-7,-17-1 9,35 1-15,-18 0 13,18-1 2,-53 1-15,53-1 0,-17-17 12,-1 18 3,0-18-15,1 18 20,-1-18-5,0 17-15,1-17 13,-1 0-13,0 18 14,1-18-14,-1 18 14,1-18-14,-1 17 13,0-17-13,1 0 14,-19 18-9,19-18-5,-1 0 14,-17 0-14,0 18 14,17-18-14,-17 0 13,-1 0-13,-17 0 14,0 0-14,18 0 14,0 0-14,0 0 20,17 0-20,-17 0 13,-1 0-13,19 17 14,-1-17-14,-17 0 14,17 0 0,1 0-14,-1 18 14,-17-18-14,17 0 13,0 0-7,1 0-6,-18 0 14,-1 0 0,19 0 1,-1 0-15,0 0 14,1 0-14,-1 17 13,0-17-13,1 0 20,-1 0-20,-17 0 14,0 0-14,17 0 14,-17 0-14,17 0 13,-35 0-13,18 18 14,0-18-14,17 0 13,0 0-13,-17 0 14,17 0-8,1 0-6,-19 0 13,19 0-13,-1 0 14,1 0-14,-19 0 14,19 0-14,-1 0 13,0 0-13,1 0 14,-1 0-14,0 0 20,1 0-20,-1 0 14,0 0 0,1 0-14,-1 0 14,1 0-14,-1 0 13,0 18-13,1-18 14,-1 0 1,0 17-10,1-17-5,-1 18 14,0-18-14,18 18 13,-35-18-13,18 0 14,-1 35-14,-17-35 14,17 18-14,0-18 13,1 35-13,-19-35 14,19 18-9,-1-18-5,1 17 14,-1-17 1,0 18-15,1-18 13,17 17-13,-18 1 14,0-18-14,1 0 14,-1 0 0,0 18-8,1-18-6,-1 17 13,0-17 2,-17 0 15,18 0-15,-1 0 122</inkml:trace>
    </iact:actionData>
  </iact:action>
  <iact:action type="add" startTime="82856">
    <iact:property name="dataType"/>
    <iact:actionData xml:id="d8">
      <inkml:trace xmlns:inkml="http://www.w3.org/2003/InkML" xml:id="stk8" contextRef="#ctx0" brushRef="#br0">11007 16492 0,'-18'0'153,"0"0"-137,1 0-15,-1 0 13,0 0 2,1 0-15,-1 0 14,1 0-14,-19 0 36,19 0-36,-1 0 13,0-17-13,1 17 14,-1 0-14,-35-18 13,18 0-13,0 18 14,17-17-14,-17-18 14,-1 35-14,19-18 13,-18 0-7,35 1-6,-36-1 13,19-17-13,-1 35 14,0-36-14,1 19 14,-1-1-14,0 18 13,18-35-13,-17 35 14,17-18-14,-18 18 20,-17-35-20,35 17 14,-18 1 0,1-1-14,17 0 14,-18 18-14,18-17 14,0-1-14,-18 0 13,1 1-13,17-1 14,0 1-9,-18-1-5,0-17 14,18-1-14,-17 36 14,17-35-14,-18 35 13,18-18-13,0 1 14,-18-1-14,18-17 13,0 17 9,-17 1-22,17-1 13,0 0 2,0-17 0,0 17-1,-18 18 1,18-35-15,0 18 20,0-19-20,0 19 14,0-1 0,0 0-14,0 1 14,0-19 0,0 19 1,18-1-15,-18 0 20,17 1-20,-17-1 14,0-17 1,36 35-1,-36-35-14,17 17 0,1 0 13,-18 1 1,35-1-14,-35-17 14,18 35-8,0-35-6,17 35 13,-18-36-13,19 19 14,-1-1-14,-17 0 13,-1 1-13,36-1 14,-53 0-14,53 1 14,-18-1-14,1 18 13,-1-35-7,-17 35-6,35-18 13,-36 1-13,1 17 14,17-18-14,18 18 14,-35-18-14,-1 18 13,36-17 2,-18-1-15,-17 18 0,35 0 19,-18-18-19,18 1 14,-17 17-14,16 0 13,-16 0-13,17-18 14,-18 18-14,0-18 14,18 18-14,18-17 13,-18 17-13,-1-18 20,-16 1-20,-1 17 14,0 0-14,1 0 14,17 0-14,-1 0 13,1 0-13,0 0 14,-17 0-14,34 0 13,-17-18 2,0 18-9,0 0-6,17 0 13,-17 0-13,0 0 14,0 0-14,0 0 14,18-18-14,-18 18 13,-1 0-13,1 0 14,0 0-14,0 0 13,0 0-7,0 0-6,0 0 14,0 0-14,17 0 13,-34 0-13,17 0 14,0 0-14,-18 0 13,0 0-13,18 0 14,-18 0-14,18 0 20,-18 0-20,18 0 14,0 0-14,0 0 13,-17 0-13,16 0 14,1 0-14,18 0 14,-36 0-14,18 0 13,0 0-13,0 0 14,0 0-9,0 0-5,-18 0 14,18 0-14,0 0 14,0 18-14,-18-18 13,18 0-13,0 18 14,0-18-14,-18 0 14,18 17-14,-18-17 20,1 0-20,-1 0 13,0 0-13,0 18 14,-17-18-14,17 35 14,-17-35-14,0 18 13,17-18-13,-17 17 14,34 1-14,-34 17 13,17-35-7,18 36-6,-35-36 14,0 17-14,17 1 13,18 0-13,-36 17 14,19-18-14,-1 1 14,0 0-14,-17 17 13,-1-35-13,1 18 14,17-1-9,-17 1-5,0 0 14,-1-1 0,1 1-14,0-18 14,-1 35 1,1-35-15,-18 18 13,18-18-13,-18 17 14,35-17-8,-35 18-6,17 0 13,-17-1 2,0 1-15,18-18 13,-18 18-13,18-18 14,-18 17 1,0 1-15,0-1 20,17-17-20,-17 18 13,0 17 18,0-17-17,0 0 1,0-1-15,0 1 20,0 0-20,0-1 14,0 1 0,0 0-14,0-1 14,-17 18 1,-1-35-15,18 36 13,-18-19-13,18 1 14,-17 0-9,-1-18-5,18 35 14,-17-35-14,-1 18 14,18-1 0,-18 1-14,1-1 14,-19 19-14,36-19 14,-17 1-14,-1 0 13,-17 17-7,-1-17-6,19-1 13,-18 1-13,-1-1 14,1 1-14,0 0 14,-18-1-14,35 1 13,-17 0-13,0-18 14,-1 0-14,1 17 13,0 1-7,17-18-6,-17 18 14,-18-18-14,18 0 13,-1 17-13,1-17 14,0 0-14,0 18 13,-18-18 2,17 0-15,1 0 14,0 0-9,0 18-5,-18-18 14,0 0-14,17 0 13,1 0-13,-53 17 14,53-17-14,-1 0 14,-17 0-14,1 18 13,16-18-13,-17 0 14,18 0-9,-18 0-5,18 0 14,-18 17-14,18-17 14,-1 18-14,-16-18 13,16 0-13,19 0 14,-36 18-14,17-18 14,-17 0-14,1 0 20,-19 0-20,-17 17 13,17-17-13,18 0 14,-17 0-14,17 0 14,0 0-14,0 0 13,0 0-13,0 0 14,0 0-14,0 0 13,0 0-7,-17 0-6,-1 0 14,1 0-14,-1 0 13,1 0-13,-19 18 14,37-18-14,-1 0 14,0 0-14,0 0 13,18 0-13,-1 0 20,1 0-20,-18 0 14,35 0-14,-34 0 14,34 0-14,-17 18 13,17-18-13,-17 0 14,17 0-14,-17 17 13,17-17 2,-17 0-9,17 0-6,1 0 13,-19 0-13,1 0 14,0 0-14,17 0 13,0 0-13,1 0 14,-1 0-14,1 0 14,-1 0-14,0 0 20,1 0-20,-1 0 13,0 0 2,1 0 0,-1 0-1,0 0 17,1 0-10,-1 0 25,1 0-32</inkml:trace>
    </iact:actionData>
  </iact:action>
  <iact:action type="add" startTime="97672">
    <iact:property name="dataType"/>
    <iact:actionData xml:id="d9">
      <inkml:trace xmlns:inkml="http://www.w3.org/2003/InkML" xml:id="stk9" contextRef="#ctx0" brushRef="#br0">9948 16087 0,'18'0'62,"-18"-18"-24,18 18 78,-1 0-101,1 0-14,0 0 14,-1-18-14,36 18 14,-18 0-14,1 0 13,34 0-7,-17-17-6,18 17 13,-1 0-13,18-18 14,-17 18-14,0-18 14,-1 1-14,-17 17 13,18-18-13,-19 18 14,-16 0-14,-1 0 20,0 0-20,-17 0 14,17 0-14,-17 0 13,0 0-13,-1 0 14,1 0-14,-1 0 14,1 0-14,0 0 13,-1 0-13,19 0 14,-19 0-9,1 0 10,0 0-15,-1 0 14,1 0-14,-1 0 13,1 0-13,0 0 14,-1 0 0,1 0-14,0 0 21,-1 0-21,1 0 13,0 0 2,-1 0-15,1 0 13,-1 0 2,1 0 0,0 0-15,-1 0 13,1 0-7,0 0 9,-1 0-1,1 0-14,0 0 14,-1 0 0,1 0-14,0 0 14,-1 0-14,1 0 14,-1 0-9,1 0 10,0 0-15,35 0 13,-18 0-13,-17 0 14,-1 0-14,36 0 14,-18 0-14,1 18 13,-19-18-13,1 0 14,17 0-9,-17 0-5,-1 0 14,1 0-14,35 0 14,-35 0-14,17 0 13,-17 0-13,17 0 14,0 17-14,-17-17 14,17 0-14,-17 0 13,35 0-7,-18 0-6,0 0 13,0 0-13,1 0 14,17 0-14,-18 0 14,0 0 0,18 0-14,0 0 14,0 0-14,-18 0 13,1 0-7,16 0-6,-34 0 14,17 0-14,1 18 13,17-18-13,-18 0 14,18 0-14,-18 0 13,0 0-13,1 0 14,-1 0-14,18 0 14,-18 0-9,18 0-5,0 0 14,-18 0-14,0 0 14,1 0-14,-1 0 13,0 0-13,18 0 14,-35 0-14,17 0 13,0 18 2,-17-18-9,0 0-6,-1 0 13,19 0-13,-19 0 14,18 0-14,-17 0 13,0 0-13,17 0 14,18 0-14,-35 0 14,-1 0-14,19 0 13,-19 0-7,36 0-6,-18 0 14,18 0-14,-17 0 13,16 0-13,1 0 14,0 0-14,-17 0 13,-1 0-13,0 0 14,0 0-14,-17 0 20,17 0-20,-17 0 14,0 0-14,35 0 13,-1 0-13,-16 0 14,17 17-14,-18-17 14,0 0-14,0 0 13,-17 0-13,17 0 14,-17 0-9,17 0-5,-17 0 14,35 0-14,0 0 14,0 0-14,-18 0 13,36 0-13,-36 0 14,0 0-14,18 0 13,-18 0-13,-17 0 21,17 0-21,-17 0 13,-1 0-13,1 0 14,0 0 1,-1 0-1,1 0 1,0 0-1,-1 0 8,1 0-22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8:01:21.4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18">
    <iact:property name="dataType"/>
    <iact:actionData xml:id="d0">
      <inkml:trace xmlns:inkml="http://www.w3.org/2003/InkML" xml:id="stk0" contextRef="#ctx0" brushRef="#br0">19209 9208 0,'17'17'100,"1"-17"-85,0 0 1,-1 0-15,1 0 14,0 0-14,17 0 20,-17 18-20,17-1 13,0-17-13,0 0 14,18 0 1,-17 0-15,16 0 13,-16 18-13,17-18 14,0 0-14,-1 0 14,19 18-9,0-18-5,-18 0 14,-1 0-14,19 0 13,-18 0-13,0 0 14,0 0-14,0 17 14,0-17-14,-1 0 13,-16 0-13,17 0 14,-18 0-9,18 0-5,0 0 14,-18 0-14,18 0 14,0 0-14,-18 0 13,0 0-13,1 0 14,-1 0-14,0 0 14,1 18-14,-1-18 20,-18 0-20,19 0 13,-1 0-13,-17 0 14,-1 0-14,19 0 14,-19 0 0,19 0-14,-19 0 14,1 18-14,17-18 13,-17 0-7,-1 0-6,1 0 14,0 0-14,-1 0 13,1 0 2,0 0-15,-1 0 13,1 0 2,-1 0-15,1 0 20,0 0-20,-1 0 14,1 0 0,0 0 1,-1 0 0,1 0-1,0 0 1,-1 0 6,1 0 63</inkml:trace>
    </iact:actionData>
  </iact:action>
  <iact:action type="add" startTime="5971">
    <iact:property name="dataType"/>
    <iact:actionData xml:id="d1">
      <inkml:trace xmlns:inkml="http://www.w3.org/2003/InkML" xml:id="stk1" contextRef="#ctx0" brushRef="#br0">3669 9190 0,'18'0'115,"-1"0"-92,1 18-22,17-18 13,18 17 2,0 1-15,0-1 13,17-17-13,1 0 14,35 18-14,-36-18 14,54 0-14,-36 0 13,-17 0-7,17 0-6,-18 0 14,-34 0-14,34 0 13,-17 0-13,0 0 14,18 0-14,-36 0 13,18 0-13,17 0 14,-34 0-14,16 0 14,-16 0-9,17 18-5,-18-18 14,0 0-14,-17 0 13,35 0-13,-36 0 14,19 0 1,17 0-15,-36 0 13,19 0-13,-19 0 14,18 0-9,18 0-5,-17 0 14,-19 0-14,1 0 14,17 0-14,0 0 13,-17 0 2,17 0-15,-17 0 14,0 0-14,-1 0 20,1 0-6,0 0 32,-1 0-31,1 0 6</inkml:trace>
    </iact:actionData>
  </iact:action>
  <iact:action type="add" startTime="123718">
    <iact:property name="dataType"/>
    <iact:actionData xml:id="d2">
      <inkml:trace xmlns:inkml="http://www.w3.org/2003/InkML" xml:id="stk2" contextRef="#ctx0" brushRef="#br1">6332 7902 0,'0'18'69,"0"0"-38,0-1-16,0 1-14,0-1 14,0 1-14,0 17 14,0 1-9,0-19-5,0 19 14,0-1-14,0 0 13,0 0-13,0-17 14,18 17-14,-18 1 14,0-1-14,0 18 13,0-18-13,0 0 14,0 1-9,0-1-5,0 0 14,0 0 1,0 1-15,0-1 13,0 0-13,0-17 14,0 17-14,0 0 14,0 1-14,0-1 13,0 0-7,0-17-6,0 17 13,0 0-13,0 1 14,0-19-14,0 1 14,0 17-14,0 1 13,0-19-13,0 19 14,0-1-14,0 0 13,0-17-7,0-1-6,0 19 14,0-1-14,-18 0 13,18-17-13,-17 17 14,17 0 0,0-17-14,0 0 14,0 17-14,0 18 14,0-18-9,0-17-5,0 17 14,0 0-14,0 18 14,0-17-14,0 16 13,0 1-13,0-17 14,0 17-14,-18 17 13,18-17-13,0 0 14,0 17-8,0-17-6,0 0 13,-18 36-13,18-19 14,0 1-14,0-18 13,0-1 2,0 19-15,0-18 0,0 0 13,0 0 1,0 0-8,0 0-6,0 0 13,0-18-13,0 0 14,0 0-14,0 18 14,0 0-14,0-18 13,0 1-13,0-1 14,0 0-14,0 1 14,0-1-9,0 18-5,0 0 14,0 0-14,0-18 13,0 18-13,0-18 14,0 18-14,0-18 14,0 1-14,0-1 13,0 18 2,18-18-10,-18 36-5,0-19 14,0 1-14,0 0 14,0 0-14,0 0 13,0 0-13,0 18 14,0-18-14,0-1 13,0 1-13,0 0 14,0 0-8,0 0-6,0 0 13,0 0-13,0-18 14,0 1-14,0-1 13,0 0-13,0-17 14,0 17-14,0-17 14,-18 17-14,18-17 20,0 17-20,0 0 13,0 0-13,0 1 14,0-1-14,0 0 14,0-17-14,0-1 13,0 19-13,0-1 14,0-17-14,0 17 14,0-17-9,0 17-5,0-17 14,0-1-14,0 1 13,0 17-13,0 0 14,0-17-14,0 17 14,0-17-14,0 35 13,0-36-13,0 19 20,-17-1-20,-1 0 14,18 18-14,0-18 14,0-17-14,0 17 13,0-17-13,-17 35 14,17-18-14,0 1 14,0-1-14,0-18 13,0 19-7,-18-1-6,18 0 13,0-17-13,0 17 14,0 0-14,0 1 14,0 17-14,0-18 13,-18 18-13,18-18 14,0 18-14,0-18 20,0 18-20,0-17 14,0 16-14,-17 19 13,17-36-13,-18 18 14,18 0-14,0-18 13,0 1-13,0-1 14,-18 18-14,18-18 14,0 36-9,0-36-5,0 0 14,0 18-14,0-18 13,0 1-13,0 34 14,0-34-14,0 16 14,0 1-14,0 0 13,0 18-13,0-36 14,0 36-9,0-36-5,0 18 14,0-18 1,-17 0-15,17-17 13,0 0-13,0 35 14,0-36-14,0 19 14,0-19-14,-18 36 13,18-18-7,0 18-6,0 0 13,0-18-13,0 1 14,-18-19-14,18 19 14,0-19-14,0 1 13,0 17-13,0-17 14,0 0-14,0-1 13,0 18-7,0 1-6,0-1 14,0 0 0,0-17 1,0 17 0,0-17 15,18-18 107,0 17-91,-1-17-25,-17 18-21,36 0 14,-19-18 0,1 17 1,0 1-15,-1-18 13,1 0-13,-1 18 14,1-18-14,0 17 14,-1-17-9,19 18-5,-1-18 14,-17 18-14,17-1 13,0-17 2,0 18-15,1-1 14,-1-17-14,0 18 0,1-18 12,16 18 3,-16-1-10,17 1-5,0 0 14,-1-1-14,1-17 14,18 18-14,17 0 13,-17-18-13,-18 17 14,0-17-14,17 0 14,-17 0-14,0 0 13,0 0-7,0 0-6,-18 18 13,18-18-13,17 0 14,-17 0-14,36 0 14,-1 18-14,0-18 13,-17 0-13,34 0 14,-34 17-14,-18-17 20,17 0-20,-34 0 14,17 0-14,-36 0 13,19 0-13,16 0 14,-34 0-14,0 0 13,-1 0-13,19 0 14,-19 0-14,1 0 14,0 0-9,-1 0-5,1 0 14,17 0-14,-17 0 13,17 0 2,-17 0 0,-1 0-15,1-17 13,0 17-13,-1-18 20,1 18-20,-1 0 14,1 0-14,17 0 14,18-18-14,-35 18 13,17-17-13,1 17 14,16 0-14,-16 0 14,17-18-14,-18 0 13,0 18-7,0-17-6,1 17 13,17-18-13,-18-17 14,-17 35-14,17-18 14,0 0-14,18 1 13,-18-1-13,1 1 14,-1-1-14,0 0 14,-17 1-9,-1 17 10,19-18-15,-19 0 13,19 1-13,-19 17 14,-17-18 1,18 18-15,-18-18 13,18 18-13,-1-17 20,1 17-20,-18-18 14,17 18-14,1-17 14,0-1 0,-1 18 1,1 0 0,-18-18 6,18 18 78,-18-17-22,0-1-40,0-17-37,0-1 0,0 19 13,0-18-13,0-1 13,0 1 2,0-18-15,0 18 13,0-1-13,0 1 14,0 0-8,0 0-6,0 17 13,-18-35-13,18-17 14,0-19-14,0 36 14,0-17-14,0 17 13,0 0-13,-18-18 14,18 36-14,0-18 13,-17 0-7,17 0-6,0 1 14,0 16-14,0-17 13,0 36-13,0-19 14,-18 1-14,18-18 13,0 36-13,0-19 14,-18 19 1,18-19-10,0 19-5,-17-19 14,-1 19-14,18-18 13,0-1-13,0 19 14,-17-19-14,-1 1 14,18 0-14,0 0 13,-18-1-13,18-17 14,-17 18-9,-1-18-5,18 0 14,0 18-14,0 17 14,-18-17-14,1-18 13,17 18-13,0 17 14,-18 1-14,18-19 14,0 1-14,0 17 20,0 1-20,-18 17 13,18-36-13,0 19 14,0-1 1,0 1-1,0-1-14,0 0 14,0-17 1,0 17-10,0-17 10,0 0-1,0 17-14,0-17 14,0 17-14,0-17 14,0 0-14,0-1 13,0 19-13,0-1 14,0-17-9,0 0 10,0 17-15,0 0 14,0-17-14,0 17 13,18 1-13,-18-19 14,0 19-14,0-1 13,0-17-13,0 17 21,18 1-21,-18-1 13,0 0-13,0 1 14,17-19 0,1 19-14,-18-18 0,0 17 13,18 0-13,-18-17 14,17 35-14,-17-18 20,18-17-20,-18 17 13,18 1-13,-18-1 14,17 0-14,1-17 14,-18 18-14,17-19 13,1 1-13,-18 17 14,18 1-14,-1-1 14,-17 0-9,0 1 10,36-1-1,-36-17-14,0 17 14,17 18-14,1-17 14,0-1-14,-1 18 13,-17-18-13,18 18 20,-18-17-20,17-1 14,1 0 1,0 18-15,-1-17 13,1-1-13,0 1 14,-1 17 1,1 0 6,0 0-21,-1-18 13,1 18 2,0 0-15,-1 0 14,1 0-14,-1 0 13,1 0-13,0 0 14,-1 0-14,1 0 20,0 0-20,-1 0 14,1 0 0,0 0 1,-18 18 0,17-18-15,1 0 13,-1 0-13,-17 17 14,36-17-9,-19 0 10,-17 35-15,18-35 14,0 0-14,-1 18 13,1-18-13,0 35 14,-1-35-14,1 18 13,-18 0-13,17-1 14,-17 1-8,18-18 8,0 35-14,-18-17 14,0-1 0,17 1-14,-17 0 14,36-1 1,-36 1-15,17 17 0,-17 1 19,0-19-19,36 18 14,-36-17-14,0 17 13,17 1-13,-17-19 14,0 36-14,36-17 13,-36 16-13,0-16 14,17 17-14,1-18 14,-18 18-9,0 0-5,0 0 14,0 0-14,17-18 13,-17 18-13,0 0 14,0 0-14,0-18 14,0 18-14,0 17 13,18-17-13,0 0 20,-18 0-20,0 18 14,17-18-14,-17-1 14,0 1-14,0 0 13,0 0-13,0-17 14,0 16-14,18 1 14,-18 0-14,0 0 13,0 0-7,0 0-6,18 0 13,-18 0-13,17-18 14,-17 18-14,0-35 14,0 35-14,0 0 13,0-18-13,0 0 14,0 0-14,0 1 20,0-1-20,0 0 14,0 0-14,0 1 13,0-19-13,0 1 14,0 35-14,0-35 13,0-1-13,0 18 14,0 1-14,0 17 14,0-18-9,0-17-5,0 17 14,0 0-14,0 0 13,0 1-13,0-19 14,0 19-14,0-19 14,0 19-14,0-1 13,0-18-13,0 19 20,0-1-20,0-17 14,0 17 1,0-17-1,0-1 1,0 18 0,18-35-1,-18 18-8,0 0 8,0-1-14,18 1 30,-18 0-30,17-18 13,-17 35-13,18-35 14,-18 18 1,17-1 6,-17 1-21,18 0 29,0-18-14,-18 17-15,17 1 13,1-18-13,0 17 14,17-17-9,0 18-5,-17-18 14,-1 18-14,1-18 14,35 17-14,-35 1 13,17 0-13,18-1 14,0 1-14,0 0 14,0-1-14,0 1 13,-1-1-7,54 1-6,-35-18 13,17 18 2,0-18-15,-17 0 14,-1 17-14,-17-17 13,18 0-13,-18 0 14,17 0-14,-17 0 13,-18 0-7,18 0-6,0 0 14,0 0-14,0 0 13,0 0-13,-18-17 14,36 17-14,-36 0 13,18 0-13,0 0 14,0 0-14,17 0 14,-17 0-9,18 0-5,0 0 14,-1 0-14,-17 0 13,18 0-13,-19 0 14,1 0 1,-17 0-15,34 0 13,-35 0-13,18 0 14,-35 0-9,0 0-5,17 0 14,-17-18 1,-1 0-1,1 18 17,-18-17-10,18 17-7,-1 0 1,-17-18 0,18 18-15,-18-17 29,0-1-29,35 0 20,-35 1-5,18-1-15,-1-17 13,1 17-13,-18 0 14,18 1-14,-1-1 14,-17-17-14,18 17 13,0 18-13,-18-35 14,0 17-9,0 1-5,17-1 14,1-17 1,-18 17-15,0 0 13,0 1-13,0-36 14,0 35-14,0-17 14,0 0-14,0-1 20,0-16-20,0-1 13,0-18-13,0 18 14,0-17-14,0 17 14,0 0-14,0 0 13,0 0-13,0 0 14,0 0-14,0 0 13,0 18-7,-18-18-6,18 18 14,0-1-14,-17 19 13,17-18-13,0 17 14,0 0-14,0 1 13,0-1-13,0 0 14,0 1-14,0-1 20,0 0-20,0-17 14,0 0-14,0 0 13,0 17-13,0-35 14,0 18-14,0-1 14,0 1-14,0 0 13,0 17-13,0-17 14,0 17-9,0-35-5,0 36 14,0-1-14,0-17 14,0 0-14,0 17 13,0-17-13,0-1 14,0 19-14,0-19 14,0 19-14,0-1 20,0-17-20,0 17 13,0-17 2,0 17-15,0 1 14,0-19-14,0-16 13,0 16-13,0 1 14,17 0-14,1 17 13,-18-35-7,0 0-6,17 18 14,-17-18-14,0 18 13,18-1-13,0 1 14,-18 0-14,0 0 14,17-1-14,1 19 13,-18-19-13,18 1 20,-18 18-5,17-1-15,-17-17 14,0-1-14,36 19 13,-36-1-13,0-17 14,17 17-14,1 1 13,-18-1-13,0 0 14,35-35-8,-17 36-6,-18-1 13,0-17-13,17 17 14,1-17-14,-18 17 14,18 1-14,-18-1 13,17 0-13,1 1 29,-18-1-24,0 0 26,18 18-17,-18-17-14,17-1 14,-17 0-14,36 18 14,-36-17-14,0-1 13,17 18-7,-17-17 8,18 17-14,-1-18 14,1 18 1,-18-18-15,35 18 13,-17-17 2,0 17-15,-1 0 13,19 0-7,-1 0-6,-18-18 14,1 18-14,17 0 13,-35-18-13,18 18 14,17 0 0,-17 0 1,0 0-15,-1 0 14,1 0-9,-1 0 10,1 0-15,0 0 14,-1 0 0,1 0 1,0 0-15,-18 18 13,17 0 2,1-1-9,-18 1 8,18-18 1,-1 18-1,-17-1 1,18 1-15,0 17 14,-18-17 0,17-1-8,-17 1-6,0 0 13,18-1-13,-18 1 14,0 0-14,17-1 14,-17 1-14,18-1 13,-18 1-13,0 0 14,18-1-14,-18 19 14,17-1-9,-17-17-5,0-1 14,0 36-14,0-35 13,18-1-13,-18 19 14,0-1-14,0-17 14,18 17-14,-18 0 13,0 0-13,0 1 20,0-1-20,0 0 14,17 1-14,1-1 14,-18 18-14,0-18 13,0 0-13,0 36 14,0-18-14,18 0 13,-18 0-13,0 17 14,0-17-8,0 0-6,0 0 13,0-18-13,0 0 14,17 18-14,-17-17 13,0 17-13,0 0 14,0-18-14,0 0 14,18 36-14,-18-18 20,0-18-20,0 18 13,0 0-13,0 17 14,0-35-14,0 18 14,0 0-14,0 0 13,0-17-13,0 16 14,0 1-14,0 0 14,0-17-9,0 16-5,0-34 14,0 35-14,0-18 13,0 1-13,0-1 14,0 18-14,0-18 14,0 18-14,0 0 13,17-18-13,-17 0 20,0 1-20,0-19 14,0 19-14,0 17 14,0-18-14,0 0 13,0-17-13,0 17 14,0 0-14,0-17 13,18 17-13,-18-17 14,0 17-8,0-17-6,18-1 13,-18 19-13,0-19 14,0 1-14,0 17 13,0-17 2,17 17-15,1-35 14,-18 18-14,0-1 20,18 1-5,-18 0-1,0-1 1,0 1-1,17-18 1,-17 18 0,0-1-10,18-17 10,-18 18 0,18-18-15,-1 18 13,1-1 2,-1-17-1,1 18 8,0-18-22,-1 17 13,19 1 2,-1 0-1,-17-1-14,-1-17 14,19 18-14,16 0 14,-34-18-14,35 0 13,-18 17-7,18 1-6,0 0 13,35-1-13,-17 1 14,-1-18-14,19 0 14,-19 0-14,1 0 13,-18 0-13,-18 0 14,18 0-14,-18 0 14,0 0-9,18 0-5,0 0 14,0 0-14,18 0 13,-18 0-13,0 0 14,-1-18-14,-16 18 14,17 0 0,0 0-14,-1 0 14,-16 0-9,17 0-5,17 0 14,-17 0-14,18 0 14,-1-17-14,1 17 13,-1 0-13,36-18 14,18 18-14,-19 0 13,19 0-13,-1 0 14,-34 0-8,16-18-6,-34 1 13,0 17-13,-36 0 14,18-18-14,-53 0 13,17 18-13,19 0 14,-1-17 1,-17 17-1,17-18-8,-17 18-6,17 0 14,18-18-14,17 1 13,18-1-13,-35 1 14,18 17-14,-53-18 13,34 0-13,-16 18 14,-19 0 1,1 0-10,0-17-5,-1 17 14,1-18-14,0 18 13,17-18-13,0 1 14,0-19 1,-35 19-1,18 17-14,-18-18 20,18 18-20,-18-17 14,0-1-14,0 0 14,17 1 0,1-1-14,-18 0 14,0 1-14,0-1 14,0 0-14,0-17 13,0 0-7,0 17 8,0 1-14,0-19 14,18-17-14,-18 18 14,0 17-14,0-34 13,0-1-13,0 0 14,0-18-14,0 18 20,0-17-20,0-1 14,0 1-14,0-36 13,0 53-13,0-18 14,0 18-14,0 0 13,0 1-13,0 16 14,0-17-14,0 18 14,0-18-9,17 0-5,-17 18 14,0 0-14,0-18 13,0 17-13,0 1 14,0 18-14,0-19 14,0 1-14,0 17 13,0 1-13,0-1 20,0 0-20,0 1 14,0-1-14,0-17 14,0 0 0,0 17-14,0 0 14,0 1-14,0-19 14,0 1-14,0 0 13,0 17-7,0-17-6,0 17 13,0-17-13,0 17 14,0-17-14,0 17 14,-17 1-14,17-18 13,0-1 2,0 19-15,0-1 20,-18 0-20,18 1 14,0-19-14,0 1 13,0 18-13,0-1 14,-18-17-14,18-1 13,0 19-13,0-19 14,0 1-14,0 17 14,0-17-9,0 0-5,-17 0 14,17 17-14,0 0 14,0-17-14,0 17 13,0-17 2,0 18-15,0-1 13,-18-17-13,18-1 14,0 19-8,0-19-6,0 19 13,0-18-13,0-18 14,0 0-14,0 17 13,0 1 2,0 0-15,0-18 14,0 18-14,0-1 13,0 1-7,0-18-6,0 36 13,-18-36 2,18 35-15,-17 0 14,17-17-14,0 0 13,0-18-13,0 18 14,-18-1-14,18-17 13,0 18-7,-17-18-6,17 18 14,0 0-14,-18-18 13,18 35-13,0 0 14,0-17 0,0 0-14,0 0 14,0 17-14,0-17 14,0-1-9,0 19-5,-18-1 14,18 1-14,0-19 14,0 19-14,0-1 13,-17-17-13,17-1 14,0 1 0,0 17 1,0-17-9,0 18-6,0-19 13,-18 36-13,18-35 14,0 17-14,0-17 13,-18 0-13,18 0 14,0 17 1,0-17-15,0-18 13,0 17-7,0 1-6,0 18 13,-17-19-13,17 1 14,-18 0-14,18-1 14,0 1-14,0 0 13,-18 0-13,1 17 14,17 0-14,0-17 14,0 17-9,0 1-5,0-1 14,0-17-14,-18 17 13,0 1-13,18-19 14,0 1-14,0 17 14,-17 1-14,17-19 13,0 19-13,-18-1 20,18-35-20,0 36 14,0-19-14,0 19 14,0-19-14,-17 1 13,17 17-13,0 1 14,-18-18-14,18 17 14,-18 0-14,18-17 13,0 17-7,-17-17-6,17 0 13,-18-18-13,18 18 14,0 17-14,0-17 14,0-1-14,-18 1 13,18 18-13,0-19 14,-17 1-14,17 0 20,0-1-20,-18 19 14,0-19-14,18-16 13,0 34-13,0 0 14,0 1 1,0-1-1,0 0-14,-17 1 20,17-1-20,-18 0 14,18 1-14,0-18 14,0 17-14,0 0 13,0-17-13,-17 35 14,17-18-14,-18-17 13,18 17-13,0 1 21,0-1-21,-18-17 13,18 17-13,-17-17 14,17 0-14,0-1 13,0 19-13,-18-19 14,18 1-14,0 18 14,0-19-14,0 19 13,0-19-7,0 1-6,-18 0 14,18 17-14,0-17 13,0 0-13,0-1 14,0 19-14,-17-1 13,17-17-13,0 17 14,0 1-14,-18-1 14,18-35-9,-18 35-5,18-35 14,0 18-14,0-18 13,-17 18 2,-1 0-15,18 17 14,0-17-14,0-1 13,0 19-13,0-1 14,-17-17-8,17 0-6,-18 17 13,18-17-13,0-1 14,0 1-14,-18 0 13,18-18-13,0 18 14,0-1-14,-17-17 14,17 1-14,0-1 13,-18 17-7,18-17-6,0 18 13,0 18-13,0-19 14,0 19-14,0-1 14,0 0 0,0 1-14,-18-1 14,18 0 0,0 1-8,0-1 9,0-17-15,0 0 13,0 17-13,0-17 14,-17-1-14,17 19 14,0-1-14,0-17 13,0 17-13,0-17 20,0 17-20,0 1 14,0-1-14,-18 18 415,18 18-400,-18-18-15,1 17 13,-1 1 2,0-18 22,18 18-23,-17-1-14,-1-17 14,18 18-14,0 17 13,-17-35-13,17 18 14,0-1-14,-18 1 14,0-18-9,18 18-5,0-1 14,-17 19 1,17-19-1,0 1 1,-18 0 21,18-1-21,0 1 0,0-36 153</inkml:trace>
    </iact:actionData>
  </iact:action>
  <iact:action type="add" startTime="138301">
    <iact:property name="dataType"/>
    <iact:actionData xml:id="d3">
      <inkml:trace xmlns:inkml="http://www.w3.org/2003/InkML" xml:id="stk3" contextRef="#ctx0" brushRef="#br1">19226 7638 0,'0'17'53,"0"1"-37,18-18-1,17 35-14,-17-17 20,17-1-20,1 1 14,-1 17-14,-18-17 14,1 0-14,0 17 13,17-17-13,-17-1 14,17 1-14,-35 17 13,35-17-13,-35-1 14,18-17-8,-1 18-6,-17 0 29,18-18 1,-18 17 23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8:04:26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3985">
    <iact:property name="dataType"/>
    <iact:actionData xml:id="d0">
      <inkml:trace xmlns:inkml="http://www.w3.org/2003/InkML" xml:id="stk0" contextRef="#ctx0" brushRef="#br0">8502 7338 0,'0'17'1,"0"1"44,-18-18-29,1 0 15,-1 0-24,0 18 8,1-18 1,-1 0-15,-17 17 14,17 1-14,-17-18 13,-18 0-13,35 18 14,1-1-14,-1-17 14,0 0-9,1 0-5,-1 18 14,1-18 0,-19 0 17,19 0-17,-1 0 1,0 0 6,1 0 9,17-18-15,0 1 15,-18 17-24,0-18-6,18 0 13,0 1 18,-17-1-17,17 0-14,0 1 14,0-1-14,0 1 20,0-19-20,0 19 14,17-1-14,-17 0 13,0-17-13,0 17 14,0 1-14,18-19 13,-18 19 2,0-1-15,18 1 14,-18-1 7,0 0-6,17 1-1,-17-1 1,18 18-1,-18-18-14,0 1 21,18-1-7,-1 0 1,1 1-1,17-1 1,-35 1 0,18 17-15,-1-18 13,1 18-7,0-18-6,-1 1 14,1 17-14,0 0 13,-1 0 2,1 0-1,0 0 1,17 0 6,-18 0-21,19 0 14,-19 0 0,19 0 1,-19 0 0,1 0-1,0 0 1,-1 17 6,1-17 9,-18 18-30,18 0 14,-18-1 1,17-17-15,-17 18 20,18-1-20,-18 19 29,0-19-14,0 1-15,17 0 13,-17-1-13,0 19 14,0-19 7,0 1-6,0-1-1,0 1-14,0 0 30,0 17 0,-17-17-9,17-1 9,-18 1-15,18 0-1,-17-18 1,17 17-9,0 1 71</inkml:trace>
    </iact:actionData>
  </iact:action>
  <iact:action type="add" startTime="37520">
    <iact:property name="dataType"/>
    <iact:actionData xml:id="d1">
      <inkml:trace xmlns:inkml="http://www.w3.org/2003/InkML" xml:id="stk1" contextRef="#ctx0" brushRef="#br0">20602 7514 0,'0'-17'1,"-17"17"13,-1 0 2,18-18-1,-18 18 8,18-18-22,-17 18 13,-1 0 2,0-17-1,1-1 1,17 0-15,-18 18 14,0 0-14,18-17 13,-17 17-7,-1-18-6,1 18 13,17-18 2,-18 1 0,-17 17-1,35-18 1,-18 18-15,0-35 14,1 17-9,17 1 10,0-19-15,-18 19 13,0-1-13,18 0 14,-17 1-14,17-1 14,-18-17-14,18 17 13,0-17-13,-17 0 14,17 17-9,0-17-5,0 17 14,0-17-14,0 17 14,-18 1 0,18-19-14,0 19 14,0-1 0,18 0 23,-18 1-22,17-1 0,1 18-15,-18-18 13,17 18 2,1-17-1,0 17-8,-1-18 9,1 18-15,0-17 13,-1 17 2,1 0-1,0 0 1,-1 0 0,1 0-10,-1 0 10,1 0-15,0 0 13,17 0-13,0 0 14,1 0-14,-1 0 14,-17 0-14,17 0 13,-18 0 2,1 0-10,0 0-5,-1 0 14,-17 17 1,36-17-1,-19 0-14,-17 18 14,18-18 1,-18 17-1,18-17-8,-18 18-6,17 0 13,-17-1 2,35 19 0,-35-19-15,18-17 13,-18 18-13,0 0 14,18-1-14,-1-17 13,-17 35-7,18-35-6,-18 18 14,0 0-14,0-1 13,18 1-13,-1 0 14,-17 17-14,0 18 14,18-36-14,0 19 13,-18-1 8,0-17-21,0-1 14,0 19-14,0-1 14,0-17-14,0-1 13,0 1-13,0-1 14,0 1 0,0 0-14,0-1 21,0 1-7,0 0 17,0-1-17,0 1 1,-18 0-15,18-1 20,0 1-20,0-1 13,-18-17-13,1 36 14,17-19 1,-18-17-1,18 18-14,-18-18 36</inkml:trace>
    </iact:actionData>
  </iact:action>
  <iact:action type="add" startTime="66249">
    <iact:property name="dataType"/>
    <iact:actionData xml:id="d2">
      <inkml:trace xmlns:inkml="http://www.w3.org/2003/InkML" xml:id="stk2" contextRef="#ctx0" brushRef="#br0">5151 12453 0,'0'-18'100,"0"1"-85,-18-1-14,18 1 14,-18-36-8,18 17-6,-17 1 13,17 0-13,-18-1 14,18-16-14,-18-1 14,18 17-14,-17 19 13,17-19-13,-18 1 14,0 18 0,18-1-8,0 0 40,0 1-16,-17-1-9,17 0-6,0 1 15,0-1-15,0 0-1,0 1 1,0-1 37,17 18 1,1 0-39,0 0 1,17 0 0,-17 0-15,17 0 13,-17 0-13,34 0 14,-16 0-14,-1 0 13,0 18-7,1-1-6,17-17 14,-1 18-14,1 0 13,18-1-13,-1-17 14,1 0 1,17 0-15,36 0 13,17 0-13,-18 0 14,1-17-9,-36 17-5,-35 0 14,17 0-14,-17-18 14,0 18-14,-35 0 13,35 0-13,-18 0 14,18 0-14,35 0 13,-17 0-13,52 0 14,1-18-8,-18 18-6,52-17 13,-52 17-13,18 0 14,-19 0-14,-34 0 13,-18 0-13,17 0 14,-34 0-14,-1 0 14,18 0 0,-18-18-8,36 18-6,-18 0 13,17-17-13,-17 17 14,18-18-14,17-17 14,-35 35-14,35 0 13,18 0-13,-36-18 14,-17 18-14,18-18 14,-36 18-9,18 0-5,-35 0 14,-1 0-14,1 0 13,0 0-13,-1 0 14,1 0-14,17 0 14,0 0 0,1 0-14,-1 0 20,18 0-20,0 0 14,0 0-14,0 0 14,-18 0-14,0 0 13,0 0-13,-17 18 14,0-18-14,-1 0 14,1 0-14,17 18 13,-17-18-7,0 0-6,-1 0 13,1 0 2,0 0-15,-18 17 14,17-17 0,-17 18 39,18 0-39,-1-18 1,-17 35-15,18-18 14,-18 1 0,0 0-14,0-1 14,0 1-9,0 0 10,0-1 0,0 19-1,0-19 1,0 18-15,0-17 13,0 0-13,0 17 14,0-17-8,-18-1-6,18 19 13,-35-19-13,35 1 14,0 17 0,-17-17-14,17-1 14,-18 1-14,18 0 14,0-1-14,-18 1 20,1-18-5,-1 0 15,0 0 0,1 0-9,-1 0-21,0 0 14,-17 0 0,17 0 1,-34 0 0,16 0-15,-17 0 13,18 0-13,-18 0 14,0 0-9,0 0-5,0 0 14,1 0-14,-19 0 14,18 0-14,0 0 13,0 0-13,0 0 14,0 0-14,18 0 14,0 0-14,17 0 13,-17 0-7,0 0-6,17 0 13,0 0-13,-17 0 14,17 18-14,-17-18 14,18 0 0,-36 0-14,35 0 0,-35 0 13,35 0 1,-17 0-8,17 0-6,-34 0 14,34 0-14,0 0 13,1 0-13,-19 0 14,19 0-14,-19 0 13,19 0-13,-1 0 14,1 0-14,-19 0 14,1 0-9,0 0-5,17 0 14,-17 0-14,-18 0 13,18 0-13,-18 17 14,0-17-14,0 0 14,18 18-14,-18-18 13,0 0-13,17 0 20,1 0-20,-18 0 14,0 0-14,36 0 14,-36 0-14,0 0 13,35 0-13,-35 0 14,18 0-14,0 0 14,-18 0-14,0 0 13,18 0-7,-1 0-6,-17 0 13,1 0-13,34 0 14,0 0-14,1 0 14,-19 0-14,19 0 13,-1 0-13,0 0 14,1 0-14,-1 0 20,1 0-20,-19 0 14,19 0-14,-19 0 13,1 0-13,0 0 14,-1 0-14,19 18 14,-18-18-14,17 0 13,0 0-13,1 0 14,-19 0-9,1 17-5,17-17 14,1 0-14,-18 0 14,-1 0-14,1 0 13,17 0-13,-17 0 14,0 0-14,17 0 13,-17 0-13,0 0 21,-1 0-21,1 0 13,0 0-13,-18 0 14,35 0-14,-17 0 13,0 0-13,-1 0 14,19 0-14,-1 0 14,0 0-14,-17 0 13,18 0-7,-19 0 9,1 0-1,17 0 1,-17 0-1,17 0-14,1 0 14,-1 0 1,1 0-10,-1 0 10,-17 0-1,17 0-14,-17 0 14,17 0 1,0 0-15,1 0 13,-19 0-13,19 0 14,-1 0-9,-17 0 10,17 0 0,1 0-1</inkml:trace>
    </iact:actionData>
  </iact:action>
  <iact:action type="add" startTime="70073">
    <iact:property name="dataType"/>
    <iact:actionData xml:id="d3">
      <inkml:trace xmlns:inkml="http://www.w3.org/2003/InkML" xml:id="stk3" contextRef="#ctx0" brushRef="#br0">4639 12647 0,'-18'0'15,"1"0"7,-1 0 10,-17 0-17,17 0 1,-17 0 6,-18 0-6,0 0-15,0 0 13,-17 0-13,-19 0 14,19 0-14,-1 0 13,18-18-13,0 18 14,1-17-14,34 17 14,0-18-9,1 18-5,-1 0 14,0 0-14,1 0 13,17-17-13,-18 17 14,-17-18 1,35 0-15,-18 1 13,1-19 2,-1 36-9,18-35 8,-35 0-14,35 0 14,-18 17-14,-17-17 13,35-18-13,0 17 14,-18 1-14,0 0 14,1 0-14,17-18 13,0 0-7,-18 17-6,18 1 13,-17 0-13,17 0 14,0-1-14,0 1 14,0-18-14,0 18 13,0 17-13,0 1 14,0-19-14,17 19 14,-17-1-9,18 0-5,-18-17 14,17 17-14,1-17 13,0 18-13,-1-1 14,1 0 1,17 1-15,-17-1 13,0 0-13,34 1 14,-16-1-9,-1 0-5,18 18 14,0-35-14,17 0 14,-17 35-14,0-18 13,-17 1-13,-1-1 14,0 18-14,0 0 13,-17 0-13,0 0 14,17 0-8,-17 0-6,-1 0 13,18 0-13,1 0 14,-1 0-14,-17 0 13,-1 18-13,36-1 14,-35 1 1,17 0-15,0-18 13,-17 17-7,17 1-6,1-1 14,-19 1-14,1 0 13,35-1-13,-36 19 14,1-19-14,17 1 13,-17 17-13,17 0 14,-17-17-14,17 17 14,-35-17-9,18 17-5,-1 1 14,19-1 0,-36 0-14,17 0 14,1-17-14,-18 17 14,18 1 0,-1-1-14,-17-17 14,18 34-9,-18-34-5,18-18 14,-18 18-14,0-1 14,0 1-14,0 0 13,17-18 2,-17 17 0,0 1-1,0 0-8,0 17 9,0-18-1,0 1-14,0 0 14,0-1-14,0 1 13,0 0-13,0 17 14,-17-17-14,-1-1 20,18 19-20,-35-36 14,35 52-14,-18-34 13,0 0-13,18 17 14,-17-35-14,-1 18 14,0 17-14,1-17 13,-1-1 2,1 1-10,-1-18 10,18 17-15,-18-17 14,1 18-14,-1 0 13,0-1-13,-17 1 14,17-18 0,1 18-14,-1-1 21,-17 1-7,17-18-14,1 0 14,-1 18-14,0-1 13,1-17-13,-1 0 14,0 18-14,1-1 14,-19-17 0,19 18-8,-1-18-6,1 0 14,-19 0 0,19 0 16,-1 0-30,0 0 14,1 0 23,-19 0-7,19 0 38</inkml:trace>
    </iact:actionData>
  </iact:action>
  <iact:action type="add" startTime="75897">
    <iact:property name="dataType"/>
    <iact:actionData xml:id="d4">
      <inkml:trace xmlns:inkml="http://www.w3.org/2003/InkML" xml:id="stk4" contextRef="#ctx0" brushRef="#br0">17321 12541 0,'-17'0'106,"-1"0"-74,0 0-31,1 0 29,-1 0-15,-17 0 1,17 0-9,1 0-6,-19 18 13,1-18-13,17 0 14,1 0-14,-36 0 14,18 0-14,-1 0 13,19 0-13,-19 0 14,19 0-14,-18 0 13,-1 0-7,19 0-6,-1 0 13,0 0-13,1 0 14,-1 0-14,0 0 14,1 0 0,-1 0 1,0 0 0,18-18-10,-17 18-5,-1 0 29,18-17-29,-35 17 14,35-18 1,-18 18-1,1-18 7,-1 18-6,18-17-15,-18 17 14,1-18 16,-1 18-15,18-18 21,-18 18-36,18-17 30,-17-1-30,-1 18 29,18-17 471,0-1-478,18 18-8,-18-18 1,0 1 15,0-1-15,0 0-15,0 1 20,0-1-20,0-17 14,0 17-14,0-17 13,0 17-13,0 1 14,0-19-14,0 19 14,0-19-14,0 19 13,0-1-13,0 0 14,0 1-9,17 17 10,-17-18 0,0 1-1,0-1 1,18 18-15,0-18 13,-18 1 2,17-1-9,1 0 8,0 1 16,-1 17-30,-17-18 14,18 0 1,0 18-1,-1 0-8,-17-17 9,18 17-15,-1 0 29,19-18-15,-36 1 1,17 17-15,1 0 20,-18-18-20,18 18 14,-1 0 101,-17-18-69,18 18-46,0 0 35,-1-17-20,1 17 0,0-18-1,-1 18-14,18-18 14,-17 18 1,-18-17-10,18 17 41</inkml:trace>
    </iact:actionData>
  </iact:action>
  <iact:action type="add" startTime="79073">
    <iact:property name="dataType"/>
    <iact:actionData xml:id="d5">
      <inkml:trace xmlns:inkml="http://www.w3.org/2003/InkML" xml:id="stk5" contextRef="#ctx0" brushRef="#br0">16880 11624 0,'18'0'31,"0"0"-25,-18-18 10,17 18 0,19 0-15,-19 0 13,1 0 2,0-17-15,17 17 13,-18 0-13,1-18 14,0 18-8,17 0-6,-17 0 13,-1 0-13,19 0 14,-19 0-14,1 0 13,-1 0 2,1 0-15,0 0 36,-1 0-21,1 18-1,0-1 16,-1 1-15,1-18 0,0 18-10,-18-1 10,17 1-1,-17 0 1,0-1-15,18-17 14,-18 18-14,0 0 13,18-1 8,-1-17-21,-17 35 14,0-17 1,18 0-1,-18-1-14,0 1 14,17 0 1,-17-1-15,18 1 13,-18 0-7,0-1-6,0 1 13,18-1-13,-18 1 14,0 0-14,0-1 14,17 19-14,-17-19 13,18 1 2,-18 0-15,0-1 13,0 18 9,0-17-8,0 0-14,0-1 14,0 1 1,0 17-1,0-17 1,-18-18-10,18 18-5,0-1 14,-17 1-14,17 0 14,0-1-14,0 1 13,-18-18-13,0 0 14,18 17 0,-17-17 23,-1 0-22,1 0-1,-1 0-14,0 0 30,18 18-9,-17-18-21,17 18 14,-18-18-14,0 0 13,1 0 18,-1 0 68</inkml:trace>
    </iact:actionData>
  </iact:action>
  <iact:action type="add" startTime="84817">
    <iact:property name="dataType"/>
    <iact:actionData xml:id="d6">
      <inkml:trace xmlns:inkml="http://www.w3.org/2003/InkML" xml:id="stk6" contextRef="#ctx0" brushRef="#br0">16528 12559 0,'0'-18'22,"-18"18"9,0-17-15,18-1 37,-17 18-37,-1-18 15,18 1-16,-35-1 1,35-17 6,-18 35-21,1-18 14,17 1-14,-18-1 14,18-17-14,-18-1 13,18 19-13,-17-1 14,-1 18-14,18-35 13,-18 17-13,18 0 21,0-17-21,0 18 13,0-1 2,-17 0-15,17 1 13,0-1-13,0 0 14,0 1 1,0-1-1,0 0 7,0 1-21,0-1 30,0 1-16,17 17 1,-17-18-15,0 0 14,18 1-9,0 17 25,-18-18-30,17 0 14,1 1 1,17-1 15,0 18-25,-35-35 10,18 35-15,0-18 14,-1 1-14,1-1 13,0 0-13,-1 18 14,1 0-14,0-17 14,-1-1-14,1 18 13,-1 0-7,1 0 8,17-18-14,1 1 0,-1 17 13,-17-18-13,17 18 14,0-18 0,-17 18-14,-1 0 14,19 0-14,-1-17 20,-17 17-20,-1 0 14,19 0-14,-1 0 13,-18 0-13,19 0 14,-19 0-14,19 0 14,-1 0-14,-17 0 13,-1 0 2,1 0-10,-1 0-5,19 0 14,-19 0 0,1 0 1,17 0 0,-17 0-1,0 17-14,-18 1 21,17-18-21,1 0 13,-18 18-13,18-18 14,-1 17 0,1-17-14,-1 0 14,-17 18 1,18-18-1,-18 18-8,18-1-6,-1-17 13,1 18 2,0-18 0,-18 18-15,17-18 13,1 17 2,-18 1 0,18-18-10,-18 17 10,0 1-1,17-18-14,-17 18 14,0-1-14,18 1 14,-18 0 0,17-1 7,-17 1-21,0 0 14,0-1 1,18 1-1,-18-1-14,0 1 14,0 0 1,0-1-1,0 1-8,0 17 8,0-17 1,0 0 0,0 17-1,0-18 1,0 1 6,0 0-6,0-1-15,-18 1 13,18 0 2,-17-1-15,17 1 13,0 0 2,-18-18 6,18 17-21,-17 1 14,-1 0 0,0-1 1,18 1 0,-17-18-1,-1 0 1,18 17-9,-18-17-6,1 0 29,-1 0-29,0 18 14,-17 0-14,18-18 13,-19 17-13,1 1 14,17-18 7,1 0-21,-1 18 13,0-18 2,1 17 0,-1 1-1,0-18-14,1 0 14,-1 0 1,1 18-10,-1-18-5,0 0 14,1 0 0,-1 0 1,0 0 0,1 0-1,-1 0 1,0 0 6,1 0-21,-1 0 14,1 0 0,-1 0-14,0 0 14,1 17 1,-19-17 6,19 0-7,-19 18 1,19-18 0,-1 0-1,18 17-14,-17-17 14,-1 0 7</inkml:trace>
    </iact:actionData>
  </iact:action>
  <iact:action type="add" startTime="87777">
    <iact:property name="dataType"/>
    <iact:actionData xml:id="d7">
      <inkml:trace xmlns:inkml="http://www.w3.org/2003/InkML" xml:id="stk7" contextRef="#ctx0" brushRef="#br0">16792 12577 0,'-35'0'162,"17"0"-140,1 0-6,17-18 0,-36 18-1,19-18 1,17 1-15,-18 17 14,-17-18 7,35 0-7,-18 18-14,18-17 14,-17-1 1,-1 0-1,18 1 7,-18-1-21,18 1 14,0-1 1,-17 0-1,17 1-14,0-1 14,-18 18 1,18-18-15,0 1 20,0-1-20,0-17 13,-18 17-13,18 0 14,0 1-14,0-18 14,0 17 0,0 0-14,-17 1 14,17-1 0,0 0-8,0 1 9,0-1 15,0 0 0,0 1-9,0-1-6,17 1-15,1-1 14,0 0 0,-18 1-14,17 17 14,1-36-14,0 19 13,17 17 2,-35-18-9,35 0-6,-17 18 13,-1-35 2,1 35-15,17-17 13,1 17 2,-36-18-15,17 18 14,19-18-14,-19 18 13,1 0-7,-1 0-6,1 0 13,-18-17-13,18-1 14,17 18-14,-17 0 14,-1 0-14,19 0 13,-19 0-13,18 0 14,18 0-14,-17 0 14,-1 0-9,0 0-5,18 0 14,-18 0-14,18-18 13,-17 18-13,-1 0 14,-17 0-14,17 0 14,-18-17 0,19 17-14,-19 0 0,1 0 19,0 0-4,-1 0 0,1 0 15,-18 17 7,18-17-37,-18 18 13,0 0 2,17-18-15,-17 17 14,18 19 0,-1-19 1,-17 18 6,18-17-6,-18 0-1,0-1-14,18 1 14,-18 0-14,17-1 13,-17 1 2,0 17 0,0-17-10,0-1 10,18 19-1,-18-19-14,0 1 14,0 0 1,0-1-15,0 1 13,0 0-13,0-1 21,0 1-7,0-1 1,0 1-15,-18-18 13,18 35-13,0-17 14,0 0 1,-35-1-1,35 1 7,-18-18-6,1 0 0,17 18-15,-18-18 13,18 17 2,-17 1-15,-1-18 20,0 18-5,1-18-1,-1 0 1,0 17 0,1-17-1,-1 0-14,18 18 14,-18-18-9,1 17 10,-1-17 0,1 0 15,-1 0 0,18 18-9,-18-18-6,1 0-15,-1 0 29,0 18-14,1-18-15,-1 0 20,0 0-5,1 0-1,-1 0 1,18 17 0,-18-17-15,1 18 13,-1-18 2,1 0 22,-1 18-7,0-18-30,1 0 36,17 17-6,-18-17-30,0 0 45</inkml:trace>
    </iact:actionData>
  </iact:action>
  <iact:action type="add" startTime="97377">
    <iact:property name="dataType"/>
    <iact:actionData xml:id="d8">
      <inkml:trace xmlns:inkml="http://www.w3.org/2003/InkML" xml:id="stk8" contextRef="#ctx0" brushRef="#br0">18292 11765 0,'0'-17'131,"0"-1"-115,0 0-1,0 1-14,0-19 14,0 19 1,0-1-10,0 0-5,0 1 14,0-1-14,0 0 13,0-17-13,0 18 14,0-1-14,0-17 14,0 17-14,0 0 13,0 1-13,0-1 14,0 0-9,0 1-5,0-18 14,17 17 1,-17 0 15,0 1-30,-17 34 330,17 1-324,-18 0-6,18-1 13,-18 1 2,1 17 0,17-17 238,0-1-223,0 1 0,-18 0-15</inkml:trace>
    </iact:actionData>
  </iact:action>
  <iact:action type="add" startTime="99050">
    <iact:property name="dataType"/>
    <iact:actionData xml:id="d9">
      <inkml:trace xmlns:inkml="http://www.w3.org/2003/InkML" xml:id="stk9" contextRef="#ctx0" brushRef="#br0">18274 11359 0,'18'0'37,"-18"18"79,17-18-100,-17 35-15,18-35 14,-18 18-14,0 0 13,17-1-13,1 1 20,0 0-20,-18-1 14,17-17-14,-17 18 14,18-18 16,-18 17-16,18-17 8</inkml:trace>
    </iact:actionData>
  </iact:action>
  <iact:action type="add" startTime="115970">
    <iact:property name="dataType"/>
    <iact:actionData xml:id="d10">
      <inkml:trace xmlns:inkml="http://www.w3.org/2003/InkML" xml:id="stk10" contextRef="#ctx0" brushRef="#br0">7373 15346 0,'0'0'1,"0"17"29,0 1-29,0 0 13,0-1-7,0 1-6,0 17 14,18-17-14,-18 0 13,0 17-13,0-17 14,0 17-14,0-18 13,0 19-13,0 17 14,0 17-14,0-35 20,0 18-20,0 0 14,0-17-14,0-1 13,0-18-13,0 19 14,0-19-14,0 1 14,0 0-14,0-1 29,0 1 39,17 0-31,1-18 125,0 0-162,-1 0 13,19 0 8,-1 0-21,18 17 14,0-17-14,17 0 14,18 0-14,-17 0 13,0 0-13,-1 18 14,36-18-14,-53 0 13,17 0-13,1 0 14,-1 18-8,-17-18-6,36 0 13,-54 0-13,35 0 14,-34 0-14,17 0 13,-18 0-13,18 0 14,-18 0-14,-17 0 14,17 0-14,0 0 13,18 0-7,-18 0 8,-17 0-14,0 0 14,-1 0-14,19 0 14,-19 0-14,1 0 13,17 0-13,-17 0 14,0 0-14,34 0 14,-16 0-9,-1 0-5,18 0 14,-35 0-14,-1 0 13,1 0-13,-1 0 14,1 0-14</inkml:trace>
    </iact:actionData>
  </iact:action>
  <iact:action type="add" startTime="117650">
    <iact:property name="dataType"/>
    <iact:actionData xml:id="d11">
      <inkml:trace xmlns:inkml="http://www.w3.org/2003/InkML" xml:id="stk11" contextRef="#ctx0" brushRef="#br0">9119 16016 0,'0'0'1,"18"0"13,0 18-13,-1-1 14,36-17-14,-35 18 13,17 0-13,0-18 14,1 17-14,-1-17 14,-17 18-9,17 0-5,18-1 14,0 1-14,0 0 13,-18-18-13,0 0 14,0 35-14,36-18 29,-53-17-29,-1 0 0,1 0 19,-36 0 313,1 0-332,-1 18 13,-35 0-13,35-18 14,-35 0-14,18 35 13,-18-17-13,0-18 14,-17 35-8,17-17-6,18-1 13,-1-17 2,1 18-15,-18-1 13,36-17-13,-1 0 14,-17 18-14,17-18 14,0 18-14,-17-18 13,17 0-7,-17 17-6,17-17 14,-17 0-14,0 0 13,0 0 2,17 18-15,-17-18 13,17 0 2,0 0 6</inkml:trace>
    </iact:actionData>
  </iact:action>
  <iact:action type="add" startTime="162921">
    <iact:property name="dataType"/>
    <iact:actionData xml:id="d12">
      <inkml:trace xmlns:inkml="http://www.w3.org/2003/InkML" xml:id="stk12" contextRef="#ctx0" brushRef="#br0">10866 17216 0,'-18'-18'69,"0"0"-68,1 18 13,-1-17 2,0-1-15,18-17 13,-35 17-13,35 0 14,-53-17-14,36 18 14,-19-36-9,36 35-5,-35 0 14,35-35-14,-18 36 13,1-1-13,-1-17 14,0 17-14,1 1 14,17-19-14,-35 19 13,35-19-13,-18 19 14,0-1-9,18-35-5,-17 18 14,-1 17-14,0-17 14,18 0-14,0-18 13,-17 35-13,17-17 14,-18 0 1,18-1-15,0 19 13,-18-19-7,18 1-6,0 18 13,0-1-13,0 0 14,0-17-14,0 0 14,0 17-14,0-17 13,0-1-13,0 1 14,18-18-14,-18 18 13,35 17-7,-35-35-6,0 1 14,18 16-14,0 19 13,-18-19-13,35-17 14,0 1-14,-17 16 14,-1 19-14,19-54 13,-19 53 2,36 1-10,-17-19-5,-19 19 14,36-1-14,-35 1 14,17-19-14,0 19 13,18-1-13,-18 18 14,1-53-14,17 53 13,0-18-13,0-17 14,-1 35-8,1 0-6,-17 0 13,17 0-13,-1 0 14,19 0-14,35 0 13,17 0-13,18 0 14,1 0-14,-1-17 14,35 17-14,-35 0 20,0 0-20,0 0 13,18 0-13,-35 0 14,-1 0-14,-17 0 14,53 17-14,-18 1 13,-18 17-13,18-17 14,0-1-14,-17 19 14,-1-19-9,19 19-5,-19-1 14,36-18-14,-71 1 13,18-18-13,-18 18 14,0-18-14,-17 17 14,-18 1-14,17 0 13,-17-18-13,0 35 20,18-35-20,-19 0 14,1 18-14,-17-1 14,-1-17-14,0 18 13,-17-18-13,35 0 14,-53 18-14,17-18 13,1 0-13,0 17 14,-18 1-8,17-18-6,19 17 13,-19-17 2,1 18-15,0 0 13,-1-1-13,1 1 14,-1-18-14,1 35 14,17-17 0,-35 17 8,18-35-22,-18 18 13,0-1-13,18 1 14,-18 0-14,17 17 13,-17 0-13,0 1 14,0-19-14,0 36 14,0-35-9,18-1-5,-18 1 14,0 17-14,0 1 13,0-19-13,0 19 14,0-19-14,0 1 14,0-1-14,0 19 13,0-1 2,-18-17-10,1 17-5,17-17 14,0-1-14,-18 18 14,0 1-14,18-19 13,-17 19 2,-1-1-15,0-17 14,18 17-14,0-18 13,-35 1-7,35 0-6,-17-1 13,17 1 2,-36 17-15,19-17 14,-1 0 0,18-1-14,-18-17 14,1 36 0,-1-36-8,-17 35 9,0-35-1,17 17-14,0 1 14,-17 0-14,17-1 13,-17-17-13,0 0 14,-1 36 1,1-19-10,0-17-5,-36 18 14,18 0-14,-17-1 13,17 1-13,-18-18 14,1 0-14,17 0 14,-18 17-14,1-17 13,-18 0-13,17 18 14,18 0-9,-17-18-5,17 17 14,0-17-14,0 0 14,0 0-14,0 0 13,0 0-13,-17 0 14,34 0-14,-34 0 14,17 0 0,18 0-8,-18 0-6,17 18 14,1-18-14,-18 0 13,0 0-13,18 18 14,-18-18-14,18 0 13,-18 0-13,0 0 14,18 0-14,-18 0 14,17 0-9,1 0-5,0 0 14,17 0-14,-17 0 13,0 0-13,-18 0 14,18 0-14,-1 0 14,1 0-14,0 0 13,-1 0-13,1 0 20,-18 0-20,18 0 14,17 0-14,1 0 14,-1 0-14,0 0 13,1 0-13,-19 0 14,19 0-14,-1 0 14,-17 0-14,17 0 13,1 0-7,-1 0-6,-17 0 13,17 0 2,0 0-15,1 0 14,-18 0-14,17 0 13,0 0-13,-35 0 14,18 0-14,0 0 20,-18 0-20,18 0 14,-18 0-14,17 0 13,19 0-13,-36 0 14,18 0-14,-18 0 13,17 0-13,-17 0 14,-17 0-14,17 0 14,-18 0-9,36-18-5,-18 18 14,18 0-14,0 0 14,-18 0-14,35 0 13,-17 0-13,-18 0 14,35 0-14,-17 0 13,17 0-13,-35 0 21,18 0-21,18 0 13,-1 18-13,-17-1 14,17-17-14,0 0 13,1 0-13,-1 0 14,0 0 1,1 0 6,-1 18 9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8:11:07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009">
    <iact:property name="dataType"/>
    <iact:actionData xml:id="d0">
      <inkml:trace xmlns:inkml="http://www.w3.org/2003/InkML" xml:id="stk0" contextRef="#ctx0" brushRef="#br0">5627 11871 0,'0'18'15,"-18"-18"39,-17 17-39,17-17-14,1 0 14,-19 18-14,1-18 13,0 0-13,17 18 14,-17-18-14,-18 17 14,18-17-9,17 18-5,-17-18 14,-1 0-14,1 0 13,0 0 2,0 0-15,-1 0 14,1 0-14,0 0 13,-18 0-13,18 0 14,-1-18-9,1 1-5,17 17 14,-70-18-14,71 18 14,-1-18-14,-17 1 13,17-1 2,0 0-15,1 18 14,17-17-14,-18 17 20,18-36-20,-35 36 0,35-17 12,0-18 3,-35 17-15,35 0 14,0 1 0,-18 17-14,18-36 14,-18 19-14,1-1 13,17 0-7,-18 1-6,0-1 14,1-17-14,17 17 13,-18 18-13,18-35 14,-18 17-14,1 1 14,17-1-14,0 0 13,0-17 2,-18 35-10,18-18-5,0 1 14,0-1-14,0-17 14,0 17 0,0 1 1,0-1-15,0-17 13,0 17 9,0-17-8,18 17 1,-1 1-15,-17-1 13,18 0 2,-18 1-15,18 17 14,-1-18-14,1 18 20,0-18-20,-1 18 13,1-17-13,17 17 14,-17-18 1,-1 18-15,1-18 13,17 1 2,1 17 0,-36-18-10,17 18-5,1 0 29,0 0-14,-1 0-15,1-18 14,17 1 0,-17 17-14,-1 0 14,1 0-9,0-18-5,17 1 14,-17 17-14,17-18 14,-17 18 0,17-18 1,0 18-1,-17 0-14,-1 0 21,1-17-7,17 17-14,-17 0 14,0 0 0,-18-18-14,17 18 14,1 0-14,-1 0 14,1 0 7,0 0-6,-1 0-15,1 0 13,0 0 2,-1 0-15,1 0 13,0 18 2,-1-18-15,1 0 20,0 17-20,17 1 14,-18 0 0,1-18-14,0 35 14,-1-35-14,19 17 14,-19-17-14,1 18 13,0 0 2,-1-1-10,1 1 10,-1 0 0,1-1-15,0 1 13,-18 0-13,17 17 14,1-17-14,-18-1 14,18 1-14,-1-1 13,-17 19-7,18-19 8,0 1 1,-18 0 0,0-1-15,17-17 13,-17 18 2,0 0 6,18-1-21,-18 1 29,0-1-14,17-17 15,-17 18-30,0 0 14,0-1-9,0 1 10,18 0 0,-18-1-15,0 1 29,0 0 1,0-1-24,0 1 8,0-1 1,0 1-1,0 0 1,0-1 0,0 1-1,0 17-8,0-17 9,-18 0-1,18-1-14,0 1 14,0 0 0,-17-1-14,17 1 30,-18-1-25,18 1 10,0 0-15,-17-1 13,17 1 18,-36 0-17,36-1 7,-17-17-21,17 18 14,-36 0 1,19-18-15,17 17 13,-18-17-13,0 0 14,18 18-14,-35-1 29,18 1-8,-1-18-6,0 0 0,1 18-1,-1-18 123,0 0-106</inkml:trace>
    </iact:actionData>
  </iact:action>
  <iact:action type="add" startTime="12465">
    <iact:property name="dataType"/>
    <iact:actionData xml:id="d1">
      <inkml:trace xmlns:inkml="http://www.w3.org/2003/InkML" xml:id="stk1" contextRef="#ctx0" brushRef="#br0">16704 11853 0,'-18'18'6,"1"-18"10,17 18 15,-18-18 38,0 17-53,1-17-1,-1 0-14,1 0 14,-1 0-14,-17 0 13,-1 0-13,1 0 21,0 0-21,-18 0 13,18 18-13,-18 0 14,17-18-14,1 0 14,-18 0-14,0 0 13,18 0-13,-18 0 14,18 0-14,-18 0 13,18 0-7,-18 0-6,17 0 14,1 0-14,-18 0 13,18 0-13,-18 0 14,0 0-14,0 0 13,0-18-13,18 18 14,0 0-14,-1 0 20,1 0-20,0-18 14,0 18-14,-18 0 13,17-17-13,1-1 14,18 18-14,-19-18 14,19 18-14,-19-35 13,1 35-13,17-35 14,1 35-9,-1-18-5,1 1 14,17-1-14,-18 18 14,0-18-14,1 1 13,-1 17-13,18-18 14,-18 0 1,18 1-15,-17-1 20,17 0-20,-18 1 13,18-19 2,-18 36-15,18-35 14,0 18-14,0-1 13,0 0-13,0-17 14,0 0-14,0-1 13,0 19-7,0-18-6,0-1 14,0 1-14,18 0 13,0 17-13,-18-35 14,17 18-14,1 17 13,-18-17-13,18 0 14,-1 17-14,-17 0 14,18 1-9,0 17-5,-18-36 14,35 19-14,-18-1 13,1 18-13,17-35 14,-17 0 1,17 35-1,-17-36-14,17 19 14,-17-1-9,17 0-5,-17-17 14,-1 35-14,19 0 14,-19-17-14,19-1 13,-1 0-13,0 18 14,-17-17-14,-1 17 14,36 0-14,-35-18 13,0 18-7,-1 0-6,19 0 13,-19 0-13,18 0 14,1 0-14,-1 0 14,18 0 0,-18 0-14,-17 0 14,-1 18-14,19-18 14,-19 0-9,1 0-5,0 17 14,-1 1-14,1-18 13,-18 18-13,35-1 14,-17-17-14,17 35 14,-17-17-14,-1 0 13,1-1-13,17 1 14,-35 17-9,36-35-5,-36 36 14,17-36 1,1 17-15,-18 18 13,18-35 2,-18 36-1,17-36-14,-17 17 14,0 1-8,0 0-6,18-18 13,-18 35-13,0-17 14,17-18-14,-17 35 13,0-17-13,18-1 14,-18 18-14,18-35 14,-18 18-14,17-18 13,-17 35-7,0-17 8,18-18-14,-18 18 14,0-1 1,0 1-1,18-18 1,-18 18-15,0-1 36,0 1-22,0-1 1,0 1 0,17 0-1,-17-1 7,18 1-21,-18 0 30,0-1-30,0 1 13,0 0 2,0-1 0,0 1-15,0-1 20,0 1 10,0 0-15,0-1-1,0 1-14,0 17 29,-18-17-7</inkml:trace>
    </iact:actionData>
  </iact:action>
  <iact:action type="add" startTime="22554">
    <iact:property name="dataType"/>
    <iact:actionData xml:id="d2">
      <inkml:trace xmlns:inkml="http://www.w3.org/2003/InkML" xml:id="stk2" contextRef="#ctx0" brushRef="#br0">6526 12118 0,'0'0'1,"-17"0"13,-19-18 2,19 1-15,-1 17 13,1 0-7,-1-18 9,0 0-15,-17 1 13,17-1-13,1 0 14,-19 1-14,1 17 13,18-18-13,-19 1 14,1-19 1,17 36-10,1-35-5,-1 35 14,0-18-14,1-17 13,17 17 2,-35 1-15,17-1 14,18 1-14,-35-19 13,17 19-13,18-19 14,-18 19-9,1-19-5,17 1 14,-36 0 1,19 0-1,-1 17 1,0-17-15,18 17 14,0 0-14,-17 1 13,-1-1-7,18 0-6,0 1 13,0-18-13,-17-18 14,17 35-14,-18-17 14,18 17-14,0-17 13,0 17 2,0-17-15,0 17 13,0 1-7,0-1-6,0-17 14,0-1 0,0 1 1,18 17-15,-18 1 14,0-1-14,17 1 13,-17-1 2,18 0-10,-1 18-5,-17-35 14,18 35-14,-18-35 14,18 35-14,-1-18 13,19 0-13,-19 1 14,19-1 0,-19 1-14,19-1 14,-1 0-8,0 1-6,-17 17 13,17 0-13,0-36 14,1 36-14,16 0 13,1-17-13,0 17 14,0 0-14,18-18 14,-1 18 0,-17 0-8,18 0-6,-18 0 14,0 0-14,0 0 13,17 0-13,-17 0 14,18 0-14,17 0 13,0 0-13,35 0 14,-34 18-14,34-18 14,1 0-9,17 0-5,17 0 14,-16 0-14,-19 0 13,36 17-13,-36-17 14,1 0-14,-18 0 14,17 0-14,-52 0 13,52 0-13,-52 0 20,-18 0-20,-1 0 14,1 0-14,-17 0 14,-1 18-14,18-18 13,-36 0-13,19 0 14,17 0-14,-18 0 14,35 0-14,19 18 13,-19-1-7,1-17-6,17 0 13,18 36-13,-36-36 14,-17 17-14,18 1 13,-36-18-13,-17 17 14,-1-17-14,-17 36 14,18-36-14,0 17 36,-1-17-36,-17 18 13,18-18-13,0 0 14,-1 0 0,1 18-14,0-18 14,-1 0 1,-17 17-10,18-17-5,-18 18 14,17-18 1,-17 18-15,18-18 13,0 0 2,-1 17-1,1-17-14,-18 18 14,0-1-8,18-17 8,-1 0-14,1 0 14,-18 18-14,18-18 13,-18 18 2,17-18 0,-17 35-15,18-17 20,-1-1-6,-17 1-14,0 0 14,18 17 1,-18-17 15,0-1 7,0 1-23,0-1 1,18-17-15,-18 18 14,0 0 0,0-1 7,0 1-21,0 0 14,0-1-14,0 1 14,0 0 0,0 17-14,0-18 14,0 1-14,-18 17 14,0-35-14,18 18 13,0 0-7,-17-1-6,17 1 13,-18 0-13,1-1 30,17 1-30,-18-1 13,0 1-13,1 17 14,-19-17 7,36 0-21,-35-1 14,0 1-14,17-18 13,-17 18-13,35-1 14,-35-17-14,17 18 13,-35 0-13,18-1 14,-1 1 1,-16-18-10,-1 17-5,17 19 14,1-36-14,-18 17 13,18 1-13,-18-18 14,0 18 1,18-18-15,0 0 13,-18 0-13,0 0 14,0 17-9,0-17-5,0 18 14,0-18-14,0 0 14,0 18-14,0-18 13,0 0-13,18 0 14,0 0-14,-18 0 14,18 0-14,-36 17 13,53-17-7,-35 0-6,18 0 13,0 0-13,-18 0 14,18 0-14,17 0 14,-35 18-14,0-18 13,0 0-13,0 0 14,-17 0 1,17 0-10,0 0-5,-18 17 14,19-17-14,-1 0 13,0 0-13,0 0 14,0 0-14,0 0 14,0 0-14,0 0 13,18 0-13,-18 0 14,0 0-9,0 0-5,0 0 14,0 0-14,0 0 14,0 0-14,-17 0 13,17 0-13,0 0 14,-17 0-14,17 0 13,0 0-13,17 0 21,-17 0-21,1 0 13,16 0-13,1 0 14,0 0-14,-1 0 13,1 0-13,-18 0 14,18 0-14,0 0 14,17 0-14,0 0 13,-34 0-7,16 0-6,1 0 14,17 0-14,-17 18 13,0-18-13,-1 0 14,1 0-14,18 0 13,-1 18-13,0-18 14,1 0-14,-1 0 20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8:12:0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8696">
    <iact:property name="dataType"/>
    <iact:actionData xml:id="d0">
      <inkml:trace xmlns:inkml="http://www.w3.org/2003/InkML" xml:id="stk0" contextRef="#ctx0" brushRef="#br0">8872 5327 0,'18'0'263,"17"0"-262,1 0 13,-1 18-7,18-18-6,-18 0 13,18 0-13,0 17 14,0 1-14,0-18 14,35 35-14,-35-35 13,35 18-13,0-18 14,-17 0-14,35 17 14,-36 1-9,-17-18-5,18 18 14,-1-18 0,1 17-14,-18-17 14,17 0-14,-17 18 14,-18-18-14,1 0 13,-1 0-13,0 18 14,1-18-9,-1 17-5,0-17 14,0 0-14,1 0 14,17 18-14,-1-18 13,19 0-13,0 0 14,52 0-14,-17 0 13,-18 0-13,36 18 14,17-18-8,-18 0-6,-17 0 13,17 17 2,1-17-15,-36 0 13,-17 0-13,17 0 14,-35 0-14,17 0 14,-17 0-14,18 0 13,-18 0-7,-18 0-6,36 0 13,-36 0-13,18 0 14,0 0-14,0 0 14,-1 0-14,1 0 13,18 0-13,-18 0 14,17 0-14,-17 0 14,18 0-9,-1 0-5,1 0 14,35 0-14,-53 0 13,0 0-13,0 0 14,17 0 1,1 0-15,-1 0 13,-17 0-13,18 0 14,-18 0-9,0-17-5,-1 17 14,1 0-14,0 0 14,0-18-14,0 18 13,0 0-13,0 0 14,0 0-14,-35 0 14,34 0-14,-16 0 13,17 0-7,-18 0-6,0 0 13,-17 0 2,-1 0 0,1 0-15,0 0 13,-1 0 2,1-18-1,0 1 8</inkml:trace>
    </iact:actionData>
  </iact:action>
  <iact:action type="add" startTime="42535">
    <iact:property name="dataType"/>
    <iact:actionData xml:id="d1">
      <inkml:trace xmlns:inkml="http://www.w3.org/2003/InkML" xml:id="stk1" contextRef="#ctx0" brushRef="#br0">7955 4939 0,'0'18'15,"18"-1"1,-18 18-15,0 1 13,17-19-13,-17 19 21,18-1-21,-18 18 13,0-18-13,18 0 14,-1 1-14,1-1 13,0 18-13,-18 0 14,0-18-14,35 18 14,-35-18-14,0-17 13,0 17-8,18 0-5,-1-17 14,-17 0-14,0-1 14,0 1 0,0 0 1,18-18-15,-18-18 114</inkml:trace>
    </iact:actionData>
  </iact:action>
  <iact:action type="add" startTime="43570">
    <iact:property name="dataType"/>
    <iact:actionData xml:id="d2">
      <inkml:trace xmlns:inkml="http://www.w3.org/2003/InkML" xml:id="stk2" contextRef="#ctx0" brushRef="#br0">8837 4992 0,'0'0'15,"18"0"1</inkml:trace>
    </iact:actionData>
  </iact:action>
  <iact:action type="add" startTime="44585">
    <iact:property name="dataType"/>
    <iact:actionData xml:id="d3">
      <inkml:trace xmlns:inkml="http://www.w3.org/2003/InkML" xml:id="stk3" contextRef="#ctx0" brushRef="#br0">8008 4921 0,'35'0'100,"-17"0"-78,53 0-21,-19 0 14,19 0-14,35 0 13,0 0-13,17 0 14,1 0-14,-54 0 13,-17 0-13,-18-17 14,36 17 7,-53 0-6,-1 0 0,1 0 15,-18 17 185,0 71-194,17 54 9,-17-72-15,0 1-15,0-18 14,0-18-14,18 0 13,-18 0-13,0-17 14,0 17-9,0-17-5,0 0 14,0-1-14,0 1 14,0 0-14,0-1 13,0 1 2,0-1 0,0 1 6,0 0-7,0-1 101,0 1-69,-35-18 53,17 0-84,-17 0-9,17 0-6,-17 0 13,0 0-13,-1 0 14,-16 0-14,16 0 14,-17 0-14,0 0 13,18 0-13,0 0 14,0 0-14,-1 0 13,19 0-7,-36 0-6,17 0 14,1 0-14,18 0 13,-1 0-13,-17 0 14,-1 0 0,19 0 1,-1 0-15,0 0 36</inkml:trace>
    </iact:actionData>
  </iact:action>
  <iact:action type="add" startTime="46673">
    <iact:property name="dataType"/>
    <iact:actionData xml:id="d4">
      <inkml:trace xmlns:inkml="http://www.w3.org/2003/InkML" xml:id="stk4" contextRef="#ctx0" brushRef="#br0">8590 5768 0,'-17'0'100,"-1"18"-85,0-18-14,-17 17 14,17 1-8,18-1-6,-35 1 13,0 0-13,17-1 14,-17 1-14,17-18 13,1 18-13,-1-18 14,18 17 54,18-17 16,-1 0-84,18 0 14,1 18-14,-1 0 13,18-1-13,35-17 14,-35 36-14,-18-36 13,18 0-13,0 17 20,-18-17-20,1 0 14,-1 0-14,18 18 14,-35-18-14,-1 0 13,1 0 2,-1 0 0,-17-18 84,0 1-47,0-1-52,0 0 14,-35 1 1,35-1-15,0-17 13,-17 17-13,17 0 14,-18 1-9,18-1-5,-18 18 14,18-18 1</inkml:trace>
    </iact:actionData>
  </iact:action>
  <iact:action type="add" startTime="49761">
    <iact:property name="dataType"/>
    <iact:actionData xml:id="d5">
      <inkml:trace xmlns:inkml="http://www.w3.org/2003/InkML" xml:id="stk5" contextRef="#ctx0" brushRef="#br0">11483 4198 0,'0'18'53,"0"35"-22,0 0-15,0-36-15,18 36 13,-18-18-13,0 36 14,0-1-14,17 1 0,-17 0 19,0-1-19,0-17 14,0 0-14,0-35 13,0-1-13,0 1 14,0 0 1,18-18-1,-18 17 7,0 1-6,0-1 46,0-34 23</inkml:trace>
    </iact:actionData>
  </iact:action>
  <iact:action type="add" startTime="50649">
    <iact:property name="dataType"/>
    <iact:actionData xml:id="d6">
      <inkml:trace xmlns:inkml="http://www.w3.org/2003/InkML" xml:id="stk6" contextRef="#ctx0" brushRef="#br0">11501 4251 0,'17'0'15,"1"0"16,17 0-9,124 0 10,211 0-17,124-18 17,-370 1-17,-36-1-8,-35 18-6,-36 0 13,1 0 33,-18 18-31,0-1 84,18-17-99,-18 36 20,0-19-5,17 1-15,-17 17 14,0 36 0,0-54 1,0 36 0,0 0-15,0 0 13,0 0-13,0-18 5,0 18 9,-17-17-14,17-1 14,0-18-14,0 1 14,0 0-14,0-1 13,0 1 2,-18 0-15,18-1 20,-18-17-20,18 36 14,0-19 0,0 1 1,-17-18 69,-19 0-39,19 0-45,-36 0 20,35 0-20,-52 0 14,34 0-14,-34 0 14,-18 0-14,-106 0 13,141 0 2,-124 0 0,107 0-15,-1 0 13,18 0-7,0 0-6,18 0 13,0-18-13,17 18 14,1 0-14,-1 0 14,0 0 16</inkml:trace>
    </iact:actionData>
  </iact:action>
  <iact:action type="add" startTime="52441">
    <iact:property name="dataType"/>
    <iact:actionData xml:id="d7">
      <inkml:trace xmlns:inkml="http://www.w3.org/2003/InkML" xml:id="stk7" contextRef="#ctx0" brushRef="#br0">12294 4992 0,'-17'0'62,"-19"17"-40,19-17-21,-19 18 14,1 0-14,-18-1 13,-17-17-13,17 36 14,0-1-14,0-35 14,0 35-14,18-17 13,0-1-13,17-17 14,0 18-7,54-18 171,-1 0-178,0 0 14,18 0-9,0 0-5,-18 0 14,18 0-14,0 0 13,0 0-13,-18 0 14,-17 0-14,-1 0 14,19 0-14,-19 0 13,1-18 8,0 18-21,-1 0 14,1 0-14,0 0 14,-1 0 0,1-17-14,0-1 14,-1 18 1,1 0 6,-18-17 78,0-1-22,0 0-40,0 1 9,0-1 238,17 18-284,-17-18 14,0 1 0,0-1 8,18 0-8</inkml:trace>
    </iact:actionData>
  </iact:action>
  <iact:action type="add" startTime="54448">
    <iact:property name="dataType"/>
    <iact:actionData xml:id="d8">
      <inkml:trace xmlns:inkml="http://www.w3.org/2003/InkML" xml:id="stk8" contextRef="#ctx0" brushRef="#br0">12153 5168 0,'0'35'84,"0"-17"-68,0 0-15,18-1 13,-18 1-13,17 0 14,-17 17-14,0 18 14,0 0-14,18-18 13,-18 0-13,0 1 14,0-1-9,18 0-5,-18 0 14,0-17 1,0 0-1,0-1 17,0 1-10,17-18 78,1-35 0,-18-1-84</inkml:trace>
    </iact:actionData>
  </iact:action>
  <iact:action type="add" startTime="55609">
    <iact:property name="dataType"/>
    <iact:actionData xml:id="d9">
      <inkml:trace xmlns:inkml="http://www.w3.org/2003/InkML" xml:id="stk9" contextRef="#ctx0" brushRef="#br0">13635 4216 0,'0'17'37,"0"1"-21,0 17-15,0 1 14,0-1-14,18 71 13,-18-53 2,0 17-15,0 1 0,0 17 19,0-18-19,0 36 14,17 35 16,-17-105-30,18-1 13,-18 0-13,0-17 0,0-1 13,0-34 102,0-1-110,0-17-5,0 0 14</inkml:trace>
    </iact:actionData>
  </iact:action>
  <iact:action type="add" startTime="56561">
    <iact:property name="dataType"/>
    <iact:actionData xml:id="d10">
      <inkml:trace xmlns:inkml="http://www.w3.org/2003/InkML" xml:id="stk10" contextRef="#ctx0" brushRef="#br0">13758 4322 0,'18'0'78,"0"0"-56,52 0-21,107-18 13,-72 0 2,37 18 0,140-70-15,-124 34 13,-34 1-13,-53 18 20,-36-1-20,0 18 0,-35-18 13,18 18-13,-18 18 199,0 0-185,17-1-14,-17 18 14,0 1 0,0-1 1,0 18 0,0-18-10,0 36-5,0-36 14,0 36-14,0-19 13,0 1-13,0-17 14,0 17-14,0-36 14,0 19-14,0-19 0,-17 1 12,17-1 3,0 1-10,-18 0 110,0-1-100,1-17 0,-1 18-1,1-18-14,17 18 14,-18-18-14,0 0 14,-17 17-9,0-17 10,-1 0-15,-17 0 13,-17-17-13,-18-1 14,0 0-14,-36 1 14,18-1-14,18 18 13,-18 0-13,-4057 0 20,8079 0-5,-4057 0 15,124 0-15,-36 0-1,35 0-14,0 0 0,1 0 20,-1 0-6,0 0-14,1 0 14,-1 0 16</inkml:trace>
    </iact:actionData>
  </iact:action>
  <iact:action type="add" startTime="58816">
    <iact:property name="dataType"/>
    <iact:actionData xml:id="d11">
      <inkml:trace xmlns:inkml="http://www.w3.org/2003/InkML" xml:id="stk11" contextRef="#ctx0" brushRef="#br0">14199 4886 0,'-35'0'84,"17"35"-83,1-35 14,-19 18-14,-34 35 0,-18 0 19,17-18-19,1 18 14,-1-35-14,1-1 0,17 18 12,35-17-12,0-18 14,18 18-14,-17-18 13,34 0 118,1 0-110,0 0-6,-1 0-15,1-18 13,17 18-13,-17 0 14,17 0-14,0 0 14,1 0-14,34 0 20,18 0-20,1 0 13,-1 0-13,35 0 14,-52 0-14,-18 0 14,-18 0-14,0 0 13,-17 0-13,0 0 14,-1 0-14,1 0 20,-1 0-5,1-18-15,0 1 45,-1 17 7,-17-18 9,0 1-46,0-1-9,0 0 8,-17 1 1,17-1-15,-18 0 14,18 1-14,-18-1 13,18 0-13,-17 18 14,17-17 0,-18-1 23,18 1-7,0-1-15,0 0 0,-17 18-10</inkml:trace>
    </iact:actionData>
  </iact:action>
  <iact:action type="add" startTime="60417">
    <iact:property name="dataType"/>
    <iact:actionData xml:id="d12">
      <inkml:trace xmlns:inkml="http://www.w3.org/2003/InkML" xml:id="stk12" contextRef="#ctx0" brushRef="#br0">14288 5256 0,'0'36'100,"0"-19"-99,0 1 13,0 0-13,0 17 21,0-17-7,0 17-14,0 0 14,0-17 0,0 17 1,0-17 0,0-1-1</inkml:trace>
    </iact:actionData>
  </iact:action>
  <iact:action type="add" startTime="62297">
    <iact:property name="dataType"/>
    <iact:actionData xml:id="d13">
      <inkml:trace xmlns:inkml="http://www.w3.org/2003/InkML" xml:id="stk13" contextRef="#ctx0" brushRef="#br0">14676 5574 0,'35'0'69,"-18"0"-54,19 0-14,-19 0 14,19 0-14,34 0 13,-17 0-13,18 0 14,35-18-14,-18 18 14,35 0-9,-35-17-5,36 17 14,-18-18-14,-18 0 13,0 18-13,-35 0 14,0 0-14,-18 0 14,0 0 0,-17-17-14,17 17 14,-17 0-9,0 0-5,17-18 14,-17 18 1,17 0-15,-17 0 13,-1 0-13,1 0 14,35 0-14,-36 0 14,1 0-14,17 0 13,1 0-7,-19 0 8,-17-18-14,18 18 14</inkml:trace>
    </iact:actionData>
  </iact:action>
  <iact:action type="add" startTime="63609">
    <iact:property name="dataType"/>
    <iact:actionData xml:id="d14">
      <inkml:trace xmlns:inkml="http://www.w3.org/2003/InkML" xml:id="stk14" contextRef="#ctx0" brushRef="#br0">15663 4322 0,'-17'35'69,"17"0"-54,0 18 1,0 0 0,0 0-1,17-18-14,-17 36 0,0-1 0,0 1 18,0-1-18,18-17 14,-18 18-14,0-18 13,18 0-13,-18-18 0,0 0 13</inkml:trace>
    </iact:actionData>
  </iact:action>
  <iact:action type="add" startTime="64680">
    <iact:property name="dataType"/>
    <iact:actionData xml:id="d15">
      <inkml:trace xmlns:inkml="http://www.w3.org/2003/InkML" xml:id="stk15" contextRef="#ctx0" brushRef="#br0">15716 4269 0,'18'0'46,"17"0"-30,0 0 6,36-18-21,-36 18 14,-17 0-14,35 0 13,-18 0-13,18 0 14,-18 0-14,18 0 14,0 0-14,0 0 13,-18 0-13,18 0 20,18 0-20,-18 0 14,0 0-14,0 0 0,-18 0 13,0 0 1,-17 0-14,17 0 14,0 0-14,-17 0 14,0 0 7,-18 35 326,17 53-317,-17 71-9,0-53-6,0-53-15,0 0 13,0 70 2,0-87-15,0-1 13,0-17-13,0-1 14,0 1 1,-17-18 207,-19 0-222,1 0 13,-18 0-13,-17 0 14,-19 0-14,-52 0 13,18 0-13,-18 0 14,-18 0-14,-35 0 20,35 0-20,18 0 14,35 0-14,36 0 13,17 0-13,35 0 14,0 0-14,1 0 29,-1 0 24,53 0 209,18 0-257,-17 0-5,17 0 14,-1 0 1,-16 0-15,-1 0 13,-17 0-13,-1 0 14,1 0-14,0-18 13,-1 18-13,19 0 21,-19 0-7,1 0 1,-1 0 31,1 0-25,0 0 9</inkml:trace>
    </iact:actionData>
  </iact:action>
  <iact:action type="add" startTime="67215">
    <iact:property name="dataType"/>
    <iact:actionData xml:id="d16">
      <inkml:trace xmlns:inkml="http://www.w3.org/2003/InkML" xml:id="stk16" contextRef="#ctx0" brushRef="#br0">16298 5009 0,'-17'0'31,"-1"0"-30,0 0 20,1 18-20,-18-18 14,17 18-14,-17-18 13,-18 35-13,17-17 14,1-1-14,17 1 13,-34-18-13,34 35 14,0-17-14,1-18 14,-1 17-9,0-17 10,36 0 169,0 18-169,35-18-15,-1 0 13,1 0-13,0 0 14,0 0-14,-17 0 13,16 0-13,1 0 14,-17 0-14,-1 0 14,-17 0-9,17 0-5,-18-18 14,1 18 0,0 0-14,-18-17 168,0-1-154,-18 1 1,18-1-15,0 0 14,-18 18-14,1 0 13,17-35-13,0 17 14,-18 1 7</inkml:trace>
    </iact:actionData>
  </iact:action>
  <iact:action type="add" startTime="68649">
    <iact:property name="dataType"/>
    <iact:actionData xml:id="d17">
      <inkml:trace xmlns:inkml="http://www.w3.org/2003/InkML" xml:id="stk17" contextRef="#ctx0" brushRef="#br0">16263 5292 0,'0'35'122,"0"-17"-106,0-1-1,0 1-14,0 0 14,0-1 32,0 1-25,0-1 9,0 1 0</inkml:trace>
    </iact:actionData>
  </iact:action>
  <iact:action type="add" startTime="110184">
    <iact:property name="dataType"/>
    <iact:actionData xml:id="d18">
      <inkml:trace xmlns:inkml="http://www.w3.org/2003/InkML" xml:id="stk18" contextRef="#ctx0" brushRef="#br0">9172 5433 0,'18'0'100,"0"0"-78,-1 0-6,18 0-1,-17 17 1,0-17-1,17 0-14,-17 0 14,17 0-14,-17 18 14,-1-18-9,18 0-5,-17 18 14,17-18-14,36 0 13,-18 17-13,0 1 14,17-18-14,-34 0 14,17 18-14,-1-18 13,1 0-13,-35 0 14,35 0-9,-18 0 10,0 0-15,-17 0 14,17 0-14,1 17 13,-19-17-13,19 0 14,-19 0-14,18 18 14,-17-18 0,17 0-8,-17 18-6,0-18 13,-1 0-13,1 0 14,0 0-14,17 17 14,-17-17-14,-1 0 13,1 0 2,17 0-15,-17 0 20,-1 0-20,1 0 14,0 0-14,-1 0 0,19 0 12,-1 0 3,0 0 0,-17 0-1,-1 0-14,1 0 14,0 0-9,-1 0-5,1 0 14,0 0-14,17 0 14,-18 0 0,1 0-14,0 0 14,-1 0 0,1 0 1,0 0-9,-1 0 8,19 0 1,-19 0 15,19 0-15,-19 0-1,1 0-8,17 0 8,-17-17 1,-1 17-15,1 0 14,17 0-14,-17 0 13,0 0-13,17 0 14,0 0-14,-17 0 20,-1 0-20,36 0 0,-35 0 13,0 0-13,-1 0 13,36 0-13,-35 0 14,-1 0-14,1 0 14,0 0 0,-1 0-14,1 0 14,17 0-9,-17 0-5,17 0 14,0 0-14,1 0 14,17 0-14,-18 0 13,0 0-13,18 0 14,-18 0-14,1 17 14,17-17-14,-1 0 13,-16 0-7,17 0-6,0 0 13,0 0-13,-1 0 14,-34 0-14,17 0 14,-17 0-14,17 0 13,-17 0 2,0 0-1,-1 0-8,1 0-6,-1 0 14,1 0-14,17 0 13,-17 0-13,0 0 14,-1 0-14,19 0 13,-1 18 2,-18-18-15,19 0 14,-19 0-9,19 0-5,-19 0 14,36 0-14,-17 0 13,-19 0-13,1 0 14,17 0-14,0 0 14,-17 0-14,17 0 13,1 0-13,-1 0 20,18 0-20,-18 0 14,0 0-14,-17 0 14,17 0-14,-17 0 13,35 0-13,-36 0 14,19 0-14,-19 0 14,19 0-14,-1 0 13,-17 0-7,17 0-6,-18 0 13,19 0-13,-1 0 14,-17 0-14,17 0 14,0 0-14,-17 0 13,17 0-13,-17 0 14,17 0-14,18 0 20,-18 0-20,-17 0 14,35 0-14,-18 0 13,0 0-13,1 0 14,-1 0-14,0 0 13,0 0-13,1-18 14,-1 18-14,0 0 14,18 0-9,0-17-5,0 17 14,-18-18-14,1 18 13,-19 0-13,18 0 14,18 0-14,0 0 14,-17 0-14,17 0 13,-1 0-13,-16 0 20,-1 0-20,18 0 14,-18 0-14,18 0 14,-18 0-14,1 0 13,17-18-13,-18 18 14,0-17-14,0-1 14,-17 18-14,17 0 13,1 0-7,-19 0-6,19-18 13,-19 18-13,1 0 14,-1 0-14,19 0 14,-19-17-14,1 17 13,17 0-13,-17 0 14,0 0-14,-1 0 13,18 0-7,-17 0-6,0-18 14,35 18 0,-36 0 1,19 0-15,-1-18 13,-18 18-13,1 0 14,17 0-14,-17 0 14,17 0-9,-17 0-5,17 0 14,-17 0-14,0 0 14,-1-17-14,1 17 13,-1 0 2,1-18-1,0 18-14,-1 0 21,1 0-21,0 0 29,-1 0 17,1 0-25,0 0-6,-1 0 15,1 0-16,-1 0 17,1 0-26,0 0 10</inkml:trace>
    </iact:actionData>
  </iact:action>
  <iact:action type="add" startTime="115217">
    <iact:property name="dataType"/>
    <iact:actionData xml:id="d19">
      <inkml:trace xmlns:inkml="http://www.w3.org/2003/InkML" xml:id="stk19" contextRef="#ctx0" brushRef="#br0">11677 5151 0,'0'35'115,"0"-18"-114,0 1 14,0 17-14,0-17 14,0 0-14,0-1 13,0 1-13,18 0 14,-18-1 1,0 1 21,0 0 32,0-1-53,0 1 0,0-1-1,-36-17 255,19 0-254,-1 0-15,0 0 13,1 0-13,-19 0 14,19 0 0,-1 0 8,-17 0-22,17 0 13,1 0 2,-1 0 0,0 0-1,1 0-14,-1 0 14,0 0-14,1 0 13,-1 0-7,1 0-6,-1 0 14,0 0-14,1 0 13,-1 0-13,0 0 14,1 0 0</inkml:trace>
    </iact:actionData>
  </iact:action>
  <iact:action type="add" startTime="116825">
    <iact:property name="dataType"/>
    <iact:actionData xml:id="d20">
      <inkml:trace xmlns:inkml="http://www.w3.org/2003/InkML" xml:id="stk20" contextRef="#ctx0" brushRef="#br0">11254 5380 0,'-18'0'147,"0"0"-132,1 0 1,-1 18 22,18-1-7,18 1 270,-1-18-285,1 17-15,0-17 13,-1 18-13,-17 17 20,53-35-20,-35 18 14,-1 0-14,19-1 14,-19-17-14,1 18 13,0-18 2,-1 0 15</inkml:trace>
    </iact:actionData>
  </iact:action>
  <iact:action type="add" startTime="134705">
    <iact:property name="dataType"/>
    <iact:actionData xml:id="d21">
      <inkml:trace xmlns:inkml="http://www.w3.org/2003/InkML" xml:id="stk21" contextRef="#ctx0" brushRef="#br0">1923 10301 0,'0'-18'84,"17"18"-52,1 0-31,17-17 29,-17-1-29,17 18 0,0 0 19,1 0-5,17-17-14,-36 17 14,18 0-14,-17 0 14,17 0-14,1 0 13,-1 0-13,0 0 14,1 0 1,16 0-10,1 0-5,0 0 0,0 0 13,0-18 1,0 18-14,0 0 14,0 0-14,35 0 14,-17 0 0,17 0 1,-35 0-10,-18 0-5,71 0 14,-36 0 1,-52 0-15,35 0 13,0 0-13,-18 0 14,18 18-14,0-18 13,-18 0-13,18 0 14,-18 0-8,18 17-6,0 1 13,-17-18-13,16 0 14,1 0 0,-17 0-14,-1 0 14,0 0-14,1 0 0,-1 0 13,0 0 1,-17 0-8,-1 0-6,19 0 13,-19 0-13,1 0 14,0 0-14,-1 0 14,1-18-14,17 18 13,-17 0-13,-1 0 14,1 0-14,35 0 14,-35 0-9,-1 0-5,18 0 14,1 0-14,-1 0 13,-17 0-13,17 0 14,-17 0 1,35 0-15,-36 0 13,18 0-13,1 0 0,-1 0 19,0 0-19,1-17 14,-1 17-14,-18-18 14,19 18-14,-1 0 13,0 0-13,-17 0 14,17 0-14,18 0 13,-18 0-13,-17 0 14,17-18-8,1 18 8,-1 0-14,18 0 14,17 0-14,-34 0 13,-1 0 2,0 0-15,0 0 14,1 0-14,17 0 0,-18 0 12,0 0-6,0 0 9,-17 0-15,17 0 13,18 0-13,0 0 14,-35 0-14,35 0 13,-18 0-13,18 0 14,18 0-14,-1 0 14,-17 0-9,18 0-5,-1 0 14,18 0-14,-17 0 13,-1 0-13,1 0 14,-18 0-14,17 18 14,1-18-14,35 0 13,-53 0-13,17 0 20,-17 0-20,18 0 14,-18 0-14,17 0 14,-17 18-14,18-18 13,-1 0-13,1 0 14,-1 0-14,1 0 13,-18 0-13,17 0 14,-34 0-8,17 0-6,0 0 13,-1 0-13,1 0 14,0 0-14,0 0 14,0 0-14,-18 0 13,18 0-13,0 0 14,18 0-14,-36 0 20,36 0-20,-18 0 0,-1 0 13,1 0-13,0 0 13,0 0-13,18 0 14,-18 0 0,0 0-14,0 0 14,17 0-14,1 0 14,-18 0-9,17 0-5,1 0 14,-1 0-14,1 0 13,-18 0-13,35 0 14,-18 0-14,36 0 14,-35 0-14,-18 0 13,35 0 2,-35 0-10,35 0-5,-17 0 0,17 0 13,0 0 2,0 0-15,0 0 13,18 0-13,-18 0 14,18 0-14,-18 0 14,-17 0-14,0 0 13,34 0-7,-34 17-6,-1-17 13,-17 0-13,18 0 14,-18 0-14,35 0 14,-17 0-14,-18 0 13,-1 0-13,19 0 14,17 0-14,-35 0 14,18 0-9,-1 0-5,-17 0 13,0 0-13,0 0 14,18 0-14,-19 0 13,1 0-13,0 0 14,0 0 1,0 0-15,0 0 13,-18 0-7,36 0-6,-18 0 13,0 0-13,0 0 14,17 0-14,-17 0 14,18 0-14,-1 0 13,18 0-13,18 0 14,0 0-14,0 0 14,-36 0-9,19 0-5,-19 0 14,36 0-14,18 0 13,-54 0 2,18 0-15,18 0 14,-18 0-14,-17 0 13,35 0-13,-36 0 0,18 18 19,18-18-19,-35 0 14,17 0-14,18 0 14,-36 0-14,19 17 13,34-17-13,-17 0 14,-18 0-14,36 0 13,-1 18-13,-17 0 14,17-18-8,-17 0-6,0 0 13,0 17-13,35-17 14,-53 0-14,36 0 13,-19 0-13,-16 0 14,34 0-14,-35 0 14,-35 0-14,18 0 20,-18 0-20,17-17 14,-17 17-14,35-18 13,-35 18-13,0-18 14,18 18-14,-18-17 13,0-1-13,0 18 14,-1-17-14,1 17 14,-17 0-9,34 0-5,-17 0 14,0 0-14,-18-18 13,1 18-13,-1 0 14,0 0-14,18 0 14,-18 0-14,18-18 13,0 18-13,-18 0 14,18 0-9,18-17 10,-18 17-15,-18 0 14,36-18-14,-18 18 13,17 0-13,-35 0 14,36 0-14,-18 0 13,17-18-13,-17 18 14,0 0-8,35 0-6,-35-17 13,0 17-13,18 0 14,-18 0-14,0 0 13,0-18 2,0 18-15,-1 0 0,-34 0 13,17-18 1,-17 18-8,17 0 8,-17 0-14,0 0 0,17 0 13,-18 0-13,19 0 14,52-17 0,-53 17-14,0 0 14,18 0-14,0 0 14,0 0-9,-17 0-5,-1 0 14,18 0-14,0 0 13,-18-18-13,0 18 14,0 0-14,1 0 14,17 0-14,-36 0 13,1-17-13,0 17 14,17 0-9,-18 0-5,19-18 14,-1 18 1,-17 0-15,-1 0 13,1-18-13,17 18 14,-17 0 0,0-17-14,-1 17 14,1 0-8,-1 0-6,19 0 13,-19 0 2,19-18-15,-36 0 13,17 18 33</inkml:trace>
    </iact:actionData>
  </iact:action>
  <iact:action type="add" startTime="139361">
    <iact:property name="dataType"/>
    <iact:actionData xml:id="d22">
      <inkml:trace xmlns:inkml="http://www.w3.org/2003/InkML" xml:id="stk22" contextRef="#ctx0" brushRef="#br0">12012 5239 0</inkml:trace>
    </iact:actionData>
  </iact:action>
  <iact:action type="add" startTime="141073">
    <iact:property name="dataType"/>
    <iact:actionData xml:id="d23">
      <inkml:trace xmlns:inkml="http://www.w3.org/2003/InkML" xml:id="stk23" contextRef="#ctx0" brushRef="#br0">9119 5486 0,'-17'0'100,"-1"0"-62,0 0-37,18-18 13,0 0 2,-17 18-1,-1-17 1,18-1-15,0 1 20,0-1-20,0 0 14,0 1-14,0-1 13,0-17 2,0 17 15,0 0-9,18 18-21,-18-17 14,17 17 1,1 0 15,17 0-15,-17 0 53,0 0 15,-18 17-68,0 1 0,0 0-1,17-18-14,-17 17 14,0 1-9,18-18 10,-18 18-15,0-1 29,18 1-14,-18 0-15,0-1 13,0 1 2,17-18-9,-17 17 8,0 1 48,0 0 75,-17-18-122,17 17-15,-18-17 13,18 18 2</inkml:trace>
    </iact:actionData>
  </iact:action>
  <iact:action type="add" startTime="142809">
    <iact:property name="dataType"/>
    <iact:actionData xml:id="d24">
      <inkml:trace xmlns:inkml="http://www.w3.org/2003/InkML" xml:id="stk24" contextRef="#ctx0" brushRef="#br0">12277 5292 0,'0'17'1,"-18"1"29,18 0-15,-18-18 23,1 0-22,-1 17-1,0-17 1,1 0-15,17 18 14,-18-18 0,-35 0 7,36 0 10,-1 0-17,0 0 1,-17 0-15,17-18 36,1 18-36,17-17 13,-18 17 2,18-18 0,-17 18 31,17-18-25,0 1 25,0-1-16,0 0-9,17 18 9,-17-17 0,18 17-8,-1 0-22,1 0 29,0 0 1,-1 0 23,1 0-39,0 0 16,-1 0-15,1 0 22,0 0-23,-18 17 32,17-17-9,1 0-7,-1 0-15,-17 18 0,18-18-15,-18 18 13,18-18 40,-18 17 15,17-17-54,-34 0 170,17 18-184,-18-18 14,0 18 1,1-18-1,-1 0 1,1 0 22,17 17-23,-36-17 70,19 0-38,17-17 191,0-1-159,0 0-57,17 18 40,-17-17-31</inkml:trace>
    </iact:actionData>
  </iact:action>
  <iact:action type="add" startTime="151009">
    <iact:property name="dataType"/>
    <iact:actionData xml:id="d25">
      <inkml:trace xmlns:inkml="http://www.w3.org/2003/InkML" xml:id="stk25" contextRef="#ctx0" brushRef="#br0">9825 5821 0,'53'0'153,"-36"0"-152,1 0 14,17 0-14,18 0 13,0 0-13,0 17 14,35-17-14,-17 0 14,-36 0-9,53 0-5,-35 0 14,18 0-14,-1 0 13,-17 0-13,18 0 14,-18 0-14,-18 0 14,18 0 0,-18 0-14,36 0 14,-36 0-8,18 0-6,0 0 13,0 0-13,-18 0 14,18 0-14,-18 0 13,1 0-13,-19 0 14,18 0-14,1 0 14,-19 0 0,1 0-8,0 0-6,-1 0 13,1 0-13,17 0 14,-17 0 1,-1 0-15,1 0 13,0 0-13,-1 0 14,1 0-14,0 0 20,-1 0-5,1 0-1,0 0-14,-1 0 14,1 0-14,0 0 14,-1 0 0,1 0 7,-1 0 25</inkml:trace>
    </iact:actionData>
  </iact:action>
  <iact:action type="add" startTime="152409">
    <iact:property name="dataType"/>
    <iact:actionData xml:id="d26">
      <inkml:trace xmlns:inkml="http://www.w3.org/2003/InkML" xml:id="stk26" contextRef="#ctx0" brushRef="#br0">11536 5750 0,'35'0'153,"-17"0"-137,-1 0-15,19 18 13,-36 0 2,17-18-15,1 0 14,0 0-9,17 17 10,-17-17 0,-1 0-1,1 18 1,-1-18-15,1 0 13,-18 17-13,35-17 14,-17 0 9,0 0 7,-1 0 1,-17 18 306,-17-18-322,17 18 0,-36-18-15,1 35 13,17-17-13,-17-18 14,18 17-14,17 1 13,-18-18-7,0 0-6,1 0 14,-19 18 0,19-18 1,-1 0 15,0 0-15,1 0 6,17 17 141</inkml:trace>
    </iact:actionData>
  </iact:action>
  <iact:action type="add" startTime="154385">
    <iact:property name="dataType"/>
    <iact:actionData xml:id="d27">
      <inkml:trace xmlns:inkml="http://www.w3.org/2003/InkML" xml:id="stk27" contextRef="#ctx0" brushRef="#br0">12100 5398 0,'0'-18'169,"0"0"-168,0 1 29,0-19 1,18 19-8,0 17-8,-1-18 1,1 18 15,-1 0-15,1 0 6,0 0 9,-1 0 85,1 0-69,-18 18-25,0-1 9,0 1 54,-18 0-69,1-18-1,-1 17 1,0-17-1,1 0-8,-1 0 9,1 18-1,-1-18-14,0 18 29,1-18-29,-1 0 68,18-18-38,0 0 0,0 1-24,-18 17 8,18-18 86,18 18-86,0-18 1,-1 18-15,1 0 13,0-17 18,-1 17-26,1 0 41</inkml:trace>
    </iact:actionData>
  </iact:action>
  <iact:action type="add" startTime="172929">
    <iact:property name="dataType"/>
    <iact:actionData xml:id="d28">
      <inkml:trace xmlns:inkml="http://www.w3.org/2003/InkML" xml:id="stk28" contextRef="#ctx0" brushRef="#br0">14235 5468 0</inkml:trace>
    </iact:actionData>
  </iact:action>
  <iact:action type="add" startTime="174122">
    <iact:property name="dataType"/>
    <iact:actionData xml:id="d29">
      <inkml:trace xmlns:inkml="http://www.w3.org/2003/InkML" xml:id="stk29" contextRef="#ctx0" brushRef="#br0">12929 5803 0,'36'0'84,"-1"0"-83,35 0 14,-17 0-14,36 0 13,-1 0-13,35 0 14,-35 0-14,18 0 14,-18 0-14,18 0 13,-35 0-7,-18 0-6,0 0 13,-18 0-13,0 0 14,0 0-14,1 0 14,-1 0-14,18 0 13,-18 0 2,1 0-15,-19 0 0,1 0 19,-1 0-19,1 0 14,0 0-14,-1 0 29</inkml:trace>
    </iact:actionData>
  </iact:action>
  <iact:action type="add" startTime="175026">
    <iact:property name="dataType"/>
    <iact:actionData xml:id="d30">
      <inkml:trace xmlns:inkml="http://www.w3.org/2003/InkML" xml:id="stk30" contextRef="#ctx0" brushRef="#br0">14305 5768 0,'18'0'100,"17"0"-85,-17 0 1,-1 0-15,19 0 14,-19 0-14,19 18 13,-1-18-7,-18 0 8,1 0 1,0 0-15,-18 17 161,-18 18-140,0-35-21,1 18 14,-18 0-14,35-1 13,-36 1 2,1 0-15,17-1 14,-17 19-14,0-19 13,0 1-7,17 0-6,0-18 13,1 17-13,-1 1 14</inkml:trace>
    </iact:actionData>
  </iact:action>
  <iact:action type="add" startTime="176209">
    <iact:property name="dataType"/>
    <iact:actionData xml:id="d31">
      <inkml:trace xmlns:inkml="http://www.w3.org/2003/InkML" xml:id="stk31" contextRef="#ctx0" brushRef="#br0">14146 5503 0,'0'-17'162,"0"-1"-146,0 0-15,0 1 14,0-1-9,0 1-5,0-1 14,0 0-14,0 1 13,0-1-13,0 0 14,0 1 1,0-1-1,0 0 7,0 36 395,0 0-401,0-1 31,0 1-9,0 0 9,0-1-32,-17-17 23,17 18-37,0 0 130</inkml:trace>
    </iact:actionData>
  </iact:action>
  <iact:action type="add" startTime="177914">
    <iact:property name="dataType"/>
    <iact:actionData xml:id="d32">
      <inkml:trace xmlns:inkml="http://www.w3.org/2003/InkML" xml:id="stk32" contextRef="#ctx0" brushRef="#br0">14182 5239 0,'0'0'1,"-18"0"29,18 17-29,0 1 98,-18-18-68,18 18-30,-17-18 14,-1 17 1,0 1-10,1 0 10,17-1-15,-18-17 13,18 18-13,-17-18 14,17 18-14,0-1 14,-18-17 22</inkml:trace>
    </iact:actionData>
  </iact:action>
  <iact:action type="add" startTime="179137">
    <iact:property name="dataType"/>
    <iact:actionData xml:id="d33">
      <inkml:trace xmlns:inkml="http://www.w3.org/2003/InkML" xml:id="stk33" contextRef="#ctx0" brushRef="#br0">14252 5274 0,'0'18'100,"18"-1"-99,0 1 13,-18 0 2,17 17-15,-17-17 14,0-1 0,18-17-8,-18 18 8,17-18-14</inkml:trace>
    </iact:actionData>
  </iact:action>
  <iact:action type="add" startTime="181816">
    <iact:property name="dataType"/>
    <iact:actionData xml:id="d34">
      <inkml:trace xmlns:inkml="http://www.w3.org/2003/InkML" xml:id="stk34" contextRef="#ctx0" brushRef="#br0">14711 4763 0,'-18'0'46,"-17"35"-30,0-35-15,-18 53 14,0-18 0,-18 18-8,-35 17-6,1 1 13,52 0-13,-71 17 14,54 0-14,-54 18 0,54-18 13,17-35 1,-18 0-14,18-18 14,18 0-14,17-17 14,1-18-9,-1 18 10,0-18 15,18 17 69</inkml:trace>
    </iact:actionData>
  </iact:action>
  <iact:action type="add" startTime="183009">
    <iact:property name="dataType"/>
    <iact:actionData xml:id="d35">
      <inkml:trace xmlns:inkml="http://www.w3.org/2003/InkML" xml:id="stk35" contextRef="#ctx0" brushRef="#br0">13600 5062 0,'17'0'100,"1"18"-99,17-18 13,0 35-7,18-17-6,0 0 14,18 34-14,17 1 13,0-17-13,-17-1 14,17 0-14,-17-17 13,17 17-13,-35-35 14,17 0-14,-17 18 14,-18 17-9,1-35-5,-1 18 14,-35-1-14,35-17 13,-17 0 2,-1 0 0,-17 18-1,18-18 1,0 0-10,-1 0 10,-17 18 0,18-18-1,-18 17 1</inkml:trace>
    </iact:actionData>
  </iact:action>
  <iact:action type="add" startTime="186057">
    <iact:property name="dataType"/>
    <iact:actionData xml:id="d36">
      <inkml:trace xmlns:inkml="http://www.w3.org/2003/InkML" xml:id="stk36" contextRef="#ctx0" brushRef="#br0">16034 5380 0,'0'-18'115,"0"-17"-99,0 17-15,-18 1 14,18-36-14,-18 17 13,18 1-7,-17 18-6,17-36 13,0 17-13,0 19 14,0-1 1,0 0-1,0 1 23,-18 17 310,1 17-332,-1-17-1,18 18 7,-18-18-6,18 18-15,-17-18 14,17 17 16,-18 1-15,18 0 21,-18-1-5</inkml:trace>
    </iact:actionData>
  </iact:action>
  <iact:action type="add" startTime="187400">
    <iact:property name="dataType"/>
    <iact:actionData xml:id="d37">
      <inkml:trace xmlns:inkml="http://www.w3.org/2003/InkML" xml:id="stk37" contextRef="#ctx0" brushRef="#br0">15946 5045 0,'17'0'31,"1"35"53,-1-35-83,-17 18 14,18-1-8,-18 1-6,35 17 13,-17-17-13,-18 17 14,18-35-14,-1 18 13,1-1-13,0 1 14,-1 0-14,1-1 14</inkml:trace>
    </iact:actionData>
  </iact:action>
  <iact:action type="add" startTime="210737">
    <iact:property name="dataType"/>
    <iact:actionData xml:id="d38">
      <inkml:trace xmlns:inkml="http://www.w3.org/2003/InkML" xml:id="stk38" contextRef="#ctx0" brushRef="#br0">4886 17780 0,'-18'0'69,"1"0"-54,-1 0 1,-35 0-1,18 0 1,-18 18 0,18-18-15,-36 0 13,18 0-7,-17 17-6,-19 1 13,-69-18-13,52 0 14,0 0-14,-35 18 14,17-18-14,19 17 13,-1-17-13,18 0 14,17 0-14,0 18 14,1-18-9,35 0-5,-1 0 14,1 0-14,17 0 13,1 0-13,-1 0 14,1 0-14,-1-18 14,-17 1 0,-1 17 7,36-18-21,-17 0 14,-1 18-14,0-17 14,1 17 0,17-18-14,-35 0 14,17 1-14,0-1 13,18 0-13,-35 1 14,35-18-8,-18-1 8,1 19-14,-1-19 0,-17 1 13,35 17 1,-36 1-14,36-1 0,-17 1 13,-1-19-13,18 19 14,-17-1 7,17 0-21,-18 1 14,18-1 0,0 0-14,0 1 14,-18-1 0,18 0 1,0 1-15,0-1 20,0-17-20,0 17 14,0-17 1,0 17-15,0 1 13,36-19-13,-36 19 14,0-18-14,52-1 13,-52 19-13,36-1 14,-19-17-9,19-1 10,17 19-15,0-18 14,-18 35-14,0-36 13,36 1-13,-36 35 14,18-18-14,-18 1 14,18-1-14,0 0 13,0 18-7,53-17-6,-36-1 13,1 0-13,-18 18 14,17 0-14,18-17 14,-35 17-14,0-18 13,0 18-13,0 0 14,0 0-14,18 0 13,-18 0-7,-18 0-6,18 0 14,0 0 0,0 0-14,-18 0 14,0 0-14,0 0 13,-17 0-13,17 0 14,-17 0-14,0 0 14,17 0-9,-18 0-5,1 18 14,0-18-14,17 0 14,0 0-14,-17 17 13,0 1-13,-1-18 14,1 18-14,17-1 13,-17-17 2,-1 18-10,1-18-5,17 18 14,-17-1-14,0 1 13,17-18 2,-17 18-15,-1-1 0,1-17 13,-1 18 1,1 0 1,0-18-10,-1 17 10,1-17-15,0 0 14,-1 18-14,-17-1 13,18-17-13,-18 18 14,18-18-14,-18 18 14,17-1 0,1 1-8,-18 0 8,0 17 1,17-17 0,-17-1 15,0 1-30,18-1 20,-18 1-5,0 0-15,0-1 13,0 1-13,0 0 14,0-1-14,0 1 14,0 0 0,0-1-14,0 1 20,0-1-5,0 1-15,0 0 14,0-1 0,0 19 1,0-19-1,0 1 1,0 0-9,-18-1 8,18 19 1,0-19 0,-17 1-1,17-1 1,0 1-15,-18-18 13,1 18-7,17-1-6,0 1 13,-18-18 2,18 18-15,-18-1 14,1 1-14,-1 17 13,0-35-13,18 18 14,-17-18 1,17 17-10,-18 1 10,0 0-15,1-18 13,-1 17 2,1-17 0,17 18-15,-18-18 13,0 18-13,1-18 14,-1 17-9,0-17-5,18 18 14,-17-18-14,-1 0 14,0 18 0,-17-1 1,18 1-1,-1-18-14,18 17 21,-18-17-21,1 0 13,-1 0 149</inkml:trace>
    </iact:actionData>
  </iact:action>
  <iact:action type="add" startTime="220561">
    <iact:property name="dataType"/>
    <iact:actionData xml:id="d39">
      <inkml:trace xmlns:inkml="http://www.w3.org/2003/InkML" xml:id="stk39" contextRef="#ctx0" brushRef="#br0">1817 10178 0,'0'-18'147,"0"0"-132,0 1-14,-18-1 14,18-35-9,0 18-5,0-18 14,0 35-14,0-35 14,0 18-14,-17-35 13,17 34-13,-18-17 14,18 0-14,0 18 13,0 0-13,0 17 21,0 1-21,0-19 13,0 19 2,0-1-1,0 0 1,0 1 0,0-1-15,0 1 20,0-1-5,0 0-1,0 1 1,0-1-1,0 0 1,18 18 169,17 0-169,-18 18 6,89 0-7,53-1 1,-71 1-15,159 17 14,124 0 16,-160-35-9,124 18-6,-70 0-1,-177-18 1,18 0 0,-35 17-15,52-17 0,-52 18 12,52-18-12,1 18 20,-1-18-20,0 0 14,19 0-14,-37 0 14,1 0-14,0 0 13,-18 0-13,-52 0 14,16 0-14,-34 0 13,0 0-13,-1 0 14,19 0-8,-1 0 8,-17 0-14,-1 0 14,19 0-14,-1 0 13,0 0-13,0 0 14,-17 0 1,17 0-15,1 0 13,-1 0-7,0 0-6,-17 0 13,17 0-13,0 0 14,1 0-14,16 0 14,-34 0-14,17 0 13,-17 0-13,17 0 14,1 0-14,-1 0 14,-17 0-9,17 0 10,53 0-15,-35 0 13,35 0 2,-17 0 0,-36 0-15,0-18 13,18 18 2,-35 0-10,-1 0-5,19 0 14,-1 0-14,18-18 0,-18 18 13,0 0-13,1-17 13,-19 17-13,36 0 14,-17 0-14,-1 0 13,0 0 9,-17 0-22,-1 0 13,19 0-13,-1 0 14,0 0-14,-17 0 14,-1 0-14,19 0 13,-19 0 2,1 0-1,0 0 8,-1 0-22,1 0 29,0 0-15,-1 0 39,1 0-23,0 0 38,-18 17 78,0 19-131,0-1 6,0 0-21,0 0 0,0-17 13,0 17-13,0 1 0,0 17 12,0-36-12,0 19 14,0-19-14,0 18 14,0 1-14,0-19 13,0 1-13,0 17 20,0 1-20,17-36 14,1 35-14,-18-18 14,0 1 0,0 0-14,0-1 30,17-17-16,-17 18-9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8:16:06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897">
    <iact:property name="dataType"/>
    <iact:actionData xml:id="d0">
      <inkml:trace xmlns:inkml="http://www.w3.org/2003/InkML" xml:id="stk0" contextRef="#ctx0" brushRef="#br0">3951 9507 0,'-18'0'169,"1"0"-138,-1-17-9,1 17-21,-19-18 30,36 0-16,-17 18 1,-1-17-15,18-1 14,-18 18-14,18-17 20,0-1-20,-17 18 13,-1-18-13,0 1 14,18-1 1,-17 18-15,17-18 13,0 1 2,-18 17-15,18-18 13,-17 0-7,17 1 9,0-1-15,0 1 13,-18 17-13,18-36 14,-18 36-14,18-17 13,0-1 2,-17 0 22,17 1-37,0-1 14,0 0 0,0 1 1,0-1-15,0 0 13,0 1-13,0-1 14,0-35-8,0 36-6,35-19 13,-17 19-13,-1-19 14,1 1-14,-1 18 13,-17-1-13,18 0 14,0 1-14,-1-1 14,1 18 0,0 0-8,17-18 8,-17 18-14,-1 0 14,1-17-14,-1 17 14,19-18-14,-19 18 13,19 0 2,-19 0 6,1 0-21,0 0 14,-1 18 1,1-1-15,17 1 13,-17 0 2,-1-1-1,1 1-14,17-18 14,-17 18-9,0 17-5,-1-18 14,1 1-14,0 17 14,-1-17-14,-17 0 13,18-18-13,-18 17 14,0 1-14,17 0 14,1-1 7,-18 1-7,0-1-14,18 1 14,-18 0 1,0-1-15,0 1 13,0 0-13,0 17 14,0 0 1,0-17-10,0 0-5,0-1 14,0 1-14,0-1 13,0 1 2,-18-18 0,18 18-15,0-1 13,-35-17 8,35 18-21,-18 17 14,1-35 1,-1 18-15,0 0 13,1-18 2,-1 0 0,18 17 6,-18-17 9</inkml:trace>
    </iact:actionData>
  </iact:action>
  <iact:action type="add" startTime="12921">
    <iact:property name="dataType"/>
    <iact:actionData xml:id="d1">
      <inkml:trace xmlns:inkml="http://www.w3.org/2003/InkML" xml:id="stk1" contextRef="#ctx0" brushRef="#br0">21749 11448 0,'-18'17'138,"-17"-17"-123,35 18 1,-35 0-15,17-1 13,-35 1-13,18-1 14,-18 19-8,0-19-6,0-17 13,-18 36-13,19-19 14,-1-17-14,0 0 14,0 18-14,17 0 13,1-18-13,-18 0 14,36 0-14,-19 0 13,19 0-7,-1 0 8,0-18-14,-17 0 14,18 1 1,-19 17-1,19-18 1,-1 0-15,-17 1 14,17-1-9,0 0-5,1 1 14,-18-1-14,35-17 13,-36 17-13,36 1 14,-17-1-14,-1 18 14,18-35-14,-18 17 13,18 0-13,-17 1 14,17-18-9,0-1-5,-18 1 14,18 0-14,-18 17 14,1 0-14,17-17 13,0 18-13,0-1 14,0 0 1,0 1-15,0-1 13,0 0-7,0 1 8,0-1-14,17 0 14,-17 1-14,18-1 14,-18-17-14,35 35 13,-35-18-13,18 1 14,17-1-14,-17 0 13,0-17-7,17 17-6,0 1 14,18-1-14,-35-17 13,35 17-13,17 1 14,-35-19-14,-17 36 13,17-17-13,1-1 14,-19 18 1,1-18-10,17 18-5,-17 0 14,17 0 0,0 0-14,-17 0 14,0 0-14,17 0 14,35 0-14,-17 0 13,18 0-13,17 0 14,18 0-9,-53 0-5,17 0 14,1 0-14,17 0 14,-53 0-14,18 18 13,-17-18-13,-19 18 14,19-18-14,-19 17 14,1 1-14,-1-18 20,-17 18-20,18-18 13,0 17-13,-1 1 14,1-1-14,0 19 14,-1-36-14,-17 17 13,18-17-13,-18 18 14,0 17 0,18-35-8,-1 18-6,-17 0 14,0-1 0,0 1-14,18-18 14,-18 17-14,0 1 14,0 0-14,0 17 13,0-17-13,0 17 20,0 0-5,0-17-15,0 0 14,-18 17-14,18-18 13,0 19-13,-17-19 14,17 1-14,-18 0 13,18-1-13,0 1 14,-35 0-8,17-1 24,0 1-16,-17-1 1,17-17-15,1 36 14,-1-36-14,-17 17 20,17 1-20,1-18 14,-19 18-14,36-1 13,-17-17-13,-1 0 14,18 18 0,-18-18-14,1 0 14,-1 0 54</inkml:trace>
    </iact:actionData>
  </iact:action>
  <iact:action type="add" startTime="31089">
    <iact:property name="dataType"/>
    <iact:actionData xml:id="d2">
      <inkml:trace xmlns:inkml="http://www.w3.org/2003/InkML" xml:id="stk2" contextRef="#ctx0" brushRef="#br0">9913 9631 0,'-18'0'62,"1"0"-24,-1 0-7,-17 0-15,17 0-1,1-18-14,-1 18 14,-17 0 1,-1 0-10,36-35 10,-17 35-15,-1-18 13,0 1 2,18-19-15,-17 19 14,-1-1-14,-17-17 13,35 17-13,-18 1 14,1-19-9,-19 19-5,19-19 14,-1 19-14,18-1 14,-18 0-14,18-34 13,-17 16 2,-1 1-15,18 17 14,-17-17 7,17 17-21,0 1 13,0-19-13,0 19 14,0-1-14,0-17 14,0 0-14,0-1 13,0 19-13,0-19 14,0 1-14,0 0 13,0 0-7,17 17-6,1-35 14,-18 35-14,17 1 13,1-1-13,-18 1 14,18-1-14,-1 18 13,1-18 2,17 1 6,1-1-6,-1 18-15,-18 0 14,1 0 0,0 0 1,-1 0-1,1 0-14,17 0 21,-17 18-7,17-1-14,-17 1 14,0 0-14,17-1 13,0 1-13,-17-1 14,-1 1-14,1 0 14,0-18-14,-1 35 13,1-17-7,0 17 9,-18 0-1,17-35-14,-17 35 14,18-17-14,-18 0 13,0 17 2,17-35-15,1 18 14,-18-1-9,0 1-5,0 0 14,18-1-14,-18 1 13,0 17-13,0 0 14,0 1-14,0-19 14,17 19-14,-17-19 13,0 1-13,0 0 14,0-1-9,0 1-5,-17-1 14,17 1 1,-18-18-1,18 18 1,-35-18 0,17 0 6,1 0-7,17 17 1,-18 1 0,-17 0-1,35-1-14,-18-17 14,18 18-14,-35 0 13,17-1 9,0-17-8,1 18 1,-1-1 15,1 1-9,17 0-6,-18-18 0</inkml:trace>
    </iact:actionData>
  </iact:action>
  <iact:action type="add" startTime="40833">
    <iact:property name="dataType"/>
    <iact:actionData xml:id="d3">
      <inkml:trace xmlns:inkml="http://www.w3.org/2003/InkML" xml:id="stk3" contextRef="#ctx0" brushRef="#br0">3881 14340 0,'0'18'84,"0"0"-83,0 17 14,0-17-14,0 17 13,0 0-13,0 18 14,0-18-14,0 36 14,0-1-14,0-17 13,0 71-13,0-36 20,0-17-20,0 34 14,0-34-14,0 17 14,0-35-14,0 0 13,0-18-13,0 18 14,17 0-14,-17-18 14,0 1-14,0 17 13,0-36-8,0 19-5,0 16 14,18-34-14,-1 0 14,-17 17-14,0-17 13,0-1-13,18 1 14,0-18 0,-18 18-14,17-1 36,1 1-36,0-18 14,17 17-14,0 1 14,36 0-14,-18 17 13,53 0-13,-36-35 14,36 53-14,-18-17 13,0-1-7,18 0-6,0 0 14,0 18-14,0-17 13,-18-1-13,35 0 14,1-17-14,35 17 13,-1-17-13,-17 17 14,36-17-14,-36-1 20,0-17-20,18 0 14,-36 0-14,-35 0 13,18 0-13,-53 0 14,0 0-14,-35 0 14,-1 0-14,19 0 13,-19 0 2,1 0-10,0 0-5,-1 0 14,1 0-14,-1 0 14,1 0 0,0 0-14,-1 0 14,1 0-14,35 0 14,-18-17-14,-17 17 13,17-36-7,18 36-6,-35-35 13,17 35-13,0-18 14,1-17 1,-1 35-15,-18-35 13,36 17-13,-17 1 14,-1-1-14,18 0 13,0 1-7,0-1-6,-18 0 14,0 18-14,-17-17 13,35-1-13,-36 18 14,19-18 1,-1 1-1,-17 17 1,17-18-10,-17 1-5,-1 17 14,18 0-14,-17-36 14,0 36-14,-1 0 13,1-17 2,0-1-15,-1 18 13,1-18-13,-18 1 14,18 17-8,-18-18-6,17 18 13,-17-18-13,0-17 14,18 35 0,-18-18-14,35 1 14,-35-18-14,18 17 14,-1 0-14,-17-17 13,0 17-7,36 1-6,-36-1 13,0 0-13,0 1 14,0-1-14,0 1 14,17-19-14,-17-17 13,18 36 2,-18-1-15,0 0 14,0 1-9,18-18-5,-18-18 14,0 17-14,17-17 13,-17 18-13,0 0 14,0-18-14,0 0 14,0 0-14,0 0 13,0-17-13,0 17 14,0-18-9,0 18-5,0 0 14,0 18-14,0 0 14,0-18-14,0 18 13,0 17-13,0-17 14,0-1 1,0 19 6,0-1-7,0 0 1,0 1-15,0-1 14,18 1 0,-18-19 1,0 19-1,0-19-8,0 19 9,0-1-15,0 0 13,0 1-13,18-1 14,-18 1-14,0 34 268,0 1-254,0-1-14,-18-17 14,18 18-14,-18 17 13,18-17 24</inkml:trace>
    </iact:actionData>
  </iact:action>
  <iact:action type="add" startTime="43513">
    <iact:property name="dataType"/>
    <iact:actionData xml:id="d4">
      <inkml:trace xmlns:inkml="http://www.w3.org/2003/InkML" xml:id="stk4" contextRef="#ctx0" brushRef="#br0">8555 14252 0,'-18'0'138,"1"18"-123,-1 0-14,-17-1 14,17 1-14,0 17 13,-17 0-13,17-17 14,-17 17-8,35-17-6,-17-18 13,-1 18-13,36-18 230,-18-18-215</inkml:trace>
    </iact:actionData>
  </iact:action>
  <iact:action type="add" startTime="44426">
    <iact:property name="dataType"/>
    <iact:actionData xml:id="d5">
      <inkml:trace xmlns:inkml="http://www.w3.org/2003/InkML" xml:id="stk5" contextRef="#ctx0" brushRef="#br0">8467 14305 0,'17'0'46,"1"0"55,0 0-86,-1 18-14,1-1 14,0-17-14,17 18 14,-18 0-9,1-18-5,17 0 14,-17 17 0,0-17 1,-1 18 0,1 0-15,0-18 13,-18 17 2,35-17-10,-18 18 26,1-18-17,17 0 17,-35 18-17,0-1-8,18-17 8</inkml:trace>
    </iact:actionData>
  </iact:action>
  <iact:action type="add" startTime="64169">
    <iact:property name="dataType"/>
    <iact:actionData xml:id="d6">
      <inkml:trace xmlns:inkml="http://www.w3.org/2003/InkML" xml:id="stk6" contextRef="#ctx0" brushRef="#br0">3916 14288 0,'17'0'169,"-17"35"-168,0-18 13,18 1-13,0 35 14,-18-18 1,17-17-10,-17 17-5,18-17 14,0-1-14,-18 19 29,0-1-29,17 0 14,1 1-14,-18 16 13,18 1-13,-1-17 14,1 17-8,-18 17-6,18-52 13,-1 35-13,1-18 14,-18 0-14,17 1 14,1 16-14,0-16 13,-1-1-13,1 18 14,0-18-14,-1 36 13,19-36-7,-19 18-6,36 0 14,-18 0-14,18 17 13,35-17-13,-17-17 14,17 16-14,-35 1 13,35 0-13,18 0 14,-18-18 1,-17 1-10,35 17-5,0 17 14,-1-34-14,-34-1 13,17 0-13,18 0 14,-53-17-14,53 17 14,-18 1-14,18-1 13,-18 0-13,-17 0 14,-1-17-8,1 0-6,17-1 13,-18 19-13,54-19 14,-36 1-14,36-1 13,17 1-13,0 0 14,35-1-14,-35-17 14,18 18-14,17-18 20,-34 0-20,-37 0 13,1 18-13,0-18 14,-53 0-14,0 0 14,-18 0-14,-17 0 13,-1 0-13,19 0 14,-36-18-14,17 18 14,19-35-9,-1 17 10,-17 0-15,-1 1 13,1-18-13,-1 35 14,1-36-14,0 19 14,-1-19-14,1 19 13,0-1-13,17-17 20,-35 0-20,35 17 14,-35 0-14,18-17 14,17-18-14,-35 18 13,18 0-13,-1-1 14,-17 1-14,36-18 13,-36 18-13,17-1 14,-17 19-8,0-18-6,0-18 13,0 35-13,0-17 14,0-1-14,0 1 13,18 0-13,-18-36 14,0 18-14,0-17 14,0 17-14,0-18 20,0 1-20,0 17 14,0 0-14,0 0 13,0 0-13,0 18 14,0 0-14,0-1 13,0 19-13,0-19 14,0 1-14,0 0 14,0 17-9,0-17-5,0 0 14,0-18-14,0 35 13,0 0-13,0-17 14,0 18-14,0-1 14,0 0-14,0-17 13,0 17 2,0-17-10,0 17 10,0 1-15,0-1 14,0 1 0,0-1 155,0 0-169,-18 1 13,18-1 2,0 0 0,0 1-1,0-1-14,0 0 14,0 1-9,0-18 10,0 17 0,0-17-15,-17 35 13,17-18-13,0 0 14,0 1 16,-36 34 207,19-17-222,-1 18-15,-17 0 14,17-1-14,-17 19 13,0-19-13,17 1 20,-35-1-20,18 19 14,0-19-14,-1 1 14,1 0-14,17-1 13,1-17 2,17 18 0</inkml:trace>
    </iact:actionData>
  </iact:action>
  <iact:action type="add" startTime="66736">
    <iact:property name="dataType"/>
    <iact:actionData xml:id="d7">
      <inkml:trace xmlns:inkml="http://www.w3.org/2003/InkML" xml:id="stk7" contextRef="#ctx0" brushRef="#br0">8925 14182 0,'0'17'100,"18"-17"-85,-18 18-14,0 17 14,18-17 1,-18 0-10,17-1-5,-17 1 14,0-1 0,18-17 1</inkml:trace>
    </iact:actionData>
  </iact:action>
  <iact:action type="add" startTime="68768">
    <iact:property name="dataType"/>
    <iact:actionData xml:id="d8">
      <inkml:trace xmlns:inkml="http://www.w3.org/2003/InkML" xml:id="stk8" contextRef="#ctx0" brushRef="#br0">9260 13829 0,'-17'0'570,"17"-18"-438,0 1-131,0-1 13,17 0-7,1 1-6,-18-1 14,18 18-14,-18-18 13,0 1-13,17 17 14,1-18-14,-18 1 13,18 17 2,-18-18 0,17 18-10,1-35 10,0 35-1,-18-18 1,17 18-15,-17-18 14,18 1-14,-1 17 13,1 0-13,-18-18 14,18 18-8,-1-18-6,19 1 13,-19 17-13,19-18 14,-19 0 0,18 18-14,-17-17 14,17 17-14,-17-18 14,0 18-14,-1 0 13,1 0-7,0 0-6,-1-17 13,1 17 2,0 0-15,17 0 14,-18 0 0,1 0 1,17 0 0,1 0-10,-1 0 10,0 0-15,-17 0 13,17 0 2,0 0-15,-17 0 14,0 0-14,-1 17 13,1-17 2,0 0-10,-1 0 10,-17 18 0,18-18-15,-1 0 29,-17 17-29,18-17 13,0 18 9,-1 0-22,1-18 13,0 17 2</inkml:trace>
    </iact:actionData>
  </iact:action>
  <iact:action type="add" startTime="71537">
    <iact:property name="dataType"/>
    <iact:actionData xml:id="d9">
      <inkml:trace xmlns:inkml="http://www.w3.org/2003/InkML" xml:id="stk9" contextRef="#ctx0" brushRef="#br0">9313 13741 0,'18'0'115,"-18"-18"-114,18 0 14,-1 1 1,1-1-15,17-17 20,-17 0-6,17 17 1,-17 0 0,-1 1-15,1 17 13,-18-18 2,18 18-15,-18-18 20,35 1-5,-17 17-1,17-18 1,-18 18 0,1-18-1,0 18-14,17-17 14,0 17-9,-17 0-5,17-18 14,-17 18-14,35 0 14,-36-17 0,1 17-14,0 0 14,-1 0 1,19 0 6,-19 0-7,1 0 1,0 0 0,-1 0-1,18 17-14,1-17 14,-36 18 0,17-18-8,1 0-6,0 0 14,17 17-14,-17-17 13,-18 18-13,17-18 14,1 0-14,-1 0 13,1 18 2,0-18 6,-1 0-6,1 0 15,-18 17 0,35-17 1327,-17 18-1327,-18 0 408,18-18-423,-1 0 169,1 17-170,0-17 1,-18 18 0,17-18-15,1 18 13,-18-1 2,17-17-15,-17 18 20,18-18-5,-18 18-1,0-1 17,0 1-31,18-18 13,-1 17 2,-17 1 6</inkml:trace>
    </iact:actionData>
  </iact:action>
  <iact:action type="add" startTime="75313">
    <iact:property name="dataType"/>
    <iact:actionData xml:id="d10">
      <inkml:trace xmlns:inkml="http://www.w3.org/2003/InkML" xml:id="stk10" contextRef="#ctx0" brushRef="#br0">10460 13688 0,'18'17'100,"-18"1"-85,17 0-14,1-1 14,-1 1 1,-17 0-1,18-18 1,0 17 6,-1-17-6,1 0 184,-18-17-168,0-1-31,18 0 13,-18 1-13,17-19 14,-17 1 1,36 18-10,-36-1-5,0 0 14,17 18-14,1-35 13,-18 17 2,17 18 0,-17-17-1,0-1 101</inkml:trace>
    </iact:actionData>
  </iact:action>
  <iact:action type="add" startTime="86089">
    <iact:property name="dataType"/>
    <iact:actionData xml:id="d11">
      <inkml:trace xmlns:inkml="http://www.w3.org/2003/InkML" xml:id="stk11" contextRef="#ctx0" brushRef="#br0">9825 9560 0,'-35'0'53,"17"0"25,0 0-62,1 0 6,-36 0-21,35 0 14,0 0 0,18-17 1,-17 17-15,-1 0 13,1 0 9,17-18-22,-36 0 29,19 1-15,17-1-14,-18 0 14,0 18 1,18-35-15,0 18 20,-17 17-20,17-18 14,0 0-14,-18 1 13,0-19 2,18 1-1,-17 17-14,17 1 14,0-1-14,-18 18 20,18-17-20,0-19 14,0 1 0,0 17 1,0-17-15,0 17 14,0 1-14,0-1 13,0-17-13,0 17 20,0-17-20,0 17 14,0-17 1,0 17-1,0 1-14,0-1 14,18 0-14,-18 1 14,0-1-14,0 1 20,17 17-6,-17-18-14,0 0 14,0 1-14,18 17 14,-18-18-14,0 0 13,18 18-13,-1-17 14,-17-1-14,18 0 14,-18 1-9,18-1 10,-18 1-15,17 17 13,1-18 2,0 18 0,-1-18-1,1 18 1,17-17 6,-17 17-6,-1 0-1,1 0 1,0 0-1,-1-18-14,1 18 21,0 0-7,-1 0 1,-17 18-15,18-1 14,0 1 0,-1-18-14,1 18 14,17-1 7,0 1-21,-35 17 29,18-35-29,-18 18 14,35 17-14,-17-17 13,0-1 2,-18 1-15,17 0 14,-17-1-9,18-17 10,-18 18-15,0-1 14,17 1 0,1 0 1,-18-1-1,18 1 1,-18 0-10,17-18 10,-17 35-15,0-17 29,0-1-14,18 18-15,-18 1 14,0-19 7,0 1-21,0 0 13,18-18-13,-18 17 14,0 1 1,0 0-15,0-1 13,0 1 2,0 0-15,0-1 14,0 1-9,0-1 10,-18 1-1,18 0-14,0-1 30,-18-17-16,18 36-14,-17-19 20,-1 1-5,0 0 0,1-18-1,-1 17-14,1 1 14,-1-18-14,0 17 14,1 1 0,-19-18-8,19 0 8,17 18 1,-18-18 0,0 17-1,1-17 1,-1 0 37,1 18-22,-1-18-15,0 0 22</inkml:trace>
    </iact:actionData>
  </iact:action>
  <iact:action type="add" startTime="103049">
    <iact:property name="dataType"/>
    <iact:actionData xml:id="d12">
      <inkml:trace xmlns:inkml="http://www.w3.org/2003/InkML" xml:id="stk12" contextRef="#ctx0" brushRef="#br0">10672 8043 0,'17'-17'153,"1"-1"-137,17-17-15,-17 17 13,17-17-13,18 17 14,17-17-14,-34 0 14,17-1-14,0 19 13,-18-1-13,-17-17 14,17 17-9,-18 1-5,1-1 14,17 0 1,-35 1-15,18 17 13,0-18-13,-1 0 14,1 1 16,0 17-9,-1-18-6,-17 0 0,18 18-1,-18-17 1</inkml:trace>
    </iact:actionData>
  </iact:action>
  <iact:action type="add" startTime="104297">
    <iact:property name="dataType"/>
    <iact:actionData xml:id="d13">
      <inkml:trace xmlns:inkml="http://www.w3.org/2003/InkML" xml:id="stk13" contextRef="#ctx0" brushRef="#br0">11218 7532 0,'18'0'46,"0"0"-45,-1 0 14,1 0-14,0 0 14,-1 0-14,1 0 20,-1 0-6,1 0 48,0 0 22,-18 17 115,0 1-162,0 0-37,0-1 14,0 1 0,0 0 1,0-1 0,0 1 37,-18-18-37,18 18-15,0-1 44</inkml:trace>
    </iact:actionData>
  </iact:action>
  <iact:action type="add" startTime="105818">
    <iact:property name="dataType"/>
    <iact:actionData xml:id="d14">
      <inkml:trace xmlns:inkml="http://www.w3.org/2003/InkML" xml:id="stk14" contextRef="#ctx0" brushRef="#br0">10742 8643 0,'35'0'84,"-17"18"-68,17-18-15,18 17 13,-18 1-13,18 0 14,0-18-14,-17 17 14,-1 19-14,0-36 13,18 0-13,-35 35 14,17-35-9,0 35-5,-17-17 14,0-18-14,52 35 14,-52-17 0,35-18-14,-36 17 14,36 1-14,-35-18 14,-1 18-14,1-18 13,0 17-7,-1-17-6,1 0 13,-18 18 18,18-18-31</inkml:trace>
    </iact:actionData>
  </iact:action>
  <iact:action type="add" startTime="106993">
    <iact:property name="dataType"/>
    <iact:actionData xml:id="d15">
      <inkml:trace xmlns:inkml="http://www.w3.org/2003/InkML" xml:id="stk15" contextRef="#ctx0" brushRef="#br0">11624 8731 0,'-18'0'37,"18"18"-5,0 17-31,18-17 13,-18-1-13,18 19 14,-1-19-14,19 1 13,-36 17-7,0-17-6,17 0 14,1 17-14,-18-18 13,18 1 2,-18 0-15,0-1 13,17-17 2,-17 18-15,18-18 199,-36 0-78,-17 0-106,17 0-1,-35 0 1,0 0 0,36 0-15,-1 0 13,0 0-13,-17 0 20,18 0-5,-1 0 0,0 0-1,1 0 1,-1 0-15,0 0 14,1 0 0,-1 0-8</inkml:trace>
    </iact:actionData>
  </iact:action>
  <iact:action type="add" startTime="108857">
    <iact:property name="dataType"/>
    <iact:actionData xml:id="d16">
      <inkml:trace xmlns:inkml="http://www.w3.org/2003/InkML" xml:id="stk16" contextRef="#ctx0" brushRef="#br0">11501 8431 0,'0'18'147,"0"17"-146,-53 54 13,-18 16-7,53-52-6,-52 35 14,35-35-14,-1-17 13,19 17-13,-1-36 14,0 1-14,1-18 13,-1 0 55,18 17-53,-17 1 0,17 0-15,-18-1 13,18 1 2,-18 0-9,18-1 8</inkml:trace>
    </iact:actionData>
  </iact:action>
  <iact:action type="add" startTime="109689">
    <iact:property name="dataType"/>
    <iact:actionData xml:id="d17">
      <inkml:trace xmlns:inkml="http://www.w3.org/2003/InkML" xml:id="stk17" contextRef="#ctx0" brushRef="#br0">11095 8643 0,'18'0'15,"-1"35"1,1-17-10,-18 0-5,35 52 14,-17-35-14,17 1 14,-17 17-14,-1-18 13,19 18-13,-36-36 14,17 1-14,1 0 13,-18-1 2</inkml:trace>
    </iact:actionData>
  </iact:action>
  <iact:action type="add" startTime="110945">
    <iact:property name="dataType"/>
    <iact:actionData xml:id="d18">
      <inkml:trace xmlns:inkml="http://www.w3.org/2003/InkML" xml:id="stk18" contextRef="#ctx0" brushRef="#br0">11130 7585 0,'-17'0'31,"17"17"-16,0 1 1,0 0-15,0-1 14,0 36-9,0 0-5,0 0 14,0-18-14,-18 36 13,18-36-13,-18 0 14,1 1-14,17-19 14,0 1-14</inkml:trace>
    </iact:actionData>
  </iact:action>
  <iact:action type="add" startTime="111708">
    <iact:property name="dataType"/>
    <iact:actionData xml:id="d19">
      <inkml:trace xmlns:inkml="http://www.w3.org/2003/InkML" xml:id="stk19" contextRef="#ctx0" brushRef="#br0">11113 7796 0,'0'0'1,"52"18"13,-16 0-7,-1-1-6,-17 1 13,17 17-13,0-35 14,-17 18-14,17 0 14,-17-1-14,17 1 13,-17-18-13,-1 17 14,19 1-14,-19 0 13,1-1-7,17 1-6,-17-18 14,-1 18-14,19-18 13,-19 0 2</inkml:trace>
    </iact:actionData>
  </iact:action>
  <iact:action type="add" startTime="112866">
    <iact:property name="dataType"/>
    <iact:actionData xml:id="d20">
      <inkml:trace xmlns:inkml="http://www.w3.org/2003/InkML" xml:id="stk20" contextRef="#ctx0" brushRef="#br0">10689 7567 0,'0'0'1,"0"18"44,18-18-44,-1 0 21,1 17-7,0 1 1,17 0-15,-17-18 13,-1 35-13,19-35 14,-19 35-14,36-17 14,-18-1-14,1 19 13,-1-36-7,18 53-6,0-53 13,0 17 2,-18 19-15,18-36 14,-18 17-14,0 1 13,-17-18 2,-18 18-15,18-18 14,-1 0-9,-17 17-5,18-17 14,0 0 201</inkml:trace>
    </iact:actionData>
  </iact:action>
  <iact:action type="add" startTime="131809">
    <iact:property name="dataType"/>
    <iact:actionData xml:id="d21">
      <inkml:trace xmlns:inkml="http://www.w3.org/2003/InkML" xml:id="stk21" contextRef="#ctx0" brushRef="#br0">9490 13494 0,'-18'0'84,"18"-18"-83,0 0 61,-18 18-61,1 0 29,17-35-24,-18 18 10,1-19 15,-1 19-15,18-1 0,0 0-15,0 1 13,0-1-7,0 0 8,0 1-14,-18-1 14,18 1-14,0-1 14,0 0 0,0 1 1,0-1-1,18 0-8,-18 1 9,18 17-15,-1-18 13,1 18-13,-1-18 14,1 1-14,17 17 13,-17-35-13,53-1 14,-19 19-14,-34-1 14,53-17-9,-18-1-5,0 36 14,-18-17-14,-35-1 13,35 18-13,-17 0 14,-1 0 1,19 0 22,-19 0-23,1 18-14,0-18 14,-1 17 0,1-17-14,-1 0 14,1 0-14,0 36 14,-1-36 0,-17 17 8,18-17-8,-18 36-14,18-36 14,-18 17 0,17-17-14,-17 18 14,0 0 1,18-1-10,-18 1-5,0-1 14,0 1-14,0 17 13,18-35 2,-18 18-15,0 0 14,0-1 0,0 1 1,0 0 22,-18-18-7,18 17-30,-18 1 36,1-18-36,-1 17 13,0-17 18,18 18-31,-35-18 13,17 0 2,18 18-15,-35-18 13,18 0-7,-19 0 9,1 17-1,17-17 1,1 0-15,-1 0 13,0 0-13,1 18 14,-1-18-14,1 0 20,-1 0-20,0 0 14,1 0-14,-1 0 13,0 0-13,1 18 14,-1-18-14,0 0 14,-17 17-14,0-17 29,17 0-8,1 0-6,-1 18 31,0-18-25</inkml:trace>
    </iact:actionData>
  </iact:action>
  <iact:action type="add" startTime="158697">
    <iact:property name="dataType"/>
    <iact:actionData xml:id="d22">
      <inkml:trace xmlns:inkml="http://www.w3.org/2003/InkML" xml:id="stk22" contextRef="#ctx0" brushRef="#br0">4039 9190 0,'18'0'69,"0"-18"-54</inkml:trace>
    </iact:actionData>
  </iact:action>
  <iact:action type="add" startTime="162809">
    <iact:property name="dataType"/>
    <iact:actionData xml:id="d23">
      <inkml:trace xmlns:inkml="http://www.w3.org/2003/InkML" xml:id="stk23" contextRef="#ctx0" brushRef="#br0">16140 10601 0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8:19:25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4826">
    <iact:property name="dataType"/>
    <iact:actionData xml:id="d0">
      <inkml:trace xmlns:inkml="http://www.w3.org/2003/InkML" xml:id="stk0" contextRef="#ctx0" brushRef="#br0">3545 11007 0,'18'0'84,"17"-18"-83,18 18 20,-35 0-5,0 0-15,17-18 14,18 18-14,-18 0 0,0 0 12,18 0-12,0 0 14,18 0-14,-18 0 13,52 0-13,-34 0 21,35 0-21,0 0 13,-1 0-13,19 0 14,-53 0-14,17 0 13,-18 0-13,18 0 14,-35 0-14,0 0 14,-17 0 0,-1 0-8,-18 0-6,1 0 13,17 0-13,1 0 0,-19 0 13,19 0-13,-1 0 14,0 0-14,0 0 13,18 0 2,-35 0-15,17 0 0,1 0 13,-1 0-8,18 0 10,0 0-15,-18 0 13,0 0-13,-17 0 14,35 0-14,-36 0 14,36 0-14,-35 0 13,17 0-13,-17 0 14,17 0-9,0 0 10,-17 0-15,0 0 14,17 0-14,-17 0 13,17-17-13,0 17 14,0 0-14,-17 0 13,0 0-13,17 0 14,-17 0-8,-1 0 8,1 0 1,0 0-15,-18-18 13,17 18-13,1 0 14,-1 0 1,1 0 6,17 0-21,-17 0 14,0 0 0,-1 0-14,1 0 14,0 0-14,-1 0 13,1 0-13,0 0 14,-1 0-14,1 0 14,-1 0-9,1 0 10,0 0 31,-1 0-32,1 0 7,0 0-6,-1 0 15,1 0-15,0 0 0,-18-18 6,17 18-7,1 0 1,-1 0 0,1 0 37,0-17 79</inkml:trace>
    </iact:actionData>
  </iact:action>
  <iact:action type="add" startTime="103658">
    <iact:property name="dataType"/>
    <iact:actionData xml:id="d1">
      <inkml:trace xmlns:inkml="http://www.w3.org/2003/InkML" xml:id="stk1" contextRef="#ctx0" brushRef="#br0">2981 14041 0,'0'17'69,"18"-17"-38,-1 0-16,1 0 1,-18-17-15,18 17 14,-1 0 0,1 0-8,17 0-6,-17 0 13,17 0-13,18-18 14,0 18-14,17 0 14,1 0-14,0 0 13,-1 0-13,-17 0 14,18 0-14,-19 0 20,19 0-20,-18 0 0,17 0 13,-17 0-13,18 0 13,-36 0 2,18 0-15,0 0 14,-18 0-14,18 0 13,-17 0-13,-1 0 14,0 0-9,0 0-5,1-18 14,17 18-14,-36 0 14,18 0-14,1 0 13,-1 0-13,0 0 14,18 0-14,0 0 13,-18 0-13,18 0 21,0 0-21,0 0 13,0 0-13,18 0 0,-1 18 13,1-18 2,35 18-15,-36-18 13,36 17-13,-18-17 14,36 0-14,-54 0 13,1 0-7,35 18-6,-53-18 14,-1 0-14,19 0 13,-36 0-13,18 0 14,0 0-14,0 0 13,-18 0-13,36 0 14,-36 0-14,18 0 14,0 0-9,-18 0-5,1 0 14,16 0-14,1 0 13,0 0-13,-17 0 14,16 0-14,1 0 14,0 0-14,18 0 13,-18 0 2,0 17-10,0-17-5,17 0 14,-17 0-14,0 0 14,0 0-14,0 0 13,-36 0-13,19 0 14,-1 0-14,-17 0 14,17 0-14,-17 0 13,-1 0-8,18 0-5,-17 0 14,0 0 0,-1 0-14,1 0 14,0 0-14,-1 0 14,1 0 0,0 0-14,-1 0 14,1 0-9,0 0 10,-1 0 0</inkml:trace>
    </iact:actionData>
  </iact:action>
  <iact:action type="add" startTime="105833">
    <iact:property name="dataType"/>
    <iact:actionData xml:id="d2">
      <inkml:trace xmlns:inkml="http://www.w3.org/2003/InkML" xml:id="stk2" contextRef="#ctx0" brushRef="#br0">8290 15293 0,'18'0'247,"0"0"-231,-1 0 21,1 0-21,-1 0 0,1 0-15,0 0 13,17 0 2,-17 0-15,-1 0 14,19 0-14,-19 0 13,1 0-7,0 0-6,-1 0 13,1 0-13,-1 0 14,1 0-14,0 0 14,-1 0-14,1 0 13,0 0-13,-1 0 14,1-18-14,0 18 20,-1 0-20,1 0 14,-1 0 0,1 0 1,0 0-1,-1 0-14,1 0 14,0 0 7,-1 0-6,1 0-15,0 0 14,-1 0 0,1 0-14,-1 0 14,1 0 0,0 0 1,-1 0-9,19 0 8,-19 0 1,1 0-1,0 0 1,-1 0 0,1 0-15,0 0 20,-1 0-5,1 0-15,-1 0 13,1 0 2,0 0-15,17 0 13,-17 0-13,17 0 14,0 0-14,-17 0 14,35 0-9,-18 0-5,0 0 14,-17 0-14,17 0 13,-17 0-13,-1 0 14,1 0 1,17 0-15,-17 0 29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8:21:15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9137">
    <iact:property name="dataType"/>
    <iact:actionData xml:id="d0">
      <inkml:trace xmlns:inkml="http://www.w3.org/2003/InkML" xml:id="stk0" contextRef="#ctx0" brushRef="#br0">4551 13176 0,'0'36'131,"0"-19"-115,0 1-15,0 17 13,0 0-13,0 18 14,0 0-14,0 0 14,0-18-9,0 1-5,0-1 14,0 0 0,0 1-14,0-1 14,0 0-14,0 0 14,0 1-14,17-1 13,-17 0-13,0 0 14,0 18-9,0-35-5,0 35 14,0-35-14,0 17 14,0 18-14,0-18 13,0 18-13,0 0 14,0 0-14,0 0 14,0 0-14,0 0 13,0-1-7,-17 19-6,17-18 13,0-18-13,0 0 14,0 1-14,0-19 14,-18 36-14,18-35 13,0 17 2,0-17 6,0 17-6,0-17-1,0-1-14,0 19 14,0-19 1,0 1-15,0 0 13,0 17-13,0-17 20,18-18-5,-18 17-15,0 1 98,0-1-83,17 1 0,-17 0-1,0-1 1,0 1-15,18 0 20,-18-1-20,18 19 14,-18-19-14,17-17 13,-17 35-13,0-17 14,0 0-14,0-1 13,18-17-13,-18 36 14,0-19 7,0 1-6,0 0-1,18-1 1,-18 1 0,17-18-15,-17 18 13,0-1-13,18 1 20,-18-1-5,0 1 0,0 0-15,0-1 29,18-17-29,-18 18 14,0 0 7,17-18-21,-17 17 13,18-17 18,0 0-17,-18 18-14,17-18 30,1 0-25,-18 18-5,17-18 14,1 0-14,0 0 13,-1 0 2,19 17-15,-19-17 14,19 18-14,-1-1 13,0-17-13,18 18 14,-18-18-9,1 18 10,-1-1-15,0-17 14,0 0-14,1 0 13,-1 18-13,0-18 14,1 18-14,16-18 13,-16 17-13,17-17 14,-18 18-8,18-18-6,-18 0 13,18 0-13,-35 0 14,35 18-14,-1-18 14,-16 0-14,-1 0 13,0 0-13,1 0 14,-1 17-14,18-17 13,-18 0-7,18 0-6,-35 0 14,35 0 0,-18 0-14,0 0 14,0 18-14,18-1 13,0-17-13,0 0 14,-18 0-14,18 0 14,-35 0-9,17 0-5,1 0 14,-1 0-14,0 0 13,0 0-13,-17 0 14,0 0-14,17 0 14,0 0-14,-17 0 13,35 0-13,-18 0 14,0 0-9,18 0 10,-18 0-15,1 0 0,-1 0 13,0 0-13,1 0 13,-1 0-13,0 0 14,-17 0-14,17 0 14,-17 0 0,17 0-8,-17 0-6,17 0 13,-17 0-13,17 0 14,-18 0-14,1 0 14,17-17-14,18 17 13,-35 0-13,17-18 14,-17 18-14,17 0 14,-17 0-9,-1 0-5,1-17 14,0 17-14,-1 0 13,1 0 2,-18-18-15,18 18 14,-1-18-14,1 18 13,0 0 8,-18-17-21,35 17 14,-35-18-14,0 0 14,17 1 0,1 17 1,0-18-1,-18 0-14,17 1 21,1-18-7,0 17 1,-18 0 0,0 1-1,17 17-14,-17-18 14,0 0 0,18 1-8,0-36 9,-18 35-15,0 1 13,17-19-13,-17 19 14,18-1-14,-18-17 13,17 17-13,1-17 14,-18-1-14,18 1 20,-1 18-20,-17-1 14,18 0-14,-18 1 13,18-1-13,-18 0 14,17 1-14,-17-1 14,18 18-14,-18-18 35,18 18-35,-18-17 0,17 17 13,-17-18-13,18 1 14,-18-1 0,0 0-14,17 18 14,-17-35 1,18 35-1,-18-18-8,18 1-6,-18-1 13,0 0 2,17 1 0,-17-1-15,0 1 13,0-1-13,0-17 14,18 17 7,-18 0-21,18 1 14,-18-19-14,0 19 13,17-19-13,-17 19 14,18 17-14,-18-18 13,0 1-13,0-1 14,18 0 1,-18 1-10,0-1 10,0 0-15,0 1 14,0-1-14,17 0 13,1 1-13,-18-18 14,18 17-14,-1-17 13,-17 17-13,18-17 21,-18 17-21,17-17 0,-17 17 28,0-17-28,18 35 13,-18-18-13,0-17 14,0 17 1,0 1-15,18-1 13,-18 0-7,0-17 9,0 17-1,0-17 1,0 18-1,0-1-14,0 0 14,0 1 1,0-1-10,17 18 72,-17-35 647,0 17-710,0 0 1,0 1-15,0-1 14,0 1-14,0-1 13,0 0 2,0 1 6,0-1 41,0 0 106,0 1-153,0-1-1,0 0 1,0 1 53,0-1-54,0 1 1,0-1 6,0 0-6,0 1-1,0-1 17,0 0-31,0 1 13,0-1 2,0 0-9,0-17 8,0 17 1,0 1-15,0-1 13,0 1-13,0-1 14,0 0-14,0 1 14,0-1 0,0 0-8,0 1 8,0-1 17,0 0-1,0 1 270,0-1-300,0 1 20,0-1-5,0 0-1,0 1 1,0-1 69</inkml:trace>
    </iact:actionData>
  </iact:action>
  <iact:action type="add" startTime="35129">
    <iact:property name="dataType"/>
    <iact:actionData xml:id="d1">
      <inkml:trace xmlns:inkml="http://www.w3.org/2003/InkML" xml:id="stk1" contextRef="#ctx0" brushRef="#br0">10001 13547 0,'0'17'15,"-17"-17"-14,17 18 20,-36-18 10,19 0 1,-1 0-17,0 0-14,1 0 20,-1 0-20,1-18 14,17 1-14,-18 17 14,0-18-14,-17 18 13,35-18-13,-35 1 14,17-1-14,0 0 14,-17 1-14,17-1 13,1 18-7,17-17-6,-18-1 13,1 18-13,17-18 14,-18 18-14,18-35 14,-35 17-14,35-17 13,-18 17-13,18 1 14,-18-18-14,18 17 20,-17 0-5,17 1-15,0-1 13,0 0-13,0-17 14,0 17 1,0-17-1,0 18 7,0-1-6,17 18-15,-17-35 14,18 35-14,0-18 13,-1 0-13,1 1 14,0 17-14,-1-18 14,18 0-14,-17 18 20,0 0-6,-1 0 1,1 0 0,0 0-1,-1 0-14,1 0 14,0 0-14,17 0 13,-35 36-7,35-36-6,-17 17 14,-1-17 0,1 18 1,0 0-15,-1-18 13,1 17 2,-18 1-15,0 0 14,18-1-9,-18 1 10,17-18-15,-17 17 13,0 1 2,0 17-15,18-17 14,-18 0 0,0-1 1,0 1-9,0 0-6,0-1 13,0 1 2,0-1-15,0 1 13,0 0 2,0-1 0,0 1-1,0 0-8,-18-1 9,18 1-1,-17 0-14,17-1 14,-18 1 0,0-1-14,1 1 14,-1 0 1,18-1-10,-18-17-5,1 18 14,-1 0 0,1-18 1,-1 17 0,0-17-1,1 0 7,-1 0-6,0 0 15,1 18-15,-1-18-15,-17 0 29,35 18-23,-18-18 8,0 0 1</inkml:trace>
    </iact:actionData>
  </iact:action>
  <iact:action type="add" startTime="55522">
    <iact:property name="dataType"/>
    <iact:actionData xml:id="d2">
      <inkml:trace xmlns:inkml="http://www.w3.org/2003/InkML" xml:id="stk2" contextRef="#ctx0" brushRef="#br0">11024 6914 0,'0'-17'131,"36"-1"-115,-19 1-15,19-36 13,-1 35-13,0-17 14,0 17-14,1-17 14,-1 17-9,-17 1-5,17-19 14,0 19-14,0-1 13,18 0-13,-17 1 14,-1-1-14,0-17 14,18 35-14,0-36 13,-18 19-13,1-1 14,-1-17-9,0 35-5,-17-18 14,-1 1 1,-17-1-15,18 18 13,-18-18-13,18 18 14</inkml:trace>
    </iact:actionData>
  </iact:action>
  <iact:action type="add" startTime="56665">
    <iact:property name="dataType"/>
    <iact:actionData xml:id="d3">
      <inkml:trace xmlns:inkml="http://www.w3.org/2003/InkML" xml:id="stk3" contextRef="#ctx0" brushRef="#br0">11765 6368 0,'18'0'15,"17"0"-14,0-18 14,-17 18 0,0-18-14,17 18 20,0 0-20,0 0 14,1 0 1,-36-17-15,17 17 13,-17 17 171,0 1-184,0 0 14,-17-1-14,-1 1 14,0 17-14,1-17 13,-1-1 2,1 1-10,-19 0-5,36-1 14,-17 1 1,-1 0-1,0-18 1</inkml:trace>
    </iact:actionData>
  </iact:action>
  <iact:action type="add" startTime="58072">
    <iact:property name="dataType"/>
    <iact:actionData xml:id="d4">
      <inkml:trace xmlns:inkml="http://www.w3.org/2003/InkML" xml:id="stk4" contextRef="#ctx0" brushRef="#br0">10883 7479 0,'18'0'1,"-1"0"29,1 0-29,0 0 13,-1 18-7,1-18-6,35 17 13,-18 1-13,-17-1 14,35-17-14,0 36 14,0-1-14,-18-35 13,18 53-13,0-35 14,35-1-14,-35 54 14,35-36-9,-35 0-5,18 1 14,-36-19-14,0 1 13,0 17 2,-17-35-15,0 0 14,17 18-14,-17-1 13,-1 1-13,36 0 14,-35-1-9,-1-17 10,1 18-15,0-18 14</inkml:trace>
    </iact:actionData>
  </iact:action>
  <iact:action type="add" startTime="58986">
    <iact:property name="dataType"/>
    <iact:actionData xml:id="d5">
      <inkml:trace xmlns:inkml="http://www.w3.org/2003/InkML" xml:id="stk5" contextRef="#ctx0" brushRef="#br0">11959 7761 0,'18'0'100,"-1"18"-85,-17 17-14,0-17 14,36 17-14,-36-17 20,0 17-20,17-17 14,1-1-14,-18 1 13,18-1-13,-18 1 14,17 0 1,-17-1-1,0 1 70,-17-18 116,-1 0-186,-17 0 7,-1 0-6,19 0 15,-1 0-15,-17 0-1,17 0 55</inkml:trace>
    </iact:actionData>
  </iact:action>
  <iact:action type="add" startTime="72393">
    <iact:property name="dataType"/>
    <iact:actionData xml:id="d6">
      <inkml:trace xmlns:inkml="http://www.w3.org/2003/InkML" xml:id="stk6" contextRef="#ctx0" brushRef="#br0">15275 9366 0,'0'-17'131,"0"-1"-115,0 0-1,18 18-14,0 0 14,-1-17-9,36-19 10,-18 19-15,18 17 14,0-35-14,-17 17 13,-1 18-13,-18 0 14,36 0-14,-35 0 14,0 0 7,-1 0-7,1 0-14,0 18 14,-1-1 1,1-17-15,-18 35 13,35-35-13,-35 18 14,0 0 7,18-18-21,-18 17 14,0 1 0,17-18-14,-17 18 14,18-18 1,-18 35-1,0-17 1,0-1-10,0 1-5,0-1 14,0 1-14,0 17 14,0-17-14,0 0 13,-18-1-13,18 1 14,0 0-14,-35-1 13,35 1-13,-18 17 21,1-35-7,-1 18 1,1-18 0,-1 0-15,0 0 13,1 17-13,-1-17 14,-35 18-14,35 0 13,1-18-7,-18 0-6,-18 0 14,35 0 0,0 0-14,-17 0 14,0 0-14,17 0 13,0 0-13,1 0 14,-1 0-14,1-18 20,-1 18-20,0-18 14,1 1-14,-1-1 13,18 0 2,-18 18 0,1-17-15,-1-1 13,18 1 8,-18 17-21,1-36 14,17 19 1,0-19-1,0 19 1,0-1 0,0-17 6,0 17-7,0 1-14,17-1 14,-17 0 1,18 18-15,0 0 13,-18-17-13,17-1 14,1 18-14,0 0 20,-1 0-20,1 0 14,0 0-14,17 0 13,0 0 18,-17 0-31,-1 0 13,1 0 8,0 0-6,-1 0 15,-17 18 1,18-18-31</inkml:trace>
    </iact:actionData>
  </iact:action>
  <iact:action type="add" startTime="79002">
    <iact:property name="dataType"/>
    <iact:actionData xml:id="d7">
      <inkml:trace xmlns:inkml="http://www.w3.org/2003/InkML" xml:id="stk7" contextRef="#ctx0" brushRef="#br0">10636 13952 0,'0'18'100,"0"0"-85,0 17 1,0 0 0,0-17-15,0-1 13,0 1-13,0 17 14,0 1-9,0-1 10,0-17-15,0 17 14,0 0 0,0-17-14,0 17 14,0-17-14,0 17 14,0 18-14,0-35 20,0 17-20,0-18 13,0 1-13,0 17 14,0-17-14,0 0 14,0 17-14,0-17 13,0-1-13,0 1 14,0 17-14,0 0 20,0 1-20,0-19 14,0 19 0,0-19 1,0 19-15,0-1 14,0-18 0,0 19 7,0-19-6,0 1-15,0 0 14,0-1-14,0 1 13,0 0 2,0-1-15,0 1 13,0-1 9,0 1-22,0 0 29,18-18 39,-18 17-22,18-17-16,-18 18-15,0 0 6,0-1 9,17 19-15,1-19-1,-18 1 7,0-1-21,0 1 14,17 0 1,-17-1-15,0 1 29,18-18 8,0 0 62,-18 18-99,0-1 29,0 1-14,17-18 0,-17 18-1,18-18-14,0 17 21,-1 1-21,1-18 13,0 18-13,-1-18 14,18 0-14,-17 0 13,0 0-13,17 0 14,0 0-14,18 17 14,0-17-14,-18 0 13,36 0-7,0 0-6,-1 0 13,1 0-13,17 0 14,18 0-14,-36 18 14,36-18 0,-35 0-14,-1 0 14,-17 0-14,0 0 14,18 0-9,-19 0-5,-16 0 14,34 0-14,1 0 13,-1 0-13,-17 17 14,18-17-14,17 0 14,-53 0-14,18 0 13,-17 0-13,-1 0 14,-18 0-9,1 0-5,-18-17 14,35 17-14,-17 0 14,17 0 0,1 0-14,-1 0 14,0 0 0,0 0-14,1 0 14,-1 0-8,0 0-6,-17 0 13,0 0-13,-1 0 14,18 0-14,1 0 13,-19 0-13,36 0 14,0 0-14,0 0 14,18 0-14,-18 0 13,0 0-7,-18-18-6,0 18 13,-17 0-13,-1 0 14,1-17-14,0 17 14,-1 0 0,1 0-14,0 0 30,-1 0-25,1-18 10,-1 18 15,1 0-15,0 0-1,-1 0 1,1 0-10,0 0 10,-1 0 15,1 0-30,0 0 14,-1 0 1,1 0-15,-1 0 20,1 0 26,0-18-16,-1 18-30,19-17 14,-19 17-9,19 0 10,-19-18-1,1 18 54,0 0-37,-1 0 37,-17-18-54,18 18 17,-18-17-17,17-1 23,1 0-7,-18 1 1,18-1-17,-18 0 7,17 18-21,-17-17 14,0-1-14,0 1 14,18-1-14,-18 0 29,18-17-29,-18 17 0,0 1 12,0-1-12,17 0 21,-17 1-7,0-1 16,0 1-15,0-1 0,0 0-1,0 1-8,0-1 9,0 0-1,0 1 16,0-1-15,0 0-15,0 1 20,-17-18-5,17 17-1,0-17 1,-18 17 0,18 0-15,0-17 13,0 17-13,0 1 14,0-1-8,0-17-6,0 0 13,0 17-13,-18-17 14,18 17-14,0-17 13,0-1-13,0 19 14,0-1-14,0 1 14,0-1-14,-17-17 13,17 17-7,0 0 8,0-17 1,0 17-15,0 1 14,0-1-14,-36-17 13,36 17 2,0 1-15,0-19 20,0 19-5,-17-36-1,17 35-14,0-17 14,0 17-14,0-17 14,0 17-14,-18 1 13,18-1 8,0 36 342,0-1-326,0 1-23,0 0 1,0-1-15,0 1 14,0 17 0,-17-35 1,17 18-15,0-1 114,0-34 92,17-36-206,18 18 13</inkml:trace>
    </iact:actionData>
  </iact:action>
  <iact:action type="add" startTime="83266">
    <iact:property name="dataType"/>
    <iact:actionData xml:id="d8">
      <inkml:trace xmlns:inkml="http://www.w3.org/2003/InkML" xml:id="stk8" contextRef="#ctx0" brushRef="#br0">14429 13847 0</inkml:trace>
    </iact:actionData>
  </iact:action>
  <iact:action type="add" startTime="84226">
    <iact:property name="dataType"/>
    <iact:actionData xml:id="d9">
      <inkml:trace xmlns:inkml="http://www.w3.org/2003/InkML" xml:id="stk9" contextRef="#ctx0" brushRef="#br0">14252 14041 0,'18'0'200,"17"0"-153,-17 0-31,-1 0 6,1 0-7,0 17-14,-1 1 14,19-18 1,-19 35-15,19-17 13,-19-1-13,1-17 14,17 18-14,-35 0 14,18-18-9,-1 0 41</inkml:trace>
    </iact:actionData>
  </iact:action>
  <iact:action type="add" startTime="106018">
    <iact:property name="dataType"/>
    <iact:actionData xml:id="d10">
      <inkml:trace xmlns:inkml="http://www.w3.org/2003/InkML" xml:id="stk10" contextRef="#ctx0" brushRef="#br0">15822 8643 0,'18'0'131,"17"-35"-109,0 0-21,36-18 14,-18 0-14,35-18 13,-17-17-13,34 0 14,1 17-14,-18 1 14,1-19-14,-1 1 13,-53 18-13,18-19 14,18 37-9,-36-1-5,18 17 14,-36-34-14,19 52 14,-1-17-14,-17 17 13,-1 1-13,1-1 14,17-17-14,-17 17 14,17 0-14,-17 1 13,-1-1-7,19 18 8,-19-35-14,18 17 14,-17 18 32</inkml:trace>
    </iact:actionData>
  </iact:action>
  <iact:action type="add" startTime="107665">
    <iact:property name="dataType"/>
    <iact:actionData xml:id="d11">
      <inkml:trace xmlns:inkml="http://www.w3.org/2003/InkML" xml:id="stk11" contextRef="#ctx0" brushRef="#br0">16510 9155 0,'18'0'69,"-1"0"-68,1 0 13,17 0-13,0 0 14,1 0-14,-1 0 13,36 0-7,-18 0-6,17 0 14,1 0-14,34 0 13,-52 0-13,0 0 14,-35 0-14,0 0 13</inkml:trace>
    </iact:actionData>
  </iact:action>
  <iact:action type="add" startTime="108314">
    <iact:property name="dataType"/>
    <iact:actionData xml:id="d12">
      <inkml:trace xmlns:inkml="http://www.w3.org/2003/InkML" xml:id="stk12" contextRef="#ctx0" brushRef="#br0">17145 9155 0,'18'0'84,"-1"0"-68,1 17-1,0-17 17,-18 18-10,0 0 9,0-1 85,-18-17-85</inkml:trace>
    </iact:actionData>
  </iact:action>
  <iact:action type="add" startTime="115961">
    <iact:property name="dataType"/>
    <iact:actionData xml:id="d13">
      <inkml:trace xmlns:inkml="http://www.w3.org/2003/InkML" xml:id="stk13" contextRef="#ctx0" brushRef="#br0">16739 9190 0,'36'0'53,"-1"0"-37,-17 0-1,17 0-14,0 0 14,0 0-14,36 0 13,-1 0-13,-34 0 14,52-18-8,-18 18-6,1-17 13,0 17-13,17-18 14,-35 18-14,0 0 13,-18 0-13,-17 0 14,-1 0-14,1 0 29,-1 0-23,1 0 9,0 0-1,-1 0 32</inkml:trace>
    </iact:actionData>
  </iact:action>
  <iact:action type="add" startTime="116698">
    <iact:property name="dataType"/>
    <iact:actionData xml:id="d14">
      <inkml:trace xmlns:inkml="http://www.w3.org/2003/InkML" xml:id="stk14" contextRef="#ctx0" brushRef="#br0">17621 8908 0,'36'17'37,"-1"19"-36,0-36 14,-35 17-14,35 1 14,-17-1-14,0-17 13,-18 18-13,17-18 20,1 0-5,-18 18-15,0-1 29,0 1-14,0 0-1,0-1-14,0 1 21,0 0-21,-18-18 13,18 17-13,-17-17 14,17 18 0,-18-18 1,0 0-15,1 18 36</inkml:trace>
    </iact:actionData>
  </iact:action>
  <iact:action type="add" startTime="118449">
    <iact:property name="dataType"/>
    <iact:actionData xml:id="d15">
      <inkml:trace xmlns:inkml="http://www.w3.org/2003/InkML" xml:id="stk15" contextRef="#ctx0" brushRef="#br0">15346 13529 0,'-18'0'15,"1"0"16,-1 0 7,0 0 9,1 0-31,-1-18-15,-17 18 13,-1-35-7,19 35-6,-36-18 13,35 1-13,1-18 14,-19 17-14,19 18 14,-1-18-14,18 1 45,0-1-40,-18 18-5,18-18 14,0-17-14,0 17 13,0 1-13,0-1 14,0-17-14,0 17 14,18-17 0,17 17 1,-35-17-10,36 35-5,-19-18 14,1 1-14,17 17 14,-17 0-14,-1 0 13,19 0-13,-19 0 14,1 0-14,0 0 13,17 0-13,0 0 14,0 0-8,1 0-6,-1 0 13,18 0-13,-18 0 14,53 17-14,-35-17 14,18 18-14,-18-18 13,0 0-13,-36 0 14,1 0-14,0 18 20,-18-1-5,35-17-15,-35 18 13,18-18 2,-18 18-15,0-1 13,17-17 2,1 18-15,-1 0 14,-17-1-9,0 18-5,18-17 14,0 17 1,-18-17-1,0 0-14,0-1 14,0 1 0,17-18-14,-17 18 21,0-1-7,0 1 1,0-1-1,0 1 1,-17-18 0,17 18-15,-18-1 13,0 1-7,1 0 9,-1-18-15,1 0 13,-1 0-13,0 0 14,1 0-14,-1 0 13,-17 0-13,17 0 14,0 0-14,1 0 20,-36 0-20,35 0 14,1 0-14,-1 0 13,-35 0-13,35 0 14,1 0-14,-18 0 14,35-18-14,-36 18 13,19 0-13,-1 0 14,-17 0-9,17 0-5,-17 0 14,35-18-14,-18 1 14,0 17-14,1 0 13,-1 0-13,-17-18 14,0 18 1,17 0 6,0-18-7,18 1 32,-17 17-31</inkml:trace>
    </iact:actionData>
  </iact:action>
  <iact:action type="add" startTime="127265">
    <iact:property name="dataType"/>
    <iact:actionData xml:id="d16">
      <inkml:trace xmlns:inkml="http://www.w3.org/2003/InkML" xml:id="stk16" contextRef="#ctx0" brushRef="#br0">16387 14217 0,'0'18'115,"0"-1"-114,0 36 14,0-18-14,0 36 14,0-18-14,0 35 20,0 18-20,0-18 13,0 36-13,17-1 14,-17-35-14,0 18 14,0-35-14,18-18 13,-18-18-13,0 0 14,17 0-14,-17-17 20,0 0-20,0-1 14,0 1 0,18-18 1,-18 18 0,0-1 37,0 1-52,18 0 29,-18-1-29,0 1 14,35-18 255,18-18-269,35 18 13,18 0-13,35 0 14,35 0-14,36 0 13,-35 0-13,17 0 14,-36 0-8,-17 0-6,1 0 13,-19 0-13,0 0 14,-52 0 0,0 0-14,-36 0 14,0 0-14,0-17 14,-17 17-14,0 0 13,-1-18-7,1 18-6,17 0 13,-17 0-13,35 0 14,0 0-14,0 0 14,0 0-14,-1 0 13,19 0-13,-36 0 14,18 0-14,-18 0 14,1 0-9,17 0-5,-18 0 14,18 0-14,-35 0 13,17 0-13,18 0 14,-36 0-14,19 0 14,-19 0 0,19 0-14,-19 0 14,18 0-9,-17 0-5,17 0 14,1-18-14,-19 1 14,19 17-14,-1 0 13,0 0-13,0-18 14,1 18-14,-1 0 14,-17 0-14,35 0 13,-18 0-7,-18 0 8,19 0 1,-19 0 15,1 0-30,0 0 14,-1 0-14,19-18 20,-19 18 10,1 0 0,-1 0-15,1 0 0,0 0 37,-1 0 0,1 0-52,0 0 14,-1 0-14,1 0 14,-18-17 0,0-19 117,0 19-131,0-1 20,0-17-20,0-18 14,0 18-14,0-18 13,0 0 2,0 0-15,0 0 14,0-18-14,0 19 13,0-1-13,0 17 14,0-17-9,0 18-5,-18 0 14,18 17-14,0 1 14,0-1-14,0-17 13,0 17-13,0-17 14,0 17 0,0 0 1,0 1-9,0-1 24,0 1 0,0-1-15,0 0-15,0 1 13,0-1-7,0 0-6,0-17 14,0 17 0,0 1 1,0-1-1,0 1 17,0-1 37,0 0-54,0 1 8,0-1 39,0 0-46,0 1 300,0-1-93,0 36 40,0-1-241,-17 1-6,17 0 0,0-1-1,-18-17-14,0 18 14,18 0 0,-17-18 8,17 17-8,-18-17 17,18 18-31</inkml:trace>
    </iact:actionData>
  </iact:action>
  <iact:action type="add" startTime="131154">
    <iact:property name="dataType"/>
    <iact:actionData xml:id="d17">
      <inkml:trace xmlns:inkml="http://www.w3.org/2003/InkML" xml:id="stk17" contextRef="#ctx0" brushRef="#br0">20373 14199 0,'18'0'178,"-1"18"-177,1 0 20,-1 17-20,19-35 14,-36 18-14,35-1 13,-17-17 2,-18 18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8:24:17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8505">
    <iact:property name="dataType"/>
    <iact:actionData xml:id="d0">
      <inkml:trace xmlns:inkml="http://www.w3.org/2003/InkML" xml:id="stk0" contextRef="#ctx0" brushRef="#br0">3334 6791 0,'35'0'147,"-17"0"-141,35 0 10,-18 0 0,0 0-1,18 0-14,18 0 0,-18 18 13,17-18-13,1 0 13,-1 0-13,18 17 14,1 1-8,16 0 8,72-1-14,-107-17 14,1 0 0,-1 0-14,-17 18 0,18 17 13,-18-17 2,0-18-15,-18 17 13,0 1-13,1 0 5,-1-18 9,-17 17-14,-1-17 14,18 18-14,-17-18 14,17 0-14,1 18 13,-19-1-13,19-17 14,-1 0-14,0 0 14,18 18-9,0-18-5,0 17 14,-35 1-14,34-18 13,-16 0-13,17 0 14,-18 0-14,0 0 14,0 0-14,1 0 13,-19 0-13,19 0 20,17-18-20,-36 18 14,1 0-14,17 0 14,0 0-14,-17 0 13,0 0-13,35 0 14,-18 0-14,18 0 13,-18 0-13,36 0 14,-18 0-8,17 0-6,-17 0 13,0 0-13,17 0 14,-17 0-14,0 0 13,0 0-13,-17 0 14,-1 0-14,-18 0 14,19 0-14,-1 0 13,0 0-7,1 0-6,-19 0 13,18 0 2,1 0-15,17 0 14,-18 0-14,18 0 13,0 0-13,-18 0 14,36 0-14,-18 0 14,17 18-9,18-18-5,-17 0 14,35 0-14,17 0 13,-35 0-13,1 0 14,16 0-14,-16 0 14,-19 0-14,18 0 13,-35 18-13,0-18 14,0 0-9,0 0 10,0 0-15,0 0 0,0 17 13,17-17 1,1 0-14,-1 0 14,36 0-14,-35 0 13,-1 0-13,1 0 14,17 0-8,18 0-6,-36 0 13,1 0-13,0 0 14,34 0-14,-16 0 13,-19 0-13,36 0 14,-35 0-14,17 0 14,-35 0-14,17 0 13,1 0-7,-18 0-6,-18 0 13,18 0-13,0 0 14,0 0-14,17-17 14,-17 17-14,18-18 13,-1 18 2,-17 0-15,18-18 14,-18 18-9,17-17-5,1 17 14,-1 0-14,1 0 13,-18 0-13,17 0 14,-17 0-14,18 0 13,-36 0-13,18 0 14,0 0-14,-18 0 14,-17 0-9,0 0-5,17 0 14,18 0-14,-36-18 14,19 18-14,-1 0 13,0 0-13,18-17 14,0 17-14,18 0 13,-1 0-13,1 0 14,17 0-9,18 0 10,-18 0-15,35 0 14,-34 0-14,16 0 13,-16 0-13,16 0 14,-34-18-14,17 18 14,-35 0-14,0 0 13,0 0-7,-18 0-6,18 0 13,-35 0-13,17 0 14,0 0-14,18 0 14,-17 0-14,16 0 13,19 0-13,0 0 14,-1 0-14,18 0 13,0 0-7,1 0 9,17 0-15,-36 0 13,-17 0-13,0 0 14,0 0-14,-18 0 14,0 0-14,1-18 13,-19 1-13,1 17 14,0 0-9,17 0 10,-18-36-15,1 36 14,0 0 0,-1 0-14,-17-17 14,36-1-14,-19 18 29,1 0-23,0 0 8,-1 0 1,-17-18-15,36 18 13,-19 0-13,1 0 30</inkml:trace>
    </iact:actionData>
  </iact:action>
  <iact:action type="add" startTime="119353">
    <iact:property name="dataType"/>
    <iact:actionData xml:id="d1">
      <inkml:trace xmlns:inkml="http://www.w3.org/2003/InkML" xml:id="stk1" contextRef="#ctx0" brushRef="#br0">3140 10301 0,'17'0'100,"1"0"-53,0 0-46,35 0 20,52 0-6,19 18 1,-36-18-15,-17 0 14,52 0-14,-52 17 13,17-17-13,0 0 14,-17 0-14,-18 0 14,-18 0-9,18 0-5,-18 0 14,-17 0 0,17 0-14,-17 0 14,17 0 1,0 0-1,-17 0 1,35 0-10,0 0-5,17 0 14,-35 0 1,36 0-15,-18-17 13,0 17-13,-18 0 14,0 0-14,-17 0 14,17 0-14,-17 0 20,17 0-20,-17 0 13,-1 0-13,19 0 14,17 0-14,-18 0 14,35 0-14,-17 0 13,0 0-13,0 0 14,0 0-14,0 0 13,-18 0-7,18 0-6,-17 0 14,-1 0-14,0-18 13,-17 18-13,35-18 14,-36 18-14,1 0 13,17-17-13,0 17 14,1 0 7,-19 0-21,36 0 14,-35 0-14,17 0 13,1-18-13,-1 18 14,0-17-14,0 17 14,-17 0-14,0 0 13,17 0-13,0 0 20,-17 0-5,-1 0 0,-17-18-15,18 18 0,0 0 12,-1 0 3,1 0 21,0 0 26</inkml:trace>
    </iact:actionData>
  </iact:action>
  <iact:action type="add" startTime="124753">
    <iact:property name="dataType"/>
    <iact:actionData xml:id="d2">
      <inkml:trace xmlns:inkml="http://www.w3.org/2003/InkML" xml:id="stk2" contextRef="#ctx0" brushRef="#br0">3298 14975 0,'18'0'84,"0"0"-6,-1 0-56,1 0-6,0 0 0,17-17-1,0 17-14,-17 0 14,17 0-14,0 0 14,1 0-14,34 0 20,-17 0-6,0 0-14,0 0 14,0 0-14,17 0 0,19 0 13,-36 0 1,17 0-14,-17 0 0,0 0 13,0 0 2,17 0-10,-34 0 10,-1 0-15,0 0 13,-17 0-13,17 0 14,0 0-14,-17 0 14,0 0-14,17 0 13,-17 0-13,-1 0 14,1 0-9,0 0 10,-1 0 0,1 0-1,0 0 1,-1 0-1,1 0 8,-1 0-8,19 0 1,-19 0 0,36 0-15,-35 0 13,0 0 2,-1 0-15,18 0 0,-17 0 12,17 0-6,-17 0 9,0 0-1,-1 0 1,1 0-1,17 0 1,0 0 6,1 0 9,-19 17-15,1-17-15,0 0 14,-1 0 0,1 0 23,0 18-22,-1-18-1,1 0-14,0 0 14,-1 0 1,1 0 6,-1 0 25</inkml:trace>
    </iact:actionData>
  </iact:action>
  <iact:action type="add" startTime="128729">
    <iact:property name="dataType"/>
    <iact:actionData xml:id="d3">
      <inkml:trace xmlns:inkml="http://www.w3.org/2003/InkML" xml:id="stk3" contextRef="#ctx0" brushRef="#br0">3263 17392 0,'18'0'138,"-1"0"-137,54 0 13,-36 0 2,18 0-1,0 18-14,18-18 0,-1 0 13,54 0-13,-54 17 14,54-17-9,-18 0-5,-18 0 14,35 18 0,-35-18-14,36 0 0,-54 0 13,36 0 17,18 18-30,-71-18 0,0 0 13,-18 0-8,0 0-5,0 0 14,1 0-14,-19 0 14,19 0-14,-19 0 13,19 0-13,-19 0 14,1 0-14,35 0 14,-18 0 0,-17 0-8,17 0-6,-17 0 13,17 0-13,-17 0 14,-1 0-14,18 0 14,-17 0-14,0 0 13,-1 0-13,1 0 14</inkml:trace>
    </iact:actionData>
  </iact:action>
  <iact:action type="add" startTime="132321">
    <iact:property name="dataType"/>
    <iact:actionData xml:id="d4">
      <inkml:trace xmlns:inkml="http://www.w3.org/2003/InkML" xml:id="stk4" contextRef="#ctx0" brushRef="#br0">4498 18450 0,'18'0'100,"-1"0"-62,18 0-23,-17 0 1,0 0-15,17 0 14,-17 0-14,35 0 13,-18 0-13,18 0 14,-18 0-14,0 18 20,18-18-20,0 0 14,-18 0-14,36 0 13,52 0-13,-52 0 14,53 0-14,-54 0 13,-17 18-13,18-18 14,-19 0-14,1 17 14,-17-17-9,-1 0-5,-17 0 14,-1 0-14,1 0 13,-1 0 2,-17 18 0,18-18-15,0 0 13,-1 0 2,1 0 6,0 0 9,-1 0-30,1 0 14,0 0 1,17 0-1,-17 0-8,-1 0-6,1 0 13,-1 0-13,19 0 14,-19 0-14,19 0 14,-1 0-14,-17 0 13,17 0-13,18 0 14,-18 0-14,0 0 20,18 0-20,0 0 14,0 0-14,-18 0 13,18 0-13,-17 0 14,-1 0-14,18 0 14,0 0-14,0 0 13,-18 17-13,35-17 14,-34 0-9,17 0-5,-1 0 14,1 0-14,0 0 14,0 0-14,-17 0 13,16 0-13,1 0 14,0 0-14,-17 0 13,16 0-13,-16 0 21,-1 0-21,0 0 0,1 18 12,16-18 3,1 18-15,0-18 13,0 0-13,0 0 14,-18 0-14,18 0 14,0 0-14,0 0 13,0 0-7,-18 0-6,1 0 13,-1 0-13,-17 0 14,17 0-14,0 0 14,-17 0-14,17 0 29,-17 0-8,17 0-6,-17 0-1,-1 0 17</inkml:trace>
    </iact:actionData>
  </iact:action>
  <iact:action type="add" startTime="136425">
    <iact:property name="dataType"/>
    <iact:actionData xml:id="d5">
      <inkml:trace xmlns:inkml="http://www.w3.org/2003/InkML" xml:id="stk5" contextRef="#ctx0" brushRef="#br0">3669 18292 0,'18'0'15,"-1"0"-14,1 0 14,-1 17 0,1-17-8,0 0-6,17 18 13,-17-18-13,17 0 14,0 0-14,18 0 14,0 0-14,0 0 13,18 17 2,-19-17 6,19 0-21,-36 0 0,36 18 13,-1-18 1,-52 0 1,17 0 0,1 18-15,-19-18 13,1 0-13,17 0 14,-17 0-9,-1 0 10,1 0-15,0 0 14,-1 0-14,1 0 13,0 0-13,17 0 14,-17 0 1,-1 0-1,1 0-8,-1 0 8,1 0 1,0 0 0,-1 0-1,1 0 1</inkml:trace>
    </iact:actionData>
  </iact:action>
  <iact:action type="add" startTime="139264">
    <iact:property name="dataType"/>
    <iact:actionData xml:id="d6">
      <inkml:trace xmlns:inkml="http://www.w3.org/2003/InkML" xml:id="stk6" contextRef="#ctx0" brushRef="#br0">2046 14517 0,'-18'0'222,"1"17"-206,-1-17-1,1 18 1,-1 0 15,18-1-30,-18 1 14,1 17-8,17-17 8,-18 0 1,18-1-1,-18 1-14,18-1 14,0 1 1,0 0 6,0-1-6,0 1-1,0 0 1,0-1-15,0 1 13,0 17-13,0 1 14,18-36-14,-18 17 14,0 36-9,18-35-5,-1-1 14,-17 19-14,0-19 13,18 1-13,0 17 14,-18-17-14,0-1 14,0 1 0,0 0-14,0-1 20,0 1-20,0 17 14,0-17 1,-18 17-1,0-17-14,18-1 14,-17 1-14,-1 0 14,-17-1-14,35 1 13,-36 0-7,19 17-6,-1-35 13,1 0-13,-1 18 14,0-18 1,-17 17-1,17 1 1,1-18-15,-1 0 13,0 18-7,1-1 9,17 1 231,0-1-231,0 1-1,17 0-8,-17-1-6,0 1 14,0 0-14,18-1 13,-18 1-13,18 0 14,-18-1-14,17 1 13,-17 17-13,0-17 14,18 17-14,0-17 14,-18 35-9,17-18-5,1 0 14,0 0-14,-18 1 13,17-1-13,-17-17 14,18 17-14,-18 0 14,0-17-14,17-1 13,-17 19-13,18-1 20,-18-17-20,18 17 14,-18 0-14,0-17 14,0 17-14,0-17 13,0 17-13,0-17 14,0-1-14,17 19 14,-17-1-14,0 0 13,0-17-7,0-1-6,0 36 13,0-17-13,0 17 14,0-1-14,0 1 14,0-17-14,0-1 13,0 18-13,0-18 14,0 18-14,0-18 20,0 18-20,0-18 14,-17 18-14,17 0 13,0-17-13,0-1 14,0 0-14,0 0 14,0 1-14,0-1 13,0 18-13,0-35 14,0 17-9,0-18-5,0 19 14,0-1-14,0 0 14,0-17-14,0 17 13,0 0-13,0-17 14,17 17 0,-17-17-14,0 17 21,18 1-21,-18-1 13,18-17-13,-18 17 14,17 0-14,19-35 13,-36 35-13,17-17 14,1 0-14,-18-1 14,17 1-14,-17 0 13,18-1-7,-18 1 8,18-18-14,-1 0 14,-17 17 16,18-17-30,-18 18 14,18-18 7,-1 0-6,1 18-15,-18-1 29,18-17-14,-1 0 137,1 0-137,-1 0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E1AD6ABC-AA5E-41D8-9164-3BB15DB74E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536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5BE90793-038B-4A9F-9D49-8691C56F7149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0"/>
              <a:t>1.#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5" y="333375"/>
            <a:ext cx="9001125" cy="59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21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12B3A-3F9D-453F-83E2-DD50DBC2A2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D321CBBC-81A8-4067-9F9A-C8204A653F1D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1/relationships/inkAction" Target="../ink/inkAction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1/relationships/inkAction" Target="../ink/inkAction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inkAction" Target="../ink/inkAction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1/relationships/inkAction" Target="../ink/inkAction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inkAction" Target="../ink/inkAction1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emf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microsoft.com/office/2011/relationships/inkAction" Target="../ink/inkAction1.xml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microsoft.com/office/2011/relationships/inkAction" Target="../ink/inkAction2.xml"/><Relationship Id="rId10" Type="http://schemas.openxmlformats.org/officeDocument/2006/relationships/image" Target="../media/image16.emf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네트워크 모델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11098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84225" y="0"/>
            <a:ext cx="73945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물리층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계속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물리 층</a:t>
            </a:r>
          </a:p>
        </p:txBody>
      </p:sp>
      <p:pic>
        <p:nvPicPr>
          <p:cNvPr id="1434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2743200"/>
            <a:ext cx="7924800" cy="3124200"/>
          </a:xfrm>
          <a:noFill/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62040" y="3797280"/>
              <a:ext cx="4451760" cy="5655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2680" y="3787920"/>
                <a:ext cx="4470480" cy="58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32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22313"/>
            <a:ext cx="8991600" cy="5805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 err="1"/>
              <a:t>노드</a:t>
            </a:r>
            <a:r>
              <a:rPr lang="ko-KR" altLang="en-US" dirty="0"/>
              <a:t> 대 </a:t>
            </a:r>
            <a:r>
              <a:rPr lang="ko-KR" altLang="en-US" dirty="0" err="1"/>
              <a:t>노드</a:t>
            </a:r>
            <a:r>
              <a:rPr lang="ko-KR" altLang="en-US" dirty="0"/>
              <a:t> 전달</a:t>
            </a:r>
            <a:r>
              <a:rPr lang="en-US" altLang="ko-KR" dirty="0"/>
              <a:t>(node-to-node delivery)</a:t>
            </a:r>
            <a:r>
              <a:rPr lang="ko-KR" altLang="en-US" dirty="0"/>
              <a:t>의 책임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상위 계층</a:t>
            </a:r>
            <a:r>
              <a:rPr lang="en-US" altLang="ko-KR" dirty="0"/>
              <a:t>(</a:t>
            </a:r>
            <a:r>
              <a:rPr lang="ko-KR" altLang="en-US" dirty="0" err="1"/>
              <a:t>네트워크층</a:t>
            </a:r>
            <a:r>
              <a:rPr lang="en-US" altLang="ko-KR" dirty="0"/>
              <a:t>)</a:t>
            </a:r>
            <a:r>
              <a:rPr lang="ko-KR" altLang="en-US" dirty="0"/>
              <a:t>에서 오류 없는 물리층처럼 보이도록 함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dirty="0"/>
              <a:t>기능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 dirty="0"/>
              <a:t>프레임 구성 </a:t>
            </a:r>
            <a:r>
              <a:rPr lang="en-US" altLang="ko-KR" sz="2000" dirty="0"/>
              <a:t>: </a:t>
            </a:r>
            <a:r>
              <a:rPr lang="ko-KR" altLang="en-US" sz="2000" dirty="0"/>
              <a:t>네트워크 계층으로부터 받은 비트 </a:t>
            </a:r>
            <a:r>
              <a:rPr lang="ko-KR" altLang="en-US" sz="2000" dirty="0" err="1"/>
              <a:t>스트림을</a:t>
            </a:r>
            <a:r>
              <a:rPr lang="ko-KR" altLang="en-US" sz="2000" dirty="0"/>
              <a:t> 프레임 단위로 나눔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 dirty="0"/>
              <a:t>물리주소 지정 </a:t>
            </a:r>
            <a:r>
              <a:rPr lang="en-US" altLang="ko-KR" sz="2000" dirty="0"/>
              <a:t>: </a:t>
            </a:r>
            <a:r>
              <a:rPr lang="ko-KR" altLang="en-US" sz="2000" dirty="0"/>
              <a:t>송신자와 수신자의 물리 주소를 헤더에 추가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 dirty="0"/>
              <a:t>흐름제어 </a:t>
            </a:r>
            <a:r>
              <a:rPr lang="en-US" altLang="ko-KR" sz="2000" dirty="0"/>
              <a:t>: </a:t>
            </a:r>
            <a:r>
              <a:rPr lang="ko-KR" altLang="en-US" sz="2000" dirty="0"/>
              <a:t>수신자의 수신 데이터 전송률을 고려하여 데이터 전송 하도록 제어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 dirty="0"/>
              <a:t>오류제어 </a:t>
            </a:r>
            <a:r>
              <a:rPr lang="en-US" altLang="ko-KR" sz="2000" dirty="0"/>
              <a:t>: </a:t>
            </a:r>
            <a:r>
              <a:rPr lang="ko-KR" altLang="en-US" sz="2000" dirty="0"/>
              <a:t>손상 또는 손실된 프레임을 발견</a:t>
            </a:r>
            <a:r>
              <a:rPr lang="en-US" altLang="ko-KR" sz="2000" dirty="0"/>
              <a:t>/</a:t>
            </a:r>
            <a:r>
              <a:rPr lang="ko-KR" altLang="en-US" sz="2000" dirty="0"/>
              <a:t>재전송</a:t>
            </a:r>
            <a:r>
              <a:rPr lang="en-US" altLang="ko-KR" sz="2000" dirty="0"/>
              <a:t>, </a:t>
            </a:r>
            <a:r>
              <a:rPr lang="ko-KR" altLang="en-US" sz="2000" dirty="0"/>
              <a:t>트레일러를 통해 이루어짐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 dirty="0"/>
              <a:t>접근제어 </a:t>
            </a:r>
            <a:r>
              <a:rPr lang="en-US" altLang="ko-KR" sz="2000" dirty="0"/>
              <a:t>: </a:t>
            </a:r>
            <a:r>
              <a:rPr lang="ko-KR" altLang="en-US" sz="2000" dirty="0"/>
              <a:t>주어진 어느 한 순간에 하나의 장치만 동작하도록 제어</a:t>
            </a:r>
          </a:p>
          <a:p>
            <a:pPr eaLnBrk="1" hangingPunct="1"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데이터 링크층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(data link layer)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5040" y="1473120"/>
              <a:ext cx="7080480" cy="49723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680" y="1463760"/>
                <a:ext cx="7099200" cy="499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458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홉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대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홉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(hop-to-hop, node-to-node) 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전달</a:t>
            </a:r>
          </a:p>
        </p:txBody>
      </p:sp>
      <p:pic>
        <p:nvPicPr>
          <p:cNvPr id="2150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371600"/>
            <a:ext cx="7620000" cy="4800600"/>
          </a:xfr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08240" y="2711520"/>
              <a:ext cx="6731280" cy="33087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8880" y="2702160"/>
                <a:ext cx="6750000" cy="332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983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0050" y="739775"/>
            <a:ext cx="8229600" cy="4713288"/>
          </a:xfrm>
        </p:spPr>
        <p:txBody>
          <a:bodyPr/>
          <a:lstStyle/>
          <a:p>
            <a:pPr eaLnBrk="1" hangingPunct="1"/>
            <a:endParaRPr lang="ko-KR" altLang="en-US" sz="1000" dirty="0"/>
          </a:p>
          <a:p>
            <a:pPr eaLnBrk="1" hangingPunct="1"/>
            <a:r>
              <a:rPr lang="ko-KR" altLang="en-US" sz="1800" dirty="0" err="1"/>
              <a:t>패킷을</a:t>
            </a:r>
            <a:r>
              <a:rPr lang="ko-KR" altLang="en-US" sz="1800" dirty="0"/>
              <a:t> 발신지</a:t>
            </a:r>
            <a:r>
              <a:rPr lang="en-US" altLang="ko-KR" sz="1800" dirty="0"/>
              <a:t>-</a:t>
            </a:r>
            <a:r>
              <a:rPr lang="ko-KR" altLang="en-US" sz="1800" dirty="0"/>
              <a:t>대</a:t>
            </a:r>
            <a:r>
              <a:rPr lang="en-US" altLang="ko-KR" sz="1800" dirty="0"/>
              <a:t>-</a:t>
            </a:r>
            <a:r>
              <a:rPr lang="ko-KR" altLang="en-US" sz="1800" dirty="0"/>
              <a:t>목적지 전달에 대한 책임을 가짐</a:t>
            </a:r>
          </a:p>
          <a:p>
            <a:pPr eaLnBrk="1" hangingPunct="1"/>
            <a:endParaRPr lang="ko-KR" altLang="en-US" sz="1800" dirty="0"/>
          </a:p>
          <a:p>
            <a:pPr eaLnBrk="1" hangingPunct="1"/>
            <a:r>
              <a:rPr lang="ko-KR" altLang="en-US" sz="1800" dirty="0"/>
              <a:t>비교 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 링크 층은 </a:t>
            </a:r>
            <a:r>
              <a:rPr lang="ko-KR" altLang="en-US" sz="1800" dirty="0" err="1"/>
              <a:t>노드간</a:t>
            </a:r>
            <a:r>
              <a:rPr lang="en-US" altLang="ko-KR" sz="1800" dirty="0"/>
              <a:t>(node-to-node)  </a:t>
            </a:r>
            <a:r>
              <a:rPr lang="ko-KR" altLang="en-US" sz="1800" dirty="0"/>
              <a:t>전달 책임 </a:t>
            </a:r>
          </a:p>
          <a:p>
            <a:pPr eaLnBrk="1" hangingPunct="1"/>
            <a:endParaRPr lang="ko-KR" altLang="en-US" sz="1800" dirty="0"/>
          </a:p>
          <a:p>
            <a:pPr eaLnBrk="1" hangingPunct="1"/>
            <a:r>
              <a:rPr lang="ko-KR" altLang="en-US" sz="1800" dirty="0"/>
              <a:t>기능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700" dirty="0"/>
              <a:t>발신지</a:t>
            </a:r>
            <a:r>
              <a:rPr lang="en-US" altLang="ko-KR" sz="1700" dirty="0"/>
              <a:t>-</a:t>
            </a:r>
            <a:r>
              <a:rPr lang="ko-KR" altLang="en-US" sz="1700" dirty="0"/>
              <a:t>대</a:t>
            </a:r>
            <a:r>
              <a:rPr lang="en-US" altLang="ko-KR" sz="1700" dirty="0"/>
              <a:t>-</a:t>
            </a:r>
            <a:r>
              <a:rPr lang="ko-KR" altLang="en-US" sz="1700" dirty="0"/>
              <a:t>목적지 전달</a:t>
            </a:r>
            <a:r>
              <a:rPr lang="en-US" altLang="ko-KR" sz="1700" dirty="0"/>
              <a:t>(packet)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700" dirty="0"/>
              <a:t>논리 주소지정</a:t>
            </a:r>
            <a:r>
              <a:rPr lang="en-US" altLang="ko-KR" sz="1700" dirty="0"/>
              <a:t>(Logical addressing)</a:t>
            </a:r>
          </a:p>
          <a:p>
            <a:pPr lvl="2" eaLnBrk="1" hangingPunct="1">
              <a:lnSpc>
                <a:spcPct val="160000"/>
              </a:lnSpc>
            </a:pPr>
            <a:r>
              <a:rPr lang="ko-KR" altLang="en-US" sz="1700" dirty="0"/>
              <a:t>상위 계층에서 받은 </a:t>
            </a:r>
            <a:r>
              <a:rPr lang="ko-KR" altLang="en-US" sz="1700" dirty="0" err="1"/>
              <a:t>패킷에</a:t>
            </a:r>
            <a:r>
              <a:rPr lang="ko-KR" altLang="en-US" sz="1700" dirty="0"/>
              <a:t> 발신지와 목적지의 논리주소를 헤더에 추가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700" dirty="0" err="1"/>
              <a:t>라우팅</a:t>
            </a:r>
            <a:r>
              <a:rPr lang="en-US" altLang="ko-KR" sz="1700" dirty="0"/>
              <a:t>(Routing)</a:t>
            </a:r>
          </a:p>
          <a:p>
            <a:pPr lvl="2" eaLnBrk="1" hangingPunct="1">
              <a:lnSpc>
                <a:spcPct val="160000"/>
              </a:lnSpc>
            </a:pPr>
            <a:r>
              <a:rPr lang="ko-KR" altLang="en-US" sz="1700" dirty="0" err="1"/>
              <a:t>패킷이</a:t>
            </a:r>
            <a:r>
              <a:rPr lang="ko-KR" altLang="en-US" sz="1700" dirty="0"/>
              <a:t> 최종 목적지에 전달될 수 있도록 경로를 지정하거나 교환 기능</a:t>
            </a:r>
          </a:p>
          <a:p>
            <a:pPr eaLnBrk="1" hangingPunct="1"/>
            <a:endParaRPr lang="ko-KR" altLang="en-US" sz="1700" dirty="0"/>
          </a:p>
          <a:p>
            <a:pPr eaLnBrk="1" hangingPunct="1"/>
            <a:endParaRPr lang="ko-KR" altLang="en-US" sz="1700" dirty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네트워크층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(network layer)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3160" y="3924360"/>
              <a:ext cx="2426040" cy="15814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800" y="3915000"/>
                <a:ext cx="2444760" cy="160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06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644525" y="0"/>
            <a:ext cx="750887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latinLnBrk="1" hangingPunct="1">
              <a:defRPr/>
            </a:pPr>
            <a:r>
              <a:rPr kumimoji="1" lang="ko-KR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발신지 대 목적지 전달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6200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31880" y="2273400"/>
              <a:ext cx="5760000" cy="34862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2520" y="2264040"/>
                <a:ext cx="5778720" cy="350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822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6388" y="544513"/>
            <a:ext cx="8229600" cy="6059487"/>
          </a:xfrm>
        </p:spPr>
        <p:txBody>
          <a:bodyPr/>
          <a:lstStyle/>
          <a:p>
            <a:pPr eaLnBrk="1" hangingPunct="1"/>
            <a:r>
              <a:rPr lang="ko-KR" altLang="en-US" sz="1800" dirty="0"/>
              <a:t>전체 메시지의 프로세스 대 프로세스 전달에 대한 책임을 가짐</a:t>
            </a:r>
          </a:p>
          <a:p>
            <a:pPr lvl="1" eaLnBrk="1" hangingPunct="1"/>
            <a:r>
              <a:rPr lang="ko-KR" altLang="en-US" sz="1600" dirty="0"/>
              <a:t>네트워크 층은 개별적인 </a:t>
            </a:r>
            <a:r>
              <a:rPr lang="ko-KR" altLang="en-US" sz="1600" dirty="0" err="1"/>
              <a:t>패킷의</a:t>
            </a:r>
            <a:r>
              <a:rPr lang="ko-KR" altLang="en-US" sz="1600" dirty="0"/>
              <a:t> 종단</a:t>
            </a:r>
            <a:r>
              <a:rPr lang="en-US" altLang="ko-KR" sz="1600" dirty="0"/>
              <a:t>-</a:t>
            </a:r>
            <a:r>
              <a:rPr lang="ko-KR" altLang="en-US" sz="1600" dirty="0"/>
              <a:t>대</a:t>
            </a:r>
            <a:r>
              <a:rPr lang="en-US" altLang="ko-KR" sz="1600" dirty="0"/>
              <a:t>-</a:t>
            </a:r>
            <a:r>
              <a:rPr lang="ko-KR" altLang="en-US" sz="1600" dirty="0"/>
              <a:t>종단 </a:t>
            </a:r>
            <a:r>
              <a:rPr lang="en-US" altLang="ko-KR" sz="1600" dirty="0"/>
              <a:t>(end-to-end) </a:t>
            </a:r>
            <a:r>
              <a:rPr lang="ko-KR" altLang="en-US" sz="1600" dirty="0"/>
              <a:t>전송을 담당</a:t>
            </a:r>
          </a:p>
          <a:p>
            <a:pPr eaLnBrk="1" hangingPunct="1"/>
            <a:r>
              <a:rPr lang="ko-KR" altLang="en-US" sz="1800" dirty="0"/>
              <a:t>전체 메시지가 완전하게 바른 순서로 도착하는 것을 보장</a:t>
            </a:r>
          </a:p>
          <a:p>
            <a:pPr eaLnBrk="1" hangingPunct="1"/>
            <a:r>
              <a:rPr lang="ko-KR" altLang="en-US" sz="1800" dirty="0"/>
              <a:t>기능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dirty="0"/>
              <a:t>포트 주소 지정 </a:t>
            </a:r>
            <a:r>
              <a:rPr lang="en-US" altLang="ko-KR" sz="1400" dirty="0"/>
              <a:t>(port addressing) : </a:t>
            </a:r>
            <a:r>
              <a:rPr lang="ko-KR" altLang="en-US" sz="1400" dirty="0"/>
              <a:t>포트 주소를 포함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dirty="0"/>
              <a:t>네트워크 계층은 각 </a:t>
            </a:r>
            <a:r>
              <a:rPr lang="ko-KR" altLang="en-US" dirty="0" err="1"/>
              <a:t>패킷을</a:t>
            </a:r>
            <a:r>
              <a:rPr lang="ko-KR" altLang="en-US" dirty="0"/>
              <a:t> 정확한 컴퓨터에</a:t>
            </a:r>
            <a:r>
              <a:rPr lang="en-US" altLang="ko-KR" dirty="0"/>
              <a:t>, </a:t>
            </a:r>
            <a:r>
              <a:rPr lang="ko-KR" altLang="en-US" dirty="0"/>
              <a:t>전송 계층은 해당 컴퓨터의 정확한 프로세스에게 전달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dirty="0"/>
              <a:t>분할과 </a:t>
            </a:r>
            <a:r>
              <a:rPr lang="ko-KR" altLang="en-US" sz="1400" dirty="0" err="1"/>
              <a:t>재조립</a:t>
            </a:r>
            <a:r>
              <a:rPr lang="ko-KR" altLang="en-US" sz="1400" dirty="0"/>
              <a:t> </a:t>
            </a:r>
            <a:r>
              <a:rPr lang="en-US" altLang="ko-KR" sz="1400" dirty="0"/>
              <a:t>(Segmentation and reassembly)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dirty="0"/>
              <a:t>전달 가능한 세그먼트 단위로 나눔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dirty="0"/>
              <a:t>각 세그먼트는 순서번호를 가지며 이를 통해 </a:t>
            </a:r>
            <a:r>
              <a:rPr lang="ko-KR" altLang="en-US" dirty="0" err="1"/>
              <a:t>재조립</a:t>
            </a:r>
            <a:r>
              <a:rPr lang="ko-KR" altLang="en-US" dirty="0"/>
              <a:t> 또는 </a:t>
            </a:r>
            <a:r>
              <a:rPr lang="ko-KR" altLang="en-US" dirty="0" err="1"/>
              <a:t>패킷의</a:t>
            </a:r>
            <a:r>
              <a:rPr lang="ko-KR" altLang="en-US" dirty="0"/>
              <a:t> 손실여부 판단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dirty="0"/>
              <a:t>연결 제어 </a:t>
            </a:r>
            <a:r>
              <a:rPr lang="en-US" altLang="ko-KR" sz="1400" dirty="0"/>
              <a:t>(Connection control)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dirty="0" err="1"/>
              <a:t>비연결</a:t>
            </a:r>
            <a:r>
              <a:rPr lang="ko-KR" altLang="en-US" dirty="0"/>
              <a:t> 및 연결지향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dirty="0"/>
              <a:t>흐름 제어 </a:t>
            </a:r>
            <a:r>
              <a:rPr lang="en-US" altLang="ko-KR" sz="1400" dirty="0"/>
              <a:t>(Flow control)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dirty="0"/>
              <a:t>오류 제어 </a:t>
            </a:r>
            <a:r>
              <a:rPr lang="en-US" altLang="ko-KR" sz="1400" dirty="0"/>
              <a:t>(Error control)</a:t>
            </a:r>
          </a:p>
          <a:p>
            <a:pPr eaLnBrk="1" hangingPunct="1"/>
            <a:endParaRPr lang="ko-KR" altLang="en-US" sz="1400" dirty="0"/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92150" y="0"/>
            <a:ext cx="8064500" cy="51911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전송층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(transport layer)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84280" y="2444760"/>
              <a:ext cx="4800960" cy="42422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920" y="2435400"/>
                <a:ext cx="4819680" cy="426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446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850" y="1052513"/>
            <a:ext cx="78486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kumimoji="1" lang="ko-KR" altLang="en-US" sz="2000">
                <a:latin typeface="굴림" pitchFamily="50" charset="-127"/>
              </a:rPr>
              <a:t>메시지의 프로세스 대 프로세스 전달 </a:t>
            </a:r>
          </a:p>
        </p:txBody>
      </p:sp>
      <p:sp>
        <p:nvSpPr>
          <p:cNvPr id="78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전송층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(transport layer)</a:t>
            </a:r>
          </a:p>
        </p:txBody>
      </p:sp>
      <p:pic>
        <p:nvPicPr>
          <p:cNvPr id="3174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57400"/>
            <a:ext cx="8229600" cy="3733800"/>
          </a:xfrm>
          <a:noFill/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49600" y="3016080"/>
              <a:ext cx="4394520" cy="29214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0240" y="3006720"/>
                <a:ext cx="4413240" cy="294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60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세션층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4903788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ko-KR" altLang="en-US" sz="1800" dirty="0"/>
              <a:t>기능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700" dirty="0"/>
              <a:t>세션 관리</a:t>
            </a:r>
            <a:r>
              <a:rPr lang="en-US" altLang="ko-KR" sz="1700" dirty="0"/>
              <a:t>(Session management)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700" dirty="0"/>
              <a:t>동기화</a:t>
            </a:r>
            <a:r>
              <a:rPr lang="en-US" altLang="ko-KR" sz="1700" dirty="0"/>
              <a:t>(Synchronization)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700" dirty="0"/>
              <a:t>대화 제어</a:t>
            </a:r>
            <a:r>
              <a:rPr lang="en-US" altLang="ko-KR" sz="1700" dirty="0"/>
              <a:t>(Dialog control)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z="1700" dirty="0"/>
              <a:t>원활한 종료</a:t>
            </a:r>
            <a:r>
              <a:rPr lang="en-US" altLang="ko-KR" sz="1700" dirty="0"/>
              <a:t>(Graceful Close)</a:t>
            </a:r>
          </a:p>
        </p:txBody>
      </p:sp>
    </p:spTree>
  </p:cSld>
  <p:clrMapOvr>
    <a:masterClrMapping/>
  </p:clrMapOvr>
  <p:transition advTm="3606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표현층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(Presentation Layer)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03300"/>
            <a:ext cx="8610600" cy="4419600"/>
          </a:xfrm>
        </p:spPr>
        <p:txBody>
          <a:bodyPr/>
          <a:lstStyle/>
          <a:p>
            <a:pPr eaLnBrk="1" hangingPunct="1"/>
            <a:r>
              <a:rPr lang="ko-KR" altLang="en-US" dirty="0"/>
              <a:t>통신 장치간의 상호 </a:t>
            </a:r>
            <a:r>
              <a:rPr lang="ko-KR" altLang="en-US" dirty="0" err="1"/>
              <a:t>운용성</a:t>
            </a:r>
            <a:r>
              <a:rPr lang="en-US" altLang="ko-KR" dirty="0"/>
              <a:t>(interoperability) </a:t>
            </a:r>
            <a:r>
              <a:rPr lang="ko-KR" altLang="en-US" dirty="0"/>
              <a:t>보장</a:t>
            </a:r>
            <a:endParaRPr lang="ko-KR" altLang="en-US" sz="2000" dirty="0"/>
          </a:p>
          <a:p>
            <a:pPr eaLnBrk="1" hangingPunct="1"/>
            <a:r>
              <a:rPr lang="ko-KR" altLang="en-US" dirty="0"/>
              <a:t>두 시스템간 주고 받는 정보의 구문</a:t>
            </a:r>
            <a:r>
              <a:rPr lang="en-US" altLang="ko-KR" dirty="0"/>
              <a:t>(syntax)</a:t>
            </a:r>
            <a:r>
              <a:rPr lang="ko-KR" altLang="en-US" dirty="0"/>
              <a:t>과  의미</a:t>
            </a:r>
            <a:r>
              <a:rPr lang="en-US" altLang="ko-KR" dirty="0"/>
              <a:t>(semantic)</a:t>
            </a:r>
            <a:r>
              <a:rPr lang="ko-KR" altLang="en-US" dirty="0"/>
              <a:t>와 관련</a:t>
            </a:r>
            <a:endParaRPr lang="ko-KR" altLang="en-US" sz="2000" dirty="0"/>
          </a:p>
          <a:p>
            <a:pPr eaLnBrk="1" hangingPunct="1"/>
            <a:r>
              <a:rPr lang="ko-KR" altLang="en-US" dirty="0"/>
              <a:t>필요에 따라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dirty="0"/>
              <a:t>보안 목적을 위한 데이터 암호화와 </a:t>
            </a:r>
            <a:r>
              <a:rPr lang="ko-KR" altLang="en-US" sz="2000" dirty="0" err="1"/>
              <a:t>복호화</a:t>
            </a:r>
            <a:r>
              <a:rPr lang="ko-KR" altLang="en-US" sz="2000" dirty="0"/>
              <a:t> 기능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dirty="0"/>
              <a:t>데이터 압축 및 확장 기능</a:t>
            </a:r>
          </a:p>
        </p:txBody>
      </p:sp>
    </p:spTree>
  </p:cSld>
  <p:clrMapOvr>
    <a:masterClrMapping/>
  </p:clrMapOvr>
  <p:transition advTm="4176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795338"/>
            <a:ext cx="8820150" cy="47132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z="1800" dirty="0"/>
              <a:t>사용자가 네트워크에 접근할 수 있도록 해 줌</a:t>
            </a:r>
          </a:p>
          <a:p>
            <a:pPr eaLnBrk="1" hangingPunct="1">
              <a:lnSpc>
                <a:spcPct val="110000"/>
              </a:lnSpc>
            </a:pPr>
            <a:endParaRPr lang="ko-KR" altLang="en-US" sz="1000" dirty="0"/>
          </a:p>
          <a:p>
            <a:pPr eaLnBrk="1" hangingPunct="1">
              <a:lnSpc>
                <a:spcPct val="110000"/>
              </a:lnSpc>
            </a:pPr>
            <a:r>
              <a:rPr lang="ko-KR" altLang="en-US" sz="1800" dirty="0"/>
              <a:t>사용자 인터페이스 제공</a:t>
            </a:r>
          </a:p>
          <a:p>
            <a:pPr eaLnBrk="1" hangingPunct="1">
              <a:lnSpc>
                <a:spcPct val="110000"/>
              </a:lnSpc>
            </a:pPr>
            <a:endParaRPr lang="ko-KR" altLang="en-US" sz="1000" dirty="0"/>
          </a:p>
          <a:p>
            <a:pPr eaLnBrk="1" hangingPunct="1">
              <a:lnSpc>
                <a:spcPct val="150000"/>
              </a:lnSpc>
            </a:pPr>
            <a:r>
              <a:rPr lang="ko-KR" altLang="en-US" sz="1800" dirty="0"/>
              <a:t>서비스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 dirty="0"/>
              <a:t>원격 로그인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 dirty="0"/>
              <a:t>파일 액세스</a:t>
            </a:r>
            <a:r>
              <a:rPr lang="en-US" altLang="ko-KR" sz="2000" dirty="0"/>
              <a:t>, </a:t>
            </a:r>
            <a:r>
              <a:rPr lang="ko-KR" altLang="en-US" sz="2000" dirty="0"/>
              <a:t>전송</a:t>
            </a:r>
            <a:r>
              <a:rPr lang="en-US" altLang="ko-KR" sz="2000" dirty="0"/>
              <a:t>, </a:t>
            </a:r>
            <a:r>
              <a:rPr lang="ko-KR" altLang="en-US" sz="2000" dirty="0"/>
              <a:t>관리</a:t>
            </a:r>
            <a:r>
              <a:rPr lang="en-US" altLang="ko-KR" sz="2000" dirty="0"/>
              <a:t>(File access, transfer, and management)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000" dirty="0"/>
              <a:t>우편 서비스</a:t>
            </a:r>
            <a:r>
              <a:rPr lang="en-US" altLang="ko-KR" sz="2000" dirty="0"/>
              <a:t>(Mail services)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dirty="0"/>
              <a:t>WWW </a:t>
            </a:r>
            <a:r>
              <a:rPr lang="ko-KR" altLang="en-US" sz="2000" dirty="0"/>
              <a:t>접근 </a:t>
            </a:r>
            <a:r>
              <a:rPr lang="en-US" altLang="ko-KR" sz="2000" dirty="0"/>
              <a:t>: </a:t>
            </a:r>
            <a:r>
              <a:rPr lang="ko-KR" altLang="en-US" sz="2000" dirty="0"/>
              <a:t>웹 접근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응용층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(application layer)</a:t>
            </a:r>
          </a:p>
        </p:txBody>
      </p:sp>
    </p:spTree>
  </p:cSld>
  <p:clrMapOvr>
    <a:masterClrMapping/>
  </p:clrMapOvr>
  <p:transition advTm="7176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20838"/>
            <a:ext cx="2209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59138"/>
            <a:ext cx="2209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5175"/>
            <a:ext cx="22098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1620838"/>
            <a:ext cx="22510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4575175"/>
            <a:ext cx="22510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3259138"/>
            <a:ext cx="22510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2078038"/>
            <a:ext cx="41798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346450"/>
            <a:ext cx="41798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97400"/>
            <a:ext cx="42481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36825"/>
            <a:ext cx="61722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5486400"/>
            <a:ext cx="3895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66750" y="61913"/>
            <a:ext cx="8064500" cy="5191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kern="0" dirty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ko-KR" altLang="en-US" kern="0" dirty="0">
                <a:latin typeface="HY헤드라인M" pitchFamily="18" charset="-127"/>
                <a:ea typeface="HY헤드라인M" pitchFamily="18" charset="-127"/>
              </a:rPr>
              <a:t>프로토콜 계층화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03720" y="6026040"/>
              <a:ext cx="648000" cy="133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87880" y="5962680"/>
                <a:ext cx="679680" cy="140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5813666"/>
      </p:ext>
    </p:extLst>
  </p:cSld>
  <p:clrMapOvr>
    <a:masterClrMapping/>
  </p:clrMapOvr>
  <p:transition advTm="582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36046"/>
            <a:ext cx="9144000" cy="5232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OSI </a:t>
            </a:r>
            <a:r>
              <a:rPr lang="ko-KR" altLang="en-US" dirty="0"/>
              <a:t>모델의 실패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2250" y="908050"/>
            <a:ext cx="8921750" cy="5473700"/>
          </a:xfrm>
        </p:spPr>
        <p:txBody>
          <a:bodyPr/>
          <a:lstStyle/>
          <a:p>
            <a:pPr eaLnBrk="1" hangingPunct="1"/>
            <a:r>
              <a:rPr lang="ko-KR" altLang="en-US" dirty="0"/>
              <a:t> </a:t>
            </a:r>
            <a:r>
              <a:rPr lang="en-US" altLang="ko-KR" dirty="0"/>
              <a:t>TCP/IP </a:t>
            </a:r>
            <a:r>
              <a:rPr lang="ko-KR" altLang="en-US" dirty="0"/>
              <a:t>프로토콜이 많은 시간과 돈을 들여 완전히 자리잡은 후에 </a:t>
            </a:r>
            <a:r>
              <a:rPr lang="en-US" altLang="ko-KR" dirty="0"/>
              <a:t>OSI</a:t>
            </a:r>
            <a:r>
              <a:rPr lang="ko-KR" altLang="en-US" dirty="0"/>
              <a:t>가 완성</a:t>
            </a:r>
            <a:endParaRPr lang="en-US" altLang="ko-KR" dirty="0"/>
          </a:p>
          <a:p>
            <a:pPr eaLnBrk="1" hangingPunct="1"/>
            <a:r>
              <a:rPr lang="en-US" altLang="ko-KR" dirty="0"/>
              <a:t>OSI </a:t>
            </a:r>
            <a:r>
              <a:rPr lang="ko-KR" altLang="en-US" dirty="0"/>
              <a:t>모델의 일부 계층은 완전히 정의되지 않음</a:t>
            </a:r>
            <a:endParaRPr lang="en-US" altLang="ko-KR" dirty="0"/>
          </a:p>
          <a:p>
            <a:pPr eaLnBrk="1" hangingPunct="1"/>
            <a:r>
              <a:rPr lang="en-US" altLang="ko-KR" dirty="0"/>
              <a:t>OSI </a:t>
            </a:r>
            <a:r>
              <a:rPr lang="ko-KR" altLang="en-US" dirty="0"/>
              <a:t>모델로 전환을 위한 충분히 높은 수준을 보여주지 못함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7529707"/>
      </p:ext>
    </p:extLst>
  </p:cSld>
  <p:clrMapOvr>
    <a:masterClrMapping/>
  </p:clrMapOvr>
  <p:transition advTm="14255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계층화의 장단점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50988"/>
            <a:ext cx="7818437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장점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서비스 구현을 각 기능별로 분리할 수 있게 함</a:t>
            </a:r>
            <a:endParaRPr lang="en-US" altLang="ko-KR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ko-KR" altLang="en-US" sz="2000" dirty="0"/>
              <a:t>중간시스템을 단순화 시킬 수 </a:t>
            </a:r>
            <a:r>
              <a:rPr lang="ko-KR" altLang="en-US" sz="2000" dirty="0" err="1"/>
              <a:t>있슴</a:t>
            </a:r>
            <a:endParaRPr lang="en-US" altLang="ko-KR" sz="2000" dirty="0"/>
          </a:p>
          <a:p>
            <a:pPr lvl="1" eaLnBrk="1" hangingPunct="1">
              <a:lnSpc>
                <a:spcPct val="120000"/>
              </a:lnSpc>
            </a:pPr>
            <a:endParaRPr lang="ko-KR" altLang="en-US" sz="2000" dirty="0"/>
          </a:p>
          <a:p>
            <a:pPr eaLnBrk="1" hangingPunct="1">
              <a:lnSpc>
                <a:spcPct val="50000"/>
              </a:lnSpc>
            </a:pPr>
            <a:r>
              <a:rPr lang="ko-KR" altLang="en-US" dirty="0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 계층간의 상호 연관이 있는 경우 정보를 주고 받기가 어려움</a:t>
            </a:r>
          </a:p>
        </p:txBody>
      </p:sp>
    </p:spTree>
    <p:extLst>
      <p:ext uri="{BB962C8B-B14F-4D97-AF65-F5344CB8AC3E}">
        <p14:creationId xmlns:p14="http://schemas.microsoft.com/office/powerpoint/2010/main" val="3380858522"/>
      </p:ext>
    </p:extLst>
  </p:cSld>
  <p:clrMapOvr>
    <a:masterClrMapping/>
  </p:clrMapOvr>
  <p:transition advTm="19318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2.2 OSI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50988"/>
            <a:ext cx="8275637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dirty="0"/>
              <a:t>OSI </a:t>
            </a:r>
            <a:r>
              <a:rPr lang="ko-KR" altLang="en-US" dirty="0"/>
              <a:t>모델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모든 유형의 컴퓨터 시스템 간의  통신을 허용하는 네트워크 시스템의 설계를 위한 계층구조</a:t>
            </a:r>
            <a:endParaRPr lang="en-US" altLang="ko-KR" sz="2000" dirty="0"/>
          </a:p>
          <a:p>
            <a:pPr lvl="1" eaLnBrk="1" hangingPunct="1">
              <a:lnSpc>
                <a:spcPct val="120000"/>
              </a:lnSpc>
            </a:pPr>
            <a:endParaRPr lang="ko-KR" altLang="en-US" sz="2000" dirty="0"/>
          </a:p>
          <a:p>
            <a:pPr eaLnBrk="1" hangingPunct="1">
              <a:lnSpc>
                <a:spcPct val="50000"/>
              </a:lnSpc>
            </a:pPr>
            <a:r>
              <a:rPr lang="ko-KR" altLang="en-US" dirty="0"/>
              <a:t>계층 구조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 장치 </a:t>
            </a:r>
            <a:r>
              <a:rPr lang="en-US" altLang="ko-KR" sz="2000" dirty="0"/>
              <a:t>A</a:t>
            </a:r>
            <a:r>
              <a:rPr lang="ko-KR" altLang="en-US" sz="2000" dirty="0"/>
              <a:t>로부터 장치 </a:t>
            </a:r>
            <a:r>
              <a:rPr lang="en-US" altLang="ko-KR" sz="2000" dirty="0"/>
              <a:t>B</a:t>
            </a:r>
            <a:r>
              <a:rPr lang="ko-KR" altLang="en-US" sz="2000" dirty="0"/>
              <a:t>까지 메시지를 전송할 때 연관되는 계층</a:t>
            </a:r>
          </a:p>
        </p:txBody>
      </p:sp>
    </p:spTree>
  </p:cSld>
  <p:clrMapOvr>
    <a:masterClrMapping/>
  </p:clrMapOvr>
  <p:transition advTm="10725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36046"/>
            <a:ext cx="7991475" cy="5232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OSI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6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1447800"/>
            <a:ext cx="4419600" cy="4724400"/>
          </a:xfrm>
          <a:noFill/>
        </p:spPr>
      </p:pic>
    </p:spTree>
  </p:cSld>
  <p:clrMapOvr>
    <a:masterClrMapping/>
  </p:clrMapOvr>
  <p:transition advTm="19675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1495425"/>
            <a:ext cx="8229600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endParaRPr kumimoji="1" lang="ko-KR" altLang="en-US" sz="2000">
              <a:latin typeface="굴림" pitchFamily="50" charset="-127"/>
            </a:endParaRPr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peer-to-peer process</a:t>
            </a:r>
          </a:p>
        </p:txBody>
      </p:sp>
      <p:pic>
        <p:nvPicPr>
          <p:cNvPr id="1024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371600"/>
            <a:ext cx="7620000" cy="4800600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654280" y="4673520"/>
              <a:ext cx="4032720" cy="1083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8440" y="4610160"/>
                <a:ext cx="4064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/>
              <p14:cNvContentPartPr/>
              <p14:nvPr/>
            </p14:nvContentPartPr>
            <p14:xfrm>
              <a:off x="939960" y="4724280"/>
              <a:ext cx="2737080" cy="766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3760" y="4660920"/>
                <a:ext cx="27691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/>
              <p14:cNvContentPartPr/>
              <p14:nvPr/>
            </p14:nvContentPartPr>
            <p14:xfrm>
              <a:off x="6629400" y="4788000"/>
              <a:ext cx="1511640" cy="446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3560" y="4724280"/>
                <a:ext cx="1543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5" name="잉크 4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20840" y="2743200"/>
              <a:ext cx="6490080" cy="3549960"/>
            </p14:xfrm>
          </p:contentPart>
        </mc:Choice>
        <mc:Fallback xmlns="">
          <p:pic>
            <p:nvPicPr>
              <p:cNvPr id="5" name="잉크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5000" y="2733840"/>
                <a:ext cx="6521760" cy="356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780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581025" y="0"/>
            <a:ext cx="900112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인터넷 모델을 이용한 변환</a:t>
            </a:r>
          </a:p>
        </p:txBody>
      </p:sp>
      <p:pic>
        <p:nvPicPr>
          <p:cNvPr id="1126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371600"/>
            <a:ext cx="7620000" cy="4800600"/>
          </a:xfrm>
          <a:noFill/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57480" y="2400480"/>
              <a:ext cx="6312240" cy="37976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8120" y="2391120"/>
                <a:ext cx="6330960" cy="381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408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OSI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모델의 계층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dirty="0"/>
              <a:t>물리 층</a:t>
            </a:r>
            <a:r>
              <a:rPr lang="en-US" altLang="ko-KR" dirty="0"/>
              <a:t>(Physical Layer)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데이터 링크 층</a:t>
            </a:r>
            <a:r>
              <a:rPr lang="en-US" altLang="ko-KR" dirty="0"/>
              <a:t>(Data Link Layer)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네트워크 층</a:t>
            </a:r>
            <a:r>
              <a:rPr lang="en-US" altLang="ko-KR" dirty="0"/>
              <a:t>(Network Layer)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전송 층</a:t>
            </a:r>
            <a:r>
              <a:rPr lang="en-US" altLang="ko-KR" dirty="0"/>
              <a:t>(Transport Layer)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세션 층</a:t>
            </a:r>
            <a:r>
              <a:rPr lang="en-US" altLang="ko-KR" dirty="0"/>
              <a:t>(Session Layer)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표현 층</a:t>
            </a:r>
            <a:r>
              <a:rPr lang="en-US" altLang="ko-KR" dirty="0"/>
              <a:t>(Presentation Layer)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응용 층</a:t>
            </a:r>
            <a:r>
              <a:rPr lang="en-US" altLang="ko-KR" dirty="0"/>
              <a:t>(Application Layer)</a:t>
            </a:r>
          </a:p>
          <a:p>
            <a:pPr eaLnBrk="1" hangingPunct="1"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ransition advTm="6921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물리층</a:t>
            </a: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(Physical Layer)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/>
              <a:t>물리적 매체를 통한 비트 스트림 전송에 요구되는 기능을 담당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/>
              <a:t>    </a:t>
            </a:r>
            <a:r>
              <a:rPr lang="en-US" altLang="ko-KR"/>
              <a:t>(</a:t>
            </a:r>
            <a:r>
              <a:rPr lang="ko-KR" altLang="en-US"/>
              <a:t>기계적</a:t>
            </a:r>
            <a:r>
              <a:rPr lang="en-US" altLang="ko-KR"/>
              <a:t>, </a:t>
            </a:r>
            <a:r>
              <a:rPr lang="ko-KR" altLang="en-US"/>
              <a:t>전기적 특성을 다룸 </a:t>
            </a:r>
            <a:r>
              <a:rPr lang="en-US" altLang="ko-KR"/>
              <a:t>: </a:t>
            </a:r>
            <a:r>
              <a:rPr lang="ko-KR" altLang="en-US"/>
              <a:t>케이블</a:t>
            </a:r>
            <a:r>
              <a:rPr lang="en-US" altLang="ko-KR"/>
              <a:t>, </a:t>
            </a:r>
            <a:r>
              <a:rPr lang="ko-KR" altLang="en-US"/>
              <a:t>커넥터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/>
              <a:t>물리적인 장치와 인터페이스가 전송을 위해 필요한 기능과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/>
              <a:t>    처리절차 규정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/>
              <a:t>데이터 링크층으로부터 한 단위의 데이터를 받아 통신 링크를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/>
              <a:t>    따라 전송될 수 있는 형태로 변환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/>
              <a:t>비트 스트림을 전자기 신호로 변환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/>
              <a:t>매체를 통한 신호 전송 감독</a:t>
            </a:r>
          </a:p>
        </p:txBody>
      </p:sp>
    </p:spTree>
  </p:cSld>
  <p:clrMapOvr>
    <a:masterClrMapping/>
  </p:clrMapOvr>
  <p:transition advTm="90592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207.5|2|18.3|13.9|11.4|3.6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5088</TotalTime>
  <Words>622</Words>
  <Application>Microsoft Office PowerPoint</Application>
  <PresentationFormat>화면 슬라이드 쇼(4:3)</PresentationFormat>
  <Paragraphs>106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HY헤드라인M</vt:lpstr>
      <vt:lpstr>굴림</vt:lpstr>
      <vt:lpstr>Tahoma</vt:lpstr>
      <vt:lpstr>Times New Roman</vt:lpstr>
      <vt:lpstr>Wingdings</vt:lpstr>
      <vt:lpstr>기본 디자인</vt:lpstr>
      <vt:lpstr>PowerPoint 프레젠테이션</vt:lpstr>
      <vt:lpstr>PowerPoint 프레젠테이션</vt:lpstr>
      <vt:lpstr>계층화의 장단점</vt:lpstr>
      <vt:lpstr>2.2 OSI 모델</vt:lpstr>
      <vt:lpstr> OSI 모델</vt:lpstr>
      <vt:lpstr>peer-to-peer process</vt:lpstr>
      <vt:lpstr>인터넷 모델을 이용한 변환</vt:lpstr>
      <vt:lpstr>OSI 모델의 계층</vt:lpstr>
      <vt:lpstr>물리층(Physical Layer)</vt:lpstr>
      <vt:lpstr>물리층(계속)</vt:lpstr>
      <vt:lpstr>데이터 링크층(data link layer)</vt:lpstr>
      <vt:lpstr>홉-대-홉(hop-to-hop, node-to-node) 전달</vt:lpstr>
      <vt:lpstr>네트워크층(network layer)</vt:lpstr>
      <vt:lpstr>PowerPoint 프레젠테이션</vt:lpstr>
      <vt:lpstr>전송층(transport layer)</vt:lpstr>
      <vt:lpstr>전송층(transport layer)</vt:lpstr>
      <vt:lpstr>세션층</vt:lpstr>
      <vt:lpstr>표현층(Presentation Layer)</vt:lpstr>
      <vt:lpstr>응용층(application layer)</vt:lpstr>
      <vt:lpstr>OSI 모델의 실패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301</cp:revision>
  <cp:lastPrinted>2020-03-23T07:06:56Z</cp:lastPrinted>
  <dcterms:created xsi:type="dcterms:W3CDTF">2002-03-23T01:01:44Z</dcterms:created>
  <dcterms:modified xsi:type="dcterms:W3CDTF">2021-03-22T07:37:12Z</dcterms:modified>
</cp:coreProperties>
</file>