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1.xml" ContentType="application/inkml+xml"/>
  <Override PartName="/ppt/ink/inkAction5.xml" ContentType="application/vnd.ms-office.inkAction+xml"/>
  <Override PartName="/ppt/ink/inkAction6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304" r:id="rId2"/>
    <p:sldId id="362" r:id="rId3"/>
    <p:sldId id="360" r:id="rId4"/>
    <p:sldId id="365" r:id="rId5"/>
    <p:sldId id="366" r:id="rId6"/>
    <p:sldId id="349" r:id="rId7"/>
    <p:sldId id="352" r:id="rId8"/>
    <p:sldId id="354" r:id="rId9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629DE6E7-F2C9-4CED-80E8-E504188374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152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07:06:08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14944 12294 0,'24'0'63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10:07:00.6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43473">
    <iact:property name="dataType"/>
    <iact:actionData xml:id="d0">
      <inkml:trace xmlns:inkml="http://www.w3.org/2003/InkML" xml:id="stk0" contextRef="#ctx0" brushRef="#br0">5715 7638 0,'18'0'118,"-1"0"-85,19 0-18,-19 0-6,18 0-1,1 0 2,17 0-2,0 17-2,0-17 2,35 0-1,0 18 3,-18-18-3,1 18 0,35-18 0,-53 0 4,17 0-5,19 0 2,-37 17 0,1-17 0,0 0 0,18 0 0,-18 35 0,-18-35 0,18 0 0,0 0 0,0 0 0,-18 0 0,0 0 0,1 0 0,-1 0 0,0 0-1,0 0 1,18 0 0,-35 0 0,35 0 0,-35 0 0,17 18 0,0-18 0,-17 0 0,-1 0 0,1 0 0,17 0 1,1 0-2,-19 18 2,18-18-1,1 0 0,-19 0 0,19 0 0,-19 0 0,1 0 0,17 0 8,-17 0 0,0 0-8,-1 0 1,1 0-2,-1 0 2,1 0-2,0 0 1,-1 0 9,1 0-10,0 0 9,-1 0 8,1 0-7,0 0-10,-1 0 18,1 0-2,-1 0-8,1 0-7,0 0 0,-1 0 8,1 0 1,0 0-10,-1 0 187,1 0-136,0 0-36,-1 0-6,1 0-1,-1 0 9,1 0 0,0 0-8</inkml:trace>
    </iact:actionData>
  </iact:action>
  <iact:action type="add" startTime="69017">
    <iact:property name="dataType"/>
    <iact:actionData xml:id="d1">
      <inkml:trace xmlns:inkml="http://www.w3.org/2003/InkML" xml:id="stk1" contextRef="#ctx0" brushRef="#br0">1094 9984 0,'17'0'162,"1"0"-141,17 0-5,-17 0 0,17 0-8,0 0 0,1 0 0,-1 0 0,18 0 0,0 0 0,0 17 0,0-17 0,-1 0 0,1 18 0,18-18 0,-36 0 0,36 0 0,-1 0 0,-34 0 0,17 0 0,-18 0 0,18 18 1,-18-18-2,0 0 0,1 0 2,16 17-1,1-17-1,0 0 2,0 0-2,0 0 3,0 0-4,-18 0 2,1 0 0,17 0 1,-18 0-2,0 0 1,-17 0 0,35 0-1,0 0 2,-18 0-1,0 18-1,0-18 2,18 0-1,-17 0 1,-1 0-2,0 0 1,18 0 0,0 0 1,-35 0-1,17 0-1,-17 0 2,17 0-1,-18 0 0,1 0 0,17 0 0,-17 0 0,17 0 0,-17 0 0,0 0 0,17 0 0,-17 0 0,17 0 9,-18 0-1,1 0-9,0 0 1,-1 0 8,1 0 7</inkml:trace>
    </iact:actionData>
  </iact:action>
  <iact:action type="add" startTime="90634">
    <iact:property name="dataType"/>
    <iact:actionData xml:id="d2">
      <inkml:trace xmlns:inkml="http://www.w3.org/2003/InkML" xml:id="stk2" contextRef="#ctx0" brushRef="#br0">5609 11942 0,'18'0'178,"17"0"-173,0 0 3,18 0 0,18 0 0,-18 0 0,123 0 8,-70 17-8,-18-17 0,36 0 0,-36 0 0,18 0 0,-18 0 0,18 0 0,-18 0 0,18 0 0,-36 0-1,1 0 1,-1 0 0,1 0 0,-18 0 0,17 18 0,1-18 0,-18 0 0,35 0 0,-35 0-1,0 0 1,0 17 1,-18-17-2,18 0 1,-18 0 1,1 0-1,-19 0 0,19 0 0,-1 18 0,0-18 0,0 0 8,-17 0 1,17 0-10,1 0 10,-19 0-2,1 0-8,-1 0 10,1 0-9,0 0 8,-1 0 0,1 0-8,0 0 49</inkml:trace>
    </iact:actionData>
  </iact:action>
  <iact:action type="add" startTime="120585">
    <iact:property name="dataType"/>
    <iact:actionData xml:id="d3">
      <inkml:trace xmlns:inkml="http://www.w3.org/2003/InkML" xml:id="stk3" contextRef="#ctx0" brushRef="#br0">6473 14023 0,'18'0'166,"17"0"-157,1 0-2,-1 0 2,18 0-2,0 18 2,17-18-2,1 0 1,-18 0 1,35 0-2,-17 0 1,-1 0 1,1 0-1,-18 0-1,35 17 1,-18-17 1,-17 0-1,0 18 0,0-18 0,0 0 0,0 0 0,0 0 0,0 0 0,17 0 0,-34 17 0,17-17 0,-1 0 0,-16 0-1,-1 0 0,0 0 1,1 0 1,-1 0-1,-18 0-1,1 0 2,17 0-1,-17 0 0,17 0 16,-17 0 0,0 0-7,-1 0-1,1 0-8,-1 0 7,1 0 18</inkml:trace>
    </iact:actionData>
  </iact:action>
  <iact:action type="add" startTime="216626">
    <iact:property name="dataType"/>
    <iact:actionData xml:id="d4">
      <inkml:trace xmlns:inkml="http://www.w3.org/2003/InkML" xml:id="stk4" contextRef="#ctx0" brushRef="#br0">18327 14093 0,'17'0'110,"1"0"-85,17 0-18,18 0 1,-17 0 0,34 0-1,1 0 2,-1 0-1,36 0 0,-35 18 0,17-18 0,35 0 0,-52 0 0,52 0 0,-34 0 0,16 0 0,-34 0-1,17 0 2,0 0-1,-52 0 0,34 0 0,1 0 0,-36 18 0,0-18 0,-17 0 0,17 0 0,0 0 0,-17 0 0,0 0 0,-1 0 0,1 0 0,0 0 0,-1 0 8,1 0-8,0 0 1,-1 0-2,1 0 9,-1 0 0,1 0-8,0 0 16,17 0-8,-17 0 11,17 0-21,18 0 1,0 0 1,0 0 0,0 0 0,-18 0 0,35 0 0,-34 0 0,-1 0-1,0 0 1,1 0 1,-19 0-1,18 0 0,-17 0 0,17 0 0,1 0 1,17 0-2,-18 0 1,0 0 0,18 0 0,0 0 1,0 0-2,-18 0 2,0 0-1,1 0 0,17 0-1,-18 0 3,-17 0-4,17 0 2,-18 0-1,1 0 3,35 0-3,-35 0 1,17 0 0,-17 0 0,17 0 0,18 0 0,-18 0 0,0 0 0,1 0 0,-1 0 0,0 0 0,18 0 0,0 0 0,-18 0 0,18 0 0,0 0 1,0 0-2,-18 0 1,1 0 0,-19 0 0,1 0 1,35 0-2,-36 0 9,19 0-7,-19 0-1,19 0 8,-19 0-9,1 0 1,17 0 1,-17 0-2,17 0 1,-17 0 1,17 17-2,0-17 2,1 0-1,-1 0 0,-18 0 0,36 18-1,0-18 2,-35 0-1,17 0 0,-17 0 0,17 0-1,0 0 1,-17 0 0,0 0 0,17 0 0,0 18 0,1-18 0,-1 0 0,18 0 0,-18 17-1,0-17 2,1 0-1,16 0 0,-16 0 0,-19 0 0,1 0 0,17 0 0,-17 0 0,0 18 0,-1-18 0,1 0 1,-1 0-2,1 0 1,17 0 0,-17 0 0,17 0 0,1 0-1,-19 0 1,1 0 1,17 0-2,-17 0 1,-1 0 0,1 0 1,0 0-1,-1 0 0,1 0 0,0 0 8,-1 0-8,1 0 9,17 0-8,-17 0-2,-1 0 8,1 0-6,0 0 6,-1 0 8,1 0 2,0 0-17,-1 0 16,1 0-8,0 0 8,-1 0-16,1 0 8,-1 0-8,1 0 24,0 0-7</inkml:trace>
    </iact:actionData>
  </iact:action>
  <iact:action type="add" startTime="227554">
    <iact:property name="dataType"/>
    <iact:actionData xml:id="d5">
      <inkml:trace xmlns:inkml="http://www.w3.org/2003/InkML" xml:id="stk5" contextRef="#ctx0" brushRef="#br0">18574 12083 0,'17'0'102,"1"-18"-85,0 18-1,-1 0 1,1 0-11,0 0 3,-1 0-2,19 0 2,-19 0-1,18 0-1,18 0 2,0-18-1,18 18 0,-1 0 0,36 0 0,-18 0 0,-17 0 0,35-17 1,-36 17-1,36-18-1,-53 18 1,35 0 0,-17 0 0,17 0 0,-17 0 0,-1 0 0,18 0 0,-35 0 0,18 0 0,-1 0-1,-17 0 2,18 0-2,-18 0 1,0 0 0,0 0 0,35 0 0,-53 0 0,36 0 0,-36 0-1,0 0 2,18 0-1,-35 0 0,17 0 0,0 0 0,1 0 2,-1 0-3,-18 0 1,19 0-1,-1 0 2,0 0 7,-17 0-9,17 0 2,1 0-2,-19 0 1,18 0 1,-17 0-1,35 0-1,0 0 5,-18 0-6,0 0 1,1 0 0,-1 0 3,0 0-4,1 0 3,16 0 0,-16 0-2,-1 0 2,36 0-1,-18 0-1,-1 0 2,37 0-2,-19 0 1,-17 18 0,18-18 0,-1 0 0,18 0-1,-17 0 1,-18 0-1,0 0 1,17 0 1,-34 0-1,17 0 0,-1 0-1,-16 0 1,-1 0 2,0 17-3,-17-17 2,17 0-2,-17 0 2,-1 0-2,19 0 1,-19 0 1,19 0-2,-19 0 1,1 0 0,0 0 0,-1 0 0,36 0 0,-35 0 1,-1 0-2,1 0 1,17 0 0,1 0 0,-19 0 0,1 0 0,17 0 0,-17 0 8,-1 0-8,-17-17 9</inkml:trace>
    </iact:actionData>
  </iact:action>
  <iact:action type="add" startTime="236954">
    <iact:property name="dataType"/>
    <iact:actionData xml:id="d6">
      <inkml:trace xmlns:inkml="http://www.w3.org/2003/InkML" xml:id="stk6" contextRef="#ctx0" brushRef="#br0">18503 10001 0,'18'0'206,"17"0"-197,0 0-1,18 0 0,0 0 0,0 18 0,18-18 0,-18 18 0,0-18 0,17 0 0,-35 0 0,18 0-1,-17 0 1,-1 17 1,0-17-2,0 0 1,1 0 0,-1 0 0,-17 0 1,17 0-1,0 0 0,0 0-1,1 18 2,17-18-2,17 0 1,-35 0 0,18 0 0,18 0 1,-18 0-2,0 0 1,0 0 0,0 0 1,-18 0-2,18 0 1,0 0 0,0 0 1,-18 0-2,18 17 1,-18-17 0,18 0 0,18 0 0,-19 0 0,54 0 0,-35 18 0,-1-18 0,36 18 0,-35-18 0,35 0 1,-1 17-2,-16-17 2,-1 0-2,0 0 1,-17 18 0,-18-18 0,-18 0 1,18 0-1,-18 0 0,0 0-1,1 0 2,-19 0-1,18 0 0,1 0 0,-1 0 8,-17 0-8,-1 0 0,1 0 0,17 0 0,-17 0 0,0 0-2,17 0 3,0 0-1,-17 0 0,-1 0 0,19 0 0,-19 0 0,1 0 0,0 0 0,17 0 0,-18 0 0,19 0 0,-19 0 0,19 0 0,-19 0 0,19 0 8,-19 0-8,1 0 0,-1 0 0,1 0 10,0 0-11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10:11:47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8086">
    <iact:property name="dataType"/>
    <iact:actionData xml:id="d0">
      <inkml:trace xmlns:inkml="http://www.w3.org/2003/InkML" xml:id="stk0" contextRef="#ctx0" brushRef="#br0">3757 15487 0,'0'18'94,"0"-1"-86,0 19 0,0-1 0,0 18 0,18 17 0,-18 18 1,0 36-1,0-1 0,0-34 0,0-1 0,0-35 0,0 0 0,0 0 0,0-18 0,0-18 0,0 1 0,0-36 129,0 1-129,0-18-1</inkml:trace>
    </iact:actionData>
  </iact:action>
  <iact:action type="add" startTime="219181">
    <iact:property name="dataType"/>
    <iact:actionData xml:id="d1">
      <inkml:trace xmlns:inkml="http://www.w3.org/2003/InkML" xml:id="stk1" contextRef="#ctx0" brushRef="#br0">5380 15452 0,'0'0'1</inkml:trace>
    </iact:actionData>
  </iact:action>
  <iact:action type="add" startTime="220902">
    <iact:property name="dataType"/>
    <iact:actionData xml:id="d2">
      <inkml:trace xmlns:inkml="http://www.w3.org/2003/InkML" xml:id="stk2" contextRef="#ctx0" brushRef="#br0">3810 15505 0,'35'0'118,"-17"0"-110,0 0 0,17 0 0,0 0 1,53 17-1,1-17-1,34 0 2,-17 0-1,35 0-1,0 0 1,0 0 0,18 0 0,-53 0 0,35 0 0,-88 0 0,0 0 1,-18 0-1,-35 18 249,0 17-241,0-17-9,0-1 1,0 19 0,0 17 0,0-18 0,0 35 0,0 1 0,0-18 0,0 0 0,0-18 0,0 0 0,0 1 0,0-19 0,0 1 8,-18 0 136,18-1-145,0 1 10,0 0-9,-17-1 0,17 18 0,0-17 8,-18 0-8,18-1 0,0 1-1,0 0 2,0-1-1,-18-17 0,1 0 128,-1 0-110,-17 0-11,17 0-8,-17 0 9,0 0-7,-18-17-3,17 17 4,1 0-4,-35 0 2,-1 0 0,1 0 2,-54-18-4,36 18 4,-36-18-3,19 18 2,-54-17-3,53 17 2,0-18 0,-17 0 0,34 18 0,19 0 0,17 0 0,35 0 8</inkml:trace>
    </iact:actionData>
  </iact:action>
  <iact:action type="add" startTime="223038">
    <iact:property name="dataType"/>
    <iact:actionData xml:id="d3">
      <inkml:trace xmlns:inkml="http://www.w3.org/2003/InkML" xml:id="stk3" contextRef="#ctx0" brushRef="#br0">4498 16263 0,'0'18'22,"-18"-1"-5,1 1-2,-1-18-7,0 35-1,1-35 1,-19 53 0,19-35 1,-18 17-2,-1-17 2,19-1-1,-19 1 0,19 0 0,-1 17-1,0-17 2,1-1-1,-1 1 0,1-18-1,17 17 2,17-17 144,1 18-145,17-18 0,18 35 0,53-35 0,-36 0-1,54 0 1,-1 18 0,-34 0 0,16-1 0,-52-17 0,-17 18 0,-19-18 9,1 0-10,-18-18 154,-18 1-154,18-1 2,0 0-1,-17 1 0,17-19 0,0 19 0,-18-36 0,18 18 0,0-1 0,0 1 0,0 0 0,0 17 0,0-17 0,-18 35 8,18-18-8</inkml:trace>
    </iact:actionData>
  </iact:action>
  <iact:action type="add" startTime="224590">
    <iact:property name="dataType"/>
    <iact:actionData xml:id="d4">
      <inkml:trace xmlns:inkml="http://www.w3.org/2003/InkML" xml:id="stk4" contextRef="#ctx0" brushRef="#br0">5345 15910 0,'17'-35'167,"1"0"-159,35-18 0,-36 18-1,19-18 2,-19-18-2,19 36 2,-19 0-1,1-1 0,0-17 0,17 0 0,-18 18 0,1 17 0,0-17 0,17-18 0,-35 18 0,18 17 0,17-35 0,-17 1 0,17 16 0,-18 1 0,19 0 2,-19 17-4,19-17 2,-36 0 0,17 35 1,1-36-2,17 1 0,18-18 1,-18 18 2,18-18-4,18 0 2,-18-18 0,-18 54 0,18-54 0,0 54 1,-18-19-2,0-17 1,1 36 0,-1-19 0,-17 19 0,35-18 0,-18 17 0,0-17 0,-17 35 0,35-53 0,-18 53 0,-17 0 0,17-36 0,18 19 1,-36-1-2,1 0 1,17 1 0,1-1 0,-19 1 0,36-19 0,-35 36 0,-1-35 0,19 35 1,-19-35-1,19 35 0,-19-18-1,1 18 2,0-18-2,17 18 1,-17-35 1,17 18-2,-18 17 1,19-36 0,-19 36 0,1-17 1,0-1-1,-1 0 0,1 18-2,0-17 2,-1-1 1,1 0 0,-1 1-2,1 17 1,0-18 0,-1 18 0,1-35 0,0 35 1,-1 0-2,1-18 1,-18 1 0,35 17 0,-35-18 0,18 18 0,-1-18 24,1 18-15,0 0-1,-18-17 64</inkml:trace>
    </iact:actionData>
  </iact:action>
  <iact:action type="add" startTime="227117">
    <iact:property name="dataType"/>
    <iact:actionData xml:id="d5">
      <inkml:trace xmlns:inkml="http://www.w3.org/2003/InkML" xml:id="stk5" contextRef="#ctx0" brushRef="#br0">8714 13617 0,'0'18'79,"-18"17"-62,0 0-8,-17 1-1,17-1-1,-34 53 2,-19-17-2,0 17 1,36 0 1,-53 18-3,53-35 3,-18 34-2,0-16 1,0 16-1,-18 1 2,18-18-1,18 1 1,-18-1-2,18 0 1,0-17 0,-1-1 0,1 1 0,0-1 0,-18-17 0,18 0 2,17 0-3,-35 0 1,35-18 0,-17 0 0,0 36 0,0-36 0,-1 18 0,-17 0 0,36 0 0,-54-18 0,36 36 0,-18-36-1,-18 36 1,36-36 0,0 18 0,0-35 0,35-1 0,-18 18 0,0-35 1,18 18-2,-17 0 1,17-1 0,-18-17 0,0 18 8</inkml:trace>
    </iact:actionData>
  </iact:action>
  <iact:action type="add" startTime="228559">
    <iact:property name="dataType"/>
    <iact:actionData xml:id="d6">
      <inkml:trace xmlns:inkml="http://www.w3.org/2003/InkML" xml:id="stk6" contextRef="#ctx0" brushRef="#br0">5944 16475 0,'18'17'69,"0"19"-59,-18-1-2,0 35-1,35-17 1,0 18 0,-35-18 0,18 17 0,-1-17 0,1 0 0,0 0 1,-18-18 7,17-35-8,-17 18-1</inkml:trace>
    </iact:actionData>
  </iact:action>
  <iact:action type="add" startTime="229822">
    <iact:property name="dataType"/>
    <iact:actionData xml:id="d7">
      <inkml:trace xmlns:inkml="http://www.w3.org/2003/InkML" xml:id="stk7" contextRef="#ctx0" brushRef="#br0">5962 16387 0,'18'0'70,"-1"0"-61,1 0 7,0 0 0,-1 0-9,1 0 2,17 0 0,-17 0 5,17 0-6,0 0 1,-17 0-1,17 0 0,0 0 0,1 0 1,52 0-2,-35 0 1,17 0 0,1 0 0,17-18 0,36 0 0,-19 1 0,1-1 0,-18 0 0,-17 18-1,0 0 2,-18 0-2,-1 0 1,1 0 0,-17 0 0,-19 0 9,1 0-10,0 0 1,-1 0 32,1 0 40,-18 18 185,0 0-250,0-1-7,0 1 0,0 0 0,0 34 0,0-16 1,0 17-2,0 0 1,0-18 0,0 18 0,0-18 0,0-17 0,0 17 0,0-17 1,0-1 6,0 1 1,0 0 2,0-1-4,0 1 3,0-1-9,0 1 7,0 17 1,0-17 1,0 0 7,0-1 0,0 1-8,0 0 135,0-1-87,-18-17 41,1 0-89,-1 0-8,0 0 8,-17 0-6,0 0-4,17 0 3,-35 0 1,18 0-4,-18 0 1,-18 0 2,-34 0-2,34 0 1,18 0-1,-17 0 1,34 0 1,-17 0-3,18 0 3,0 0-2,-18 0 2,35 0-2,-35 0 2,18 0-2,-18 0 1,0 0 0,0 0 1,18 0-2,0 0 1,17 0 1,0 0-1,-17 0-1,18 0 10,-1 0-8,0 0 7,1 0-7</inkml:trace>
    </iact:actionData>
  </iact:action>
  <iact:action type="add" startTime="232719">
    <iact:property name="dataType"/>
    <iact:actionData xml:id="d8">
      <inkml:trace xmlns:inkml="http://www.w3.org/2003/InkML" xml:id="stk8" contextRef="#ctx0" brushRef="#br0">6844 17074 0,'-18'0'118,"-17"18"-109,0 17-1,-1-17-1,-16 17 1,-19 1 0,36-1 0,-1-18 0,1 1 1,17 0-2,-17-18 2,35 17-1,-17-17-1,17 18 2,17-18 238,18 0-240,18 0 2,18 0-2,0 0 2,-1 0-2,18 0 1,-17 0 1,35 0-1,-36 0 0,1 0 0,-1 0 0,-17 0 0,0 0 0,0 0 1,-35 0-3,-1 0 3,1 0-1,0 0 0,-1 0 1,-17-18 142,0 1-143,0-1 0,0 0 8,-17 18-8,17-17 1,0-1 0,-18 1 5,18-1 2,-18 0 8,1 18-8,17-17-6,0-1 92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10:18:11.0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22966">
    <iact:property name="dataType"/>
    <iact:actionData xml:id="d0">
      <inkml:trace xmlns:inkml="http://www.w3.org/2003/InkML" xml:id="stk0" contextRef="#ctx0" brushRef="#br0">11553 11659 0,'18'0'160,"106"0"-129,-71 0-11,88 0-17,-53 0-2,0 0 12,18 0-3,17 18 13,89-18-20,-124 0-1,36 0 2,70 0 15,0 0-1,17 18 1,-140-18-6,17 0-10,-17 0-2,-36 0 11,36 0-2,87 17 9,19 19 4,-124-36-8,-18 0-2,18 0-11,-18 0-1,0 0 8,-17 0 0,0 0-1,-1 0 0,1 0 8,0 0-9,-1 0 9,1 0 8,-1 0-8,1 0-7,0 0-1,17 0 9,-17 0-10,-1 0 0,1 0 1,17 0 4,-17 0 2,35 0-7,-36 0 3,1 0-1,0 0-1,-1 0 0,1 0-1,17 0 1,-17 0 0,-1 0 1,1 0-1,17 0-1,1 0 1,-1 0 0,0 0-1,1 0 1,-1 0-2,0 0 1,0 0 2,-17 0-1,17 0 0,-17 0-1,17 0 2,-17 0-2,-1 0 3,19 0-3,-19 0 8,1 0-7,0 0 0,-1 0 0,1 0 8,0 0 0,-1 0-8,1 0 9,-1 0-1,1 0-5,0 0 3,17 0 2,-17 0-3,-1 0 1,1 0 0,0 0 2,-1 0 0,1 0-8,0 0 14,-1 0 49,1 0-38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10:21:29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706">
    <iact:property name="dataType"/>
    <iact:actionData xml:id="d0">
      <inkml:trace xmlns:inkml="http://www.w3.org/2003/InkML" xml:id="stk0" contextRef="#ctx0" brushRef="#br0">5256 2611 0,'0'17'110,"0"1"-99,0-1 3,0 1-6,0 0 0,18-1 8,0-17-8,-18 36 1,17-36 6,-17 17-7,18 1 9,-18 0-10,18-18 2,-1 0-1,1 0 1,17 0 5,-17 0 3,-1 0-9,1 0 0,0 0 8,-1 0 15,1 0 9,0-18-25,-1 18 1,-17-18 1,18 18-1,-18-35-7,0 17 14,0 1 2,0-1 6,0 0 1,0 1 0,0-1-14,0 1-4,0-1-6,-18 0 16,1 18 18,-1 0 27,-17 0-10,17 0-13,0 0-14,1 0 8,-18 0 24,17 0 8,0 0 8,1 0-56,17 18 80,0 0-87,-18-1 6,18 1 9,0-1 1</inkml:trace>
    </iact:actionData>
  </iact:action>
  <iact:action type="add" startTime="14082">
    <iact:property name="dataType"/>
    <iact:actionData xml:id="d1">
      <inkml:trace xmlns:inkml="http://www.w3.org/2003/InkML" xml:id="stk1" contextRef="#ctx0" brushRef="#br0">5644 2699 0,'36'0'128,"-19"0"-121,36 0 1,18 0 0,-1 0 0,36 0 0,35 0-1,0 0 2,36 0-1,-1 0 0,36 0 0,35 0 0,17 17 0,-34 1 1,34-18-2,-87 0 1,34 0 0,-34 18 0,-18-18 0,-36 0 1,-35 17-1,18-17 0,-71 18-1,18-18 2,-35 0 0,-1 0-3,19 0 3,-19 0-1,1 0 0,17 0 0,18 0 0,-17 0-2,16 0 3,-16 0-1,34 0 0,1 18-1,-18-18 2,0 0-2,0 0 1,-1 0 0,1 0 0,0 0 0,18 0 0,-36 0 0,18 0 1,0 0-2,0 0 1,-18 0 0,0 0 0,18 0 0,-35 0 1,0 0-2,-1 0 2,1 0 6,0-18-6,-1 18 23,1 0-24,-1 0 0,1 0 0,17 0 9,-17 0 6,-18-18-15,18 18 81</inkml:trace>
    </iact:actionData>
  </iact:action>
  <iact:action type="add" startTime="15578">
    <iact:property name="dataType"/>
    <iact:actionData xml:id="d2">
      <inkml:trace xmlns:inkml="http://www.w3.org/2003/InkML" xml:id="stk2" contextRef="#ctx0" brushRef="#br0">10266 2593 0,'-18'0'24,"18"18"-18,0-1 10,0 1 9,0-1-2,0 1 2,0 0-18,0-1 9,0 1 0,0 0 0,0 17 0,0-17 9,0-1-17,0 1 8,18-18-7,-18 18-1,17-18 7,-17 17-7,18 1-1,-18-1 18,35-17-17,-17 18 8,0-18 0,-1 0-8,1 18 0,0-18 7,-1 0-7,1 17 1,0-17-1,-1 0 0,18 0 0,-17 0 0,17 0-1,1 0 1,-19 0 1,1 0 0,17 0-2,-17 0 9,-1-17 0,19-1 7,-36 0-6,35 1-10,-35-1 10,0 1 7,0-1 15,0 0-30,0 1 7,0-19 0,-18 36-8,18-17 0,-17-1-1,-1 0 2,0 1-2,-17-1 10,35 0-9,-35 18 1,35-17-3,-18-1 2,1 1 8,-1 17-7,0 0 6,1 0-8,-1 0 10,0 0-9,18-18 8,-17 18-7,-18 0 6,17 0 8,0 0-7,1 18 17,-1-18-25,0 0 24,18 17-25,-17 1 9,-19-1 42,19-17-35,-1 0 10,18 18-26,-18-18 16,1 18 17,-1-1-24,1-17-7</inkml:trace>
    </iact:actionData>
  </iact:action>
  <iact:action type="add" startTime="20027">
    <iact:property name="dataType"/>
    <iact:actionData xml:id="d3">
      <inkml:trace xmlns:inkml="http://www.w3.org/2003/InkML" xml:id="stk3" contextRef="#ctx0" brushRef="#br0">5503 4022 0,'-17'0'85,"-1"0"-68,0 0-1,1 0 0,-1 0-8,1 17 8,-1-17 8,18 18-16,-18-18 0,18 18 16,0-1 32,0 1-25,0 0-5,18-1-19,-18 1 9,18-18 1,-18 17-10,0 1 2,17-18-2,1 18 1,-1-18-1,-17 17 2,36-17-1,-19 18 0,1-18 0,0 0 1,-18 18-2,17-18 1,1 0 0,17 17 0,-35 1 17,18-18-17,-1 0 7,19 0 10,-19 0-9,1 0-8,0 0 0,-1 0 7,1 0 1,-18-18 48,0 1-7,0-1-35,0 0-6,0-17 0,0 17 0,0 1 2,0-1-3,0 1 2,0-1-2,-18 18 1,18-18-8,0 1 0,-17-1 24,-1 18 41,0-18-50,1 18 10,-1 0-25,0 0 16,1 0 7,17-17-23,-18 17 24,1 0-16,-1 0-8</inkml:trace>
    </iact:actionData>
  </iact:action>
  <iact:action type="add" startTime="22690">
    <iact:property name="dataType"/>
    <iact:actionData xml:id="d4">
      <inkml:trace xmlns:inkml="http://www.w3.org/2003/InkML" xml:id="stk4" contextRef="#ctx0" brushRef="#br0">5803 4163 0,'53'0'181,"0"0"-173,18 0 1,34 0-1,72 0 0,17 0 0,18 0 0,34 17 0,54-17 0,-53 0 0,-17 0 0,17 0 0,-36 0 0,-52 0 1,-18 0-2,-17 0 2,-19 0-1,-16 0 0,-37 0 0,1 0-1,0 0 2,0 0 2,53 0 5,-71 0-11,36 0 3,-1 0 0,1 0 0,17 0-2,18 0 2,17 0 1,-34 0-2,-1 0 2,18 0-2,-18 0 2,0 0 0,-17 0-3,-1 0 3,1 0-1,-18-17 0,17 17 0,-17 0 0,0 0 0,0 0-1,-18 0 1,18-18 1,0 18-2,-18 0 2,1-17-2,17-1 2,-18 18-1,18-18 0,0 18-1,0 0 1,17 0 1,18 0-1,-35 0 0,0 0 1,18 0-2,-1 0 1,-17 0 0,-18 0 0,1 0 0,-1 0 0,-35-17 0,18 17 1</inkml:trace>
    </iact:actionData>
  </iact:action>
  <iact:action type="add" startTime="25146">
    <iact:property name="dataType"/>
    <iact:actionData xml:id="d5">
      <inkml:trace xmlns:inkml="http://www.w3.org/2003/InkML" xml:id="stk5" contextRef="#ctx0" brushRef="#br0">8414 4145 0,'0'18'78,"0"-1"-69,0 19-2,0-1 1,0-17 0,0-1 0,0 19 0,0-19 0,0 1 0,0-1 0,0 19 0,0-19 0,0 1 1,0 0-2,0 17 11,17-17 5,-17-1-6,0 1-10,0-1 9,0 1-7,0 0-2,0-1 0,0 1 1,0 17 9,0-17 31,0 0-25,0-1-15,0 1 8,-17 0 50,17-1-35,0 1-24,0-1 11,0 1-11,0 0 9,0-1 1,0 1 6,0 0-7,0-1 0,0 1-8,0 0 8,0 17 1,0-18 6,-18 1-5</inkml:trace>
    </iact:actionData>
  </iact:action>
  <iact:action type="add" startTime="26930">
    <iact:property name="dataType"/>
    <iact:actionData xml:id="d6">
      <inkml:trace xmlns:inkml="http://www.w3.org/2003/InkML" xml:id="stk6" contextRef="#ctx0" brushRef="#br0">8467 5415 0,'-18'0'126,"0"0"-118,18-17 9,0-1-2,-17 0 5,17 1-14,0-1 2,0 0 0,-18 1-1,0-1 1,18-17 0,0 17 8,0 0 8,0 1-8,0-1-1,0 1 9,0-1 1,0 0-17,0 1 15,0-1-7,0-17 8,18 17 17,0 18-33,-1 0 72,1 0-56,0 0 0,-1 0-9,1 0 34,0 0 46,-1 0-54,1 18-18,-18-1 2,0 1-18,0 0 9,18-18-7,-18 17 7,0 1 15,0 0-23,0-1 17,0 1-1,0-1 8,0 1-16,0 0 16,17-18-8,-17 17-16,0 1 17,0 0-19,0-1 42,0 1-24,0 0 0,-17-18-15,17 17-1,-18-17 16,0 18-16,-17 0 16,17-18 8,18 17-16,-17-17 161</inkml:trace>
    </iact:actionData>
  </iact:action>
  <iact:action type="add" startTime="29794">
    <iact:property name="dataType"/>
    <iact:actionData xml:id="d7">
      <inkml:trace xmlns:inkml="http://www.w3.org/2003/InkML" xml:id="stk7" contextRef="#ctx0" brushRef="#br0">9825 4233 0,'0'18'134,"0"17"-117,0-17-9,0 17 1,0 18-2,0 0 4,0 18-4,0-19-2,0 19 4,0-18-1,0 0 0,0 0 0,0-36 0,0 19 8,0-19 31,0 1-22,0 17 231,0-17-240,0 0-8,0-1 0,0 1 2,0-1 3,0 1-5,0 0 17,0-1 15,0 1-2,0-53 163</inkml:trace>
    </iact:actionData>
  </iact:action>
  <iact:action type="add" startTime="31283">
    <iact:property name="dataType"/>
    <iact:actionData xml:id="d8">
      <inkml:trace xmlns:inkml="http://www.w3.org/2003/InkML" xml:id="stk8" contextRef="#ctx0" brushRef="#br0">9772 5327 0,'0'0'1,"-18"-18"18,1 18-9,17-17 21,0-1-7,-18 0-5,18 1-5,0-19 1,0 19-7,0-1 0,0 1 0,0-1 9,0 0-8,0 1-2,0-1 2,0 0 5,18 1-6,-18-1 8,0 0 24,17 1-32,1-1 16,0 18 1,-1 0-2,1 0 33,0 0 0,-1 0-32,1 0-6,-1 0-11,1 0 16,-18 18 1,0-1-17,18-17 18,-1 18 0,-17 0-1,0-1-8,18-17-8,-18 18 0,0 0 0,0-1 8,0 1 0,0 0-7,0-1 13,0 1-6,0-1-7,0 1 6,0 0-7,0-1 9,0 1-9,0 0 15,0-1 25,-18-17-24,1 0 9,-1 18-26,18 0 26,-35-18-9,17 0 48,1 0-41,-1 0-15,0 0 32,18-18-24</inkml:trace>
    </iact:actionData>
  </iact:action>
  <iact:action type="add" startTime="33850">
    <iact:property name="dataType"/>
    <iact:actionData xml:id="d9">
      <inkml:trace xmlns:inkml="http://www.w3.org/2003/InkML" xml:id="stk9" contextRef="#ctx0" brushRef="#br0">11095 4145 0,'0'18'158,"0"-1"-148,0 19-3,0-19 1,0 36 0,0-17 0,0 16 0,0-16 0,0-1 0,0 0 0,0 18 1,0-35-2,0-1 1,0 19 0,0-19 0,0 1 0,0 17 1,0-17 8,0 0-10,0-1 2,0 1-1,0 0 6,0-1-5,0 1-2,0-1 1,0 1 8,0 0-7,-18-1 5,18 1 2,0 17 17,0-17-9,-17-18 186,-1 0-203,0 0 0</inkml:trace>
    </iact:actionData>
  </iact:action>
  <iact:action type="add" startTime="35113">
    <iact:property name="dataType"/>
    <iact:actionData xml:id="d10">
      <inkml:trace xmlns:inkml="http://www.w3.org/2003/InkML" xml:id="stk10" contextRef="#ctx0" brushRef="#br0">10936 5309 0,'-18'0'168,"18"-17"-160,-17 17-1,17-18 1,0 0 25,0 1-26,0-1 11,0 0-11,0 1 1,0-1-1,0-17 2,0 0-1,0 17 0,0-17 0,0 17 7,17 0-6,1 1 14,-18-1 17,18 18-24,-1 0 32,1 0-31,0 0 6,-1 0-7,1 0 9,0 0-18,-1 0 41,1 0 50,0 18-75,-1-1-15,-17 1 9,18 0-10,-18-1 0,0 1 26,0 17-18,17-35-7,-17 18-1,0 0 10,0-1 0,0 1-10,0-1 10,0 1-1,0 0-1,0-1-7,0 1 16,-17-18 41,-1 0-58,1 18 26,-1-18-1,0 0-16,1 0-8,-1 0 9,0 0-3,1 0-6,-1 0 0,0 0 1,1 0 14</inkml:trace>
    </iact:actionData>
  </iact:action>
  <iact:action type="add" startTime="37562">
    <iact:property name="dataType"/>
    <iact:actionData xml:id="d11">
      <inkml:trace xmlns:inkml="http://www.w3.org/2003/InkML" xml:id="stk11" contextRef="#ctx0" brushRef="#br0">11765 4233 0,'-17'0'62,"-1"0"18,-17 0-31,17-17 7,18-1-40,0 0 0,-18 18 8,18-17-8,0-1-7,0 1 15,-17-1-9,17 0 16,0 1 3,0-1-3,0 0 2,0 1 7,0-1-25,17 18-7,-17-18 8,18 18-7,0 0-1,-18-17-1,35 17 2,18-18-1,-53 0-1,17 18 1,1 0 16,0 0 72,-1 0-88,1 0 15,0 0-6,-1 0-1,-17 18-9,18 0 9,0-1 17,-18 1-17,0 0-8,17-1 10,-17 19-4,18-36-4,-18 17-4,0 1 26,0 0-23,0-1 23,0 1 8,-18-1-17,1-17-15,-1 18 0,-17 0 9,17-1-10,0-17 0,-17 18 1,17 0 8,-17-18 0,35 17-8,-35-17 0,0 18 9,17-18-9,0 0 0</inkml:trace>
    </iact:actionData>
  </iact:action>
  <iact:action type="add" startTime="47297">
    <iact:property name="dataType"/>
    <iact:actionData xml:id="d12">
      <inkml:trace xmlns:inkml="http://www.w3.org/2003/InkML" xml:id="stk12" contextRef="#ctx0" brushRef="#br0">5627 2805 0,'-18'0'15,"1"0"42,17-18 143,0 0-182,0 1-10,0-1 7,0 0-8,0 1 1,0-1 24,0 0-15,0 1-2,0-1 9,17 1 0,1 17 24,-18-18 32,0 36 248,0-1-311,0 1 6,0-1 1,0 1-16,0 0 16,0-1 8,0 1 16,0 0-39</inkml:trace>
    </iact:actionData>
  </iact:action>
  <iact:action type="add" startTime="50979">
    <iact:property name="dataType"/>
    <iact:actionData xml:id="d13">
      <inkml:trace xmlns:inkml="http://www.w3.org/2003/InkML" xml:id="stk13" contextRef="#ctx0" brushRef="#br0">10231 2681 0,'17'18'237,"1"-1"-228,-18 1-1,17 0 3,-17-1 2,0 1-4,0 0 6,0-1 2,0 1-2,0 0 1,-17-18 8,17-18 240,0 0-248,17 18-7,19-17-1,-1-1 7,-17 18-7,-1 0 0,1-18 10,-18 36 52,0 0-54,0-1 8,0 1 0,-18-18-16,1 0 33,-1 0-10,18 18-23,-18-18 64,18-18-64,0 0-1,0 1 10,0-1-1,0 0-8,0 1 0,0-1 0,0-17 17,18 35-2,-18-18-15,0 36 144,0-1-144,0 1 0,-35 0 0,17-18 0,0 35 0,-17-35 0,18 0 0,-1 0 0,36 0 96,-18-18-88,35 1-5,-18 17-5,1 0 2,0 0-1,-1 0 8,1 0 75</inkml:trace>
    </iact:actionData>
  </iact:action>
  <iact:action type="add" startTime="65674">
    <iact:property name="dataType"/>
    <iact:actionData xml:id="d14">
      <inkml:trace xmlns:inkml="http://www.w3.org/2003/InkML" xml:id="stk14" contextRef="#ctx0" brushRef="#br0">6050 4039 0,'18'0'152,"-1"-17"-136,1 17-9,0 0 2,-1 0 5,1 0-5,0 0-2,17-18 2,-17 18 7,34 0-8,-34 0 0,0 0 0,17 0 0,0 0 0,1 0 0,16 0 0,-16 0 0,17 0 0,-18 0 0,0 0 0,18-18 1,-18 18-1,-17 0 0,35 0 0,-35 0-1,-1 0 1,1 0-1,0 0 2,-1 0-1,1 0 8,17 0-7,-17 0 6,-1 0-7,1 0 0,0 0 8,-1 0 0,19 0-1,-19 0-5,1 0-3,-1 0 1,1 0 0,0 0 0,17 0 0,0 0 0,-17 0 0,17 0 0,1 0 0,-19 0 0,1 0 0,-1 0 0,19 0 0,-19 0 40</inkml:trace>
    </iact:actionData>
  </iact:action>
  <iact:action type="add" startTime="67394">
    <iact:property name="dataType"/>
    <iact:actionData xml:id="d15">
      <inkml:trace xmlns:inkml="http://www.w3.org/2003/InkML" xml:id="stk15" contextRef="#ctx0" brushRef="#br0">7091 3792 0,'0'18'32,"35"-18"-26,-17 35 2,-1-17 8,19 0 1,-36-1-9,17-17 3,-17 18-6,36-18 4,-36 17-2,17-17 9,-17 18-8,18 0 0,0-18 24,-1 17-25,1-17 25,-18 18-15,17-18-1,1 0 33,-18 18-42,18-18 25,-18 17-15,17-17 45,-17 18 180,-17-18-163,17 18-72,-18-18 1,18 17 1,0 1 14,-18-18-14,1 0 39</inkml:trace>
    </iact:actionData>
  </iact:action>
  <iact:action type="add" startTime="82354">
    <iact:property name="dataType"/>
    <iact:actionData xml:id="d16">
      <inkml:trace xmlns:inkml="http://www.w3.org/2003/InkML" xml:id="stk16" contextRef="#ctx0" brushRef="#br0">8678 4410 0,'0'17'31,"-17"19"-24,17-19 1,0 1 0,0 35 0,0-36 0,0 1 0,0 17 0,0 18 6,0-17-12,0-1 6,0 18 0,0-18 0,0 0 0,0 1 0,0-1 0,0 0 0,-18-35 1,18 18-2,-18-53 178</inkml:trace>
    </iact:actionData>
  </iact:action>
  <iact:action type="add" startTime="82994">
    <iact:property name="dataType"/>
    <iact:actionData xml:id="d17">
      <inkml:trace xmlns:inkml="http://www.w3.org/2003/InkML" xml:id="stk17" contextRef="#ctx0" brushRef="#br0">8555 4815 0,'18'0'5,"-1"18"13,18 0-11,-17-1 1,0 1 0,17 17 1,-35-17-2,18 0 0,-1-18 1,1 0 1,-18 17 7,18-17-1,-1 0 18,1 0 0,-1 0-17,1 0-8,0-17 7,-1 17-6,1-36-2,-18 19 11,0-1-12,0 0 2,18 18 1,-18-35 7,17 17 16</inkml:trace>
    </iact:actionData>
  </iact:action>
  <iact:action type="add" startTime="84322">
    <iact:property name="dataType"/>
    <iact:actionData xml:id="d18">
      <inkml:trace xmlns:inkml="http://www.w3.org/2003/InkML" xml:id="stk18" contextRef="#ctx0" brushRef="#br0">10107 4410 0,'0'35'22,"0"-17"-13,0 35-1,0-18 0,0 0 0,0 0 0,18 1 0,-18-1 1,0 0-2,0-17 1,17 17 0,-17-17 0,0 17 10</inkml:trace>
    </iact:actionData>
  </iact:action>
  <iact:action type="add" startTime="84867">
    <iact:property name="dataType"/>
    <iact:actionData xml:id="d19">
      <inkml:trace xmlns:inkml="http://www.w3.org/2003/InkML" xml:id="stk19" contextRef="#ctx0" brushRef="#br0">10054 4727 0,'18'0'44,"-18"18"-26,17-18-9,1 0-2,-18 18 9,18-18-1,-18 17-6,17-17 7,-17 18-8,0-1 0,0 1 15,18-18-6,0 0 15,-1-18 57,-17 1-81,0-1 0,18 18 0,-18-17 8,0-1-9,18 18 16,-18-18-16,17 18 20</inkml:trace>
    </iact:actionData>
  </iact:action>
  <iact:action type="add" startTime="86226">
    <iact:property name="dataType"/>
    <iact:actionData xml:id="d20">
      <inkml:trace xmlns:inkml="http://www.w3.org/2003/InkML" xml:id="stk20" contextRef="#ctx0" brushRef="#br0">11395 4392 0,'0'18'69,"0"-1"-60,0 36-1,0-17 0,0-1 0,0 0 0,0 18 0,0-18 0,0 1 0,0-1 0,0 0-1,17 0 2,-17-17-1,0 0 0,0 17 0,0 0 8,0-17 48,0-36 80</inkml:trace>
    </iact:actionData>
  </iact:action>
  <iact:action type="add" startTime="86986">
    <iact:property name="dataType"/>
    <iact:actionData xml:id="d21">
      <inkml:trace xmlns:inkml="http://www.w3.org/2003/InkML" xml:id="stk21" contextRef="#ctx0" brushRef="#br0">11307 4798 0,'0'17'80,"0"1"-72,17-18-2,-17 35 2,0-17 8,18 0-8,-18-1 9,17 1 6,1-18 209,-18-18-208,0 1-16,18 17 0,-18-18 0,17 0 16,-17 1-16,36 17 0,-36-18 0,17 18 0,1 0 0,-18-18 9,18 18-1,-18-17 4,17 17 23,-17-18 102</inkml:trace>
    </iact:actionData>
  </iact:action>
  <iact:action type="add" startTime="94202">
    <iact:property name="dataType"/>
    <iact:actionData xml:id="d22">
      <inkml:trace xmlns:inkml="http://www.w3.org/2003/InkML" xml:id="stk22" contextRef="#ctx0" brushRef="#br0">8290 4886 0,'0'-18'105,"0"1"-91,0-1-5,0 0-3,0-17 10,18 18 0,-18-1-7,0 0 7,0 1 0,0-1 0,0 0-8,18-17 1,-18 17-1,0-17 7,0 17 2,0 1-10,0-1 9,0 1 8,0-1-1,0 0-14,0 1 14,0-1 1,0 0 8,0 1 16,0-1-40,0 0 15,-18 18 419,-17 36-433,35-19-2,-18-17 0,0 36 2,1-36-2,-1 17 11,18 1 21,-18 0-15,1-1-7,-1 1 22</inkml:trace>
    </iact:actionData>
  </iact:action>
  <iact:action type="add" startTime="96618">
    <iact:property name="dataType"/>
    <iact:actionData xml:id="d23">
      <inkml:trace xmlns:inkml="http://www.w3.org/2003/InkML" xml:id="stk23" contextRef="#ctx0" brushRef="#br0">8308 4392 0,'18'0'118,"17"0"-110,-18 0 0,1 18 0,17-18 0,-35 17 0,18-17 0,0 0 16,-18 18-16,17-18 9</inkml:trace>
    </iact:actionData>
  </iact:action>
  <iact:action type="add" startTime="97602">
    <iact:property name="dataType"/>
    <iact:actionData xml:id="d24">
      <inkml:trace xmlns:inkml="http://www.w3.org/2003/InkML" xml:id="stk24" contextRef="#ctx0" brushRef="#br0">8502 3739 0,'-18'0'31,"18"18"-16,-17 0 2,17-1-8,-18-17-1,-17 18-1,-1 17 8,19-17 1,-36 0-8,18 17 0,17-18 0,-17 1 0,17 0 0,0 17 0,1-17 8,70-18 184,0 0-191,35-36-2,18 19 2,-53-19-2,0 19 1,-1 17 0,-34 0 0,-18-18 169,0 1-121,-18 17-48,1 0 0,-1-18 0,1 18 0,-19 0 8,19 0 8,-1 0 15,0 0-21,-35 0-11,36 0 9,-1 0-9,0 0 10,1 0-10,-1 0 9,1 0 264,-1 0-232,0 0-33,1 0 74,-19 0-8,54 18 415,0 34-489,-1-52 1,1 18 0,17 17 1,-17 1 6,-1-36-6,1 17 0,-18 1-2,18 17 1,-1-35-1,1 18 2,-18 0 6,0-1 10,0-34 214,0-1-231,0 0 0,0 1 1,0-19-2,18 1 1,-18 0 0,0-18 0,0 18 1,0-18-1,0 17-1,0 1 1,0 17 0,0 1 8</inkml:trace>
    </iact:actionData>
  </iact:action>
  <iact:action type="add" startTime="216898">
    <iact:property name="dataType"/>
    <iact:actionData xml:id="d25">
      <inkml:trace xmlns:inkml="http://www.w3.org/2003/InkML" xml:id="stk25" contextRef="#ctx0" brushRef="#br0">5856 11536 0,'0'17'9,"0"1"6,0 0 8,0-1 2,0 1 30,0 0-47,0-1 16,0 1 0,0 17 24,0-17-32,0 17 0,0 0-7,0-17-1,0 0-1,0 17 2,0-17-2,0-1 1,0 1 8,0 0 1,0-1 6,0 1-7,18-1-8,-18 1 8,0 0 0,0-1-8,17 1 16,-17 0 0,0-1-8,0 1-7,18-18-2,-18 18 9,0-1 10,18 1-3,-1-1-15,-17 1 16,0 17-16,0-17 16,18-18 24</inkml:trace>
    </iact:actionData>
  </iact:action>
  <iact:action type="add" startTime="218418">
    <iact:property name="dataType"/>
    <iact:actionData xml:id="d26">
      <inkml:trace xmlns:inkml="http://www.w3.org/2003/InkML" xml:id="stk26" contextRef="#ctx0" brushRef="#br0">5962 12188 0,'0'18'86,"35"-18"-6,-35-18-64,18 1-8,0-1 0,-1-17 8,1 17 8,-18 1 0,17 17-8</inkml:trace>
    </iact:actionData>
  </iact:action>
  <iact:action type="add" startTime="220779">
    <iact:property name="dataType"/>
    <iact:actionData xml:id="d27">
      <inkml:trace xmlns:inkml="http://www.w3.org/2003/InkML" xml:id="stk27" contextRef="#ctx0" brushRef="#br0">6138 12859 0,'18'0'77,"17"0"-59,1 0-11,-1-18 1,0 18 0,18-18-1,-18 1 1,-17 17 0,0 0 0,-1 0 9,1 0 15,-1 0-15,1 0-11,0 0 2,-1 0 9</inkml:trace>
    </iact:actionData>
  </iact:action>
  <iact:action type="add" startTime="221379">
    <iact:property name="dataType"/>
    <iact:actionData xml:id="d28">
      <inkml:trace xmlns:inkml="http://www.w3.org/2003/InkML" xml:id="stk28" contextRef="#ctx0" brushRef="#br0">6491 12788 0,'18'0'70,"-1"0"-62,1 18-1,-18-1 2,18-17-1,-1 0 8,-17 18 7,18-18-14,0 0 23,-18 18 64,-18-1-88,0-17 0,18 18 0,-35 0 1,0-1-2,-1-17 1,19 0 1,-18 18-2,-1-18 1,19 18 8</inkml:trace>
    </iact:actionData>
  </iact:action>
  <iact:action type="add" startTime="222386">
    <iact:property name="dataType"/>
    <iact:actionData xml:id="d29">
      <inkml:trace xmlns:inkml="http://www.w3.org/2003/InkML" xml:id="stk29" contextRef="#ctx0" brushRef="#br0">5203 12894 0,'-17'0'45,"-1"0"-36,-17 0 7,0 0-7,17 0-2,0 0 2,1 0-1,-36 0 7,53-18 1,-18 18-8,1-17 40,-1 17-15,0 0-18,18-18-6,-17 18 7</inkml:trace>
    </iact:actionData>
  </iact:action>
  <iact:action type="add" startTime="223034">
    <iact:property name="dataType"/>
    <iact:actionData xml:id="d30">
      <inkml:trace xmlns:inkml="http://www.w3.org/2003/InkML" xml:id="stk30" contextRef="#ctx0" brushRef="#br0">4992 12788 0,'-18'0'47,"1"0"-14,-1 18-10,0-18-8,1 0 2,17 17-1,-18-17-9,0 0 1,1 18 0,-1 0 16,18-1 65,0 1-81,0 17 0,18-17 0,17 0 0,-35 35 1,35-18-1,-17 0 0,35 0-1,-36 1 2,19-19-2,-19 1 1,1 0 1,0-18-3,-1 0 19,19-18 7</inkml:trace>
    </iact:actionData>
  </iact:action>
  <iact:action type="add" startTime="255474">
    <iact:property name="dataType"/>
    <iact:actionData xml:id="d31">
      <inkml:trace xmlns:inkml="http://www.w3.org/2003/InkML" xml:id="stk31" contextRef="#ctx0" brushRef="#br0">13635 11254 0,'0'0'0,"-35"17"7,-18 1 0,35-18 1,0 0 0,1 0 50,-1 0-52,18-18 11,-18 18-10,1-17 2,-1 17-2,-17-36 1,17 19 0,-17-1 1,0 0-1,17 1 0,0-1 0,-17 1-1,18-1 2,-19 0-1,-17 1 0,36-1 0,-19 0 0,1-17 0,0 17 10,17 1-11,1-1 8,-1 18-7,18-18 8,-18-17 2,18 0-4,0 17-6,0 1 0,-17 17 0,17-18 0,0-17-1,0 17 1,0 0 0,0 1 1,17-1-2,-17 1 1,36-19 1,-1 1 7,18 17-9,-18-17 1,0 17 1,54-17-2,-1 0 1,0 0 1,0-1-2,0 1 2,18 0-2,-35 35 2,-1-36-1,18 19-1,-35-1 1,0 18 0,0 0 0,0-17 0,0-1 0,0 18 1,0 0-2,0 0 2,17 0-1,-17 0 0,18 0 0,-1 0 1,1 0-2,17 18 1,-17-18 0,-18 0 0,0 0 0,-18 0 0,18 0 0,-36 0 0,19 0 0,-19 17 0,-17 1 8,18-18 0,-18 17-9,18-17 1,-18 18 1,0 0-2,0-1 1,17-17 0,-17 18 0,18 0 9,-18-1-10,0 1 17,0 0-15,0-1-2,0 1 1,0 17 9,0-17-10,-18 17 11,18-17-12,0-1 3,-17 19-2,17-19 1,-18 19 0,0-1 1,1 0-1,-1 0 1,0 1-2,-17-1 1,17 0-1,-17-17 3,35-1-3,-53 1 1,36 0 0,-19-1 0,1 1 0,-18 0 0,0-1 0,0 1 0,0-18 0,0 18 0,-17-1 0,17 1 0,-18 0 0,1 17-1,-18-18 1,17 19 1,18-19-2,-35 1 2,53-18-1,-1 0-1,1 0 2,0 0-2,17 0 1,-35 18 1,36-18-1,-1 0 0,0 0-1,1 0 1,-1 0 2,1 0-3,-1 0 9,0 0 0,1 0 40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10:27:39.0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43059">
    <iact:property name="dataType"/>
    <iact:actionData xml:id="d0">
      <inkml:trace xmlns:inkml="http://www.w3.org/2003/InkML" xml:id="stk0" contextRef="#ctx0" brushRef="#br0">6897 4886 0,'17'0'157,"1"0"-148,0 0-2,17 0 2,0 0-2,-17 0 1,17 0 0,0 0 1,1 0-2,17 0 2,-36 18-1,19-18 0,-19 0 0,19 0-1,16 0 1,-34 0 1,17 0-1,1 0 0,34 0 0,-35 0 0,18 17 0,-17-17 0,17 0 0,-36 0 0,36 0 0,-35 0 0,-1 0 0,19 0 0,-19 0-1,19 0 1,-19 0 0,1 18 0,0-18 0,17 0 0,-18 0 1,19 0 6,-19 0 2,1 0-10,0 0 1,-1 0 9,1 0-1,0 0 8,-1 0-8,1 0 8,17 0 0</inkml:trace>
    </iact:actionData>
  </iact:action>
  <iact:action type="add" startTime="45634">
    <iact:property name="dataType"/>
    <iact:actionData xml:id="d1">
      <inkml:trace xmlns:inkml="http://www.w3.org/2003/InkML" xml:id="stk1" contextRef="#ctx0" brushRef="#br0">6862 15981 0,'17'0'173,"18"0"-155,18 0-11,0 0 1,0-18 1,35 18-2,18 0 1,0 0 1,-18 0-1,-17 0-1,35 0 2,-53 0-2,-1 0 1,1 0 0,0 0 1,-17 0-2,34 0 2,-35 0-2,1 0 2,17 0-1,0 0 0,-1 0-1,1 0 2,-17 0-2,17 0 1,-18 0 0,0 0 0,0 0 0,-17 0 0,0 0 0,-1 0 1,1 0 6,0 0-6,-1 0 6,1 0 34</inkml:trace>
    </iact:actionData>
  </iact:action>
  <iact:action type="add" startTime="118563">
    <iact:property name="dataType"/>
    <iact:actionData xml:id="d2">
      <inkml:trace xmlns:inkml="http://www.w3.org/2003/InkML" xml:id="stk2" contextRef="#ctx0" brushRef="#br0">5556 17022 0,'18'0'206,"0"0"-197,-1 0 7,1 0 7,-1 0-15,1 0 0,0 0 1,17 0-2,-35 17 2,18-17-2,-1 18 1,1-18 8,0 17-8,-1-17 0,18 0 0,-17 0 0,35 0 0,-35 18 0,35 0-1,-18-18 1,0 0 0,0 0 0,1 0 0,-1 17 0,18-17 0,-35 0 1,-1 0 0,1 0-2,-1 0 1,1 0-1,0 0 10,-1 0-1,1 0 24,0 0-23,-1 18-2,1-18 0,0 0 1,-1 0 1,1 0-10,-1 0 10,1 0-2,17 0 1,-17 0-8,0 0 0,-1 0 8,1 0 1,0 0 30,-1 0-22,1 0 39,0 0 24</inkml:trace>
    </iact:actionData>
  </iact:action>
  <iact:action type="add" startTime="192483">
    <iact:property name="dataType"/>
    <iact:actionData xml:id="d3">
      <inkml:trace xmlns:inkml="http://www.w3.org/2003/InkML" xml:id="stk3" contextRef="#ctx0" brushRef="#br0">4427 6950 0,'18'0'21,"0"0"-11,-18 17-2,0 1 80</inkml:trace>
    </iact:actionData>
  </iact:action>
  <iact:action type="add" startTime="196467">
    <iact:property name="dataType"/>
    <iact:actionData xml:id="d4">
      <inkml:trace xmlns:inkml="http://www.w3.org/2003/InkML" xml:id="stk4" contextRef="#ctx0" brushRef="#br0">3528 7214 0,'17'0'263,"1"-17"-255,0 17 0,17 0 8,-17 0-8,-1 0-1,19 0 11,-19 0-11,1 0 1,-1 0 1,1 0-3,0 0 2,-1 0 7,1 0-6,0 0-2,-1 0 19,1 0-3,0 0 1,-1 0 65</inkml:trace>
    </iact:actionData>
  </iact:action>
  <iact:action type="add" startTime="202179">
    <iact:property name="dataType"/>
    <iact:actionData xml:id="d5">
      <inkml:trace xmlns:inkml="http://www.w3.org/2003/InkML" xml:id="stk5" contextRef="#ctx0" brushRef="#br0">15469 5768 0,'18'0'165,"0"0"-155,-1-18-3,1 18 2,0 0-2,17 0 2,-18 0-1,36 0 0,-35-17 0,17 17 0,-17 0 0,0 0 8,-1 0 8,1 0 95,-1 0-78,1 0-18,0 0-7,-1 0 16,1 0 0,0 0-8,-1 0-15,-17-18-2,18 18 26</inkml:trace>
    </iact:actionData>
  </iact:action>
  <iact:action type="add" startTime="212258">
    <iact:property name="dataType"/>
    <iact:actionData xml:id="d6">
      <inkml:trace xmlns:inkml="http://www.w3.org/2003/InkML" xml:id="stk6" contextRef="#ctx0" brushRef="#br0">16157 6033 0</inkml:trace>
    </iact:actionData>
  </iact:action>
  <iact:action type="add" startTime="216889">
    <iact:property name="dataType"/>
    <iact:actionData xml:id="d7">
      <inkml:trace xmlns:inkml="http://www.w3.org/2003/InkML" xml:id="stk7" contextRef="#ctx0" brushRef="#br0">6668 8043 0,'-18'18'46,"-17"0"-29,17-18-2,0 0 1,1 0-7,-1 0 15,-17 0-8,17 0 0,0 0-8,1-18 0,-1 18 0,18-18 0,0 1 1,0-1-2,0 0 2,0-17-1,0 18-1,0-1 2,0-17-2,0-1 2,0 19-2,18-19 2,-18 1-1,35 17-1,-17 1 2,-18-18-1,35 17-1,-35 0 1,18 18 1,-1-17-1,1 17 0,0-18 0,17 18-1,-17 0 9,-1 0 9,1 0-9,-1 0-1,1 18 9,0-1-8,-1-17-7,-17 36-2,18-36 1,-18 35 0,18-35 1,-18 35-2,17 0 1,-17 1 1,0-19-1,0 1 0,0 17 0,0-17 0,0 17-1,0-17 2,0-1-2,0 19 1,0-19 9,0 19-9,-17-36 0,17 35-1,-18-17 9,0-18-8,18 17 9,-17-17-9,-1 0 16,18 18-7,-35-1-10,35 1 1,-18-18-1,1 0 9,-1 0-7,18 18-2,-18-18 9,1 0 16,17-18 105</inkml:trace>
    </iact:actionData>
  </iact:action>
  <iact:action type="add" startTime="219050">
    <iact:property name="dataType"/>
    <iact:actionData xml:id="d8">
      <inkml:trace xmlns:inkml="http://www.w3.org/2003/InkML" xml:id="stk8" contextRef="#ctx0" brushRef="#br0">16087 6121 0,'-18'0'14,"0"0"2,1 0 17,-1 0-18,0 0 1,-17 0 0,18-18-8,-1 18 0,0-18 1,1 18-1,-19-17 7,36-1 1,-17 18-8,17-17 8,-18-1 1,18 0 6,0 1-7,0-1 0,0-17 0,18 17 0,-18 0-8,0 1 0,17-1 0,1 18 1,0-18 15,-1 1-17,1 17 1,0 0 0,-1 0 8,1 0-8,-1 0 18,1 0 12,0 0-22,-1 0 8,1 0 0,0 0-8,-18 35-8,17-35 10,-17 18-10,0-1 15,0 1-15,-17 0 16,17-1 0,0 1-16,-18-18 0,18 18 9,-18-18-10,1 17 10,-1-17 13,0 0-13</inkml:trace>
    </iact:actionData>
  </iact:action>
  <iact:action type="add" startTime="313771">
    <iact:property name="dataType"/>
    <iact:actionData xml:id="d9">
      <inkml:trace xmlns:inkml="http://www.w3.org/2003/InkML" xml:id="stk9" contextRef="#ctx0" brushRef="#br0">18203 5680 0,'18'0'27,"0"-18"74,-1 18-94,19-18 2,-1 18-1,18-17-1,-18-1 2,-17 1-2,35 17 2,-18 0-1,-18-18-1,1 18 2,0 0-2,-1-18 9,1 18-8,0 0 24,-1 0-8,1 0-8,0 0-8,-1 0 8,1 0-9,17 0 2,0 0-1,-17 0 1,35 0-3,0-17 2,-18 17-1,18 0 2,-35-18-2,17 18 1,0 0 0,18 0 1,0 0-1,-18 0 0,1-18 0,-1 18 0,0 0 0,-17 0 0,0 0 0,-1 0 0,1 0 0,-1 0 1,1 0-2,0 0 17,17 0-8,-17-17 9,17 17-17,-17 0 8,-1 0 8,-52 0 151,0 0-166,-1 17-1,-34 1 0,17 0 0,-35-1 0,17 1 0,18 0 0,0-1 0,0 1 0,18-18 0,0 17 0,17-17 0,1 0 1,-36 18-2,35-18 9</inkml:trace>
    </iact:actionData>
  </iact:action>
  <iact:action type="add" startTime="315427">
    <iact:property name="dataType"/>
    <iact:actionData xml:id="d10">
      <inkml:trace xmlns:inkml="http://www.w3.org/2003/InkML" xml:id="stk10" contextRef="#ctx0" brushRef="#br0">18221 5821 0,'18'0'94,"17"0"-78,-17 0-7,-1 0-1,1 0 1,35 0-2,0 0 0,-18 0 2,0 0-2,-17 0 2,17 0-2,-17 0 1,-1 0 0,1 0 0,17 0 0,-17 0 0,0 0 0,17 0 1,0 0-1,-17 0-1,-1 0 9,1 0 1,0 0 15,-1 0-16,1 0 8,0 0-9,-1 0 66,1 0-10,0 0-7,-1 0-39</inkml:trace>
    </iact:actionData>
  </iact:action>
  <iact:action type="add" startTime="327388">
    <iact:property name="dataType"/>
    <iact:actionData xml:id="d11">
      <inkml:trace xmlns:inkml="http://www.w3.org/2003/InkML" xml:id="stk11" contextRef="#ctx0" brushRef="#br0">13476 6526 0,'-18'0'5,"1"0"5,-1 18 22,1-18-23,-1 0-3,0 0 2,-17 0 8,17 0-7,1 0-1,-19 0-1,1 0 1,0 0 0,-18 0 0,0 0 0,35-18-1,-17 1 1,0 17 0,0-18 9,35 0-8,-18 1 14,18-1-15,0 1 0,0-1 9,0 0-2,0-17 2,0 17-9,0 1 0,35-19-1,-17 1 2,17 18-1,36-36-1,-36 35 2,0 0-1,18-17 0,-18 35 0,18-18 0,0 1-1,-35 17 1,17-18 0,0 18 0,1 0 1,17 0-2,0 0 1,17 0 0,1 0 0,17 18 0,-18-18 0,-17 17 0,0 1 0,0 0 0,-18-18 0,1 17 0,-19-17 0,19 18 0,-19 0 8,1-1-7,0 1-2,-1 0 1,1-1 0,0 18 0,-1-17 1,-17 0-1,18 17-1,-1-17 2,1-1-2,-18 1 2,35 0-2,-35-1 1,0 18 8,18-35-8,-18 36 1,0-19 7,0 19-1,-18-19 2,-17-17-9,0 36 0,-18-19 0,18-17 0,-18 18-1,-18 17 1,53-35 0,-34 18 0,16-1 0,1 1 0,17-18 0,-17 18 0,17-18 0,-17 0 8,0 17-8,0-17 0,17 0 0,-17 0 0,17 0 0,-35 0 0,36 0 1,-19 0-2,19 0 1,-19 0 1,1 0-2,0 0 1,-18 0 0,35 0 0,-17 0 0,0 18 0,-18-18 1,17 0-2,19 0 1,-1 0 0,-17 0 0,17 0 9</inkml:trace>
    </iact:actionData>
  </iact:action>
  <iact:action type="add" startTime="329516">
    <iact:property name="dataType"/>
    <iact:actionData xml:id="d12">
      <inkml:trace xmlns:inkml="http://www.w3.org/2003/InkML" xml:id="stk12" contextRef="#ctx0" brushRef="#br0">21943 6720 0,'0'0'1,"-35"0"2,-1 0 7,-17 0-4,18 0 3,0 0-1,-18 0 1,35 0-2,-17 0 0,-18 0 1,35 0 0,1 0 0,-19 0 1,1 0-2,0 0 1,0 0 0,-1 0 0,-17 0 0,36 0 0,-36 0 1,-18 0-1,18 0 0,-17 0-1,17 0 2,-18 0-1,18 0-1,-52 0 2,52 0-1,0-17 0,0-1 0,18 18 0,-1-17 0,1 17 0,35-18 0,-35 18 0,35-18 9,-18 1-2,18-1 1,0 0 0,-18 1-8,18-1 0,0-17 0,0-1 1,0 1-2,18 0 0,-18 17 1,18-35 0,17 18 0,0 0 0,-17 0 0,17-1 0,1 1 0,16 0 0,19 17 0,-18-17 1,35 0-1,0-1 0,0 19 0,-35 17-1,18-36 1,35 19 1,-36-1-1,-17 0 2,35-17-4,-17 35 1,0 0 2,-19 0-2,1 0 2,18 0-1,-36 0 0,18 0 0,18 0-1,-36 0 1,18 0 0,0 18 1,-36-1-1,1-17 0,17 0 0,-17 18 0,0-18 0,17 18-1,-17-18 2,-1 35-1,1-35 0,-1 18 0,19-18 0,-36 17 0,17-17 0,-17 18 1,0 0-2,18-18 0,-18 17 1,0 1 8,18-1-8,-18 1 1,0 0-2,0 17 9,0-17 0,0-1-8,0 1 0,0 17 1,-18-17-2,0 17 2,-17 0-1,0-17 0,17 17 0,-17-17-1,17 17 2,-17-17-1,0-1 0,-1 1 8,19 0-8,-1-18-1,-17 17 1,0-17 8,17 18-7,-17-18-2,35 18 2,-36-18-2,19 0 9,-1 17 2,1-17-11,-1 0 1,18 18 16</inkml:trace>
    </iact:actionData>
  </iact:action>
  <iact:action type="add" startTime="339827">
    <iact:property name="dataType"/>
    <iact:actionData xml:id="d13">
      <inkml:trace xmlns:inkml="http://www.w3.org/2003/InkML" xml:id="stk13" contextRef="#ctx0" brushRef="#br0">18627 5838 0,'17'0'130,"1"0"-125,0 0 3,17 0-1,-17 0 1,34 0 0,-16 0 0,-1 0 2,0 0-4,18 0 3,-18-17-1,-17 17 1,35 0-2,-35 0 1,17 0 8,-17 0 0,17 0-8,0 0 8,-17 0-8,-1 0 0,19-18 0,-19 18 0,1 0 8,0 0 0,-1 0 0,1 0 7,0 0 41,-1 0-56</inkml:trace>
    </iact:actionData>
  </iact:action>
  <iact:action type="add" startTime="341922">
    <iact:property name="dataType"/>
    <iact:actionData xml:id="d14">
      <inkml:trace xmlns:inkml="http://www.w3.org/2003/InkML" xml:id="stk14" contextRef="#ctx0" brushRef="#br0">18768 15293 0,'17'0'158,"1"0"-141,0 0-9,17 0 2,-17 0 4,17-18-5,-17 18-2,-1 0 1,1 0 0,17 0 16,-17 0-8,-1 0-7,1 0 6,0 0 2,-1 0-10,1 0 2,0 0 6,17 0-7,-18 0-1,19 0 10,-19 0-2,1 0 9,0 0 33</inkml:trace>
    </iact:actionData>
  </iact:action>
  <iact:action type="add" startTime="358932">
    <iact:property name="dataType"/>
    <iact:actionData xml:id="d15">
      <inkml:trace xmlns:inkml="http://www.w3.org/2003/InkML" xml:id="stk15" contextRef="#ctx0" brushRef="#br0">19844 7267 0,'17'0'129,"1"0"-124,0 0 3,-1 0 10,1 0-12,17 0 10,-17 0-8,0 0 8,-1 0-8,1 0 0,-1 0 8,1 0 88,0 0-66,-1 0 60,1 0-50,0 0-32,-1 0-8,1 0 8,0 0-9,-1 0 18,1 0 22,-18-17 75</inkml:trace>
    </iact:actionData>
  </iact:action>
  <iact:action type="add" startTime="360788">
    <iact:property name="dataType"/>
    <iact:actionData xml:id="d16">
      <inkml:trace xmlns:inkml="http://www.w3.org/2003/InkML" xml:id="stk16" contextRef="#ctx0" brushRef="#br0">19315 7338 0,'35'0'126,"-17"0"-118,17 0 0,-18 0 8,1 0 0,0-18-8,-1 18 0,-17-17 81,18 17 15</inkml:trace>
    </iact:actionData>
  </iact:action>
  <iact:action type="add" startTime="390899">
    <iact:property name="dataType"/>
    <iact:actionData xml:id="d17">
      <inkml:trace xmlns:inkml="http://www.w3.org/2003/InkML" xml:id="stk17" contextRef="#ctx0" brushRef="#br0">20532 14552 0,'17'0'14,"1"0"-5,0 0-1,17 0 8,0 0-8,-17 0 0,17 0 1,18 0-2,-18 0 1,18 0 0,0 0 0,18 0 0,-36-18 0,18 18 1,17 0-2,-17 0 1,18 0 0,-1 0 0,-17-17 0,18 17-1,-1-18 2,-17 1 0,0 17-3,-17 0 3,-1 0-2,-18 0 1,19 0 0,-1 0 2,18 0-3,-35 0 1,17 0 0,-17 0 0,17 0 0,-18 0 1,1 0-2,17 0 2,1 0-2,-19 0 1,1 0 0,0 0 0,17 0 1,-18 0-2,1 0 2,0 0-2,-1 0 0,1 0 1,0-18 0,-1 18 16,1 0-16,0 0 25,-1 0 23,1 0-16,-1 0-32,1 0 24,0 0-7,-1 0-2,1 0-6,0 0-10,-1 0 18,1 0-9,0 0 18,-1 0-5,1 0 11</inkml:trace>
    </iact:actionData>
  </iact:action>
  <iact:action type="add" startTime="399107">
    <iact:property name="dataType"/>
    <iact:actionData xml:id="d18">
      <inkml:trace xmlns:inkml="http://www.w3.org/2003/InkML" xml:id="stk18" contextRef="#ctx0" brushRef="#br0">21061 14517 0,'17'0'232,"1"0"-217,0-18-8,-1 18 2,1 0 8,17 0-10,-17 0 2,0-17-2,17 17 1,-17 0 0,-1 0 0,18-18 0,-17 18 0,0 0 0,-1 0 1,1 0-2,0 0 0,-1 0 25,-34 0 153,-1 0-168,-17 0-1,-1 0-9,-16 0 10,16 0-10,1 18 3,0-18-3,17 35 1,0-35-1,1 0 9,52 0 224,-17 0-224,-1 0-8,1 0 8,0 0 16,-1 0 24</inkml:trace>
    </iact:actionData>
  </iact:action>
  <iact:action type="add" startTime="405948">
    <iact:property name="dataType"/>
    <iact:actionData xml:id="d19">
      <inkml:trace xmlns:inkml="http://www.w3.org/2003/InkML" xml:id="stk19" contextRef="#ctx0" brushRef="#br0">16122 15558 0,'0'0'1,"-18"0"12,1 0 2,-1 0-7,0 0-1,-17-18 2,-18 18-1,0 0 0,-17-18 0,-1 18-1,18 0 2,-17 0-1,-1-17-1,18 17 2,0 0-1,18 0 0,0 0 1,-1 0-2,1 0 1,-18 0 0,18 0 1,0 0-2,17 0 1,-17 0 0,0 0 0,17 0 0,0 0 16,18-18-16,-17 18 34,-1 0-11</inkml:trace>
    </iact:actionData>
  </iact:action>
  <iact:action type="add" startTime="407515">
    <iact:property name="dataType"/>
    <iact:actionData xml:id="d20">
      <inkml:trace xmlns:inkml="http://www.w3.org/2003/InkML" xml:id="stk20" contextRef="#ctx0" brushRef="#br0">17410 15734 0,'0'18'86,"0"-1"-77,0 18-2,17-17 1,-17 17 0,0 1 0,0-19 1,0 19-1,0 16 1,0-16-3,0-1 3,0 18-1,0-18-1,0-17 1,0 17 2,0-17-4,0-1 11,0 1-2,0 0 42,0-1-1</inkml:trace>
    </iact:actionData>
  </iact:action>
  <iact:action type="add" startTime="408666">
    <iact:property name="dataType"/>
    <iact:actionData xml:id="d21">
      <inkml:trace xmlns:inkml="http://www.w3.org/2003/InkML" xml:id="stk21" contextRef="#ctx0" brushRef="#br0">17339 16069 0</inkml:trace>
    </iact:actionData>
  </iact:action>
  <iact:action type="add" startTime="408889">
    <iact:property name="dataType"/>
    <iact:actionData xml:id="d22">
      <inkml:trace xmlns:inkml="http://www.w3.org/2003/InkML" xml:id="stk22" contextRef="#ctx0" brushRef="#br0">17339 16069 0,'0'18'6,"18"-18"3,-18 17-1,17 1 0,1 0 0,0-1 0,-18 1 0,17-18 0,-17 18 0,0-1 0,18 1 0,-18-1 9,35-17-9,-17 0 8,-18 18-8,17-18 144,1-18-104,0 18-32,-18-17-8,0-1 1,17 18-2,-17-17 1,0-1 0,18 0 0,0 1-1,-18-1 1,17 0 0,1-17 0,-18 17 16,18 18-8</inkml:trace>
    </iact:actionData>
  </iact:action>
  <iact:action type="add" startTime="421379">
    <iact:property name="dataType"/>
    <iact:actionData xml:id="d23">
      <inkml:trace xmlns:inkml="http://www.w3.org/2003/InkML" xml:id="stk23" contextRef="#ctx0" brushRef="#br0">15558 15311 0,'17'0'186,"1"0"-178,-1 0-2,1 0 2,0 0-2,-1 0 4,1 0 4,17 0-5,-17 0 6,0 0-6,-1 0-1,1 0 0,17 0 7,-17 0-7,17 0 9,-17 0-1,-1 0-8,1 0 0,0 0 1,-1 0-3,1 0 2,17 0 0,-17 0 8,-1 0 0,1 0 9,0 0-10</inkml:trace>
    </iact:actionData>
  </iact:action>
  <iact:action type="add" startTime="427579">
    <iact:property name="dataType"/>
    <iact:actionData xml:id="d24">
      <inkml:trace xmlns:inkml="http://www.w3.org/2003/InkML" xml:id="stk24" contextRef="#ctx0" brushRef="#br0">6068 16916 0,'17'0'54,"1"0"35,0 0-74,17 0 1,0 0-7,-17 0-2,0 0 2,17 0-1,-18 0 7,1 0-7,0 0 0,-1 0 33,1 0-7,0 0-28,-1 0 10,1 0 15,0 0 9,-1 0-15</inkml:trace>
    </iact:actionData>
  </iact:action>
  <iact:action type="add" startTime="429539">
    <iact:property name="dataType"/>
    <iact:actionData xml:id="d25">
      <inkml:trace xmlns:inkml="http://www.w3.org/2003/InkML" xml:id="stk25" contextRef="#ctx0" brushRef="#br0">11483 14023 0,'18'0'61,"-1"0"-52,1 0-1,-1 0 0,1-18 0,17 1-1,1 17 1,-19 0 0,54-18 1,-36 0-1,-17 18 0,-1 0 0,1 0 1,0 0 6</inkml:trace>
    </iact:actionData>
  </iact:action>
  <iact:action type="add" startTime="430755">
    <iact:property name="dataType"/>
    <iact:actionData xml:id="d26">
      <inkml:trace xmlns:inkml="http://www.w3.org/2003/InkML" xml:id="stk26" contextRef="#ctx0" brushRef="#br0">10936 13988 0,'18'0'93,"17"0"-85,-17 0 1,17 0 7,-17 0-8,-1 0 0,1 0 0,0 0 8,-1 0-8,1 0 104,-1 0-88,1 0 120,0 0-47</inkml:trace>
    </iact:actionData>
  </iact:action>
  <iact:action type="add" startTime="437828">
    <iact:property name="dataType"/>
    <iact:actionData xml:id="d27">
      <inkml:trace xmlns:inkml="http://www.w3.org/2003/InkML" xml:id="stk27" contextRef="#ctx0" brushRef="#br0">11024 13970 0,'0'0'1,"18"0"167,17 0-154,-17 0-8,35 0 4,17 18-3,36-18 3,-35 0-2,-18 0-3,0 0 4,-18 0-2,-18 0 2,1 0-2,0 0 26,-1 0-18,1 0-6,0 0-1,-1 0-1,19 0 1,-1 0 0,0 0 1,0 0-2,-17 0 1,0 0-1,17 0 1,-17 0 0,-1 0 1,19 0-1,-19 0 7</inkml:trace>
    </iact:actionData>
  </iact:action>
  <iact:action type="add" startTime="442706">
    <iact:property name="dataType"/>
    <iact:actionData xml:id="d28">
      <inkml:trace xmlns:inkml="http://www.w3.org/2003/InkML" xml:id="stk28" contextRef="#ctx0" brushRef="#br0">13547 13053 0,'-18'0'7,"0"0"16,1 0-6,-1 0-2,0 0-7,1 0 1,-1 0-2,1 17 1,-19-17 0,1 0 0,0 0 1,-1 0-2,-16 18 2,-1-18-1,0 0-1,-18 0 1,1 18 0,-1-18 1,18 0-2,18 0 2,0 0-2,17 17 2,-17 1-1,-1-18 2,1 0-5,17 0 4,1 0-1,-18 0-1,17 0 1,0 0 1,1 0-1,-36 0 0,35 0 0,0 0 0,1 0 0,-36 18 0,35-18 0,-17 0 0,17 0 0,-17 0 0,17 0 0,-17 0 0,0 0-1,0 0 1,-1 0 1,-17 0-2,36 0 1,-1 0 1,-17 0-1,0 0 1,17 0-3,-17 17 10,17 1-8,-17-18 0,17 0 0,0 0 1,-17 0-2,0 0 1,-18 0 0,18 0 1,17 0-1,-17 18 0,-18-18 0,18 0-1,-1 0 1,1 0 3,0 0-6,17 0 6,-35 0-5,18 0 4,17 0-4,1 0 2,-1 0 0,0 0 0,1 0 1,-1 0-1,0 0 8,1 0 0</inkml:trace>
    </iact:actionData>
  </iact:action>
  <iact:action type="add" startTime="445051">
    <iact:property name="dataType"/>
    <iact:actionData xml:id="d29">
      <inkml:trace xmlns:inkml="http://www.w3.org/2003/InkML" xml:id="stk29" contextRef="#ctx0" brushRef="#br0">11359 12806 0,'0'17'90,"-35"-17"-85,0 18 19,17 17-16,-35-17 0,36 0 0,-19-1 0,19 19 0,-1-19 0,-17-17-1,35 36 2,-18-36-1,1 17 8,-1 1 16,18-1-8,-18-17-9,1 0-6,-1 36 6,0-36 9,18 17 82,-17-17-75,-1 0-7,18 18-15,18-18 78,-1 0-71,19 35 1,-19-17-1,1 0-9,0-18 1,-1 35 0,19-18 2,-19 1-3,18 17 1,1-17-1,-19 0 1,1-1 0,17-17 1,-35 18-2,36 0 1,-19-18 0,1 0 0,-1 17-1,19-17 9,-36 18-8,17-18 1,1 17-2,17-17 2,-17 0-2,0 18 1,-1-18 9,1 0 14</inkml:trace>
    </iact:actionData>
  </iact:action>
  <iact:action type="add" startTime="462138">
    <iact:property name="dataType"/>
    <iact:actionData xml:id="d30">
      <inkml:trace xmlns:inkml="http://www.w3.org/2003/InkML" xml:id="stk30" contextRef="#ctx0" brushRef="#br0">3475 13635 0,'18'0'126,"-1"0"-117,1 0-2,-1 0 9,1 0-7,0 0-1,-1 0 0,1 0 0,0 0 9,-1 0-10,1 0 1,0 0 0,-1 0 8,18 0-8,-17 0 9,0 0-10,-1 0 1,19 0 1,-19 0-2,1 0 2,17 0-1,-17 0 7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3-23T10:36:28.5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55936">
    <iact:property name="dataType"/>
    <iact:actionData xml:id="d0">
      <inkml:trace xmlns:inkml="http://www.w3.org/2003/InkML" xml:id="stk0" contextRef="#ctx0" brushRef="#br0">4604 10354 0,'17'0'178,"1"0"-173,0 0 3,-1 0 0,1 18-1,17-18 2,1 0-1,-19 0-1,18 17 1,-17-17 0,35 0 0,0 0 0,0 0 1,-18 0-1,18 0-1,-18 0 3,18 0-4,-18 0 2,1 0 1,-1 0-2,0 0 2,1 0-1,-19 0-1,1 0 3,17 18-3,0-18 1,1 0-1,-19 0 0,1 18 2,0-18-1,-1 0 0,1 0 0,0 0 8,-1 0 16,1 0-23,-1 0 6,1 0 1</inkml:trace>
    </iact:actionData>
  </iact:action>
  <iact:action type="add" startTime="65767">
    <iact:property name="dataType"/>
    <iact:actionData xml:id="d1">
      <inkml:trace xmlns:inkml="http://www.w3.org/2003/InkML" xml:id="stk1" contextRef="#ctx0" brushRef="#br0">3034 11730 0,'18'0'157,"-1"0"-147,18 0-3,18 0 10,-17 0-9,17 0-1,-1 0 1,-16 0 0,17 0 0,-18 0 0,0 0 1,18 0-2,0 0 2,-18 0-1,1 0 0,-1 0 0,-17 0 0,34 0 0,1 0 0,0 0 0,0 0 0,0 0 0,0 0 0,0 0 0,0 0 0,-35 0 0,17 0 0,-18-18 0,1 18-1</inkml:trace>
    </iact:actionData>
  </iact:action>
  <iact:action type="add" startTime="67392">
    <iact:property name="dataType"/>
    <iact:actionData xml:id="d2">
      <inkml:trace xmlns:inkml="http://www.w3.org/2003/InkML" xml:id="stk2" contextRef="#ctx0" brushRef="#br0">2134 13705 0,'18'0'94,"0"0"-70,17 0-7,0 0-10,-17-17 1,35 17 0,-36 0 1,36-18-2,0 18 1,-18 0 0,1-17 0,-19 17 0,19-18 0,-19 18 1,1 0-2,0 0 1,17 0 1,-18 0-2,19 0 1,-1-18 0,0 18 1,18 0-2,-35 0 2,17 0-2,-17 0 1,17 0 1,-17 0 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E1AD6ABC-AA5E-41D8-9164-3BB15DB74E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536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5BE90793-038B-4A9F-9D49-8691C56F7149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D321CBBC-81A8-4067-9F9A-C8204A653F1D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1/relationships/inkAction" Target="../ink/inkAction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11/relationships/inkAction" Target="../ink/inkAction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1/relationships/inkAction" Target="../ink/inkAction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microsoft.com/office/2011/relationships/inkAction" Target="../ink/inkAction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네트워크 모델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2335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0"/>
            <a:ext cx="9144000" cy="5232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2.3 TCP/IP</a:t>
            </a:r>
            <a:r>
              <a:rPr lang="ko-KR" altLang="en-US" dirty="0"/>
              <a:t> 프로토콜 그룹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2250" y="908050"/>
            <a:ext cx="8921750" cy="5473700"/>
          </a:xfrm>
        </p:spPr>
        <p:txBody>
          <a:bodyPr/>
          <a:lstStyle/>
          <a:p>
            <a:pPr eaLnBrk="1" hangingPunct="1"/>
            <a:r>
              <a:rPr lang="en-US" altLang="ko-KR" dirty="0"/>
              <a:t>TCP/IP </a:t>
            </a:r>
            <a:r>
              <a:rPr lang="ko-KR" altLang="en-US" dirty="0"/>
              <a:t>프로토콜에는 </a:t>
            </a:r>
            <a:r>
              <a:rPr lang="ko-KR" altLang="en-US" dirty="0" err="1"/>
              <a:t>전송층과</a:t>
            </a:r>
            <a:r>
              <a:rPr lang="ko-KR" altLang="en-US" dirty="0"/>
              <a:t> </a:t>
            </a:r>
            <a:r>
              <a:rPr lang="ko-KR" altLang="en-US" dirty="0" err="1"/>
              <a:t>표현층이</a:t>
            </a:r>
            <a:r>
              <a:rPr lang="ko-KR" altLang="en-US" dirty="0"/>
              <a:t> 없음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4168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219901"/>
      </p:ext>
    </p:extLst>
  </p:cSld>
  <p:clrMapOvr>
    <a:masterClrMapping/>
  </p:clrMapOvr>
  <p:transition advTm="12755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556" y="0"/>
            <a:ext cx="7995444" cy="52322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주소지정</a:t>
            </a:r>
          </a:p>
        </p:txBody>
      </p:sp>
      <p:sp>
        <p:nvSpPr>
          <p:cNvPr id="39939" name="내용 개체 틀 28"/>
          <p:cNvSpPr>
            <a:spLocks noGrp="1"/>
          </p:cNvSpPr>
          <p:nvPr>
            <p:ph idx="1"/>
          </p:nvPr>
        </p:nvSpPr>
        <p:spPr>
          <a:xfrm>
            <a:off x="215900" y="891381"/>
            <a:ext cx="8670925" cy="5472113"/>
          </a:xfrm>
        </p:spPr>
        <p:txBody>
          <a:bodyPr/>
          <a:lstStyle/>
          <a:p>
            <a:r>
              <a:rPr lang="ko-KR" altLang="en-US" dirty="0"/>
              <a:t>프로토콜 계층화와 관련하여 발신지와 목적지간 통신을 위해 </a:t>
            </a:r>
            <a:r>
              <a:rPr lang="en-US" altLang="ko-KR" dirty="0"/>
              <a:t>4</a:t>
            </a:r>
            <a:r>
              <a:rPr lang="ko-KR" altLang="en-US" dirty="0"/>
              <a:t>쌍의 주소 사용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078831"/>
            <a:ext cx="6235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2536031"/>
            <a:ext cx="52371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44069"/>
            <a:ext cx="75914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60031"/>
            <a:ext cx="64627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817269"/>
            <a:ext cx="64087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5584031"/>
            <a:ext cx="3822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3840" y="2749680"/>
              <a:ext cx="8350560" cy="23688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000" y="2686320"/>
                <a:ext cx="838224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6306"/>
      </p:ext>
    </p:extLst>
  </p:cSld>
  <p:clrMapOvr>
    <a:masterClrMapping/>
  </p:clrMapOvr>
  <p:transition advTm="2811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0"/>
            <a:ext cx="7785100" cy="5232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TCP/IP </a:t>
            </a:r>
            <a:r>
              <a:rPr lang="ko-KR" altLang="en-US" dirty="0"/>
              <a:t>프로토콜 계층적 구조</a:t>
            </a:r>
            <a:endParaRPr lang="en-US" altLang="ko-K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69875" y="914400"/>
            <a:ext cx="8670925" cy="5568950"/>
          </a:xfrm>
        </p:spPr>
        <p:txBody>
          <a:bodyPr/>
          <a:lstStyle/>
          <a:p>
            <a:pPr eaLnBrk="1" hangingPunct="1"/>
            <a:r>
              <a:rPr lang="ko-KR" altLang="en-US"/>
              <a:t>링크층 스위치를 가진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LAN</a:t>
            </a:r>
            <a:r>
              <a:rPr lang="ko-KR" altLang="en-US"/>
              <a:t>으로 이루어진 인터넷</a:t>
            </a:r>
            <a:endParaRPr lang="en-US" altLang="ko-KR"/>
          </a:p>
          <a:p>
            <a:pPr eaLnBrk="1" hangingPunct="1"/>
            <a:r>
              <a:rPr lang="ko-KR" altLang="en-US"/>
              <a:t>링크들은 하나의 라우터에 연결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81200"/>
            <a:ext cx="869315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2286000"/>
            <a:ext cx="648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0"/>
            <a:ext cx="69913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30688"/>
            <a:ext cx="69580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95280" y="4876920"/>
              <a:ext cx="1842120" cy="13654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5920" y="4867560"/>
                <a:ext cx="1860840" cy="1384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40201393"/>
      </p:ext>
    </p:extLst>
  </p:cSld>
  <p:clrMapOvr>
    <a:masterClrMapping/>
  </p:clrMapOvr>
  <p:transition advTm="2921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</a:t>
            </a:r>
            <a:r>
              <a:rPr lang="en-US" altLang="ko-KR" dirty="0"/>
              <a:t>vs. Router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39972"/>
              </p:ext>
            </p:extLst>
          </p:nvPr>
        </p:nvGraphicFramePr>
        <p:xfrm>
          <a:off x="1230924" y="1669562"/>
          <a:ext cx="6743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76">
                  <a:extLst>
                    <a:ext uri="{9D8B030D-6E8A-4147-A177-3AD203B41FA5}">
                      <a16:colId xmlns:a16="http://schemas.microsoft.com/office/drawing/2014/main" val="3205124098"/>
                    </a:ext>
                  </a:extLst>
                </a:gridCol>
                <a:gridCol w="2140688">
                  <a:extLst>
                    <a:ext uri="{9D8B030D-6E8A-4147-A177-3AD203B41FA5}">
                      <a16:colId xmlns:a16="http://schemas.microsoft.com/office/drawing/2014/main" val="2516609245"/>
                    </a:ext>
                  </a:extLst>
                </a:gridCol>
                <a:gridCol w="3090734">
                  <a:extLst>
                    <a:ext uri="{9D8B030D-6E8A-4147-A177-3AD203B41FA5}">
                      <a16:colId xmlns:a16="http://schemas.microsoft.com/office/drawing/2014/main" val="486882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Switch*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8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링크계층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링크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네트워크 계층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5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물리주소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논리주소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중대형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3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연결형태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사용자연결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외부망연결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484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3531" y="4057686"/>
            <a:ext cx="7491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switch</a:t>
            </a:r>
            <a:r>
              <a:rPr lang="ko-KR" altLang="en-US" sz="1400" dirty="0"/>
              <a:t>는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링크계층에</a:t>
            </a:r>
            <a:r>
              <a:rPr lang="ko-KR" altLang="en-US" sz="1400" dirty="0"/>
              <a:t> 한정된 </a:t>
            </a:r>
            <a:r>
              <a:rPr lang="ko-KR" altLang="en-US" sz="1400" dirty="0" err="1"/>
              <a:t>좁은의미의</a:t>
            </a:r>
            <a:r>
              <a:rPr lang="ko-KR" altLang="en-US" sz="1400" dirty="0"/>
              <a:t> </a:t>
            </a:r>
            <a:r>
              <a:rPr lang="en-US" altLang="ko-KR" sz="1400" dirty="0"/>
              <a:t>switch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넓은의미의</a:t>
            </a:r>
            <a:r>
              <a:rPr lang="ko-KR" altLang="en-US" sz="1400" dirty="0"/>
              <a:t> </a:t>
            </a:r>
            <a:r>
              <a:rPr lang="en-US" altLang="ko-KR" sz="1400" dirty="0"/>
              <a:t>switch</a:t>
            </a:r>
            <a:r>
              <a:rPr lang="ko-KR" altLang="en-US" sz="1400" dirty="0"/>
              <a:t>는 </a:t>
            </a:r>
            <a:r>
              <a:rPr lang="en-US" altLang="ko-KR" sz="1400"/>
              <a:t>router</a:t>
            </a:r>
            <a:r>
              <a:rPr lang="ko-KR" altLang="en-US" sz="140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포함할 수 있음</a:t>
            </a:r>
            <a:r>
              <a:rPr lang="en-US" altLang="ko-KR" sz="1400" dirty="0"/>
              <a:t>.  </a:t>
            </a:r>
            <a:r>
              <a:rPr lang="ko-KR" altLang="en-US" sz="1400" dirty="0"/>
              <a:t>본강좌에서는 좁은 의미의 </a:t>
            </a:r>
            <a:r>
              <a:rPr lang="en-US" altLang="ko-KR" sz="1400" dirty="0"/>
              <a:t>switch</a:t>
            </a:r>
            <a:r>
              <a:rPr lang="ko-KR" altLang="en-US" sz="1400" dirty="0"/>
              <a:t>를 사용함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59080" y="4197240"/>
              <a:ext cx="1454760" cy="324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3240" y="4133880"/>
                <a:ext cx="148644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724271"/>
      </p:ext>
    </p:extLst>
  </p:cSld>
  <p:clrMapOvr>
    <a:masterClrMapping/>
  </p:clrMapOvr>
  <p:transition advTm="1961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400" i="1" dirty="0">
                <a:solidFill>
                  <a:srgbClr val="3333CC"/>
                </a:solidFill>
                <a:latin typeface="Times New Roman" pitchFamily="18" charset="0"/>
                <a:ea typeface="HY헤드라인M" pitchFamily="18" charset="-127"/>
              </a:rPr>
              <a:t> </a:t>
            </a:r>
            <a:r>
              <a:rPr lang="en-US" altLang="ko-KR" i="1" dirty="0">
                <a:solidFill>
                  <a:srgbClr val="FF0000"/>
                </a:solidFill>
                <a:effectLst/>
                <a:latin typeface="Times New Roman" pitchFamily="18" charset="0"/>
                <a:ea typeface="HY헤드라인M" pitchFamily="18" charset="-127"/>
              </a:rPr>
              <a:t>Figure 2.19  </a:t>
            </a:r>
            <a:r>
              <a:rPr lang="en-US" altLang="ko-KR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HY헤드라인M" pitchFamily="18" charset="-127"/>
              </a:rPr>
              <a:t>Physical addresses</a:t>
            </a:r>
            <a:endParaRPr lang="ko-KR" altLang="en-US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HY헤드라인M" pitchFamily="18" charset="-127"/>
            </a:endParaRPr>
          </a:p>
        </p:txBody>
      </p:sp>
      <p:pic>
        <p:nvPicPr>
          <p:cNvPr id="4915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209800"/>
            <a:ext cx="8382000" cy="2446338"/>
          </a:xfrm>
          <a:noFill/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39880" y="927000"/>
              <a:ext cx="3715200" cy="38296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0520" y="917640"/>
                <a:ext cx="3733920" cy="384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66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IP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주소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(IP Address)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222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371600"/>
            <a:ext cx="7620000" cy="4800600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5379840" y="4425840"/>
              <a:ext cx="9000" cy="3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0480" y="4416480"/>
                <a:ext cx="277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51000" y="1758960"/>
              <a:ext cx="6858360" cy="44136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5160" y="1695600"/>
                <a:ext cx="6890040" cy="454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257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포트 주소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(Port address)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pic>
        <p:nvPicPr>
          <p:cNvPr id="5427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371600"/>
            <a:ext cx="7620000" cy="4800600"/>
          </a:xfr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8240" y="3727440"/>
              <a:ext cx="1270440" cy="12067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400" y="3664080"/>
                <a:ext cx="1302120" cy="133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85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|61.6|9|60.1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Words>126</Words>
  <Application>Microsoft Office PowerPoint</Application>
  <PresentationFormat>화면 슬라이드 쇼(4:3)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HY헤드라인M</vt:lpstr>
      <vt:lpstr>굴림</vt:lpstr>
      <vt:lpstr>Tahoma</vt:lpstr>
      <vt:lpstr>Times New Roman</vt:lpstr>
      <vt:lpstr>Wingdings</vt:lpstr>
      <vt:lpstr>기본 디자인</vt:lpstr>
      <vt:lpstr>PowerPoint 프레젠테이션</vt:lpstr>
      <vt:lpstr>2.3 TCP/IP 프로토콜 그룹</vt:lpstr>
      <vt:lpstr>주소지정</vt:lpstr>
      <vt:lpstr>TCP/IP 프로토콜 계층적 구조</vt:lpstr>
      <vt:lpstr>Switch vs. Router</vt:lpstr>
      <vt:lpstr> Figure 2.19  Physical addresses</vt:lpstr>
      <vt:lpstr>IP 주소 (IP Address)</vt:lpstr>
      <vt:lpstr> 포트 주소(Port address) 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306</cp:revision>
  <cp:lastPrinted>2020-03-23T07:06:56Z</cp:lastPrinted>
  <dcterms:created xsi:type="dcterms:W3CDTF">2002-03-23T01:01:44Z</dcterms:created>
  <dcterms:modified xsi:type="dcterms:W3CDTF">2021-03-22T07:35:41Z</dcterms:modified>
</cp:coreProperties>
</file>