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Action1.xml" ContentType="application/vnd.ms-office.inkAction+xml"/>
  <Override PartName="/ppt/ink/inkAction2.xml" ContentType="application/vnd.ms-office.inkAction+xml"/>
  <Override PartName="/ppt/ink/inkAction3.xml" ContentType="application/vnd.ms-office.inkAction+xml"/>
  <Override PartName="/ppt/ink/inkAction4.xml" ContentType="application/vnd.ms-office.inkAction+xml"/>
  <Override PartName="/ppt/ink/inkAction5.xml" ContentType="application/vnd.ms-office.inkAction+xml"/>
  <Override PartName="/ppt/ink/inkAction6.xml" ContentType="application/vnd.ms-office.inkAction+xml"/>
  <Override PartName="/ppt/ink/inkAction7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2"/>
  </p:notesMasterIdLst>
  <p:handoutMasterIdLst>
    <p:handoutMasterId r:id="rId13"/>
  </p:handoutMasterIdLst>
  <p:sldIdLst>
    <p:sldId id="304" r:id="rId2"/>
    <p:sldId id="376" r:id="rId3"/>
    <p:sldId id="377" r:id="rId4"/>
    <p:sldId id="378" r:id="rId5"/>
    <p:sldId id="382" r:id="rId6"/>
    <p:sldId id="383" r:id="rId7"/>
    <p:sldId id="384" r:id="rId8"/>
    <p:sldId id="385" r:id="rId9"/>
    <p:sldId id="386" r:id="rId10"/>
    <p:sldId id="387" r:id="rId11"/>
  </p:sldIdLst>
  <p:sldSz cx="9144000" cy="6858000" type="screen4x3"/>
  <p:notesSz cx="6797675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66CC"/>
    <a:srgbClr val="FF3300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92" autoAdjust="0"/>
  </p:normalViewPr>
  <p:slideViewPr>
    <p:cSldViewPr snapToGrid="0">
      <p:cViewPr varScale="1">
        <p:scale>
          <a:sx n="113" d="100"/>
          <a:sy n="113" d="100"/>
        </p:scale>
        <p:origin x="155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1914" y="-78"/>
      </p:cViewPr>
      <p:guideLst>
        <p:guide orient="horz" pos="3127"/>
        <p:guide pos="214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algn="r"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814"/>
            <a:ext cx="2946400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814"/>
            <a:ext cx="2946400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algn="r" defTabSz="928329">
              <a:defRPr sz="1300" b="0"/>
            </a:lvl1pPr>
          </a:lstStyle>
          <a:p>
            <a:pPr>
              <a:defRPr/>
            </a:pPr>
            <a:fld id="{53D5E811-6C48-4B87-BBD7-BDA8CE225B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23082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4-03T05:38:49.28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act:action type="add" startTime="280694">
    <iact:property name="dataType"/>
    <iact:actionData xml:id="d0">
      <inkml:trace xmlns:inkml="http://www.w3.org/2003/InkML" xml:id="stk0" contextRef="#ctx0" brushRef="#br0">7056 13511 0,'35'0'52,"-18"0"-17,1 0-9,17 0-12,-17 0-6,0 0 9,-1 0-10,19 0 4,-19 0 1,1 0-2,17 0-9,18 0 6,-18 0 0,18 0 3,18 0 1,70 18 4,53 0-2,-88-18 0,105 0 2,-17 17-1,1-17 2,-37 0 1,-34 0-3,-54 0-7,-17 0 0,-18 0 4,18 0-1,-17 0 1,17 0-9,-18 0 4,-17 18 1,17-18 2,18 0-2,-36 18 2,1-1-2,17-17 2,1 18-2,-1 0 2,-18-18 0,36 0-2,-35 0 2,17 17 0,-17-17-3,35 18 2,-36-18 0,1 0 1,17 0-2,1 0 4,-1 0-4,-17 17 1,-1-17-2,36 0 2,-35 0 1,17 0 0,0 36 1,1-36-1,34 0 3,-35 0-1,1 0 0,-1 0 0,-17 0 0,35 0 0,-36 0 0,1 0 1,-1 0-2,1 0 6,0 0-9,-18 17 11,17-17-12,1 0 11,0 0 7,-1 0-16,1 0 8,0 0 6,-1 0 26,1 0-16,0 0 185</inkml:trace>
    </iact:actionData>
  </iact:action>
  <iact:action type="add" startTime="294015">
    <iact:property name="dataType"/>
    <iact:actionData xml:id="d1">
      <inkml:trace xmlns:inkml="http://www.w3.org/2003/InkML" xml:id="stk1" contextRef="#ctx0" brushRef="#br0">10619 15434 0,'17'0'126,"1"0"-108,52 0-1,1 0-3,-36 0-5,18 0 1,0 0-1,0 0-2,18 0-1,-18 0 0,17 0 3,-17 0 0,0 0-3,0 0 4,17 0-4,-17 0 2,18 0 0,-18 0-1,0 0 2,0 0-1,17 0 0,1 0 0,-36 0 0,36 0 0,-19 0 0,19 0 0,0 0 0,17 0-1,-18 0 1,1 0 0,-1 0 0,1 0 0,0 0 1,-1 0-1,-17 0 0,18 0 0,-19 0 2,1 18-3,0-1 2,0-17-1,-17 0 0,34 0-2,-17 18 3,18-18-2,-19 18 3,19-18-3,-36 0 0,36 0 1,-18 0 1,17 0-2,-17 17 1,0-17 0,0 0 0,0 0-1,0 0 2,0 0-2,-18 0 2,0 0-2,18 0 2,-17 0-1,-1 0 0,0 0 0,18 0 0,-18 0 0,18 0 2,0 0-4,-18 0 2,1 0 1,-1 18-2,0-18 2,1 0 0,-1 0-1,18 0 0,-18 0 1,0 0-1,-17 0 0,17 0-1,0 18 1,1-18 1,-19 0-1,1 0 0,0 0-1,-1 0 1,1 0 0,0 0 0,-1 0 0,1 0 0,0 0-1,-1 0 0,1 0 2,17 0-2,0 17 1,-17-17-1,17 0 2,1 0-1,-19 0 0,18 0 0,1 18 2,-19-18-4,19 17 3,-19-17-1,1 0 2,0 0-2,17 18-1,-35 0 1,17-18 0,19 0 0,-19 0 0,1 0 1,0 0-2,-1 0 1,1 0-1,17 17 8,1-17 1,-19 0-8,1 0-1,17 0 2,-17 0 0,-1 0-1,19 0-1,-19 0 9,1 0-8,0 0-1,-1 0 10,1 0-1,-1 0-8,1 0 0,0 0 8,-1 0-7,1 0-2,0 0 1,-1 0 0,1 0 0,17 0 0,-17 0 7,17 0-7,-17 18 9,17-18-9,-17 0 8,-1 0-1,1 0-6,0 0 15,-1 0-1,1 0 2,0 0-16,-1 0 7,-17-18-7,18 18-2,-1 0 8,1 0-6,0 0 14,-1 0 2,1 0 6,0 0-13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4-03T05:45:53.88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act:action type="add" startTime="30778">
    <iact:property name="dataType"/>
    <iact:actionData xml:id="d0">
      <inkml:trace xmlns:inkml="http://www.w3.org/2003/InkML" xml:id="stk0" contextRef="#ctx0" brushRef="#br0">20091 6526 0,'35'0'134,"282"0"-101,530 0 9,0 0 9,-741 0-2,-89 0-15,1 0 0,17 0-13,-17 0 2,-1 0-22,1 0 8,0 0 6,-1 0 6,1 0 1,0 0 1,-1 0-2,1 0 3,0 18-8,17 0 2,0-18 0,0 17 0,-17 1 1,0-18-1,17 0 2,-35 35-2,18-35 0,-1 18 5,1-18 3,-18 18-17,18-18 11,-1 17 28,-17 1-34,0-1 43,0 1-24,0 0-9,0-1-9,0 1 18,0 0-7,0-1-3,0 1 0,0 0-3</inkml:trace>
    </iact:actionData>
  </iact:action>
  <iact:action type="add" startTime="34146">
    <iact:property name="dataType"/>
    <iact:actionData xml:id="d1">
      <inkml:trace xmlns:inkml="http://www.w3.org/2003/InkML" xml:id="stk1" contextRef="#ctx0" brushRef="#br0">2875 7461 0,'18'0'133,"387"0"-77,-316 0 11,793 0-64,-812 0-1,424 0 78,-441 0-31,159 0-48,-195 0 16,36 0 15,0 0 6,-35 0-7,17 0-4,-17 0-1,-1 0 281,1 0-236,17 0-12</inkml:trace>
    </iact:actionData>
  </iact:action>
  <iact:action type="add" startTime="107474">
    <iact:property name="dataType"/>
    <iact:actionData xml:id="d2">
      <inkml:trace xmlns:inkml="http://www.w3.org/2003/InkML" xml:id="stk2" contextRef="#ctx0" brushRef="#br0">9843 14517 0,'17'0'201,"1"0"-180,-1 0-12,19 0-2,-1 0 1,18 0-1,0 0 3,53 0-2,-36 0 0,18 0-2,18 0 4,-18 0-3,18 0 2,0 0-3,0 0 3,35 0-2,-53 0 1,18 35 1,18-17-1,-1-18-1,36 17 1,-18-17-1,-18 18 1,1-18 0,-18 0 0,-1 18 1,1-18-2,-17 17 1,16-17 1,-16 0-2,-37 0 1,19 0 1,0 18-2,-19 0 1,1-18 0,0 0 1,-17 17-2,-1-17 1,-17 0 0,-1 0 1,36 0-1,-35 0 0,17 0 0,0 0 0,1 0-1,-1 0 2,18 0-2,0 0 2,0 18-1,-1-18 1,1 0-2,18 0 1,-18 0 0,17 0 1,-34 0-2,17 0 2,17 0-2,-35 0 2,18 17-2,-17-17 1,-1 18 0,0-18 0,18 0 1,-18 0-2,1 0 1,-19 0 0,19 0 1,-1 0-2,-17 0 1,17 0 0,0 18 0,0-18-1,18 0 2,-17 17-2,16-17 2,1 0-2,0 0 1,-17 0 0,-1 0 0,0 18 0,-17-18 0,35 0 1,-18 0-2,18 18 1,0-18 0,-18 0 0,0 0 0,18 17 0,0-17 1,35 18-1,-35-18 0,0 0-1,35 0 1,-52 0 0,34 0 0,-17 0 0,0 0 0,-18 0 0,1 0 1,17 0-1,-18 0 0,-18 0 0,36 18 0,-35-18 9,17 0-10,1 0 0,-19 0 2,1 0-2,-1 0 1,1 0 0,0 0 0,17 0 0,-17 0 0,-1 0 0,1 0 0,0 0 0,-1 0 0,1 0 8,17 0-8,0-18 8,1 18-8,-19-18 0,1 18 0,17 0 0,-17 0 0,0 0 0,-1-17 0,1 17 0,-1 0 0,19 0 0,-19 0 8,1-18-7,0 18-2,-1 0 2,-17-18-2,18 18 2,0 0-2,-1 0 12,-17-17-5,18 17 2</inkml:trace>
    </iact:actionData>
  </iact:action>
  <iact:action type="add" startTime="119601">
    <iact:property name="dataType"/>
    <iact:actionData xml:id="d3">
      <inkml:trace xmlns:inkml="http://www.w3.org/2003/InkML" xml:id="stk3" contextRef="#ctx0" brushRef="#br0">5821 15699 0,'17'0'254,"19"0"-244,34 0-2,1 0-1,52 0 1,1 0 0,-1 35 0,18-17 0,1-18-1,-19 17 1,0 1 1,1-18-1,-18 17-1,17-17 1,-17 18 1,-35 0-2,52-18 2,-35 0-1,36 17 0,-18-17 0,-18 18 1,18-18-1,-1 0 0,1 0-1,-35 18 1,35-18 1,-36 0-2,1 0 1,-18 0 0,0 0 0,0 0 0,-1 0-1,1 0 2,-17 0-2,-1 0 2,18 0-2,-18 0 2,0 0-2,18 0 1,-17 0 0,17 0-1,-1 0 1,-16 0 0,17 0 1,0 0-1,35 0 0,-18 0 0,18 0 0,-17 0 0,35 17 0,-36-17-1,36 18 2,-35-18-2,-1 0 2,1 0-1,-18 18 0,17-18 0,-17 0 0,0 0 0,0 0 0,0 0 0,-18 0 1,18 0-3,0 0 2,0 0 1,0 0-2,18 0 2,-36 17-1,18-17 1,-18 0-1,18 0-1,-35 0 2,35 0-2,-18 0 2,0 0-2,18 0 2,-35 0-1,-1 0-1,1 0 2,17 0-2,-17 0 10,-1 0 16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4-03T05:49:56.69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act:action type="add" startTime="77668">
    <iact:property name="dataType"/>
    <iact:actionData xml:id="d0">
      <inkml:trace xmlns:inkml="http://www.w3.org/2003/InkML" xml:id="stk0" contextRef="#ctx0" brushRef="#br0">1782 12718 0,'0'17'161,"-18"1"-144,18 17-4,0 0 4,-18-35-7,1 36-2,17-19 5,0 19-6,-18-36 3,18 17-4,0 19 11,0-19-1,0 1-8,0 0 1,0-1-2,0 1 9,0-1 0,0 1-9,0 0 1,0-1 8,0 1 17,18-18-25,-18 18-1,17-18 26,-17 17-16,18-17-8,-18 18-2,35-18 0,-35 18 1,18-18 0,-18 17 1,17-17 16,1 0-19,0 0 35,-1 0 5,1 0 3,-18-17-16,0-1-25,0 0-2,0 1 11,0-1-1,0 0-9,18 1 1,-18-19 7,0 19 1,0-1-7,0 1-1,0-1 0,0-17 0,0 17 0,0 0 0,0 1 0,0-1 0,0 0 1,0 1 7,0-1 96,0 0-97,0 1-6,-18 17 0,18-18-3,-18 1 11,1 17 208,-1 0-193,0 0 48</inkml:trace>
    </iact:actionData>
  </iact:action>
  <iact:action type="add" startTime="79940">
    <iact:property name="dataType"/>
    <iact:actionData xml:id="d1">
      <inkml:trace xmlns:inkml="http://www.w3.org/2003/InkML" xml:id="stk1" contextRef="#ctx0" brushRef="#br0">1834 12771 0,'18'0'158,"0"0"-148,17 0-3,-17 0 2,17 0-2,0 0 1,0 0 0,18 0 0,0 0 0,-17 0 0,16 0 0,-16 0 0,-1 0 0,18 0 1,-18 0-2,18 0 1,0 0 0,-18 17 1,18-17-1,0 0-1,0 0 1,-18 0 0,18 0 1,0 0 0,0 0-3,-18 0 2,1 0 1,-19 0-2,19 0 2,-19 0-3,19 0 3,-19 0-1,1 0 0,17 0 1,0 0-2,-17 0 0,0 0 3,17 18-3,0-18 2,0 0-2,1 0 1,34 0 0,-52 0 0,35 0 0,0 0 1,0 0-2,0 0 2,0 0-2,-1 0 1,-16 0 0,17 0-1,0 0 1,-18 0 0,0 0 0,18 0 0,-35 0 0,17 0 0,0 0 1,-17 0-2,0 0 2,-1 0-2,1 0 2,-1 0-2,1 0 2,0 0-2,-1 0 1,1 0 1,17 0-1,1 0 1,-1 0-2,18 0 1,-18 0 1,18 0-2,17 0 1,1 0-1,35 0 1,-18 0 0,36 0 1,-1 0-1,-35 0-1,18 0 1,-53 0 0,0 17 0,-35-17 0,17 0 0,-18 0 0,19 0 0,-19 0 8,1 0 8,0 0-15,-1-17 15,1 17-16,0 0 0,-1 0 10,1 0-4,-1 0 18,1 0-8,0 0 9,-1-18 359,-17 36-41,18-1-335,-18 1-8,18-18 0,-1 18 0,-17-1 26,18 19 61,0-36-78,-18 17-9,0 1 6,0 0 2,0-1 0,0 1 8,0 17 0,0-17-7,0-1 8,0 1-18,-18-18 9,18 18 0,0-1 7,-18-17 2,18 18-2,-17-18-15,17 18 8,-18-18-9,0 17 2,1-17 17,17 18-19,-18-18 9,0 18 7,1-18-16,17 17 10</inkml:trace>
    </iact:actionData>
  </iact:action>
  <iact:action type="add" startTime="83603">
    <iact:property name="dataType"/>
    <iact:actionData xml:id="d2">
      <inkml:trace xmlns:inkml="http://www.w3.org/2003/InkML" xml:id="stk2" contextRef="#ctx0" brushRef="#br0">1993 13212 0,'18'0'130,"17"0"-124,0 0 1,36 0 2,-1 0-1,36 0-1,-17 0 1,34 17 1,-35-17-1,18 0 0,-18 0 0,18 0 0,-53 0-1,18 0 2,-19 0-1,1 0 0,18 0 0,-18 0 0,-18 0-1,0 0 2,1 0-1,17 0 0,0 0 0,17 18 0,-17-1 1,0-17-2,17 0 1,1 18 3,52-18 8,-52 0-14,-18 0 1,0 0 1,17 0 3,-17 0-4,-17 0 2,-1 0-1,-17 0 2,17-18-2,-18 18 1,1 0 0,0 0 0,-1 0 9,19 0-9,-1 0 7,-17 0-7,17 0 16,18 0-15,0 0-2,0 0 1,-18 0 1,18 0-2,0 0 1,-18 0 0,0 0 0,18 0 1,-18 0-2,1 0 1,-19 0 0,19-17 0,-19-1 10,19 18-3,-19 0 2,1 0-11,-18-17 3,17 17-2,1 0 11,0 0-12,-1 0 10,1-18 0,17 18-1,-17-18 1,0 18-6,-1 0-3,1 0 1,0 0 8,17 0 0,-18 0-8,1 0 1,0 0-2,-1 0 2,1 0-2,17 0 1,-17 0 24,0 0 23,-1 0-22,1 0-1,-1 0-7</inkml:trace>
    </iact:actionData>
  </iact:action>
  <iact:action type="add" startTime="85828">
    <iact:property name="dataType"/>
    <iact:actionData xml:id="d3">
      <inkml:trace xmlns:inkml="http://www.w3.org/2003/InkML" xml:id="stk3" contextRef="#ctx0" brushRef="#br0">706 12929 0,'0'-17'21,"17"17"79,18 0-81,-17 0-12,17 0-1,1 0-1,-1 0 4,18 0-2,0 0 1,17 0 0,19 0 0,-19 0 0,1 0 1,17 0-2,-35 0 1,0 0 0,0 0 0,-18 0 0,-18 0 0,1 0 0,0 0 0,17 0 24,-17 0 9</inkml:trace>
    </iact:actionData>
  </iact:action>
  <iact:action type="add" startTime="86997">
    <iact:property name="dataType"/>
    <iact:actionData xml:id="d4">
      <inkml:trace xmlns:inkml="http://www.w3.org/2003/InkML" xml:id="stk4" contextRef="#ctx0" brushRef="#br0">1358 12753 0,'18'0'60,"-18"18"-50,35-1-3,-17-17 1,-1 18 0,19-1 0,-19-17 0,19 18 0,-19 0 1,1-1-2,17 1 1,0 0 0,-17-1 0,17 1 2,-17-18 14,-18 18-9,18-18 24,-1 17-6,-34-17 312,-19 18-330,1-18-7,0 0 0,17 18 0,0-18-1,1 0 0,-18 0 2,17 0-2,0 0 1,1 0 10,17 17 5,-36-17 9,19 0 16,-1 0-8,18 18-31,-18-18 7,1 0-1,-1 17 2,1-17 7,-1 0 41</inkml:trace>
    </iact:actionData>
  </iact:action>
  <iact:action type="add" startTime="92483">
    <iact:property name="dataType"/>
    <iact:actionData xml:id="d5">
      <inkml:trace xmlns:inkml="http://www.w3.org/2003/InkML" xml:id="stk5" contextRef="#ctx0" brushRef="#br0">512 11924 0,'0'18'113,"0"17"-106,0 0 0,0-17 1,0 35-1,0-18 2,0 0-2,0 18 2,0-18-1,0-17 0,0 0 0,0 17 1,0-17 8,0-1-10,0 1 2,17-18 5,-17 18-6,0-1 8,0 1 7,0-1-7,0 1 9</inkml:trace>
    </iact:actionData>
  </iact:action>
  <iact:action type="add" startTime="93447">
    <iact:property name="dataType"/>
    <iact:actionData xml:id="d6">
      <inkml:trace xmlns:inkml="http://www.w3.org/2003/InkML" xml:id="stk6" contextRef="#ctx0" brushRef="#br0">600 11959 0,'35'0'4,"-35"-17"4,18 17-1,-1 0 9,1 0 0,0 0 24,-18 17-32,17-17 0,-17 18 0,0-1 0,35 1 0,-35 0 0,18 17 0,0-35 1,-18 18-2,0-1 2,0 1 7,-18 0 66,0-18-75,-17 0 15,35 17-13,-35 1 14,17-18 43,-17 0-35,17 0-6,18 17-19,-17-17 2,-1 0 8,0 0 4</inkml:trace>
    </iact:actionData>
  </iact:action>
  <iact:action type="add" startTime="94565">
    <iact:property name="dataType"/>
    <iact:actionData xml:id="d7">
      <inkml:trace xmlns:inkml="http://www.w3.org/2003/InkML" xml:id="stk7" contextRef="#ctx0" brushRef="#br0">776 12347 0,'0'18'61,"0"0"-36,0-1-18,0 1 11,18-18-10,-18 17 8,0 1-1,0 0 1</inkml:trace>
    </iact:actionData>
  </iact:action>
  <iact:action type="add" startTime="96795">
    <iact:property name="dataType"/>
    <iact:actionData xml:id="d8">
      <inkml:trace xmlns:inkml="http://www.w3.org/2003/InkML" xml:id="stk8" contextRef="#ctx0" brushRef="#br0">935 12136 0,'17'0'23,"19"-18"-17,-19 18 2,19-35 1,-1 35-2,0 0 1,1-18 0,-19 18 0,1-18 0,-1 18 9,1 0-9</inkml:trace>
    </iact:actionData>
  </iact:action>
  <iact:action type="add" startTime="97740">
    <iact:property name="dataType"/>
    <iact:actionData xml:id="d9">
      <inkml:trace xmlns:inkml="http://www.w3.org/2003/InkML" xml:id="stk9" contextRef="#ctx0" brushRef="#br0">1005 12259 0,'0'-18'47,"18"18"-39,0 0 1,-18-17 14,17 17-15,1 0 9,0 0-9,17 0 0,-35-18 1,18 18-2,17 0 2,-18 0 6,-17-18 2</inkml:trace>
    </iact:actionData>
  </iact:action>
  <iact:action type="add" startTime="99228">
    <iact:property name="dataType"/>
    <iact:actionData xml:id="d10">
      <inkml:trace xmlns:inkml="http://www.w3.org/2003/InkML" xml:id="stk10" contextRef="#ctx0" brushRef="#br0">1499 11994 0,'0'-17'54,"36"-1"-36,-19 1-11,1 17 1,17 0 2,0 0-5,-17 0 12,0 0 7,-1 17-16,-17 1-1,18-18 2,-18 35 0,0-17 6,18-18-7,-18 17-1,0 19 10,0-19-2,-18 19-7,18-1 1,-35-18-2,35 36 1,-18-53 0,0 18 1,-17 17-1,17-17-1,18 0 1,-17-18 0,-18 17 0,17 1 0,0 0 1,-35-18-2,36 17 1,-1-17 1,0 0 0,18 18 6,0-36 32,36-17-22,-19 35-1,-17-18-16,18 18 7,0 0-6,-1 0 8,1 0-10,0 0 1,-1 0 0,18 0 1,-17 0 0,0 0-4,-1 0 4,1 0-2,17 0 2,-17 0 0,0 0 5</inkml:trace>
    </iact:actionData>
  </iact:action>
  <iact:action type="add" startTime="100692">
    <iact:property name="dataType"/>
    <iact:actionData xml:id="d11">
      <inkml:trace xmlns:inkml="http://www.w3.org/2003/InkML" xml:id="stk11" contextRef="#ctx0" brushRef="#br0">1834 12171 0,'0'17'85,"0"1"-65,0 0-13,18-18-1,-18 17 4,0 1 4,18 0 2,-18-36 208,0 0-206,17 1-12,-17-1 11,18 18 7,-18-18 1,18 18 15,-1 0-17,1 0 17,0 0 39,-1 18-70,1 17 7,-18-17 7,17-18 2,-17 18-18,0-1 10,0 1-9,0-36 175,0 1-174,18-1-2,-18 0 0,18-17 2,-1 17 7,1 18 0,0 0-8,-18-17 16,17 17 24,1 0 8,-18 35-46,18-35-4,-18 18 10,0-1 1,17 1-10,-17 0 9,18 17-6,-18-17 4</inkml:trace>
    </iact:actionData>
  </iact:action>
  <iact:action type="add" startTime="102540">
    <iact:property name="dataType"/>
    <iact:actionData xml:id="d12">
      <inkml:trace xmlns:inkml="http://www.w3.org/2003/InkML" xml:id="stk12" contextRef="#ctx0" brushRef="#br0">2293 12047 0,'0'18'63,"0"0"-55,0 17-1,0 0 1,0 0 0,0 1 1,0-19-2,0 1 1,0 17 0,18-35 0,-18 18 0,0 0 8,0-36 177,17 18-185,-17-35 0,0 17-1,36 0 2,-36 1-2,0-1 1,17 18 0,1 0 80,0 0-72,-18 18-8,0-1 0,0 1 0,35 0 1,-35 17-2,17-17 2,1-1-1,-18 19-1,18-19 2,-18 1-2,0-1 2,17-17-1,-17-17 130,0-18-133,18 17 4,0-17-1,-18-1-1,0 19 2,0-1-1,0-17 0,0-1 0,0 19 1,17 17 6,-17-35-8,18 35 74,-18-18-73,0-17 9,0 17 24</inkml:trace>
    </iact:actionData>
  </iact:action>
  <iact:action type="add" startTime="105539">
    <iact:property name="dataType"/>
    <iact:actionData xml:id="d13">
      <inkml:trace xmlns:inkml="http://www.w3.org/2003/InkML" xml:id="stk13" contextRef="#ctx0" brushRef="#br0">5891 12982 0,'18'0'158,"0"0"-139,-1 0-12,1 0 0,0 0 2,17-17 0,0 17-2,0 0 2,1 0-2,-1 0 1,18-18 0,-18 18 0,18 0 0,-18 0-1,1 0 1,-19-18 0,1 18 0,17 0 10,-17 0-4,-1 0-6,1 0 11,0 0-14,-1 0 4,19 0 280,-1 0-281,18 0-1,0 0 2,-18 0-2,-17 0 1,-1 0 1,-52 0 326</inkml:trace>
    </iact:actionData>
  </iact:action>
  <iact:action type="add" startTime="107276">
    <iact:property name="dataType"/>
    <iact:actionData xml:id="d14">
      <inkml:trace xmlns:inkml="http://www.w3.org/2003/InkML" xml:id="stk14" contextRef="#ctx0" brushRef="#br0">6456 12788 0,'17'0'21,"1"0"-9,-18 18-6,35-18 3,-17 0-1,17 17-1,1 19 1,17-36 0,-18 17 1,0 1-3,0 0 2,-17-18 8,0 0-7,-18 17-2,17-17 9,-34 0 241,-1 18-250,0 0 3,1-18-4,-19 0 3,-16 17-1,16 1-1,1 0 1,-18-1 0,35 1 0,1-18 1,-1 35-2,0-35 10,1 18-10,-1-18 50</inkml:trace>
    </iact:actionData>
  </iact:action>
  <iact:action type="add" startTime="108805">
    <iact:property name="dataType"/>
    <iact:actionData xml:id="d15">
      <inkml:trace xmlns:inkml="http://www.w3.org/2003/InkML" xml:id="stk15" contextRef="#ctx0" brushRef="#br0">5980 12065 0,'0'18'44,"0"35"-35,17-18-1,1 0 0,0 36 2,-1-18-4,1 0 2,-1-18 0,-17 18 0,18-18 1,0 0-2,-18 1 1,17-1 0,-17 0 9,18-35-9,-18-18 136,0 1-129,0-1-7,0 1 7,0-19-6</inkml:trace>
    </iact:actionData>
  </iact:action>
  <iact:action type="add" startTime="109708">
    <iact:property name="dataType"/>
    <iact:actionData xml:id="d16">
      <inkml:trace xmlns:inkml="http://www.w3.org/2003/InkML" xml:id="stk16" contextRef="#ctx0" brushRef="#br0">6015 12047 0,'0'0'0,"18"0"13,-1 0 13,1 0-10,-1 0-10,1 0 11,-18-17-7,18 17-3,-1 0 8,1 0 1,0 0 0,-1 0-9,-17 17 2,18-17-2,-18 18 69,18 0-57,-18-1-1,0 1 0,0 0-10,0-1-2,0 1 10,-18-1-7,18 1-2,0 0 9,-18-18-6,1 17-1,-1-17 3,0 18-4,1-18 0,-1 18 2,0-18 12,18 17-14,-17-17 1,17 18 14</inkml:trace>
    </iact:actionData>
  </iact:action>
  <iact:action type="add" startTime="110883">
    <iact:property name="dataType"/>
    <iact:actionData xml:id="d17">
      <inkml:trace xmlns:inkml="http://www.w3.org/2003/InkML" xml:id="stk17" contextRef="#ctx0" brushRef="#br0">6332 12506 0,'18'0'54,"0"0"-46,-18-18 0,17 18 0,19-17 8,-1 17 2,-18 0-3,1 0-8,0 0 66,-18 35-40,0-17-16,0-1 6,-18 1-16,-17-18 41,17 18-23,1-18-11,17 17-6,-18-17 9,0 0-2,36 0 146,17 0-152,-17 0-1,17 0 0,-17 0-1,17 0 1,0 0 0,-17 0 10,0 0-12,-1 0 35</inkml:trace>
    </iact:actionData>
  </iact:action>
  <iact:action type="add" startTime="113997">
    <iact:property name="dataType"/>
    <iact:actionData xml:id="d18">
      <inkml:trace xmlns:inkml="http://www.w3.org/2003/InkML" xml:id="stk18" contextRef="#ctx0" brushRef="#br0">6544 12188 0,'18'0'93,"-1"0"-84,1 0-1,0 0 0,-18-17 0,17 17 0,1 0 0,0 0 8</inkml:trace>
    </iact:actionData>
  </iact:action>
  <iact:action type="add" startTime="114812">
    <iact:property name="dataType"/>
    <iact:actionData xml:id="d19">
      <inkml:trace xmlns:inkml="http://www.w3.org/2003/InkML" xml:id="stk19" contextRef="#ctx0" brushRef="#br0">6509 12294 0,'17'0'20,"1"0"-10,-18-17-3,18 17 19,-1 0 13,1 0-15,0 0-15,-18-18-2,17 18 2,1 0-2,0 0 19</inkml:trace>
    </iact:actionData>
  </iact:action>
  <iact:action type="add" startTime="115676">
    <iact:property name="dataType"/>
    <iact:actionData xml:id="d20">
      <inkml:trace xmlns:inkml="http://www.w3.org/2003/InkML" xml:id="stk20" contextRef="#ctx0" brushRef="#br0">6932 12136 0,'0'0'1,"18"-18"14,-1 0-6,-17 1-4,36-1 5,-19 18-3,1-35 0,52 35 2,-52-18-2,17 0 3,-17 1-3,17 17 2,-17 0-3,0 0 10,-1 0 1,1 0-9,0 17 16,-1 1-9,-17 0-7,18-18 0,-18 17 1,0 1 6,0 0-5,0-1 5,0 1 10,0 0-16,0-1-3,-18 18 3,-17-17-2,17 17 1,-17-17 0,17 17-1,-17-17 1,17 0 0,1-1 1,-1 1-2,18 0 2</inkml:trace>
    </iact:actionData>
  </iact:action>
  <iact:action type="add" startTime="116779">
    <iact:property name="dataType"/>
    <iact:actionData xml:id="d21">
      <inkml:trace xmlns:inkml="http://www.w3.org/2003/InkML" xml:id="stk21" contextRef="#ctx0" brushRef="#br0">7056 12718 0</inkml:trace>
    </iact:actionData>
  </iact:action>
  <iact:action type="add" startTime="120268">
    <iact:property name="dataType"/>
    <iact:actionData xml:id="d22">
      <inkml:trace xmlns:inkml="http://www.w3.org/2003/InkML" xml:id="stk22" contextRef="#ctx0" brushRef="#br0">1711 13476 0,'0'18'102,"0"-1"-93,0 1-1,0 17 0,0 1 0,0 17-1,0-18 1,0-18 1,18 19-2,-18-19 2,0 1 6,0 0-5</inkml:trace>
    </iact:actionData>
  </iact:action>
  <iact:action type="add" startTime="121403">
    <iact:property name="dataType"/>
    <iact:actionData xml:id="d23">
      <inkml:trace xmlns:inkml="http://www.w3.org/2003/InkML" xml:id="stk23" contextRef="#ctx0" brushRef="#br0">1764 13635 0,'18'0'127,"17"0"-118,18 0-2,0 0 2,0 0-1,17 0 0,1 0-1,52 0 2,-52-18-1,17 18 0,35 0 0,-17 0 0,-35 0 0,-18 0-1,17 0 1,-17 0 0,-35 0 0,-1 0 2,1 0-3,17 0 1,-17 0 9,0 0-10,17 0 3,-17 0-3,34 0 2,-34 0-2,17 0 8,18-17-6,-17 17-1,-1 0-2,-18 0 2,19-18 0,17 18 1,0-18-2,-18 18 1,0 0 0,18 0 0,0 0 1,18 0-1,-19 0-1,37 0 2,-19 0-1,1-17 1,-18 17-3,17 0 2,-34 0 0,16 0 0,-34 0 1,0 0-2,-1 0 1,19 0 0,-19-18 0,1 18 1,35 0-1,-36 0 0,1 0 0,0 0 1,17 0-2,18 0 1,-35 0-1,34 0 2,-34 0-2,17 0 2,1 0-2,-19 0 2,19 0 6,-19 0 2,19 0-2,-19 0 5,1 0-14,-1 0 1,1 0 1,0 0 1,17 0-1,-17 0-2,35 0 4,-1 0-3,-16 18 1,-1-18 2,18 0-4,-18 0 3,-17 0-2,17 17 1,-17-17 25,17 0-25,-17 0-1,35 0 9,-36 0-6,19 0-3,-1 0 2,0 18-3,0-18 4,18 0-4,-17 0 4,-1 0-3,0 0 8,-17 0-7,-1 0-1,1 0 2,0 0 7,-1 0 0,1 0-8,0 0 23</inkml:trace>
    </iact:actionData>
  </iact:action>
  <iact:action type="add" startTime="123061">
    <iact:property name="dataType"/>
    <iact:actionData xml:id="d24">
      <inkml:trace xmlns:inkml="http://www.w3.org/2003/InkML" xml:id="stk24" contextRef="#ctx0" brushRef="#br0">5750 13441 0,'0'17'76,"0"19"-67,0-1 7,0-17-8,0-1 0,0 19 0,18-36-1,-18 17 2,0 19-1,18-19 8,-18 1 8</inkml:trace>
    </iact:actionData>
  </iact:action>
  <iact:action type="add" startTime="124372">
    <iact:property name="dataType"/>
    <iact:actionData xml:id="d25">
      <inkml:trace xmlns:inkml="http://www.w3.org/2003/InkML" xml:id="stk25" contextRef="#ctx0" brushRef="#br0">1905 13582 0,'-35'0'53,"17"0"-35,0 0-3,1 0 17,17 18-16,-18-18-7,1 0 6,17 17 240,0 1 58,52 0-305,1-1 0,0 1 0,35-1 0,-17-17 0,0 0 0,-19 0 0,-16 0 0,-1 0 0,0 0 0,-17 0 1,0 0 48</inkml:trace>
    </iact:actionData>
  </iact:action>
  <iact:action type="add" startTime="126628">
    <iact:property name="dataType"/>
    <iact:actionData xml:id="d26">
      <inkml:trace xmlns:inkml="http://www.w3.org/2003/InkML" xml:id="stk26" contextRef="#ctx0" brushRef="#br0">5627 13441 0,'17'0'81,"-17"17"-74,0 1 1,18-18-2,-18 18 2,0-1 0,35 1 0,-17 0 10,-18-1-10,18 1-1,-1 0 18,-34-18 349,-19 17-366,-17 19 1,1-19-2,-37 36 1,54-35 1,-18-1-2,36-17 3,-19 36-3,19-36 1,-1 0 0,0 0 16,18 17-16</inkml:trace>
    </iact:actionData>
  </iact:action>
  <iact:action type="add" startTime="128234">
    <iact:property name="dataType"/>
    <iact:actionData xml:id="d27">
      <inkml:trace xmlns:inkml="http://www.w3.org/2003/InkML" xml:id="stk27" contextRef="#ctx0" brushRef="#br0">3175 13688 0,'18'17'38,"-18"1"-29,0 0-1,0 17 1,0 0-1,0-17 8,0 0-8,0-1 0,0 1 25,0-1-10,0 1 2,17-18 10,1 0-6,0 18-12,-1-18-10,18 0 2,-17 0 0,0 0-3,-1 0 2,19 0-1,-36 17 1,17-17 0,1 0 0,0 18 7,-18 0 3,0-1-4,0 1 3,17-18-10,-17 35 2,0-17 8,-17-18 46,-1 17-55,0-17 10,1 0 5,-1 0-16,0 0 17,1 0-7,-1 0 0,0 0-11,18-17 2,-17 17 0,17-18-1,-18 18 11,18-17-3,-17 17-7,-1 0 8</inkml:trace>
    </iact:actionData>
  </iact:action>
  <iact:action type="add" startTime="130075">
    <iact:property name="dataType"/>
    <iact:actionData xml:id="d28">
      <inkml:trace xmlns:inkml="http://www.w3.org/2003/InkML" xml:id="stk28" contextRef="#ctx0" brushRef="#br0">3246 13776 0,'35'0'143,"0"0"-135,-17 0 1,-1 0-1,19 0 0,-19 0 16,1 0 56</inkml:trace>
    </iact:actionData>
  </iact:action>
  <iact:action type="add" startTime="130939">
    <iact:property name="dataType"/>
    <iact:actionData xml:id="d29">
      <inkml:trace xmlns:inkml="http://www.w3.org/2003/InkML" xml:id="stk29" contextRef="#ctx0" brushRef="#br0">3651 13776 0,'18'0'62,"0"18"-53,-18-1-2,0 19 1,0-1-1,17-35 1,-17 17 1,18 1-1,-18 0 0,0-1 8,0 1-8,0 0 8</inkml:trace>
    </iact:actionData>
  </iact:action>
  <iact:action type="add" startTime="131622">
    <iact:property name="dataType"/>
    <iact:actionData xml:id="d30">
      <inkml:trace xmlns:inkml="http://www.w3.org/2003/InkML" xml:id="stk30" contextRef="#ctx0" brushRef="#br0">3828 13847 0,'-18'0'27,"0"0"-11,18 17-8,-17-17 9,17 18-1,-18-18 64,0 0-62,1 0-10,17 17 7,-18-17-7,18 18 296,18-18-297,-18 18 1,17-18 1,1 17 6,0-17 18,-18 18-17,17-18 97,1 18-97</inkml:trace>
    </iact:actionData>
  </iact:action>
  <iact:action type="add" startTime="133045">
    <iact:property name="dataType"/>
    <iact:actionData xml:id="d31">
      <inkml:trace xmlns:inkml="http://www.w3.org/2003/InkML" xml:id="stk31" contextRef="#ctx0" brushRef="#br0">3828 13829 0,'17'0'22,"-17"18"-14,0-1 15,18 1 2,-18-1-17,18 19 7,-18-19 3,17 1-11,-17 0 1,0-36 169,0 0-170,0 1 1,18-19-1,-1 36 1,-17-17 0,0-1 2,18 18-4,-18-17 2,18 17 18,-1 0 54,-17 17-58,18-17-14,-18 18 8,0-1 17,18 1-10,-18 0-8,0-1-6,0-34 199,17-1-199,1 0 8,-18 1-10,18-1 2,-1 18 5,-17-17 2,18 17 0,0 0 81,-18 17-90,17-17 9,-17 35 1,0-17-2,0 0 1,0-1 0,0 1 0,18-18 1,-18 18-9,0-1 16,17-17-15</inkml:trace>
    </iact:actionData>
  </iact:action>
  <iact:action type="add" startTime="143356">
    <iact:property name="dataType"/>
    <iact:actionData xml:id="d32">
      <inkml:trace xmlns:inkml="http://www.w3.org/2003/InkML" xml:id="stk32" contextRef="#ctx0" brushRef="#br0">2240 14605 0,'18'0'167,"17"0"-158,0 0-2,1 0 1,-19 0 0,1 0 0,17 0 1,-17 0-2,-1 0 1</inkml:trace>
    </iact:actionData>
  </iact:action>
  <iact:action type="add" startTime="144700">
    <iact:property name="dataType"/>
    <iact:actionData xml:id="d33">
      <inkml:trace xmlns:inkml="http://www.w3.org/2003/InkML" xml:id="stk33" contextRef="#ctx0" brushRef="#br0">2752 14534 0,'-18'18'47,"18"0"-23,0-1-9,0 1-7,0 0 16,0-1 1,0 1-18,0 0 2,0-1-2,18-17 1,-18 18 1,0-1-2,0 1 9,17-18-8,-17 18 8,18-18-1,0 0 3,-1 0-1,1 0 14,-18-18-7,0 0-15,0 1-2,18 17 0,-18-18 2,0 1 7,0-1-1,0 0 18,0 1-10,0-1 1,0 0 24,-18 18-23,0 0 55,1 0-56</inkml:trace>
    </iact:actionData>
  </iact:action>
  <iact:action type="add" startTime="146356">
    <iact:property name="dataType"/>
    <iact:actionData xml:id="d34">
      <inkml:trace xmlns:inkml="http://www.w3.org/2003/InkML" xml:id="stk34" contextRef="#ctx0" brushRef="#br0">2963 14746 0</inkml:trace>
    </iact:actionData>
  </iact:action>
  <iact:action type="add" startTime="147164">
    <iact:property name="dataType"/>
    <iact:actionData xml:id="d35">
      <inkml:trace xmlns:inkml="http://www.w3.org/2003/InkML" xml:id="stk35" contextRef="#ctx0" brushRef="#br0">3052 14552 0,'0'-18'22,"17"18"-15,1 0 9,-1 0 2,1 0-11,0 0 9,-1 0 23,-17 36-22,0-19 0,0 1-11,0 0 3,0-1-2,0 1 42,-17-18-24,-1 0-2,0 0 2,36 0 55,17 0-74,-17 0 4,0 0-3,-1 0 1,1 0-1,0 0 3,-1 0 4,1 0 11,-18 18-9,17-1 8,-17 1-8,18-18-8,-18 17-1,0 19 11,0-19-3,0 1-8,0 0 2,0-1 8,0 1-10,-18-18 10,18 18-1,-17-18-1,-1 17 2,1-17-2,-1 0-7</inkml:trace>
    </iact:actionData>
  </iact:action>
  <iact:action type="add" startTime="149788">
    <iact:property name="dataType"/>
    <iact:actionData xml:id="d36">
      <inkml:trace xmlns:inkml="http://www.w3.org/2003/InkML" xml:id="stk36" contextRef="#ctx0" brushRef="#br0">3510 14464 0,'0'35'86,"18"-17"-76,-18-1-4,17 19 3,-17 17-1,0-36 8,0 19-7,18-36-2,-18 17 2,0 1 22,0-1 3,0-34 141,0-1-160,-18 1 2,18-1-2,-17 18-7,-1-18 2,18 1 5,-17 17 104,-1 0-95,0 0 16,18 17-16,0 1 0,0 0-16,0-1 16,0 1 9,0-1 7,0 1-7,0 0 60,18-18-76,0 0-1,-1 0-1,1 0 11,-1 0-20,-17-18 11</inkml:trace>
    </iact:actionData>
  </iact:action>
  <iact:action type="add" startTime="151627">
    <iact:property name="dataType"/>
    <iact:actionData xml:id="d37">
      <inkml:trace xmlns:inkml="http://www.w3.org/2003/InkML" xml:id="stk37" contextRef="#ctx0" brushRef="#br0">3634 14464 0,'17'18'87,"-17"-1"-78,0 18 5,0-17-5,0 0-2,18-1 2,-18 19-1,0-19 0,18 1 0,-1 17 0,-17-17 1,0 17-2,0-17 1,0-1 17,0-34 109,0-1-126,0 0 1,0 1-1</inkml:trace>
    </iact:actionData>
  </iact:action>
  <iact:action type="add" startTime="152316">
    <iact:property name="dataType"/>
    <iact:actionData xml:id="d38">
      <inkml:trace xmlns:inkml="http://www.w3.org/2003/InkML" xml:id="stk38" contextRef="#ctx0" brushRef="#br0">3687 14464 0,'17'0'23,"1"0"-5,-1 0-5,19 0 3,-36 18-8,0-1 8,17-17 9,-17 18-10,0-1 2,-17 19 0,-19-36-2,36 17-7,-17-17 0,34 0 152,19 0-151,-1 0-3,18 0 3,17 0-2,1 0 2,-18 0-1,-18 0-1,-17 0 1,0 0 0,-18 18 0,0 0 2,17-18 4,-17 17-6,18-17 0,-18 18 2,0 0 13,0-1-15,-18 1 8,1-18-8,-19 35 8,19-35-7,-19 0-3,19 18 3,-19-18 7,19 0 3,-1 0-7,0 0 22,1 0-18,-1 0 7,1 0 1,-1 0 0,0 0-8,-17 17 0,17 1 7,1-18 106,-1 0-82,0 0-14</inkml:trace>
    </iact:actionData>
  </iact:action>
  <iact:action type="add" startTime="154084">
    <iact:property name="dataType"/>
    <iact:actionData xml:id="d39">
      <inkml:trace xmlns:inkml="http://www.w3.org/2003/InkML" xml:id="stk39" contextRef="#ctx0" brushRef="#br0">4551 14358 0,'-18'0'69,"18"18"-60,-17-18-1,17 17 0,-36 36 0,36 0 0,-35-18 0,17 1 0,-35 52 0,18-53 0,0 0 1,17 1-1,1-1 0,-1-17 0,18-1 0,-35 1 0,17-18 8,18 18 1,-18-18 17,1 0 131,17-18-148,0 0-2</inkml:trace>
    </iact:actionData>
  </iact:action>
  <iact:action type="add" startTime="155260">
    <iact:property name="dataType"/>
    <iact:actionData xml:id="d40">
      <inkml:trace xmlns:inkml="http://www.w3.org/2003/InkML" xml:id="stk40" contextRef="#ctx0" brushRef="#br0">4533 14570 0,'0'17'89,"35"19"-84,-35 17 4,0-18-1,0-18-1,0 19 2,0-1-2,0 0 1,0-17 9,0-36 87,0 1-96,0-1-1</inkml:trace>
    </iact:actionData>
  </iact:action>
  <iact:action type="add" startTime="155917">
    <iact:property name="dataType"/>
    <iact:actionData xml:id="d41">
      <inkml:trace xmlns:inkml="http://www.w3.org/2003/InkML" xml:id="stk41" contextRef="#ctx0" brushRef="#br0">4692 14570 0,'-35'35'7,"17"-17"-1,0-1 3,1 1-2,-1-18 3,18 35-3,-18-35 1,18 18 7,-17-18 33,-1 0-31,18 17 191,18-17-200,-1 0-1,-17 18 18,18 0-17,0-18-1,-1 0 9,-17 17-6,18-17-4,0 18 2,17 0 8,-17-18 0,-1 0 162,-17-18-124</inkml:trace>
    </iact:actionData>
  </iact:action>
  <iact:action type="add" startTime="157156">
    <iact:property name="dataType"/>
    <iact:actionData xml:id="d42">
      <inkml:trace xmlns:inkml="http://www.w3.org/2003/InkML" xml:id="stk42" contextRef="#ctx0" brushRef="#br0">4763 14640 0,'0'18'96,"17"0"-88,1-18 0,-18 35 0,0-18 0,17-17 7,-17 18-6,0-53 216,18-18-218,17 35 2,-35 1-2,36-1 2,-36 0-3,17 18 3,-17-17 30,18 34 41,0 1-63,-18 17-10,0-17 2,17 0-2,-17-1 1,0 18 8,0-17 0,18-18 0,-18-18 144,0 1-151,0-1-2,0 1 2,17-1-2,-17 0 10,18 1 7,0 17 8,-18-18 25,0 36-1,17-1-43,1 1 11,-18 0-16,0-1 17,0 1-9,0-1 9,18-17-8,-18 18 7</inkml:trace>
    </iact:actionData>
  </iact:action>
  <iact:action type="add" startTime="196925">
    <iact:property name="dataType"/>
    <iact:actionData xml:id="d43">
      <inkml:trace xmlns:inkml="http://www.w3.org/2003/InkML" xml:id="stk43" contextRef="#ctx0" brushRef="#br0">2840 15593 0,'18'0'231,"17"0"-223,0 0-1,-17 0 1,-1-18-1,1 18 2,0 0 0,-1 0-2,1 0 1,0 0 0,-1 0 1,1 0 6,-1 0 10,-17-17-17,18 17 6</inkml:trace>
    </iact:actionData>
  </iact:action>
  <iact:action type="add" startTime="197997">
    <iact:property name="dataType"/>
    <iact:actionData xml:id="d44">
      <inkml:trace xmlns:inkml="http://www.w3.org/2003/InkML" xml:id="stk44" contextRef="#ctx0" brushRef="#br0">3281 15505 0,'0'17'149,"0"1"-140,0 0-1,0-1 0,0 1 0,0 17 0,0 0 9,0-17-10,0 0 3,-18-1-4,18 1 10,0 17 7,0-17 10,0-1-9,0 1-17,0 0 2</inkml:trace>
    </iact:actionData>
  </iact:action>
  <iact:action type="add" startTime="199525">
    <iact:property name="dataType"/>
    <iact:actionData xml:id="d45">
      <inkml:trace xmlns:inkml="http://www.w3.org/2003/InkML" xml:id="stk45" contextRef="#ctx0" brushRef="#br0">3387 15804 0</inkml:trace>
    </iact:actionData>
  </iact:action>
  <iact:action type="add" startTime="200765">
    <iact:property name="dataType"/>
    <iact:actionData xml:id="d46">
      <inkml:trace xmlns:inkml="http://www.w3.org/2003/InkML" xml:id="stk46" contextRef="#ctx0" brushRef="#br0">3634 15469 0,'0'36'22,"0"-1"-13,0 0-1,-18 0 0,0 18-1,18-17 1,0 17 0,-17-18 1,17 0-3,0-17 2,-18-1 0,36-17 210,-1 0-202,1-17-9,0 17 24,-1 0 0,1 0-15,0 0 1,-18 17-9,17-17 1,-17 18 6,18-18 1,-18 18 1,17-1 24,-17 1-17,0 0-10,18-1-6,-18 1 8,0-1 0,0 1 16,-18-18 25,1 0-25,-1 0 9,1 0-17,-1 0 23</inkml:trace>
    </iact:actionData>
  </iact:action>
  <iact:action type="add" startTime="202787">
    <iact:property name="dataType"/>
    <iact:actionData xml:id="d47">
      <inkml:trace xmlns:inkml="http://www.w3.org/2003/InkML" xml:id="stk47" contextRef="#ctx0" brushRef="#br0">3704 15558 0,'18'0'174,"-1"0"-164,1 0 173,0 0-166,17 0 431,-35-18-393,18 18 17</inkml:trace>
    </iact:actionData>
  </iact:action>
  <iact:action type="add" startTime="204516">
    <iact:property name="dataType"/>
    <iact:actionData xml:id="d48">
      <inkml:trace xmlns:inkml="http://www.w3.org/2003/InkML" xml:id="stk48" contextRef="#ctx0" brushRef="#br0">4216 15363 0,'0'36'71,"0"-1"-64,0 18 2,0-18 0,0 18-3,0-18 3,0 18 0,0-17-2,0-1 0,0-17 0,0-1 2,0 18-1,0-17 8,0 0-7,0-1-2,0 1 1,0-53 105,0 17-96,-18 0-2,0-17 1,18 18-1,-17 17-6,17-18-2,-18 18 3,18-18-3,-35 18 33,17 0-17,1 0 9,-1 0 1,18 18-17,0 0 8,0-1 9,0 1-2,0-1 9,0 1-24,0 0 8,18-18-17,-18 17 1,17-17 0,1 0-1,0 0 0,-1 0 18,1 0 0,-1 0 64,19 0-65,-36-17-15,17 17-1</inkml:trace>
    </iact:actionData>
  </iact:action>
  <iact:action type="add" startTime="205860">
    <iact:property name="dataType"/>
    <iact:actionData xml:id="d49">
      <inkml:trace xmlns:inkml="http://www.w3.org/2003/InkML" xml:id="stk49" contextRef="#ctx0" brushRef="#br0">4357 15505 0,'0'17'62,"0"19"-43,0-19-8,0 1-7,0-1 3,0 19 1,0-19 1,0 1-3,0 17 3,17-17-1,-17 17-1,0-17 1,18 35 0,-18-36-1,0 19 2,0-19 7,0 1-9,0-36 107,0 1-107,0-1 1,0 0-1</inkml:trace>
    </iact:actionData>
  </iact:action>
  <iact:action type="add" startTime="206532">
    <iact:property name="dataType"/>
    <iact:actionData xml:id="d50">
      <inkml:trace xmlns:inkml="http://www.w3.org/2003/InkML" xml:id="stk50" contextRef="#ctx0" brushRef="#br0">4427 15575 0,'36'18'5,"-19"-1"12,1 1-1,0-18-8,-18 35 9,0-17 54,0 0-54,-18-1 6,18 1 2,-18-18 9,36 0 187,0 0-211,34-18-2,-34 18-1,0 0 1,17 0-1,0 0 1,-17 0 2,0 18-3,-1 0 0,19-18 2,-19 35-1,1-18 9,-1 1-4,-17 0 20,0 17 23,-17-17-48,-1-18 9,1 0-10,-1 17 2,0 1-2,1-18 2,-1 18-3,0-18 3,-17 17-2,17-17 1,-17 18 0,17-18 0,-17 0 0,0 0 0,0 0 1,-1 0-2,19 0 2,-36 0-2,18 0 1,17 0 1,0 0-1,1-18 8,-1 1-8,0 17 1,1 0 7</inkml:trace>
    </iact:actionData>
  </iact:action>
  <iact:action type="add" startTime="225099">
    <iact:property name="dataType"/>
    <iact:actionData xml:id="d51">
      <inkml:trace xmlns:inkml="http://www.w3.org/2003/InkML" xml:id="stk51" contextRef="#ctx0" brushRef="#br1">11113 12312 0,'35'-18'206,"18"18"-198,17 0 0,18-17-1,1 17 1,52 0 0,-18 0 1,18 0-1,-17 0-1,17-18 1,-53 18 0,18 0 1,-53 0-1,0-18-1,-36 18 2,19 0-1,-19 0 0,19 0 0,-19 0 8,1 0-8,0 0 0,-1 0 2,18 0-5,1 0 11,-19 0-8,1 0 0,0 0 0,-1 0 0,1 0 1,17 0-1,18 0-1,-18 0 1,1 0 0,-1 0 1,0 0-2,1 0 2,16 0-2,-16 0 2,34 0-2,-34 0 2,16 0-1,1 0 0,0 0 0,0 0 0,0 0 0,0 0 0,0 0-1,-18 0 1,18 0-1,-35 0 1,17 0 1,-17 0-1,-1 0 0,1 0 0,0 0 0,-1 0 8,1 0-8,0 0 0,-1 0 9,18 0-10,-17 0 10,0 0-1,-1 0-7,1 0 7,17 0-10,-17 0 3,0 0-2,-1 0 1,18 0 0,-17 0 1,0 0-2,17 0 2,-17 0-1,-1 0-1,1 0 1,0 0 0,-1 0 1,1 0-1,17 0 7,-17 0 2,-1 0-1,1 0-7,0 0-1,-1 0 22,1 0 36,-18-17-43,18 17-7,-1 0 16,-17-18-8,18 18-15,0 0 7,-1 0-1,1 0 115</inkml:trace>
    </iact:actionData>
  </iact:action>
  <iact:action type="add" startTime="230915">
    <iact:property name="dataType"/>
    <iact:actionData xml:id="d52">
      <inkml:trace xmlns:inkml="http://www.w3.org/2003/InkML" xml:id="stk52" contextRef="#ctx0" brushRef="#br1">15328 12400 0,'18'0'132,"-1"0"-121,1 0-4,0 0 0,17 0 2,0 0 6,-17 0-7,0 0-1,17 0 2,0 0-1,18 0 0,0 0-1,0 0 1,0 0 1,-18 0-2,18 0 2,-18 0-2,1 0 1,-1 0 1,0 0-1,0 0 0,1 0 0,-1 0 0,0 0 0,-17 0 0,17 0 1,0-17-2,1 17 1,-1 0 1,0 0-1,-17 0-1,0 0 2,-1 0-2,18-18 2,1 18-3,-1 0 3,0 0-2,1 0 2,-1 0-2,18 0 1,-36 0 0,36 0 1,-35 0-2,17 0 10,-17 0-2,0 0 1,-1 0-7,1 0 7,-1 0-9,19 0 10,-19 0-2,1 0 18</inkml:trace>
    </iact:actionData>
  </iact:action>
  <iact:action type="add" startTime="233227">
    <iact:property name="dataType"/>
    <iact:actionData xml:id="d53">
      <inkml:trace xmlns:inkml="http://www.w3.org/2003/InkML" xml:id="stk53" contextRef="#ctx0" brushRef="#br1">2734 15646 0,'18'0'87,"-1"0"-80,19 0 0,34 0 2,1 0-2,35 0 2,35 0-1,0 0 1,18 0-2,-18 0 1,35 0 0,-17 0 1,0 0-2,17 0 1,-35 0 0,18 0 0,-18 17 0,0-17 0,-35 0 0,-18 0 1,-35 0-2,0 0 2,-18 0-2,-17 0 1,35 0 0,-18 0 0,-17 0 8,-18-17-8,17 17 25</inkml:trace>
    </iact:actionData>
  </iact:action>
  <iact:action type="add" startTime="246024">
    <iact:property name="dataType"/>
    <iact:actionData xml:id="d54">
      <inkml:trace xmlns:inkml="http://www.w3.org/2003/InkML" xml:id="stk54" contextRef="#ctx0" brushRef="#br1">14711 14411 0,'17'0'41,"1"0"47,0 0-81,17 0 1,18 0 0,-18 0 0,18 0 0,18 0 1,-18 0-1,0 0-1,-1-18 1,1 18 0,-17 0 1,-1 0-1,0 0 0,-17 0-1,17 0 2,0 0-1,-17 0 0,17 0 0,1 0 0,17 0 0,-18 0-1,18 0 0,0-17 2,-18 17-1,0 0 0,0 0 0,-17-18-1,17 18 2,-17 0 7,0 0 0,-1 0 0,1 0-1,0 0 2,-1 0-9,1 0 0,-1 0 0,1 0 0,0 0 0,-1 0 8,1 0 33,0 0-41,-1 0 7,1 0 10</inkml:trace>
    </iact:actionData>
  </iact:action>
  <iact:action type="add" startTime="249938">
    <iact:property name="dataType"/>
    <iact:actionData xml:id="d55">
      <inkml:trace xmlns:inkml="http://www.w3.org/2003/InkML" xml:id="stk55" contextRef="#ctx0" brushRef="#br1">8061 16175 0,'18'0'229,"-1"0"-188,19-18-33,-19 18 1,1 0-1,17 0 0,0-17-1,18 17 2,0 0-1,-35 0-1,52 0 2,-34 0-2,-1-18 1,18 18 0,0 0 0,0 0 0,-18 0 0,-17 0 0,17 0-1,-17 0 1,17 0 2,-18 0-2,19 0 7,-19 0 1,19 0 0,-1-18-9,0 18 10,0 0-10,-17 0 11,17 0-12,-17 0 2,0 0 0,-1 0 0,1 0 0,0 0 0,-1 0 0,19 0 8,-19 0-7,1 0-1,-1 0 0,19 0 0,-19-17 0,1 17 0,0 0 0,-1 0 0,19 0 0,-1 0 1,-18 0-2,19 0 1,-19 0 0,19 0 0,-19 0 0,1 0 0,0 0 0,34 0 0,-34 0 0,17 0 0,-17 0 0,0 0 0,17 0 0,-17 0 0,17 0-1,-17 0 1,34 0 0,-16 0 0,-19 0 0,1 0 0,17 0-1,1 0 2,-1 0-1,0 0 0,-17 0 0,35 0 0,-18 0 0,18 0 1,-18 0-1,0 0-1,1 0 3,17 17-4,-36-17 3,36 0-2,0 0 1,-18 0 1,18 0-1,0 0 0,-18 0-1,1 0 2,-1 0-1,0 0 0,1 0 0,-1 0 0,18 0 0,-18 0 0,0 0 0,-17 0 1,17 0-2,1 0 1,-19 0 0,1 0 0,-1 0 1,19 0-2,-19 0 0,1 0 1,17 0 0,-17 0 1,0 0-2,-1 0 1,1 0 0,-1 0-1,1 0 10,0 0 7,-1 0-8,1 0-7,0 0 8,-1 0-10,1 0 0,0 0 10,-1 0 25,1 0-27,-1 0 0,1-17-6,0 17 7,-1 0 24,1 0-17,0 0 15,-1 0-5,1 0-9,-18-18-15,18 18-2,-1 0 17</inkml:trace>
    </iact:actionData>
  </iact:action>
  <iact:action type="add" startTime="257171">
    <iact:property name="dataType"/>
    <iact:actionData xml:id="d56">
      <inkml:trace xmlns:inkml="http://www.w3.org/2003/InkML" xml:id="stk56" contextRef="#ctx0" brushRef="#br1">1288 12277 0,'17'0'77,"19"0"-61,-19 0-5,1-18-2,35 18-3,-18 0 1,-17 0 1,35-18-1,-1 18 1,1 0 1,0-17-1,18-1 0,-18 18 0,0 0 1,17 0-2,1 0 1,17 0-1,-17 0 2,-1 0-2,1 0 2,17-18-2,-35 18 1,0 0 1,-18-17-2,0-1 0,1 18 1,-1 0 1,-18 0-1,1 0 0,0 0 0,17 0-1,-17 0 10,-1 0 24,-17-17 167</inkml:trace>
    </iact:actionData>
  </iact:action>
  <iact:action type="add" startTime="281656">
    <iact:property name="dataType"/>
    <iact:actionData xml:id="d57">
      <inkml:trace xmlns:inkml="http://www.w3.org/2003/InkML" xml:id="stk57" contextRef="#ctx0" brushRef="#br0">19861 11959 0,'-17'0'151,"-1"0"-119,0 0-24,-17 0 39,35 18-39,0-1 0,-17 1 8,17 0 0,0-1-7,-18 1-1,18 0 15,0-1-14,-18 1 8,18 0-10,0-1 7,0 1-4,0-1-4,0 1 3,0 0-1,0-1 0,0 1 8,0 0-7,0-1 14,18-17 169,0 0-173,-18 18-13,17-18 1,18 0 11,-17 0 6,0 0 30,-1 0-7,-17-18-13,18 18-26,0 0 8,-1-17-8,1-1 32,-18-17-9,0 17-7,0 0-16,0 1 8,0-1-7,0 1 6,0-1 11,0 0-12,0 1 2,-18 17 1,18-18-11,0 0 2,0 1 8,0-1-7,-17 18-2,17-18 2,0 1-1,-18-1 8,18 1 1,-18 17 23,1 0-34</inkml:trace>
    </iact:actionData>
  </iact:action>
  <iact:action type="add" startTime="284999">
    <iact:property name="dataType"/>
    <iact:actionData xml:id="d58">
      <inkml:trace xmlns:inkml="http://www.w3.org/2003/InkML" xml:id="stk58" contextRef="#ctx0" brushRef="#br0">19844 11924 0,'17'0'222,"1"0"-213,0 0-1,17 0 0,0 0-1,1 0 9,-1 0-6,0 0-4,-17 0 3,17 0-2,0 0 1,18-18 2,-35 18-4,-1 0 3,19 0-1,-1 0-1,0 0 2,1 0-1,16 0-1,-16-17 9,-19 17-7,1-18-1,17 18 2,-17 0-5,17 0 12,-17 0-9,0 0-1,17 0 2,0 0-2,18 0 2,0 0-2,0-18 1,-18 1 0,0 17 0,1 0 1,-1-18-1,0 18-1,18 0 2,-18 0-2,18-18 2,0 18-1,-17 0-1,34-17 1,-35 17 0,18-18 2,0 18-1,-18 0-3,18 0 1,0 0 1,-17 0 1,-1-17-1,0 17-1,18 0 2,18 0-2,-18 0 3,-1 0-3,1 0 0,0 0 1,-17 0 1,16-18-1,-16 18-1,17-18 2,-18 18-1,-17 0-1,-1 0 1,18 0-1,-17 0 2,17 0-1,1 0 0,17 0 0,0-17 0,-1 17-1,1-18 2,18 18-1,35-18 1,-71 18-2,18 0 2,-18-17-2,-17-1 2,-1 18-2,1 0 2,0 0-2,-1 0 1,19 0 0,-19 0 1,1 0-1,35-18-1,-35 18 1,34 0 0,-34 0 1,0 0 7,-1 0-9,1 0 18,0 0-9,17 0-1,-17 0-7,-1 0 0,1 0 0,-1 0 0,1 0 0,0 0 553,-18 18-554,0 0 9,17-18 1,-17 17-10,0 1 17,0 0-8,18-1-8,-18 1 16,0 17-8,18-17 24,-18-1-14,0 1-20,0 0 19,0-1-2,0 1 9,-18 0-24,18-1 8,0 1-8,-35 0 8,35-1-8,-18 1 0,18-1 8,-35 1-8,17 0 0,1 17 0,-1-17 1,18-1-2,-18-17 1,18 18 8,0-36 145,0-17-152,0 0-2,0-1 0,0-16 1</inkml:trace>
    </iact:actionData>
  </iact:action>
  <iact:action type="add" startTime="289040">
    <iact:property name="dataType"/>
    <iact:actionData xml:id="d59">
      <inkml:trace xmlns:inkml="http://www.w3.org/2003/InkML" xml:id="stk59" contextRef="#ctx0" brushRef="#br0">19914 12383 0,'18'0'132,"0"0"-123,17 0-1,18 0 1,0 0-2,17 0 1,-17 0 0,18 0 0,17 0 1,-18-18-1,19 18-1,17 0 1,-1-18 0,-34 18 1,-1 0-1,1-17-1,17 17 1,-53-18 0,18 18 2,-17 0-4,17 0 3,0 0-2,-1 0 1,1 0 1,0 0-3,-17 0 2,16 0 0,1 0 1,-17-18-1,-1 18 0,18-17-1,-36 17 1,1 0 1,17-18-1,1 18 0,-19 0 0,1 0 1,17 0-2,18 0 2,-18-18-2,1 1 2,-1 17-2,0-18 1,1 18 1,-19 0 6,1 0 1,-1 0-7,1 0 6,0 0-6,-1 0-1,19 0 1,17-18-1,-18 18-2,18 0 2,-36 0 0,1 0 0,0-17 0,17 17 0,-17 0 0,-1 0 0,1 0 1,-18-18-2,35 18 1,-17 0 9,35 0-9,-36-17-1,1 17 1,0 0 0,-1-18 0,19 0-1,-19 18 9,1-17-8,-1 17 1,1 0-3,17 0 3,-17 0-1,0 0 1,17-18-2,-17 0 10,17 18-2,-18 0-6,1 0 15,0 0-16,-1-17 0,1 17 8,0 0-8,-1 0 0,1 0 16,0 0-8,-1 0-8,1 0 9,0 0 6,-1 0 9,1 0-15,-1 0 14,1 0 0,0 0-14,-1 0 23,1 0-33,0 0 10,-1 0-9,1 0 24</inkml:trace>
    </iact:actionData>
  </iact:action>
  <iact:action type="add" startTime="291743">
    <iact:property name="dataType"/>
    <iact:actionData xml:id="d60">
      <inkml:trace xmlns:inkml="http://www.w3.org/2003/InkML" xml:id="stk60" contextRef="#ctx0" brushRef="#br0">18715 12118 0,'18'0'120,"17"0"-103,0 0-10,0 0 0,1 0 2,-1 0-3,0 0 4,0 0-4,1 0 4,-19 0-4,19 0 3,-19 0 0,19 0-3,-19 0 3,1 0-1,17 0 8,-17 0-8,-1 0-1,19 0 1,-19 0 0,1 0 1,17 0-2,-17-18 1,17 18 0,-17-17 1,17 17 6</inkml:trace>
    </iact:actionData>
  </iact:action>
  <iact:action type="add" startTime="292681">
    <iact:property name="dataType"/>
    <iact:actionData xml:id="d61">
      <inkml:trace xmlns:inkml="http://www.w3.org/2003/InkML" xml:id="stk61" contextRef="#ctx0" brushRef="#br0">19209 11977 0,'17'0'107,"1"0"-99,0 0 0,-1 0 8,1 0-8,0 17 1,52 1-2,-52 17 2,35-17-1,17 0 0,-17-1 0,-18 1 0,18 0-1,-35-18 9,-18 17 8,-18-17 409,-17 0-418,17 0 9,1 18-15,-1-18-1,1 0 0,-1 17 1,-17-17-2,35 18 1,-36-18 0,1 0 0,0 18 0,0-1 8,-1-17-8,19 0 0,-19 18 8,19 0-8,-1-18 17,0 0-8,18 17 37</inkml:trace>
    </iact:actionData>
  </iact:action>
  <iact:action type="add" startTime="316591">
    <iact:property name="dataType"/>
    <iact:actionData xml:id="d62">
      <inkml:trace xmlns:inkml="http://www.w3.org/2003/InkML" xml:id="stk62" contextRef="#ctx0" brushRef="#br0">18662 11448 0,'0'-18'73,"0"0"-44,18 18-5,-18-17-15,0-1-2,17 18 1,-17-18 0,18 18 8,-18-17 7,18 17-6,-1 0 16,1 0 47,-1 0-25,-17 17-39,0 1 22,0 0-29,18-18 23,-18 17-16,0 1 35,0 0-36,0-1 0,0 1 18,0 0 30,0-1-31,0 1-6,-18-18-11,1 0 23,17 17-29,17-17 167,1 0-160,0 0-8,17-17 0,-17-1 0,-1 18 0,1 0 0,0 0 0,-1 0 0,1 0 1,-1 0 7,1 0-9,0 0 25,-1 0 0,-17 18-24,0-1 9,0 1 6,0 0-16,0-1 10,0 1 7,0 0 0,0-1-9,0 1-6,0 0-1,0-1 0,-35 1-1,35 0 2,-18 17-2,1-35 3,17 17-4,-35 1 3,17-18 7,18 18-7,-35-1 6,17-17 33,0 0 137</inkml:trace>
    </iact:actionData>
  </iact:action>
  <iact:action type="add" startTime="329071">
    <iact:property name="dataType"/>
    <iact:actionData xml:id="d63">
      <inkml:trace xmlns:inkml="http://www.w3.org/2003/InkML" xml:id="stk63" contextRef="#ctx0" brushRef="#br0">19279 11254 0,'0'17'126,"0"1"-117,0 0-2,0-1 10,18-17-9,-18 35-1,0-17 9,0 0-8,18-18 0,-18 17 0,0 1-1,0 0 1,0-1 1,0 1 7,0 0-1,-18-36 153,18 0-158,0 1 5,-35 17 33,17 0 136,18 17-120,0 1-41,0 0 3,0-1-3,0 1 1,0-1-16,0 1 8,0 0 9,0-1 0,0 1-19,0 0 29,0-1-6,18 1-12,-18 0 1,17-18-12,-17 17 10,18-17-8,0 0 26,-1 0-13,1 0 3,0 0-8,-18-17-7,17-1 6,1 18 9,-18-18-16,0 1 40,0-1 7,0 0 34,0 1-82,0-1 11,-18 18-11,1-18 3,17 1 20,-18 17 42,18-18-14</inkml:trace>
    </iact:actionData>
  </iact:action>
  <iact:action type="add" startTime="331568">
    <iact:property name="dataType"/>
    <iact:actionData xml:id="d64">
      <inkml:trace xmlns:inkml="http://www.w3.org/2003/InkML" xml:id="stk64" contextRef="#ctx0" brushRef="#br0">19438 11271 0,'0'36'71,"0"-1"-64,0 0 1,0 0 1,0 1-2,0-19 2,0 19-2,0-19 1,0 1 0,0-1 0,0 1 9,0 0 7,0-1 0,0 1-9,0 17 1,0-17 1</inkml:trace>
    </iact:actionData>
  </iact:action>
  <iact:action type="add" startTime="332360">
    <iact:property name="dataType"/>
    <iact:actionData xml:id="d65">
      <inkml:trace xmlns:inkml="http://www.w3.org/2003/InkML" xml:id="stk65" contextRef="#ctx0" brushRef="#br0">19438 11307 0,'0'-18'14,"18"18"1,17 0 76,-17 0-77,-1 0 1,1 0-5,0 0 44,-1 18-37,1-1 23,-18 1 8,0-1-32,0 1 0,0 0 7,-18-1 10,18 1-19,-17-18 11,34 0 223,18 0-239,1 0 6,-19 0-6,1 0 8,0 0-12,-1 0 3,-17 18 0,18-18 16,-18 17-8,18 1 25,-18 0-15,17-1-4,-17 1 4,18-18-19,-18 17 9,0 1 0,0 0 0,0-1 8,0 1-1,0 0 17,-18-1-9,1-17-15,-1 0 1,18 18-9,-18-18-1,1 18 10,-1-18-1,0 0-8,1 17 17,-1-17-2,0 0 2,1 18-17,-1-18-1,1 0 18,-1 0-18,0 0 11,1 0-3,-1 0 49</inkml:trace>
    </iact:actionData>
  </iact:action>
  <iact:action type="add" startTime="334568">
    <iact:property name="dataType"/>
    <iact:actionData xml:id="d66">
      <inkml:trace xmlns:inkml="http://www.w3.org/2003/InkML" xml:id="stk66" contextRef="#ctx0" brushRef="#br0">19826 11624 0,'0'18'117,"0"-1"-99,0 1-2,18-18-1,-18 35-7,0-17 25,0-53 238,0 17-263,0 0 0,17 18 0,1-17 1,-18-1 7,18 18 73,-18-18-74,17 18-7,1 0 167,-18 18-167,0 0 17,18-18-17,-18 17-1,0 1 2,17 0 5,-17-1 2,0 1-8,0-36 210,0 1-203,18-19 1,0 19-7,-18-1-2,0 0 2,17-17 6,-17 17 0,18 18 1,-1 0 58,-17 18 45,0 0-110,18-18-1,-18 17 7,18-17 3,-18 18-11,0 0 16,0-1 1,0 1 40,0 0-24,0-1 1</inkml:trace>
    </iact:actionData>
  </iact:action>
  <iact:action type="add" startTime="342432">
    <iact:property name="dataType"/>
    <iact:actionData xml:id="d67">
      <inkml:trace xmlns:inkml="http://www.w3.org/2003/InkML" xml:id="stk67" contextRef="#ctx0" brushRef="#br0">20796 11395 0,'18'0'62,"17"-18"-44,18 0-10,35 1-3,-35-1 4,71 1-2,-36-19 3,-35 36-1,0 0-3,-18-17 3,0-1-2,-17 18 0</inkml:trace>
    </iact:actionData>
  </iact:action>
  <iact:action type="add" startTime="343783">
    <iact:property name="dataType"/>
    <iact:actionData xml:id="d68">
      <inkml:trace xmlns:inkml="http://www.w3.org/2003/InkML" xml:id="stk68" contextRef="#ctx0" brushRef="#br0">21537 11060 0,'18'17'54,"-18"19"-45,0-1-1,0-18-1,0 19 1,0-1 0,0-17-1,0-1 2,0 1-1,0 0 9,0-1 14,0 1-14,0-1-10,0 1 1,0 0 0,0-1 1,0 1-2,0 0 1,0-1 8,17-17 144,1-17-152</inkml:trace>
    </iact:actionData>
  </iact:action>
  <iact:action type="add" startTime="344623">
    <iact:property name="dataType"/>
    <iact:actionData xml:id="d69">
      <inkml:trace xmlns:inkml="http://www.w3.org/2003/InkML" xml:id="stk69" contextRef="#ctx0" brushRef="#br0">21802 11377 0</inkml:trace>
    </iact:actionData>
  </iact:action>
  <iact:action type="add" startTime="345417">
    <iact:property name="dataType"/>
    <iact:actionData xml:id="d70">
      <inkml:trace xmlns:inkml="http://www.w3.org/2003/InkML" xml:id="stk70" contextRef="#ctx0" brushRef="#br0">22013 11007 0,'0'0'1,"0"17"4,-17 19 3,17-1 1,0 0-3,0-17 2,0-1 1,0 1-1,0 0 1,35-18 150,0 0-152,1 0 1,16 0 0,1 0 0,0 0 0,-17 0-1,-1 0 0,-18 0 1,1 17 0,0-17 0,-1 18 1,1 0-1,-18-1 8,0 1 0,18-18-8,-18 18 0,0-1 1,0 1 7,0-1-9,0 1 10,0 0-9,0-1-1,-18 1 10,18 0-9,-18-1 0,1-17 8,17 18-8,-18-18 0,0 0 1,1 18 5,-1-18-5,1 0 8,-19 0-10,19 0 1,-19 0 9,19 0-10,-1 0 1,0 0 0,-17 0 8,0-36-7,17 19 13,1 17-14,17-18 0,-18 18 0</inkml:trace>
    </iact:actionData>
  </iact:action>
  <iact:action type="add" startTime="347040">
    <iact:property name="dataType"/>
    <iact:actionData xml:id="d71">
      <inkml:trace xmlns:inkml="http://www.w3.org/2003/InkML" xml:id="stk71" contextRef="#ctx0" brushRef="#br0">21996 11042 0,'35'0'57,"18"0"-52,0-18 3,0 18 0,-18-17 1,-17 17-2,-1 0 0,1 0 10,0 0-7,-1 0 28,1 0-31,17 0 10</inkml:trace>
    </iact:actionData>
  </iact:action>
  <iact:action type="add" startTime="348407">
    <iact:property name="dataType"/>
    <iact:actionData xml:id="d72">
      <inkml:trace xmlns:inkml="http://www.w3.org/2003/InkML" xml:id="stk72" contextRef="#ctx0" brushRef="#br0">22701 10918 0,'18'36'48,"0"-19"-41,-18 1 0,0 17 2,0-17-1,0 0 0,0 17-1,17-17 2,-17-1-1,18 18 0,-18 1 0,0-1-1,0-17 2,0-1 0,0 1 6,0-36 178,0 1-179,0-1-6,0 0 0,-18 18 1,18-17-2,-17-1 11,17 0-4,-18 18 11,0 0-1,18-17-8,-17 17 10,-1 0-20,0 0 10,1 17 24,-19 1 8,36 0-40,-17-18 8,17 35 0,0-17 16,0-1 23,0 1-30,0 0-17,17-18 8,1 17 0,17-17 0,-17 0-8,0 0-1,-1 0 2,19-17 7,-19 17 0,1 0 0,-1 0 16,-17-18-24,18 18 8,0 0 81</inkml:trace>
    </iact:actionData>
  </iact:action>
  <iact:action type="add" startTime="350000">
    <iact:property name="dataType"/>
    <iact:actionData xml:id="d73">
      <inkml:trace xmlns:inkml="http://www.w3.org/2003/InkML" xml:id="stk73" contextRef="#ctx0" brushRef="#br0">22860 11007 0,'18'0'88,"-1"17"-72,-17 1-9,0 35 1,18-35-2,0 17 5,-18-18-6,17 36 4,-17-17 0,0-1-2,18-17 1,-18 17-1,0 0 2,0-17 7,17-18 87,-17-18 9,-17 0-104</inkml:trace>
    </iact:actionData>
  </iact:action>
  <iact:action type="add" startTime="350872">
    <iact:property name="dataType"/>
    <iact:actionData xml:id="d74">
      <inkml:trace xmlns:inkml="http://www.w3.org/2003/InkML" xml:id="stk74" contextRef="#ctx0" brushRef="#br0">22842 11007 0,'18'0'9,"-18"-18"-5,18 18 14,-18-18-3,17 18-7,1 0 7,0-35-7,-1 35 1,1 0 14,-1 0 10,1 0-18,0 0 2,-18 18-9,17-18 16,-17 17 16,0 19-23,0-19-1,0 19-1,-17-19 1,-1 1-8,18 0-1,0-1 18,-18-17-8,36 0 238,17 0-247,1-17 1,-19 17-1,19 0-1,-19 0 1,36 0 0,-35 0 0,17 0 8,-17 0-1,-18 17 10,17-17-17,-17 18 24,0-1-9,0 1-6,0 0 23,0-1-16,0 1 7,-17-18-23,-1 35-1,0-17 1,-17 0 0,18-18 0,-19 35 0,19-18 9,-1-17-9,0 0-1,1 0 26,-1 0 16,0 0-17,-17 0 2,17 0-20</inkml:trace>
    </iact:actionData>
  </iact:action>
  <iact:action type="add" startTime="356056">
    <iact:property name="dataType"/>
    <iact:actionData xml:id="d75">
      <inkml:trace xmlns:inkml="http://www.w3.org/2003/InkML" xml:id="stk75" contextRef="#ctx0" brushRef="#br0">23742 11853 0,'35'0'134,"1"-17"-125,16-19-1,19 36-1,0-17 1,-1-1 1,-17-17-1,-18 35 0,1 0 0,16 0 0,-34-18-1,0 18 2,-1 0 32</inkml:trace>
    </iact:actionData>
  </iact:action>
  <iact:action type="add" startTime="356943">
    <iact:property name="dataType"/>
    <iact:actionData xml:id="d76">
      <inkml:trace xmlns:inkml="http://www.w3.org/2003/InkML" xml:id="stk76" contextRef="#ctx0" brushRef="#br0">24148 11589 0,'35'0'137,"-17"0"-131,-1 17 2,1-17 2,35 18 8,-36 0-10,1-18-3,17 0 1,-17 35 4,0-35-2,-1 0 6,-17 18 3,18-18-10,-18 17 210,0 1-98,-18 0-111,1-1 0,17 1 1,-18-1-1,18 1 7,0 0-7,0-1 1,-18-17 0,1 18 6,17 0 2,0-1-11,-18-17 19,18 18-8</inkml:trace>
    </iact:actionData>
  </iact:action>
  <iact:action type="add" startTime="369712">
    <iact:property name="dataType"/>
    <iact:actionData xml:id="d77">
      <inkml:trace xmlns:inkml="http://www.w3.org/2003/InkML" xml:id="stk77" contextRef="#ctx0" brushRef="#br0">19244 13282 0,'0'35'52,"0"1"-43,35-1-1,-35 0 0,0 18-1,18 0 1,-18 0 0,18 0 1,-18 0-1,17 0 1,-17-18-2,0 0 1,0 1 0,0-19 1,0 18-1,-17-70 95,17 0-95</inkml:trace>
    </iact:actionData>
  </iact:action>
  <iact:action type="add" startTime="371143">
    <iact:property name="dataType"/>
    <iact:actionData xml:id="d78">
      <inkml:trace xmlns:inkml="http://www.w3.org/2003/InkML" xml:id="stk78" contextRef="#ctx0" brushRef="#br0">19279 13247 0,'18'0'103,"0"0"-95,-1 0 0,1 0 0,0 0 8,-1 17-1,1 1-7,-1 0 10,1-1-4,-18 1 11,18-18-18,-1 0 1,-17 18 16,18-18 18,-18 17-19,0 1 2,18-18-9,-18 18-8,0-1-1,0 1 9,0-1 8,0 1-9,-18 0 10,18-1-18,-18-17 1,1 0 9,-1 0-1,18 18-8</inkml:trace>
    </iact:actionData>
  </iact:action>
  <iact:action type="add" startTime="372720">
    <iact:property name="dataType"/>
    <iact:actionData xml:id="d79">
      <inkml:trace xmlns:inkml="http://www.w3.org/2003/InkML" xml:id="stk79" contextRef="#ctx0" brushRef="#br0">19562 13794 0,'35'0'132,"0"17"-123,-17 1 0,17-18-1,0 0-1,-17 18 1,0-18 0,-18 17 0,17-17 1,1 0 31,-18 18-33,0-1 27,0 1-12,0 0-5,-18-1-2,18 1 9,-17-18-9,-1 0 10,0 0 8,18 18-1,53-18 135,-18 0-158,18 0-1,0 0 0,-17 0-1,-1 0 2,-17 0-2,-1 0 1</inkml:trace>
    </iact:actionData>
  </iact:action>
  <iact:action type="add" startTime="374576">
    <iact:property name="dataType"/>
    <iact:actionData xml:id="d80">
      <inkml:trace xmlns:inkml="http://www.w3.org/2003/InkML" xml:id="stk80" contextRef="#ctx0" brushRef="#br0">19914 13529 0,'18'0'88,"0"0"-71,-1-18-4,19 18-5,-19-17 0,18 17 1,-17 0-3,17-18 3,-17 18-1,17 0 0,-17 0 16,0 0-8,-1-18-9,1 18 18</inkml:trace>
    </iact:actionData>
  </iact:action>
  <iact:action type="add" startTime="375704">
    <iact:property name="dataType"/>
    <iact:actionData xml:id="d81">
      <inkml:trace xmlns:inkml="http://www.w3.org/2003/InkML" xml:id="stk81" contextRef="#ctx0" brushRef="#br0">19985 13617 0,'18'-17'118,"-1"17"-110,18-18 0,1 18 0,-19-18 0,19 1 0,17-1 0,-36 18 0,18 0 0,-17-18 0,0 18 0,-1-35 16,1 35 9</inkml:trace>
    </iact:actionData>
  </iact:action>
  <iact:action type="add" startTime="381671">
    <iact:property name="dataType"/>
    <iact:actionData xml:id="d82">
      <inkml:trace xmlns:inkml="http://www.w3.org/2003/InkML" xml:id="stk82" contextRef="#ctx0" brushRef="#br0">21061 13370 0,'0'36'127,"0"-19"-120,0 36 1,-18-35 0,18-1 90,0 1-91,0 0 9,0-1-7,0 1 7,0 0 398,18-1-389,-18 1-9,0 0 47,0-1 82,17-17-125,-17 18-15</inkml:trace>
    </iact:actionData>
  </iact:action>
  <iact:action type="add" startTime="383783">
    <iact:property name="dataType"/>
    <iact:actionData xml:id="d83">
      <inkml:trace xmlns:inkml="http://www.w3.org/2003/InkML" xml:id="stk83" contextRef="#ctx0" brushRef="#br0">21361 13635 0</inkml:trace>
    </iact:actionData>
  </iact:action>
  <iact:action type="add" startTime="384566">
    <iact:property name="dataType"/>
    <iact:actionData xml:id="d84">
      <inkml:trace xmlns:inkml="http://www.w3.org/2003/InkML" xml:id="stk84" contextRef="#ctx0" brushRef="#br0">21502 13141 0,'0'18'23,"0"-1"-13,0 19-4,0-19 2,0 1 1,0 17-1,0-17 9,0-1-1,0 1 55,0 0-54,17-18-9,-17 17 16,18-17 7,0 0 2,-1 0-24,1 0-3,0 0 4,17 0-2,-17 0-1,-1 0 1,1 0 0,-1 18 9,-17 0-9,18-18-1,-18 17 8,18-17-7,-18 35 1,17-17 6,-17 0 2,0-1-9,0 1 0,18 0 7,-18 17 1,0-17 7,0-1-5,-18 1 0,18 0-13,-17-18 4,17 17-2,-18-17 10,0 18-1,1-18 31,-1 0-22,1 0-1,-19 0 0,1 0-8,0 0-1</inkml:trace>
    </iact:actionData>
  </iact:action>
  <iact:action type="add" startTime="386095">
    <iact:property name="dataType"/>
    <iact:actionData xml:id="d85">
      <inkml:trace xmlns:inkml="http://www.w3.org/2003/InkML" xml:id="stk85" contextRef="#ctx0" brushRef="#br0">21537 13229 0,'18'0'113,"-1"0"-106,19-17-1,-1 17 2,-17 0 9,-1 0-1,1 0 40,-1 0-24,1 0 2,0 0-20,-1 0-5,1 0-2,0 0 1,-1 0 1</inkml:trace>
    </iact:actionData>
  </iact:action>
  <iact:action type="add" startTime="387383">
    <iact:property name="dataType"/>
    <iact:actionData xml:id="d86">
      <inkml:trace xmlns:inkml="http://www.w3.org/2003/InkML" xml:id="stk86" contextRef="#ctx0" brushRef="#br0">22472 13159 0,'0'17'78,"0"19"-70,0-19 1,18 18-2,-1-17 1,-17 35 0,0-35 1,18 17-1,-18-17-1,0 17 1,0-18 0,0 1 0,0 17 0,0 18 0,0-35 0,0 0 0,0-1 1,0 1-2,0-36 82,0 1-73,0-1-8,-18 18 1,18-18-2,0 1 2,-35-1-3,17 0 2,1 1-1,-1 17 1,0-18 0,1 0 0,-1 1 1,0-1-2,1 18 18,-1 0 40,1 0-42,-1 0-14,18 18-2,-18-18 1,18 17 0,-17-17 0,17 18 1,0 0-1,0-1-1,-18 1 10,18 0 6,0-1-6,0 1 61,18-18-53,-1 0-17,1 0 0,17 0 0,-17 0 0,-1 0 0,1 0 8,0 0 81,-1 0-50,1 0-31,0 0-7,-1 0-2,1 0 9,0 0 19</inkml:trace>
    </iact:actionData>
  </iact:action>
  <iact:action type="add" startTime="389080">
    <iact:property name="dataType"/>
    <iact:actionData xml:id="d87">
      <inkml:trace xmlns:inkml="http://www.w3.org/2003/InkML" xml:id="stk87" contextRef="#ctx0" brushRef="#br0">22560 13159 0,'18'0'61,"-18"17"-51,0 1-2,0 0-1,0 17 1,17 0 1,-17 0-2,18 1 1,0-1 0,-18 0 0,0 18 0,0-18 0,0 1 0,0-19 0,0 1 0,0 0 0</inkml:trace>
    </iact:actionData>
  </iact:action>
  <iact:action type="add" startTime="389744">
    <iact:property name="dataType"/>
    <iact:actionData xml:id="d88">
      <inkml:trace xmlns:inkml="http://www.w3.org/2003/InkML" xml:id="stk88" contextRef="#ctx0" brushRef="#br0">22595 13176 0,'18'0'70,"0"0"-55,-1 0-5,1 0-3,0 0 9,-18 18-7,17-18-2,1 18 2,0-18 15,-18 17-9,0 1 9,0-1-15,0 1-1,0 0-1,0-1 10,0 1 13,35-18 250,18 0-271,-18 0-1,0 0 0,-17 0 0,0 0 0,-1 0 0,1 0 0,-18 18 1,0-1-2,17-17 0,1 0 1,-18 18 1,0 0-2,0-1 1,18-17 0,-18 18 0,0-1 1,0 1 8,0 0-10,0-1 0,0 1 2,0 0-2,-18 17 9,0-17 1,1-18-2,-1 17-6,-17 1-1,0 0 0,-1-18 0,1 17 0,0 1-1,0-18 1,17 0 1,-17 17-1,-1-17 8,19 0 0,-1 0 7,0 0-6</inkml:trace>
    </iact:actionData>
  </iact:action>
  <iact:action type="add" startTime="391760">
    <iact:property name="dataType"/>
    <iact:actionData xml:id="d89">
      <inkml:trace xmlns:inkml="http://www.w3.org/2003/InkML" xml:id="stk89" contextRef="#ctx0" brushRef="#br0">23001 13547 0,'0'17'105,"0"1"-74,0 0-24,18 17 10,-18-17 5,0 17 3,0-18-10,0 1-7,0 0 1,0 35-2,0-71 113,0 0-104,0 1-6,0-1-3,0 0 0,0 1 1,0-18 1,0 17-2,0 0 3,17 1-4,-17-1 2,18 0 0,-18 1 1,18 17 6,-1 0 33,1 17 24,-18 1-57,0 0 2,18-1-9,-18 1-1,0 0 2,0-1-2,0 1 3,0-1-3,0 1 1,0 0 0,0-54 192,0 19-192,17-1 0,-17 1 0,18-19-1,-18 19 1,35-19 0,-17 19 8,-1-1 0,1 18 0,0-18 0,-1 18 1,1 0 39,0 0-40,-18 18-6,0 0 4,0-1-6,17 1 17,-17 0 8,18-18-26,-18 17 16,0 1-15</inkml:trace>
    </iact:actionData>
  </iact:action>
  <iact:action type="add" startTime="397192">
    <iact:property name="dataType"/>
    <iact:actionData xml:id="d90">
      <inkml:trace xmlns:inkml="http://www.w3.org/2003/InkML" xml:id="stk90" contextRef="#ctx0" brushRef="#br0">16986 16598 0,'-17'0'69,"-19"0"-50,19 35-13,-36-35 0,18 0 4,-1 18-4,1-18 3,0 35-2,-1-35 1,-17 0 0,18 0 0,0 0 1,-18 0-2,18 0 2,-1 0-1,-16 0 0,-1 0-1,0 0 2,0 0-1,18-17 0,-18 17 0,0-71 0,0 36 0,-35 17 0,35 1 0,17-1 0,-17 0 0,18 1-1,0-1 2,17 0-1,1 18 0,-36-17 1,53-1-1,-18 1-1,-17-1 2,17 0-2,-17 1 2,17-1-1,1 0-1,-1 18 1,0-17 1,18-1-1,-35 0 1,17 1-3,-17-1 10,35-17-7,-35 17 0,17-17-3,18 17 2,-17 1 2,17-19-5,-18 19 4,18-1-1,-18-17-1,1 17 1,17 1 1,0-19-2,0 19 2,-18-1-2,18-17 2,0 17-2,0-17 1,0 17 0,0-17 1,0 17 7,0-17-8,0 17-1,0 1 2,0-36-1,0 35 1,18 1-2,-1-19 1,-17 1 0,36 17 1,-19-17-2,18 0 1,1-1 0,-1 1 0,36 0 0,-36 0 1,18-1-2,17 1 1,-52 35 0,35-35 0,-18 17 1,0 18-2,1-17 1,-19-19 0,36 36 1,-17 0-1,34 0 0,36 0-1,-18 0 2,53 0-3,-17 0 3,17 0-2,-18 0 2,-34 0-2,16-17 2,-34 17-2,-1 0 1,1 0 1,-18 0-1,0 0-1,-18 0 2,18 0-1,0 0 0,-35 0-1,35 17 3,-18 1-4,18-18 4,0 18-3,0-1 1,-18 1 0,0-18 8,-17 17-8,-1-17 0,1 0-1,0 36 3,-1-19 5,19 1-7,-19 0 0,1-1 1,35 19-2,-36-19 1,-17 1 0,18-1 0,0 1 1,-18 0-2,17-18 1,-17 17 0,0 1 0,36 0 0,-36-1 0,17 1 0,-17 0 0,0-1 0,0 1 0,18 0 8,-18-1-8,18 1 1,-18-1-2,0 1 2,0 0-2,0 17 1,0 0 0,17-17 0,-17 17 0,0 0 0,0 18 0,0-17 0,0-1 1,0-17-1,0 17-1,-17-18 2,17 1-2,-18 17 2,18 1-1,-18-19-1,1 19 2,-1-1-2,18-17 1,-18-1 0,1 18 0,17-17 0,-18 0 0,0-18 0,1 35 0,-1-17 7,0-1-6,-34 19-2,34-36 2,0 17-2,-17 1 1,17-1 1,-17 1-1,0-18 0,35 18 0,-35-1 0,-1-17 0,1 18 0,17-18 0,1 18 0,-36-1 0,18-17 1,-1 18-1,-17-18 0,18 18-2,-18-1 3,18-17-2,17 18 1,-17-18 0,0 17 1,17-17-2,0 36 3,-17-36-2,17 0-1,-17 0 8,0 0 1,17 17-8,1 1 9,-1-18-9,0 0 24,1 0-14,17 18 13</inkml:trace>
    </iact:actionData>
  </iact:action>
  <iact:action type="add" startTime="402470">
    <iact:property name="dataType"/>
    <iact:actionData xml:id="d91">
      <inkml:trace xmlns:inkml="http://www.w3.org/2003/InkML" xml:id="stk91" contextRef="#ctx0" brushRef="#br0">19138 14288 0,'18'0'62,"-18"-18"-37,17 18-7,1 0 37,0 0-39,-1 0-8,1 0-1,0 0 1,17 0 1,0-18 0,1 18-2,16 0 0,1 0 1,0 0 2,-17 0-3,16 0 0,1 0 2,-17 0-1,-1 0 0,18 0 0,0 0-1,0 0 2,-18 0-1,18 0-1,0-17 1,0 17 0,0-18 1,0 18-2,-1 0 2,19 0-3,-36 0 3,1 0-2,-19 0 2,18 0-1,18 0-1,-35 0 2,0 0-2,-1 0 1,19 0 0,-19-18 0,19 18 0,-19 0 0,18 0 0,-17 0 0,0 0 1,17 0 4,0-17-10,1 17 4,-1-18 2,-18 18-1,19 0-1,-1 0 2,18 0 0,-18 0-1,0-18-1,36 1 1,-18 17 0,-18 0 0,1-18 0,-1 18 0,-18 0 0,19 0 2,17 0-4,-18 0 2,18 0 0,0 0 0,-18 0 0,18 0 1,17 0-1,-17 0 0,-17 0-1,17 0 1,0 0 0,-1 0 0,1 0 0,0 0 0,0 0 1,0 0-2,0 0 1,53-18 1,-71 18-2,36-17 1,-18 17 0,0 0 1,-18 0-3,0-18 2,0 18 1,1 0-1,-1-17 0,0 17 0,-17 0 0,17 0 0,0 0-1,1 0 2,-1 0-1,0 0 0,0 0 0,1 0 0,-1 0 0,0 0 0,-17 0 0,17 0 0,-17 0 0,35 0 1,-36 0-1,1-18-1,17 18 1,-17 0-1,0 0 2,17-18-1,-17 18 9,-1 0-11,1 0 3,-1-17-1,1 17-1,0 0 2,-1 0-2,19 0 2,-19 0 7,1 0-8,0 0 1,-1 0 23</inkml:trace>
    </iact:actionData>
  </iact:action>
  <iact:action type="add" startTime="411439">
    <iact:property name="dataType"/>
    <iact:actionData xml:id="d92">
      <inkml:trace xmlns:inkml="http://www.w3.org/2003/InkML" xml:id="stk92" contextRef="#ctx0" brushRef="#br0">18045 16157 0,'17'0'71,"36"0"-62,0-17-3,18-1 3,34 0-1,-34 1 0,0 17 0,-19-36 0,1 36 0,0-17 0,-35 17 0,0-18 0,17 18 0,0-18 0,-17 1-1,17-1 1,0 18 1,18-35-1,0 0-1,18 17 1,17-17 1,0-1-1,18-16 0,-71 16-1,1 19 2,-1-1-2,-18-17 2,1 35-1,-18-18 0,18 18 0</inkml:trace>
    </iact:actionData>
  </iact:action>
  <iact:action type="add" startTime="413150">
    <iact:property name="dataType"/>
    <iact:actionData xml:id="d93">
      <inkml:trace xmlns:inkml="http://www.w3.org/2003/InkML" xml:id="stk93" contextRef="#ctx0" brushRef="#br0">19403 15716 0,'0'-17'96,"17"17"-56,1-18-16,0 0-15,-1-17-2,1 17 1,35-17-1,-18 18 2,-17-19-1,17-17 0,0 18 0,1 0 0,-19-1 0,1 19 0,17-1 0,-17-17 0,35 17 0,-53 1 0,35-19 1,0 19-1,18-19 0,-17 19 0,16-18-1,1-1 2,18 19-2,-18-36 2,-36 35-2,36-17 1,-17 17 1,-19 1-1,19-1-2,-19 0 3,18 1-2,1-1 3,-19 18-3,1-18 0,17 1 2,-17-19-2,35 19 2,-35-1 0,17 0-3,0 1 2,0-18 0,-17 17 2,17 0-3,-17 18 1,0-17 0,-1-1-1,1 18 10,-1-18-9,1 18 8,0-17 0,-18-1 0,17 18-8</inkml:trace>
    </iact:actionData>
  </iact:action>
  <iact:action type="add" startTime="414361">
    <iact:property name="dataType"/>
    <iact:actionData xml:id="d94">
      <inkml:trace xmlns:inkml="http://www.w3.org/2003/InkML" xml:id="stk94" contextRef="#ctx0" brushRef="#br0">20726 14552 0,'17'0'37,"1"0"-21,17 0-8,18 0 0,-35 0 1,-1 0-2,19 0 1,-19 0 7,1 0 11,0 0 85,-1 0-94,1 0 31,0 0-40,17 0 6,-18 0-5,1 0-1,0 0 0,-18 18 167,0-1-150,0 1-9,0 0-8,-18-1 0,18 19 0,0-19 0,0 1-1,-18-1 2,1 19-2,17-19 2,-18 19-1,1-19-1,17 1 1,0 0 11,-18-18-12,18 17 0,-18-17 33</inkml:trace>
    </iact:actionData>
  </iact:action>
  <iact:action type="add" startTime="416255">
    <iact:property name="dataType"/>
    <iact:actionData xml:id="d95">
      <inkml:trace xmlns:inkml="http://www.w3.org/2003/InkML" xml:id="stk95" contextRef="#ctx0" brushRef="#br0">19950 15928 0,'0'18'24,"-18"-18"-9,18 17-6,0 1-1,0-1 0,0 1-1,0 17 1,0-17 8,0 0 18,0-1-11,0 1 1,0 0-16,0 17 8,0-17 0,0-1 0</inkml:trace>
    </iact:actionData>
  </iact:action>
  <iact:action type="add" startTime="417024">
    <iact:property name="dataType"/>
    <iact:actionData xml:id="d96">
      <inkml:trace xmlns:inkml="http://www.w3.org/2003/InkML" xml:id="stk96" contextRef="#ctx0" brushRef="#br0">20232 15963 0,'-18'18'5,"18"-1"6,0 19-5,0-19 10,0 1-7,0 0-1,0-1 1,0 1 6,0 0-8,0-1 10,0 1-2,0 0 10,0-1-2,35-17 25,-17 0-32,0 0 15,-18-17 3,17-1-18,-17 0-9,0 1 1,18-1 1,-18 0-1,0 1-1,0-1 2,0 0-1,18 18 0,-18-17 0,0-19 9,0 19-2,17 17 1,-17-18-9,0 1 58,0-1-32,-17 18 29,-19 0-38,19 0 0,-1 0 0,-17 0 1,17 0 8,-17 0-3</inkml:trace>
    </iact:actionData>
  </iact:action>
  <iact:action type="add" startTime="418480">
    <iact:property name="dataType"/>
    <iact:actionData xml:id="d97">
      <inkml:trace xmlns:inkml="http://www.w3.org/2003/InkML" xml:id="stk97" contextRef="#ctx0" brushRef="#br0">20638 16369 0,'17'-18'77,"-17"1"-67,18-1-2,-18-17-1,17 17 1,-17-17 0,18 0 1,0 17-2,-18 0 1,0-17 0,17 0 1,-17-1-2,0 1 1,0 0 1,18 0-2,-18-1 2,0-17-1,0 36-1,18-1 1,-18-17 0,0 0 1,0-1 6,0 19-6,0-19-1,0 19 0,0-1-1,0-17 1,0 17 16,-18 18 56,0 35-32,18-17-40,0 0 0,-17-1 0,17 1 1,-18 17-1,0 1-1,18-1 1,-17-18 0,17 19 1,-18 17-1,1 0-1,17-36 1,0 1 0,0 17 1,0 0-1,0-17 0,0 0 0,-18-1-1,18 19 10,0-19 1,0 1 4,0 0 9,0-1-23,18-17 26,-18 18-28,17-18 1,1 0 11,-1 0-3,1 0 1,0 0 0,-1 17 7,1-17 9,0 0 0</inkml:trace>
    </iact:actionData>
  </iact:action>
  <iact:action type="add" startTime="419823">
    <iact:property name="dataType"/>
    <iact:actionData xml:id="d98">
      <inkml:trace xmlns:inkml="http://www.w3.org/2003/InkML" xml:id="stk98" contextRef="#ctx0" brushRef="#br0">20884 16069 0,'0'0'1,"0"18"3,0-1 5,0 1-1,0 0 0,0-1 0,0 1 7,0 0-6,0-1-1,0 1 24,0-1 1,18-34 31,0 17-57,-18-18 2,0 1-1,17-1-1,-17 0 1,0 1 1,0-1-1,0 0 0,0 1 0</inkml:trace>
    </iact:actionData>
  </iact:action>
  <iact:action type="add" startTime="420659">
    <iact:property name="dataType"/>
    <iact:actionData xml:id="d99">
      <inkml:trace xmlns:inkml="http://www.w3.org/2003/InkML" xml:id="stk99" contextRef="#ctx0" brushRef="#br0">21167 16087 0,'-18'17'34,"18"1"-16,0 0-9,0-1 13,0 1-14,0 0 9,0-1-2,35-17 65,18-17-72,0-19 1,-18 1-2,18 17 1,-35-17 0,0 0 0,-1 17 0,-17 36 170,0-1-163,0 19-6,0-19-3,0 1 3,0 17-1,0 18 0,0-18 0,0-17-1,0 17 0,0 1 2,0-1-1,0 0 1,0 0-2,0 1 1,0-19 0,18 36 0,-18-17 0,0-1 0,0-18 0,0 1 0,0 0 9,0-1-2,-18 1 25,1 0-25,-1-18-7,0 17 1,1 1-2,-1 0 1,0-1 0,1-17 2,-1 0 5,1 0 11,-1-17-19,0 17 0,18-36 2,-35 1-2,35-18 2,-35 18-2,35 0 2,0 17-2,0 0 1,0-17 0,0 17 0,0 1-1,17 17 1,-17-18 1,18 0 16,0 1-9,-1-1-7,1 1-3,35-1 1,0 0 1,-18-35 1,0 53-1,18-53 0,-35 36 0,17-18 0,-17 35 0,-18-18 0,17 18 0</inkml:trace>
    </iact:actionData>
  </iact:action>
  <iact:action type="add" startTime="423271">
    <iact:property name="dataType"/>
    <iact:actionData xml:id="d100">
      <inkml:trace xmlns:inkml="http://www.w3.org/2003/InkML" xml:id="stk100" contextRef="#ctx0" brushRef="#br0">21167 16104 0,'17'0'102,"-17"-17"-93,18-1-1,0 18 0,-1-18 0,1 18-1,0-35 1,-1 35 0,18-18 1,-17 1-1,0 17 9,-1 0-10,1 0 42,0 0-2,-1 0 1,1 0-32,-18 17 25,18-17-26,-1 0 74</inkml:trace>
    </iact:actionData>
  </iact:action>
  <iact:action type="add" startTime="424624">
    <iact:property name="dataType"/>
    <iact:actionData xml:id="d101">
      <inkml:trace xmlns:inkml="http://www.w3.org/2003/InkML" xml:id="stk101" contextRef="#ctx0" brushRef="#br0">21661 16369 0,'0'18'56,"0"-1"-50,0 1 2,0-1 0,0 1 8,0 0 1,0-1-10,0 1 49,-18-18-40,18 35-7,0-17 8,-18 0-2</inkml:trace>
    </iact:actionData>
  </iact:action>
  <iact:action type="add" startTime="425385">
    <iact:property name="dataType"/>
    <iact:actionData xml:id="d102">
      <inkml:trace xmlns:inkml="http://www.w3.org/2003/InkML" xml:id="stk102" contextRef="#ctx0" brushRef="#br0">21802 16351 0,'0'18'4,"0"0"7,0-1-4,-18-17 0,18 35 0,0-17 2,-18 17 5,18-17 10,18-18 97,0-18-112,-1 18 6,1-17 1,-18-1 9,0 0-8,0 1-10,18 17 1,-18-18 2,0 1 14,17-1-10,-17 0-6,0 1 15,0-1 17,0 0 16,-35 18 24,17 0-39,18 18-25,-17-18 80</inkml:trace>
    </iact:actionData>
  </iact:action>
  <iact:action type="add" startTime="428327">
    <iact:property name="dataType"/>
    <iact:actionData xml:id="d103">
      <inkml:trace xmlns:inkml="http://www.w3.org/2003/InkML" xml:id="stk103" contextRef="#ctx0" brushRef="#br0">22207 15752 0,'0'35'143,"0"0"-134,-17 18-2,17-18 1,0 1-1,-18-1 2,18 0-1,0 18 0,0-18 0,-18 18-1,18-35 1,0 0 0,-17 17 0</inkml:trace>
    </iact:actionData>
  </iact:action>
  <iact:action type="add" startTime="429416">
    <iact:property name="dataType"/>
    <iact:actionData xml:id="d104">
      <inkml:trace xmlns:inkml="http://www.w3.org/2003/InkML" xml:id="stk104" contextRef="#ctx0" brushRef="#br0">22490 16175 0</inkml:trace>
    </iact:actionData>
  </iact:action>
  <iact:action type="add" startTime="430073">
    <iact:property name="dataType"/>
    <iact:actionData xml:id="d105">
      <inkml:trace xmlns:inkml="http://www.w3.org/2003/InkML" xml:id="stk105" contextRef="#ctx0" brushRef="#br0">22807 15787 0,'0'0'4,"-18"70"-1,1-17 4,-18 0-1,-1 0 2,36-18-1,0-17 2,0 0 6,18-18 179,35 17-187,17-17 2,19 0-2,16-17 2,1-19-2,-53 19 1,0-1 0,-35 18 0,-1 0-1</inkml:trace>
    </iact:actionData>
  </iact:action>
  <iact:action type="add" startTime="431002">
    <iact:property name="dataType"/>
    <iact:actionData xml:id="d106">
      <inkml:trace xmlns:inkml="http://www.w3.org/2003/InkML" xml:id="stk106" contextRef="#ctx0" brushRef="#br0">23001 15875 0,'0'18'61,"0"-1"-54,0 19 1,0-1 0,-35 35-1,35-34 3,0 17-4,-18 0 3,18-18-1,0 0 8</inkml:trace>
    </iact:actionData>
  </iact:action>
  <iact:action type="add" startTime="433432">
    <iact:property name="dataType"/>
    <iact:actionData xml:id="d107">
      <inkml:trace xmlns:inkml="http://www.w3.org/2003/InkML" xml:id="stk107" contextRef="#ctx0" brushRef="#br0">20126 17427 0,'18'0'109,"-1"0"-100,1 0 0,17 0-2,0 0 9,-17 0 1,0 0-3,-18-17-6,17 17 0,1 0-1,0 0 10,-18-18-9</inkml:trace>
    </iact:actionData>
  </iact:action>
  <iact:action type="add" startTime="434242">
    <iact:property name="dataType"/>
    <iact:actionData xml:id="d108">
      <inkml:trace xmlns:inkml="http://www.w3.org/2003/InkML" xml:id="stk108" contextRef="#ctx0" brushRef="#br0">20197 17586 0,'0'0'1,"17"0"57,1 0-41,17 0-10,-17 0 1,-1 0 0,1 0 0,17 0 10,-17-18-3,0 18-7,17 0 9,0-17-8,-17 17-3,-18-18 2,17 18 1,1 0-1,0 0-1,-1 0 1</inkml:trace>
    </iact:actionData>
  </iact:action>
  <iact:action type="add" startTime="435120">
    <iact:property name="dataType"/>
    <iact:actionData xml:id="d109">
      <inkml:trace xmlns:inkml="http://www.w3.org/2003/InkML" xml:id="stk109" contextRef="#ctx0" brushRef="#br0">20955 17304 0,'0'35'70,"0"-17"-60,0 17-5,0-17 4,0 17-2,0 0 2,0-17 7,0-1-9,0 1 1,0 17 9,0-17 23,0 0-7,18-18-25,-18 17 8,0 1-6,0 0 3,0-54 154</inkml:trace>
    </iact:actionData>
  </iact:action>
  <iact:action type="add" startTime="436063">
    <iact:property name="dataType"/>
    <iact:actionData xml:id="d110">
      <inkml:trace xmlns:inkml="http://www.w3.org/2003/InkML" xml:id="stk110" contextRef="#ctx0" brushRef="#br0">21220 17621 0,'17'0'54</inkml:trace>
    </iact:actionData>
  </iact:action>
  <iact:action type="add" startTime="436728">
    <iact:property name="dataType"/>
    <iact:actionData xml:id="d111">
      <inkml:trace xmlns:inkml="http://www.w3.org/2003/InkML" xml:id="stk111" contextRef="#ctx0" brushRef="#br0">21431 17251 0,'0'0'1,"0"17"11,0 19-3,-17-19-2,17 1 1,0 17 0,-18-35 0,18 18 0,0 0 104,0-1-79,0 1-17,0 0 8,0-1 1,18 1-11,-18-1 3,17-17-2,1 0 2,17 0-9,-17 0-1,-1 0 1,19 0 0,-1 0 0,18 0 0,-35 0 1,-1 0-2,36 0 1,-53-17 0,18 17 2,17 0-4,-17 0 10,-18-18-7,17 18 0,1 0-1,0 0 39,-36 0 72</inkml:trace>
    </iact:actionData>
  </iact:action>
  <iact:action type="add" startTime="437714">
    <iact:property name="dataType"/>
    <iact:actionData xml:id="d112">
      <inkml:trace xmlns:inkml="http://www.w3.org/2003/InkML" xml:id="stk112" contextRef="#ctx0" brushRef="#br0">21643 17251 0,'0'17'51,"0"19"-35,0-19-7,0 19-2,0-1 1,0 18 0,0-35 0,18 17 0,-1 0 1,-17 0-2,0-17 2,0 17-2,0-17 2,18-18-1</inkml:trace>
    </iact:actionData>
  </iact:action>
  <iact:action type="add" startTime="438905">
    <iact:property name="dataType"/>
    <iact:actionData xml:id="d113">
      <inkml:trace xmlns:inkml="http://www.w3.org/2003/InkML" xml:id="stk113" contextRef="#ctx0" brushRef="#br0">21855 17092 0,'0'18'1323,"0"-1"-1312,0 1-5,0 17 2,0-17 0,0 0 0,0 17 3,0 18-5,0-18 2,0 0 0,0-17 0,0 17 1,0 1-2,0-19 9,0 1-9,0-1 2,0 1 8,0 0-3,17-18-5,-17 17 111,18-17-113,0 0 49,-1 0-15,1 0-34,-1 0 18,1 0-8,0 0 14,-1 0-23,-17-17 8,18 17-8,0-18 8,-18 0-8,17 18 7,1-17 18,-18-1 23,0 1 0,0-1-16,-18 18-7,18-18-18,-17 18-8,-1 0 19,18-17-11,-35 17-7,17-18 9,0 0-2,1 18 26,-18 0-18,17 0 18,0 0 29</inkml:trace>
    </iact:actionData>
  </iact:action>
  <iact:action type="add" startTime="452503">
    <iact:property name="dataType"/>
    <iact:actionData xml:id="d114">
      <inkml:trace xmlns:inkml="http://www.w3.org/2003/InkML" xml:id="stk114" contextRef="#ctx0" brushRef="#br0">22472 17039 0,'0'18'105,"0"-1"-99,0 19 2,0-19 0,0 19 0,0-19 0,0 36-1,0-18 1,18-17 2,-18 0-3,0 35 1,0 0 0,17-36-1,-17 1 2,0 17-1,0-17 0,0-53 169,-17 35-171,17-53 3,0 17-2,-18 36 1,18-17 0,0-1 0,-18 0 1,18 1-1,0-1-1,-17 36 138,-1-18-129,18 17-8,0 19 16,0-19 0,-18-17-15,18 18-2,0 17 16,0-17 9,0 0-1,0-1-6,0 1-17,0-1 25,0 1-9,0 0-8,0-1-1,0 1 59,18-18-35,0 0-32,-1 0 1,19 0 1,-19 0-1,19 0 0,-1 0-1,0 0 2,0 0 8,-17 0-2,-18-18 73</inkml:trace>
    </iact:actionData>
  </iact:action>
  <iact:action type="add" startTime="454513">
    <iact:property name="dataType"/>
    <iact:actionData xml:id="d115">
      <inkml:trace xmlns:inkml="http://www.w3.org/2003/InkML" xml:id="stk115" contextRef="#ctx0" brushRef="#br0">22613 17163 0,'0'17'117,"0"1"-107,0 0-3,0 17 0,0 18 1,0-18 1,18 0-1,-18 1 0,0-1-1,17 0 2,-17 0-1,0 1 7</inkml:trace>
    </iact:actionData>
  </iact:action>
  <iact:action type="add" startTime="455344">
    <iact:property name="dataType"/>
    <iact:actionData xml:id="d116">
      <inkml:trace xmlns:inkml="http://www.w3.org/2003/InkML" xml:id="stk116" contextRef="#ctx0" brushRef="#br0">22631 17127 0,'17'0'103,"19"0"-95,-1 0 0,18 0-1,0-17 2,-36 17 7,19 0-8,-36 17 24,17-17-24,-17 18-1,36 0 11,-36-1-12,17 19 3,-17-19 8,0 18-2,0-17 1,-17 0-7,-1-1 7,0 1-1,1 0-6,17-1-3,-18-17 3,18 18-1,0 0 0,-18-18 23,36 0 154,17 0-169,1 0 0,-36 17-7,17-17-2,-17 18 1,18 0-1,-1-18 10,-17 17-8,18-17-3,-18 18 19,0-1-2,0 1-6,-18 0 0,18-1-3,-17-17-7,-1 0 9,18 18-8,-17-18 0,17 18 1,-18-18-1,0 0 8,1 0 16,-1 0-7,0-18-17,1 18 16,-1 0 40,0 0-25</inkml:trace>
    </iact:actionData>
  </iact:action>
  <iact:action type="add" startTime="456904">
    <iact:property name="dataType"/>
    <iact:actionData xml:id="d117">
      <inkml:trace xmlns:inkml="http://www.w3.org/2003/InkML" xml:id="stk117" contextRef="#ctx0" brushRef="#br0">23142 17374 0,'0'18'65,"0"0"-51,0-1-7,0 19 10,0-19-10,0 1 1,0-1 0,18 1 1,-18 0-2,18-1 2,-18 1-2,0 0 1,0-1 9,0-34 111,0-19-112,0 1 0,17 0-8,1 0 0,-18 17 0,17 0 0,1 1-1,-18-1 9,18 18 65,-18 18-57,17-1-8,-17 19-9,18-19 3,-18 1-3,0-1 1,18 1 0,-18 0 0,0-1 0,0 1-1,17-36 153,-17 1-152,18-19 9,0 19-9,-18-1 0,17 1-1,1-1 10,-1 18-9,-17-18 0,18 18 88,-18 18-80,0 0 0,18-18-8,-18 17-1,0 1 2,0-1 7,0 1 0,17 0-8,1-1 0,-18 1 0,0 0 16,18-18-16,-18 17 16</inkml:trace>
    </iact:actionData>
  </iact:action>
  <iact:action type="add" startTime="462640">
    <iact:property name="dataType"/>
    <iact:actionData xml:id="d118">
      <inkml:trace xmlns:inkml="http://www.w3.org/2003/InkML" xml:id="stk118" contextRef="#ctx0" brushRef="#br0">20532 18045 0,'17'0'96,"1"0"-87,35-18-1,-18 18-2,36-18 1,-18 18 0,52-17 1,-34 17 1,-18 0-2,0 0 1,0 0 0,0 0 0,0 0 0,-18 0 0,18 0 0,0 0 0,-18 0 1,18-18-1,-18 0 1,0 18-1,18 0-1,-17 0 1,17 0 0,-1 0 1,-16 0-1,17 0 0,0 0-1,0 0 1,-18 0 1,18 0-1,0-17 0,-18 17 0,18 0 0,0 0 0,0 0 0,0 0-1,-1 0 2,1 0-3,18 0 3,-18 0-2,0 0 2,-18 0-2,0 0 2,1 0 0,-1 0-2,0 0 0,0 0 4,1 0-5,-1 0 3,0 0-2,36 0 1,-18 0 0,0 0 1,17 0-2,1 0 1,-18-18 0,0 18 1,0 0-2,-1 0 2,-16-18-2,-1 18 1,0 0 0,-17 0 0,0 0 1,-1-17-2,1 17 1,-18-18 0,17 18 0,1 0 8,0 0-7,-1 0 23,1 0-1,0 0 11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4-03T05:58:35.09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act:action type="add" startTime="59013">
    <iact:property name="dataType"/>
    <iact:actionData xml:id="d0">
      <inkml:trace xmlns:inkml="http://www.w3.org/2003/InkML" xml:id="stk0" contextRef="#ctx0" brushRef="#br0">1905 10442 0,'53'0'125,"-18"0"-108,0 0-9,-17 0-1,17-17 2,-17 17-2,35 0 2,-35 0-1,17 0 0,0-18 0,-17 18 1,35 0-2,-18 0 1,-17 0-1,35 0 1,-18 0 1,0 0 0,18 0-2,0 0 0,-18 0 1,18 0 1,18 0-1,-18 0 1,-18 0-1,35 0 0,-34 0 0,-1 0 0,0 0-1,1 0 0,-1 0 0,0 0 2,0 0 0,-17 0-2,0 0 1,17 0-1,-17 0 2,-1 0 0,18 0-2,-17 0 1,17 0 0,1 0 0,-1 0 0,18 0 0,-18 0 0,18 0-1,0 0 1,0 0 0,0 0 0,0 0 0,17 0 1,-17 18-1,0-18 0,0 0 0,0 17 0,0-17 0,-18 0 0,0 0 0,-17 0 0,17 0 0,1 0 0,-19 0 0,1 18 1,17-18-2,-17 18 1,17-18 0,-17 0 1,17 0-2,0 0 1,18 0 0,-18 17 0,-17-17 0,0 0 1,17 0-2,0 0 1,-17 18 0,17-18 9,-17 17-11,0-17 2,-1 0 0,1 0 0,17 0 0,-17 0 9,-1 0-9,1 0-1,0 0 2,17 0 7,-17 0-1,-1 0-7,18 0 8,-17 0 17</inkml:trace>
    </iact:actionData>
  </iact:action>
  <iact:action type="add" startTime="61157">
    <iact:property name="dataType"/>
    <iact:actionData xml:id="d1">
      <inkml:trace xmlns:inkml="http://www.w3.org/2003/InkML" xml:id="stk1" contextRef="#ctx0" brushRef="#br0">2822 11571 0,'18'0'69,"0"0"-51,-1 0-11,18 0 1,1 0 1,17 0 0,52 0-2,-16 0 0,34 0 2,-17 0-1,17 18-1,54-18 1,-89 0 1,124 17-2,-54-17 2,1 18-2,0-18 3,0 18-2,35-18-2,-36 0 2,19 17 1,-36-17 1,-35 0-4,-18 18 1,0-18 1,-17 0 0,-18 18 1,-18-18-2,0 17 1,-17-17 0,17 0 0,0 18 0,-17-18 0,17 0 0,1 0 0,-19 18 0,19-18 0,-19 0-1,1 0 1,-1 0 0,-17 17 8,18-17-8,0 0 0,-1 0 8,1 0-8,0 0 0,-1 0 1,19 0-1,-19 0 0,1 0 0,-1 0 0,1 0-1,0 0 10</inkml:trace>
    </iact:actionData>
  </iact:action>
  <iact:action type="add" startTime="84341">
    <iact:property name="dataType"/>
    <iact:actionData xml:id="d2">
      <inkml:trace xmlns:inkml="http://www.w3.org/2003/InkML" xml:id="stk2" contextRef="#ctx0" brushRef="#br0">7303 8784 0,'35'0'102,"-18"0"-94,1 0 0,35 0 0,-18 0 1,18 18-2,53-18 0,17 17 1,1 1 1,17 0 0,-53-1-2,53-17 0,-17 0 1,17 18 0,-35-18 0,-18 0 0,0 18 0,-17-1 0,-1-17 0,-17 0 0,-18 18 0,18-18 0,0 18 0,-17-1 0,-1-17 0,0 18 0,0-18 0,18 17 0,-17-17 0,-1 0 0,-17 0 0,17 0 0,18 18 0,-18-18 0,0 18 0,18-18 0,0 0 0,-18 0 0,18 0 1,-17 0-2,-1 17 2,0-17-2,0 0 1,-17 0 0,35 0 1,-35 0-1,17 0 0,18 0 7,-18 0-14,0 0 6,18 18 1,-17-18 0,16 18 0,1-18 0,0 0 0,-17 0 0,-1 0-1,0 0 4,36 17-5,-36-17 4,-17 0-4,-1 0 3,36 0-2,-18 0 2,1 0-1,-19 0 0,1 0-1,17 0 1,18 0 0,0 0 0,-18 0 1,1 0-1,-1 0-1,18 0 1,-18 0 1,0 0-1,1 0 0,-19 0-1,1 0 2,0 0-2,-1 0 10,1 0 16</inkml:trace>
    </iact:actionData>
  </iact:action>
  <iact:action type="add" startTime="86187">
    <iact:property name="dataType"/>
    <iact:actionData xml:id="d3">
      <inkml:trace xmlns:inkml="http://www.w3.org/2003/InkML" xml:id="stk3" contextRef="#ctx0" brushRef="#br0">7303 10936 0,'17'0'41,"1"0"-9,-1 0-25,1 0 1,17 0 7,-17 0-8,0 0 2,-1 0 0,36 0-2,0 0 1,35 0 0,18 0 1,35 0 0,18 0-2,17 0 1,-17 0-1,53 0 2,-53 0 0,-1 0-1,1 0 0,0 0-1,-71 0 1,18 0 1,-18 0-2,-35 0 1,0 0 0,0 18 0,0-18 1,0 0-2,-18 17 1,0 1 1,18 0-2,0-18 1,18 0 0,-19 17 0,1-17 0,18 0 0,-36 0 1,18 0-3,0 0 3,0 0-2,0 0 1,0 0 0,-18 0 0,-17 0 0,-1 0 0,1 0 0,17 0 0,-17 0 0,0 0 0,17 0 0,-18 0 0,1 0 1,0 0-2,17 0 1,-17 0 0,-1 0 0,19 0 9,-19 0-10,1 0 1,-1 0 0,36 0 1,-35 0-2,0 0 1,-1 18 0,19-18 0,-19 0 1,1 0-1,0 0 0,-1 0-1,1 0 10,-1 0 7</inkml:trace>
    </iact:actionData>
  </iact:action>
  <iact:action type="add" startTime="87908">
    <iact:property name="dataType"/>
    <iact:actionData xml:id="d4">
      <inkml:trace xmlns:inkml="http://www.w3.org/2003/InkML" xml:id="stk4" contextRef="#ctx0" brushRef="#br0">7444 12912 0,'17'0'14,"1"0"35,17 0-41,-17 0 9,-1 0-10,19-18 1,-36 0-1,35 18 2,-17 0 0,17 0-2,18 0 1,0 0 0,-18 0 0,18-17 1,0 17-1,0 0-1,17 0 1,19 0-1,16 0 1,-16 0 0,34 0 0,-17 17 0,-18 19 0,18-36 0,-36 17 0,36 1 0,0-18 0,-18 0 0,-17 0 1,-18 0-1,17 0 0,-17 0-1,-17 18 2,16-18-1,-16 0 1,17 0-2,-36 0 2,36 0-2,0 0 1,-35 0-1,-1 17 1,36-17 0,-35 0 0,35 0 0,-18 18 0,0-18 0,1 0 1,-19 0-2,36 0 2,-17 0-1,-19 18-1,1-1 1,35-17 1,-18 0-1,0 0-1,1 0 2,-1 0-1,0 0 0,0 0 0,1 0 0,-1 0 0,0 0 0,-17 0 0,17 0 0,0 0 0,1-17 0,17 17 8,-36 0-7,19 0-2,16 0 1,-34 0 1,0 0-2,17 0 2,0 0-2,1 0 2,-19 0-2,1 0 2,-1 0-3,19 0 3,-19 0-1,1 0 0,35 0 0,-35 0 1,-1 0-2,19 0 0,-1 0 1,18-18 0,-36 18 9,19 0-9,-19 0 7,19 0 9,-36-18 9</inkml:trace>
    </iact:actionData>
  </iact:action>
  <iact:action type="add" startTime="130421">
    <iact:property name="dataType"/>
    <iact:actionData xml:id="d5">
      <inkml:trace xmlns:inkml="http://www.w3.org/2003/InkML" xml:id="stk5" contextRef="#ctx0" brushRef="#br0">18697 10901 0,'53'0'158,"18"-18"-150,35-17 0,17 17-1,71-17 2,-35 17-1,35 1 0,0-54 2,0 54-3,0-54 2,-53 36-3,-18 17 3,19-17 0,-19 35-2,-52 0 1,-1 0-1,-17-18 1,18 18 1,-18 0-2,-1 0 2,1 0-2,-17 0 1,17 0 1,-18 0-1,18 0 0,-18 0 0,0 18-1,18-18 2,-35 0-2,17 17 1,18-17 0,-18 0 0,18 18 1,18-18-1,-1 0-1,19 18 1,-19-18 1,-17 0-1,18 0 0,-18 0-1,-1 0 4,-16 0-5,-19 0 3,19-18-2,-19 18 8,1 0-6,17 0 7,-17 0-8,17 0 1,-17 0-2,17 0 2,0 0-2,-17 0 0,17 0 1,1 0-1,-1 0 2,-18 0 0,19 0-2,-1 18 1,-17-18 8,-1 17-9,1 1 1,0-18 0,-18 18 0,17-18 0,1 0 0,-18 17 8,17-17-8,1 0 0,0 0 0,-1 0 0,-17 18 0,0 0 10,18-18 5,17 0 2,-17 0-10,-18 17-7,18-17 17</inkml:trace>
    </iact:actionData>
  </iact:action>
  <iact:action type="add" startTime="141396">
    <iact:property name="dataType"/>
    <iact:actionData xml:id="d6">
      <inkml:trace xmlns:inkml="http://www.w3.org/2003/InkML" xml:id="stk6" contextRef="#ctx0" brushRef="#br0">14058 8731 0,'18'0'140,"35"0"-127,0 0-5,17 0-2,-17-17 5,71-1-7,-54 18 6,54-35-3,17 35 1,-18-36 0,18 19 0,36-1 0,-36 1 0,0-19 0,-18 36 0,36-35 0,-53 0 0,0 17 0,-18 0 0,-35 18 0,18 0 0,-1-17 0,-35 17 1,-17 0-2,35 0 2,-35 0-2,-1 0 2,36 0-1,-35 0 16,35 17-17,-36-17 1,1 0 0,17 18 0,18-18 0,-18 0 0,18 18 0,-17-18 1,34 0-2,-17 0 1,-18 0 0,18 0 1,-17 0-1,-1 0-1,18 0 4,-36 0-6,1 0 4,0 0-2,-1 0 2,1 0-2,0 17 2,-18 1-2,17-18 17,-17 18 16,18-18-33,-1 0 2,-17 17-1,18 1-1,-18 0 2,18-18-1,17 17 0,-35 1 0,0-1 0,18-17 0,-18 36 0,17-36 1,1 0 6,-18 17-8,18-17 10,-1 0 7,1 0-16,0 0 8,-1 0 0,36 18-7,-53 0-2,53-18 1,-35 0 0,35 0 0,-18 17 0,18-17 1,0 0-2,-36 0 1,1 0-1,0 0 2,-1 0-1,1 0 7,-1 0 114</inkml:trace>
    </iact:actionData>
  </iact:action>
  <iact:action type="add" startTime="144869">
    <iact:property name="dataType"/>
    <iact:actionData xml:id="d7">
      <inkml:trace xmlns:inkml="http://www.w3.org/2003/InkML" xml:id="stk7" contextRef="#ctx0" brushRef="#br0">13864 10354 0,'18'0'42,"17"0"-29,-17 0-6,17 0 0,-17 0 3,35 0-2,-36 0-1,1 0 1,-1 0-1,36 0 2,-53-18 0,18 18-2,-36 0 251,-17 0-244,17 0-7,1 0 2,-18 0-2,-1 18 2,1 0 7,17-18 0,18 17 183,36-17-190,-19 0-1,1 18 0,35-18 0,0 0-1,0 0 3,0 0-3,-36 0 0,1 0 1,0 0 1,-1 0-2</inkml:trace>
    </iact:actionData>
  </iact:action>
  <iact:action type="add" startTime="148078">
    <iact:property name="dataType"/>
    <iact:actionData xml:id="d8">
      <inkml:trace xmlns:inkml="http://www.w3.org/2003/InkML" xml:id="stk8" contextRef="#ctx0" brushRef="#br0">13882 12894 0,'35'0'214,"-17"0"-197,17 0-10,-17 0 8,17 0-7,-17-18 0,-1 1 1,18 17-2,-17 0 1,0 0 0,-1 0 0,1 0 8,0 0-7,-1 0-2,1 0 10,0 0-9,-1 0 32,1 0-1</inkml:trace>
    </iact:actionData>
  </iact:action>
  <iact:action type="add" startTime="179957">
    <iact:property name="dataType"/>
    <iact:actionData xml:id="d9">
      <inkml:trace xmlns:inkml="http://www.w3.org/2003/InkML" xml:id="stk9" contextRef="#ctx0" brushRef="#br0">19121 9913 0,'17'0'46,"1"0"-30,-1 0 9,1-18-18,17 1 9,-17 17-7,0-18-1,-1 18-1,36-17 1,0-19 9,-18 36-1,-35-17-9,18 17 1,0 0 24,-1 0-9,-17 17 34,18-17-40,17 0-10,1 36 16,-19-19-12,1-17 2,17 0 4,-35 18-1,18-18-8,-1 0 8,1 0 0,0 0 1,-1 0-2,1 0-6,0 0-2,-1 0 10,-17 17-9,18-17-1,-1 0 1,1 18 0,0-18 1,17 0 0,-17 0-3,-1 0 2,1 0 1,0 0-2,-1 0 2,1 0-2,0 0 1,-1 0 8,18 0 0,-17 0-8,0 0 0,17 0 0,-17 0 1,-1 0 6,1 0-6,0-18 17,-1 18-12,1 0 10,-1 0-18,1 0 19,0 0 7,-1 0-24,1 0 16,0 0 9,-1 0 6,1 0 82,0 0-74</inkml:trace>
    </iact:actionData>
  </iact:action>
  <iact:action type="add" startTime="182325">
    <iact:property name="dataType"/>
    <iact:actionData xml:id="d10">
      <inkml:trace xmlns:inkml="http://www.w3.org/2003/InkML" xml:id="stk10" contextRef="#ctx0" brushRef="#br0">20461 12065 0,'18'0'70,"-1"0"-26,1 0-23,17 0-4,-17 0-9,0 0 7,-1 0-7,1 0 1,0 18-2,-1-18 1,1 0 0,-1 0 0,36 0 0,-35 0 0,17 0 0,-17 0 0,0 0 0,17 0-1,-18 0 2,1 0-2,0 0 2,35-18-1,-36 18 1,1 0 6,0 0-7,17-18 9,-18 18-9,1 0-1,0 0 9,-1 0-1,1 0 66,0 0-65,-1 0 56,1 0-39,0 0 54</inkml:trace>
    </iact:actionData>
  </iact:action>
  <iact:action type="add" startTime="184028">
    <iact:property name="dataType"/>
    <iact:actionData xml:id="d11">
      <inkml:trace xmlns:inkml="http://www.w3.org/2003/InkML" xml:id="stk11" contextRef="#ctx0" brushRef="#br0">21625 9931 0,'18'0'63,"0"0"-46,-1 0-9,1 0-1,-1 0 2,19 0-1,-19 0-1,1 0 1,17 0 1,1 0-2,-19 0 1,36 0 0,-35 0 1,35-18-2,-36 18 1,19 0 9,-19 0-2,-17-18-7,18 18 0,0 0 16,-1 0-15,1 0 6,-1 0-7,1 0 0,0 0 8,-1-17 129,-17-1-130</inkml:trace>
    </iact:actionData>
  </iact:action>
</iact:actions>
</file>

<file path=ppt/ink/inkAction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4-03T06:03:05.28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act:action type="add" startTime="13264">
    <iact:property name="dataType"/>
    <iact:actionData xml:id="d0">
      <inkml:trace xmlns:inkml="http://www.w3.org/2003/InkML" xml:id="stk0" contextRef="#ctx0" brushRef="#br0">2240 9843 0,'35'17'135,"1"-17"-128,-19 0 2,19 18-2,17-1 1,-18-17 1,18 18-2,0 0 1,35-18 0,-18 17 1,19-17-1,-36 0 0,17 18-1,18-18 2,-17 0-1,-1 18 1,1-18-3,17 0 2,-17 0 1,-1 0-1,18 0 0,1 17-1,-1-17 3,0 0-3,18 0 2,-18 0-2,18 0 1,-36 18 0,19-18 1,-36 0-2,17 0 1,-17 0 0,0 0 0,0 0-1,0 0 1,0 18 0,0-18 0,0 17 0,-1-17 0,1 0 0,0 0 0,-17 0 0,16 0 0,-16 0 0,-1 0 1,0 0-1,1 18-1,-1-18 1,0 0 0,0 0 0,-17 17 1,35-17-2,-18 0 0,1 0 1,-1 0 0,-18 0 0,19 0 1,-1 0-1,-17 0 0,-1 0 0,1 0 0,0 0 0,-1 0-1,1 0 2,17 0 7,-17 0 1</inkml:trace>
    </iact:actionData>
  </iact:action>
  <iact:action type="add" startTime="15328">
    <iact:property name="dataType"/>
    <iact:actionData xml:id="d1">
      <inkml:trace xmlns:inkml="http://www.w3.org/2003/InkML" xml:id="stk1" contextRef="#ctx0" brushRef="#br0">9366 9860 0,'18'0'124,"17"0"-114,0 0-2,18 0 0,0 0 0,18 0 0,35 0 0,-18-17 1,18 17-1,-18 0-1,35 0 1,-17 0 0,18 0 1,-1 0-1,1 0-1,-36 0 1,35 0 0,18 0 1,-17 0-2,-1 17 2,-34-17-2,-1 0 2,0 0-2,-18 0 2,1 0-2,0 0 2,-18 0-2,17 0 2,-17 0-2,0 0 1,0 0 0,0 0 0,-18 0 1,-17 0-2,17 0 0,0 0 2,0 0-2,-17 0 2,17 0-1,18 0 0,-17 0 0,17 0 0,-1 0 0,1 0 0,-17 0 0,17 0 0,-18 0 0,0 0 1,18 0-2,0 0 2,-35 0-3,34 0 2,-16 0 0,-19 0 0,19-17 0,-1 17 0,0 0 0,1-18 0,16 18 0,-34 0 0,17 0 0,-17 0 1,17 0-2,1 0 1,-1 0 1,0 0-1,0 0 0,18 0 0,-17 0 0,-1 0 0,18 0 1,0 0-2,-18 0 2,18 0-1,-18 0-1,0 0 1,18 0 1,-17 0-1,17 0-1,-1 0 1,-16 0 0,-1 0 0,0 0 1,-17 0-1,0 18-2,17-18 3,-18 0 7,19 0-7,-19 0-2,1 0 1,0 0 0,17 0 0,-17 0 1,-1 0-2,19 0 1,-19 0 0,1 0 1,-1 0-1,19 0-1,-1 0 1,-17 0 1,17 0-2,0 0 2,-17 0-2,17 0 9,-17 0 1,-1 0-3,1 0 3,0 0-9,-1 0 7,1 0-6,0 0 1,-1 0 3,1 0-4,-1 0 7,1 0-1,0 0-7,-1 0 0,1 0 17,0 0-9,-1 0 9,1 0-10,0 0 34</inkml:trace>
    </iact:actionData>
  </iact:action>
  <iact:action type="add" startTime="18298">
    <iact:property name="dataType"/>
    <iact:actionData xml:id="d2">
      <inkml:trace xmlns:inkml="http://www.w3.org/2003/InkML" xml:id="stk2" contextRef="#ctx0" brushRef="#br0">19509 9843 0,'17'0'131,"19"0"-122,-1 0-2,-18 0 0,19 0 2,34 0 0,-34 0-2,16 0 1,1 0 0,0 0 0,18 0 0,-18 0 0,-18 0-1,0 0 1,18 0 0,-17 0 0,-1 0 0,0 0 0,-17 0 0,17 0 0,18 0 1,0 0-1,-36 0 0,36 0-1,-35 0 2,17 0-1,1 0 0,-19 0 0,19 0 0,-19 0-1,18 0 2,18 0-1,-35 0 0,17 0 0,18 0 0,18 0 0,-36 0 1,18 0-2,0 0 1,0 0 0,-18 0 0,18 0 0,-18 0 0,1 0 0,-1 0 0,-18 0 1,19 0-3,-19 0 2,36 0 0,-35 0 0,0 0 1,17 0-1,0 0-1,18 0 1,-35 0 0,17 0 1,-17 0-2,17 0 1,-18 0 9,1 0-9,0 0 0,-1 0-1,1 0 10,17 0-10,-17 0 1,0 0 0,-1 0 1,19 0-1,-19 0-1,1 0 1,17 0 0,0 0 2,1 0-3,-19 0 1,19 0 0,-1 0 0,18 0 0,-18 0 0,-17 0 0,17 0 1,-17 0-2,-1 0 1,18-18 8,-17 18-8,0 0 8,-1 0 1,1 0-2,0 0 0,-1 0-6,1 0-1,0 0 1,-1 0-1,1 0 7,0 0 9,-1 0-7,1 0 14</inkml:trace>
    </iact:actionData>
  </iact:action>
</iact:actions>
</file>

<file path=ppt/ink/inkAction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4-03T06:04:19.80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act:action type="add" startTime="91092">
    <iact:property name="dataType"/>
    <iact:actionData xml:id="d0">
      <inkml:trace xmlns:inkml="http://www.w3.org/2003/InkML" xml:id="stk0" contextRef="#ctx0" brushRef="#br0">9843 11218 0,'17'0'108,"18"0"-84,1 0-4,34 0-18,-17 0 0,0 0 11,88 18 0,-88-18-5,0 0-1,0 0 0,0 0 1,0 0 2,-18 0-2,-17 0-2,-1 0 2,19 0 0,-19 0 2,1 0 4,0 0-6,-1 0 8,1 0 0,-1 0 2,1 0-12,0 0 10,-1 0 9,1 0-8,0 0-11,-1 0 10,1 0-7,0 0-3,-1 0 3,1 0-1,-1 0 10,1 0 5,0 0-5,-1 0-11,1 0 7,0 0 5,-1 0 2,1 0-12</inkml:trace>
    </iact:actionData>
  </iact:action>
  <iact:action type="add" startTime="105843">
    <iact:property name="dataType"/>
    <iact:actionData xml:id="d1">
      <inkml:trace xmlns:inkml="http://www.w3.org/2003/InkML" xml:id="stk1" contextRef="#ctx0" brushRef="#br0">4216 11236 0,'35'0'246,"0"0"-230,36 0-1,35 0-11,-36 0 5,-17 0-5,18 0 4,-1 0 1,18 0 1,-17 0 0,-18 0 0,35 0-1,-17 0-7,34-18 7,-16 18 1,-36 0-7,17 0 5,-17 0 7,-18 0-1,18 0-11,18 0 10,-54 0-8,54 0 10,-36 0-6,-17 0 1,35 0 6,-18 0 0,18 0-2,-18 0 1,-17 0 2,17 0-2,-17 0 1,0 0 3,17 0-1,-18 0-6,1 0 4,0 0 0,-1 0-10,-4074 0 3,8150 0 5,-4076 0-6,1 0 9,-18 18-9,18-18 0,-1 0 17,1 0-18</inkml:trace>
    </iact:actionData>
  </iact:action>
  <iact:action type="add" startTime="107963">
    <iact:property name="dataType"/>
    <iact:actionData xml:id="d2">
      <inkml:trace xmlns:inkml="http://www.w3.org/2003/InkML" xml:id="stk2" contextRef="#ctx0" brushRef="#br0">4128 11342 0,'17'0'164,"1"0"-163,-1 0 13,36 0 2,53 35 1,-71-17 1,71-1-14,-35 1 5,-1-18 1,1 18-6,0-1 2,-19 1 10,1-18-1,53 18-12,-71-18 3,1 17 10,-1-17-13,0 0 2,1 0 10,-1 0 0,53 0-11,-53 0 9,1 0-8,-1 18-1,71-18 21,-53 0 0,0 17-9,-1-17-3,-34 0-2,0 0-3,-1 0 1,1 0-1,17 0-2,-17 0 8,17 0-7,-17 0 1,-1 0 1,19 0-1,-19 0 0,19 0 8,-1 0-8,0 0-1,-17-17 1,17 17 0,0-18 0,-17 18 8,17 0-9,-17 0 10,0 0-9,-1 0 0,1 0-1,17-17 10,-17 17 7,-18-18-15,17 18-1,1 0 0,0 0 15,-1 0 1</inkml:trace>
    </iact:actionData>
  </iact:action>
</iact:actions>
</file>

<file path=ppt/ink/inkAction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4-03T06:06:12.12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act:action type="add" startTime="7482">
    <iact:property name="dataType"/>
    <iact:actionData xml:id="d0">
      <inkml:trace xmlns:inkml="http://www.w3.org/2003/InkML" xml:id="stk0" contextRef="#ctx0" brushRef="#br0">11148 6544 0,'17'0'116,"54"18"-76,-36-1-16,106-17-22,-52 0 6,105 0 21,-124 0 17,424 0-43,-370 18-2,-1-18 7,265 53 43,-353-35 1,1-18-20,-1 17 0,35 1-30,-52-18 5,0 0 7,-1 0 4,1 0-1,0 0-9,-1 17 12,1-17 6,0 0 103,-1 0-71,1 0-28,-1 0-5</inkml:trace>
    </iact:actionData>
  </iact:action>
  <iact:action type="add" startTime="10979">
    <iact:property name="dataType"/>
    <iact:actionData xml:id="d1">
      <inkml:trace xmlns:inkml="http://www.w3.org/2003/InkML" xml:id="stk1" contextRef="#ctx0" brushRef="#br0">3140 7602 0,'0'0'0,"17"0"62,1 0-46,0 0 40,123 0-55,-106 0 7,89 0 21,-89 0-5,71-17-22,-18 17 6,35 0 8,36-18 7,-53 18 0,-71-18-5,71 18-16,-71 0 3,18 0 8,53 0 7,-35 0-2,17 0 3,-35 0 2,-18 0-5,36 0-16,-54 0 4,1 0 4,17 0 4,-17 0 1,-1 0 1,1 0-1,17 0-13,-17 0 6,0 0 1,17 0 11,-18 0 1,1 0 9,0 0-15</inkml:trace>
    </iact:actionData>
  </iact:action>
  <iact:action type="add" startTime="13322">
    <iact:property name="dataType"/>
    <iact:actionData xml:id="d2">
      <inkml:trace xmlns:inkml="http://www.w3.org/2003/InkML" xml:id="stk2" contextRef="#ctx0" brushRef="#br0">13582 7549 0,'35'0'151,"406"0"-95,159 18-1,-530-18 3,248 18-55,-300-18-2,17 0 47,18 0-14,-36 0-12</inkml:trace>
    </iact:actionData>
  </iact:action>
  <iact:action type="add" startTime="19105">
    <iact:property name="dataType"/>
    <iact:actionData xml:id="d3">
      <inkml:trace xmlns:inkml="http://www.w3.org/2003/InkML" xml:id="stk3" contextRef="#ctx0" brushRef="#br0">17039 7461 0,'18'18'213,"35"-18"-185,17 35-8,18-17 2,89 17 16,-54 0-6,-87-35-26,52 0 11,-35 0 4,-18 0-7,-17 0-11,17 0-2,-17 0 6,17 0 0,18 0 8,0 0 2,-18 0-3,0 0-13,1 0 0,52 0 20,-18 0-1,-34 0 1,16 0 2,-34 0-5,17 0 2,-17 0-1,0 0 0,17 0 0,-17 0-1,34 0 2,-34 0-1,0 0-1,-1 0 0,1 0 0</inkml:trace>
    </iact:actionData>
  </iact:action>
  <iact:action type="add" startTime="31922">
    <iact:property name="dataType"/>
    <iact:actionData xml:id="d4">
      <inkml:trace xmlns:inkml="http://www.w3.org/2003/InkML" xml:id="stk4" contextRef="#ctx0" brushRef="#br0">11994 14887 0,'18'0'88,"0"0"-81,17 0 0,18 0 2,17 0-2,36 0 2,-35 0-2,35 0 1,0 0 0,35 0 1,0 0-1,18 0 0,17 0-1,-35 0 1,0 0 0,18 0 1,0 0-2,-36 0 1,1 0 0,-1-17 1,-17-1-2,-18 0 2,-35 18-2,-18-17 2,18 17-2,-35 0 1,-1 0 1,1 0-1,0 0-1,-1 0 1,1 0 8,-18 17 32</inkml:trace>
    </iact:actionData>
  </iact:action>
  <iact:action type="add" startTime="39529">
    <iact:property name="dataType"/>
    <iact:actionData xml:id="d5">
      <inkml:trace xmlns:inkml="http://www.w3.org/2003/InkML" xml:id="stk5" contextRef="#ctx0" brushRef="#br0">11307 13847 0,'35'0'671,"-18"0"-664,19 0 1,17 0 0,17 0 1,-17 0-1,18 0 0,35 0 0,-18 0 0,18 17 0,-36-17 0,1 0-1,-36 0 1,18 0 0,-18 0 1,-35 35-2,35-35 1,18 0 0,-35 0 0,17 0 0,18 0 0,0 0 0,0 0 0,0-17 0,17 17 0,-17 0 1,18 0-1,-18 0-1,0 0 1,0 0-1,-18 0 2,18 0-1,-18 0 0,0 0-1,-17-18 2,17 18-1,1 0-1,-19 0 10,1 0-10,0 0 25,-1 0-7,1 0-2,-1 0-14,1 0 15,0 0 240,-1 0-256,19 0 0,17 0 0,-1 0 2,19 0-3,35 18 0,-36-18 1,1 17 1,0-17 0,-36 0-3,0 0 2,-17 0 1,-1 0 0</inkml:trace>
    </iact:actionData>
  </iact:action>
  <iact:action type="add" startTime="44410">
    <iact:property name="dataType"/>
    <iact:actionData xml:id="d6">
      <inkml:trace xmlns:inkml="http://www.w3.org/2003/InkML" xml:id="stk6" contextRef="#ctx0" brushRef="#br0">15716 14235 0,'0'-18'48,"18"18"15,0 0-16,-1 0-38,1 18-2,17-18 1,36 0 1,-1 0-2,-17 0 0,18 0 1,35 0 0,-18 0 1,18 0-1,-1 0-1,1 0 1,-35 0 0,35 17 1,-53 1-2,-1-18 1,-16 0 0,17 0 0,-18 0 2,0 0-3,0 18 0,18-18 2,-17 0-1,-1 0 0,0 0 0,-17 0 0,17 0 0,-17 0 0,-1 0 1,1 0-2,17 0 1,-17 0 17,0 0-10,-1 0-7,-17-18 120,18 18-17,0 0-21,-1 0-81,1 0-3,35 0 2,-18-18 0,18 18 3,-18-17-4,0 17 0,1-18 0,-1 18 1,-17 0 8</inkml:trace>
    </iact:actionData>
  </iact:action>
  <iact:action type="add" startTime="48498">
    <iact:property name="dataType"/>
    <iact:actionData xml:id="d7">
      <inkml:trace xmlns:inkml="http://www.w3.org/2003/InkML" xml:id="stk7" contextRef="#ctx0" brushRef="#br0">6174 15910 0,'35'0'158,"18"0"-150,0 0 0,17 0 1,54 0-2,35 0 1,17 0 1,36 0-1,-36 0 1,18 0-2,0 0 1,-18 0 0,-34 0 0,-19 0 1,-17 0-2,-36 0 0,-34 0 3,-1 0 4,-35 18-6,18-18 1,-1 0 30,1 0 2,-1 0-2,1 0 2</inkml:trace>
    </iact:actionData>
  </iact:action>
  <iact:action type="add" startTime="54577">
    <iact:property name="dataType"/>
    <iact:actionData xml:id="d8">
      <inkml:trace xmlns:inkml="http://www.w3.org/2003/InkML" xml:id="stk8" contextRef="#ctx0" brushRef="#br0">19279 15857 0,'18'0'126,"0"0"-117,-1 0-1,36 0 0,-18 0-1,18 0 1,18 0 1,-1 0-1,-17 0 0,0 0-1,18 0 2,-54 0-1,36 0 0,-17-17 0,-19 17 0,1 0 0,17 0 0,-17 0 0,0 0 0,-1 0 0,18 0 0,1 0 8,-19 0-8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2225" y="0"/>
            <a:ext cx="2971800" cy="461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algn="r"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7152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213" y="4703936"/>
            <a:ext cx="4927600" cy="4472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7871"/>
            <a:ext cx="2971800" cy="541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2225" y="9407871"/>
            <a:ext cx="2971800" cy="541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algn="r" defTabSz="928329">
              <a:defRPr sz="1300" b="0"/>
            </a:lvl1pPr>
          </a:lstStyle>
          <a:p>
            <a:pPr>
              <a:defRPr/>
            </a:pPr>
            <a:fld id="{2889CBBF-611D-4953-A0A4-A0D2FB38DB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62041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7100"/>
            <a:fld id="{A4BC752A-B283-491E-B833-2505C16AB651}" type="slidenum">
              <a:rPr lang="en-US" altLang="ko-KR" smtClean="0"/>
              <a:pPr defTabSz="927100"/>
              <a:t>1</a:t>
            </a:fld>
            <a:endParaRPr lang="en-US" altLang="ko-KR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482600"/>
            <a:ext cx="5818188" cy="4364038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4" y="5117346"/>
            <a:ext cx="5934075" cy="4269776"/>
          </a:xfrm>
          <a:noFill/>
          <a:ln/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50825" y="1700213"/>
            <a:ext cx="8642350" cy="1898650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04800" y="304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ko-KR" altLang="ko-KR" b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893175" y="1557338"/>
            <a:ext cx="250825" cy="2160587"/>
          </a:xfrm>
          <a:prstGeom prst="rect">
            <a:avLst/>
          </a:prstGeom>
          <a:solidFill>
            <a:srgbClr val="5F5F5F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773238"/>
            <a:ext cx="8642350" cy="17018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4643438" y="3716338"/>
            <a:ext cx="0" cy="2665412"/>
          </a:xfrm>
          <a:prstGeom prst="line">
            <a:avLst/>
          </a:prstGeom>
          <a:noFill/>
          <a:ln w="25400">
            <a:solidFill>
              <a:srgbClr val="777777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1557338"/>
            <a:ext cx="250825" cy="2160587"/>
          </a:xfrm>
          <a:prstGeom prst="rect">
            <a:avLst/>
          </a:prstGeom>
          <a:solidFill>
            <a:srgbClr val="5F5F5F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859338" y="6021388"/>
            <a:ext cx="37353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latinLnBrk="0" hangingPunct="0">
              <a:defRPr/>
            </a:pPr>
            <a:r>
              <a:rPr kumimoji="0" lang="ko-KR" altLang="en-US" i="1">
                <a:solidFill>
                  <a:srgbClr val="333333"/>
                </a:solidFill>
                <a:latin typeface="HY헤드라인M" pitchFamily="18" charset="-127"/>
                <a:ea typeface="HY헤드라인M" pitchFamily="18" charset="-127"/>
              </a:rPr>
              <a:t>인천대학교  컴퓨터공학과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2263" y="61913"/>
            <a:ext cx="2087562" cy="62388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06400" y="61913"/>
            <a:ext cx="6113463" cy="6238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6400" y="762000"/>
            <a:ext cx="4100513" cy="5538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762000"/>
            <a:ext cx="4100512" cy="5538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762000"/>
            <a:ext cx="8353425" cy="553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0" y="6524625"/>
            <a:ext cx="611188" cy="333375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0" y="0"/>
            <a:ext cx="611188" cy="549275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33338" y="6508750"/>
            <a:ext cx="53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611CAB76-4C94-4981-8D6C-EA2E4526903F}" type="slidenum">
              <a:rPr lang="en-US" altLang="ko-KR" sz="1400">
                <a:solidFill>
                  <a:srgbClr val="EEEEEE"/>
                </a:solidFill>
                <a:latin typeface="Times New Roman" pitchFamily="18" charset="0"/>
                <a:ea typeface="HY헤드라인M" pitchFamily="18" charset="-127"/>
              </a:rPr>
              <a:pPr algn="ctr">
                <a:defRPr/>
              </a:pPr>
              <a:t>‹#›</a:t>
            </a:fld>
            <a:endParaRPr lang="en-US" altLang="ko-KR" sz="1400">
              <a:solidFill>
                <a:srgbClr val="EEEEEE"/>
              </a:solidFill>
              <a:latin typeface="Times New Roman" pitchFamily="18" charset="0"/>
              <a:ea typeface="HY헤드라인M" pitchFamily="18" charset="-127"/>
            </a:endParaRPr>
          </a:p>
        </p:txBody>
      </p:sp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7451725" y="6524625"/>
            <a:ext cx="15128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ko-KR" altLang="en-US" sz="1000" i="1">
                <a:solidFill>
                  <a:srgbClr val="011C61"/>
                </a:solidFill>
                <a:latin typeface="HY헤드라인M" pitchFamily="18" charset="-127"/>
                <a:ea typeface="HY헤드라인M" pitchFamily="18" charset="-127"/>
              </a:rPr>
              <a:t>인천대학교</a:t>
            </a:r>
            <a:endParaRPr lang="ko-KR" altLang="en-US" sz="1000">
              <a:solidFill>
                <a:srgbClr val="80808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3673" name="Rectangle 9"/>
          <p:cNvSpPr>
            <a:spLocks noChangeArrowheads="1"/>
          </p:cNvSpPr>
          <p:nvPr/>
        </p:nvSpPr>
        <p:spPr bwMode="auto">
          <a:xfrm>
            <a:off x="0" y="6780213"/>
            <a:ext cx="9144000" cy="77787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7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66750" y="61913"/>
            <a:ext cx="8064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45000"/>
        </a:spcBef>
        <a:spcAft>
          <a:spcPct val="0"/>
        </a:spcAft>
        <a:buFont typeface="Wingdings" pitchFamily="2" charset="2"/>
        <a:buChar char="q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45000"/>
        </a:spcBef>
        <a:spcAft>
          <a:spcPct val="0"/>
        </a:spcAft>
        <a:buClr>
          <a:srgbClr val="FF3300"/>
        </a:buClr>
        <a:buFont typeface="Wingdings" pitchFamily="2" charset="2"/>
        <a:buChar char="m"/>
        <a:defRPr kumimoj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45000"/>
        </a:spcBef>
        <a:spcAft>
          <a:spcPct val="0"/>
        </a:spcAft>
        <a:buFont typeface="Wingdings" pitchFamily="2" charset="2"/>
        <a:buChar char="Ä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45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1/relationships/inkAction" Target="../ink/inkAction7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1/relationships/inkAction" Target="../ink/inkAction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inkAction" Target="../ink/inkAction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1/relationships/inkAction" Target="../ink/inkAction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1/relationships/inkAction" Target="../ink/inkAction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1/relationships/inkAction" Target="../ink/inkAction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microsoft.com/office/2011/relationships/inkAction" Target="../ink/inkAction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802188" y="4141788"/>
            <a:ext cx="3441700" cy="71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altLang="ko-KR" sz="1800" b="0">
              <a:solidFill>
                <a:srgbClr val="333333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800" b="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rPr>
              <a:t>최승식</a:t>
            </a: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484188" y="2305050"/>
            <a:ext cx="8167687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ko-KR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제 </a:t>
            </a:r>
            <a:r>
              <a:rPr lang="en-US" altLang="ko-KR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장 </a:t>
            </a:r>
            <a:r>
              <a:rPr lang="ko-KR" altLang="en-US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물리층</a:t>
            </a:r>
            <a:r>
              <a:rPr lang="ko-KR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개요</a:t>
            </a:r>
            <a:r>
              <a:rPr lang="en-US" altLang="ko-KR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(2)</a:t>
            </a:r>
            <a:endParaRPr lang="ko-KR" altLang="en-US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ransition advTm="8644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ChangeArrowheads="1"/>
          </p:cNvSpPr>
          <p:nvPr/>
        </p:nvSpPr>
        <p:spPr bwMode="ltGray">
          <a:xfrm>
            <a:off x="366713" y="454025"/>
            <a:ext cx="438150" cy="474663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en-US" sz="2400" b="1" i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ltGray">
          <a:xfrm>
            <a:off x="749300" y="454025"/>
            <a:ext cx="328613" cy="474663"/>
          </a:xfrm>
          <a:prstGeom prst="rect">
            <a:avLst/>
          </a:prstGeom>
          <a:gradFill rotWithShape="0">
            <a:gsLst>
              <a:gs pos="0">
                <a:srgbClr val="FFCF01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en-US" sz="2400" b="1" i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  <a:ea typeface="굴림" pitchFamily="50" charset="-127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90538" y="876300"/>
            <a:ext cx="738187" cy="474663"/>
            <a:chOff x="309" y="487"/>
            <a:chExt cx="465" cy="299"/>
          </a:xfrm>
        </p:grpSpPr>
        <p:sp>
          <p:nvSpPr>
            <p:cNvPr id="23" name="Rectangle 5"/>
            <p:cNvSpPr>
              <a:spLocks noChangeArrowheads="1"/>
            </p:cNvSpPr>
            <p:nvPr/>
          </p:nvSpPr>
          <p:spPr bwMode="ltGray">
            <a:xfrm>
              <a:off x="309" y="487"/>
              <a:ext cx="266" cy="299"/>
            </a:xfrm>
            <a:prstGeom prst="rect">
              <a:avLst/>
            </a:prstGeom>
            <a:solidFill>
              <a:srgbClr val="3333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en-US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4" name="Rectangle 6"/>
            <p:cNvSpPr>
              <a:spLocks noChangeArrowheads="1"/>
            </p:cNvSpPr>
            <p:nvPr/>
          </p:nvSpPr>
          <p:spPr bwMode="ltGray">
            <a:xfrm>
              <a:off x="542" y="487"/>
              <a:ext cx="232" cy="299"/>
            </a:xfrm>
            <a:prstGeom prst="rect">
              <a:avLst/>
            </a:prstGeom>
            <a:gradFill rotWithShape="0">
              <a:gsLst>
                <a:gs pos="0">
                  <a:srgbClr val="3333CC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en-US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굴림" pitchFamily="50" charset="-127"/>
              </a:endParaRPr>
            </a:p>
          </p:txBody>
        </p:sp>
      </p:grpSp>
      <p:sp>
        <p:nvSpPr>
          <p:cNvPr id="25" name="Rectangle 7"/>
          <p:cNvSpPr>
            <a:spLocks noChangeArrowheads="1"/>
          </p:cNvSpPr>
          <p:nvPr/>
        </p:nvSpPr>
        <p:spPr bwMode="ltGray">
          <a:xfrm>
            <a:off x="76200" y="803275"/>
            <a:ext cx="560388" cy="422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0000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en-US" sz="2400" b="1" i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gray">
          <a:xfrm>
            <a:off x="711200" y="346075"/>
            <a:ext cx="31750" cy="1052513"/>
          </a:xfrm>
          <a:prstGeom prst="rect">
            <a:avLst/>
          </a:prstGeom>
          <a:solidFill>
            <a:srgbClr val="1C1C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en-US" sz="2400" b="1" i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gray">
          <a:xfrm>
            <a:off x="442913" y="876300"/>
            <a:ext cx="8226425" cy="31750"/>
          </a:xfrm>
          <a:prstGeom prst="rect">
            <a:avLst/>
          </a:prstGeom>
          <a:gradFill rotWithShape="0">
            <a:gsLst>
              <a:gs pos="0">
                <a:srgbClr val="1C1C1C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en-US" sz="2400" b="1" i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1143000" y="285750"/>
            <a:ext cx="2487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kumimoji="0" lang="en-US" altLang="ko-KR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Example 3.31</a:t>
            </a:r>
          </a:p>
        </p:txBody>
      </p:sp>
      <p:sp>
        <p:nvSpPr>
          <p:cNvPr id="89098" name="Rectangle 11"/>
          <p:cNvSpPr>
            <a:spLocks noChangeArrowheads="1"/>
          </p:cNvSpPr>
          <p:nvPr/>
        </p:nvSpPr>
        <p:spPr bwMode="auto">
          <a:xfrm>
            <a:off x="785813" y="2133600"/>
            <a:ext cx="757237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ko-KR" sz="24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The power of a signal is 10 mW and the power of the noise is 1 μW; what are the values of SNR and SNR</a:t>
            </a:r>
            <a:r>
              <a:rPr lang="en-US" altLang="ko-KR" sz="2400" b="1" i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dB </a:t>
            </a:r>
            <a:r>
              <a:rPr lang="en-US" altLang="ko-KR" sz="24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?</a:t>
            </a:r>
          </a:p>
          <a:p>
            <a:pPr algn="just">
              <a:defRPr/>
            </a:pPr>
            <a:endParaRPr lang="en-US" altLang="ko-KR" sz="2400" b="1" i="1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algn="just">
              <a:defRPr/>
            </a:pPr>
            <a:r>
              <a:rPr lang="en-US" altLang="ko-KR" sz="26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Solution</a:t>
            </a:r>
          </a:p>
          <a:p>
            <a:pPr algn="just">
              <a:defRPr/>
            </a:pPr>
            <a:r>
              <a:rPr lang="en-US" altLang="ko-KR" sz="24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The values of SNR and SNRdB can be calculated as follows:</a:t>
            </a:r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1038" y="4789488"/>
            <a:ext cx="54959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3" name="잉크 2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130400" y="2355840"/>
              <a:ext cx="6108840" cy="3378600"/>
            </p14:xfrm>
          </p:contentPart>
        </mc:Choice>
        <mc:Fallback xmlns="">
          <p:pic>
            <p:nvPicPr>
              <p:cNvPr id="3" name="잉크 2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4560" y="2292480"/>
                <a:ext cx="6140520" cy="3505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10074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3.4 </a:t>
            </a:r>
            <a:r>
              <a:rPr lang="ko-KR" altLang="en-US" dirty="0"/>
              <a:t>전송 장애 </a:t>
            </a:r>
          </a:p>
        </p:txBody>
      </p:sp>
      <p:sp>
        <p:nvSpPr>
          <p:cNvPr id="79876" name="TextBox 4"/>
          <p:cNvSpPr txBox="1">
            <a:spLocks noChangeArrowheads="1"/>
          </p:cNvSpPr>
          <p:nvPr/>
        </p:nvSpPr>
        <p:spPr bwMode="auto">
          <a:xfrm>
            <a:off x="714375" y="1243013"/>
            <a:ext cx="52149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-</a:t>
            </a:r>
            <a:r>
              <a:rPr lang="ko-KR" altLang="en-US" sz="2000" b="1" dirty="0">
                <a:latin typeface="+mn-ea"/>
                <a:ea typeface="+mn-ea"/>
              </a:rPr>
              <a:t>신호가 매체를 통해 전송할 때 생기는 장애</a:t>
            </a:r>
          </a:p>
        </p:txBody>
      </p:sp>
      <p:pic>
        <p:nvPicPr>
          <p:cNvPr id="7885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2513" y="2640013"/>
            <a:ext cx="7019925" cy="221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1375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감쇠</a:t>
            </a:r>
            <a:r>
              <a:rPr lang="en-US" altLang="ko-KR" dirty="0"/>
              <a:t>(attenuation) 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395288" y="1052513"/>
            <a:ext cx="813752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SzPct val="90000"/>
              <a:buFont typeface="Wingdings" pitchFamily="2" charset="2"/>
              <a:buChar char="q"/>
            </a:pPr>
            <a:r>
              <a:rPr lang="ko-KR" altLang="en-US" sz="1800" b="1">
                <a:latin typeface="굴림" pitchFamily="50" charset="-127"/>
                <a:ea typeface="굴림" pitchFamily="50" charset="-127"/>
              </a:rPr>
              <a:t>에너지 손실을 의미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SzPct val="90000"/>
              <a:buFont typeface="Wingdings" pitchFamily="2" charset="2"/>
              <a:buChar char="q"/>
            </a:pPr>
            <a:r>
              <a:rPr lang="ko-KR" altLang="en-US" sz="1800" b="1">
                <a:latin typeface="굴림" pitchFamily="50" charset="-127"/>
                <a:ea typeface="굴림" pitchFamily="50" charset="-127"/>
              </a:rPr>
              <a:t>매체를 통해 이동할 때 매체의 저항을 이겨내기 위해 약간의 에너지가 손실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SzPct val="90000"/>
              <a:buFont typeface="Wingdings" pitchFamily="2" charset="2"/>
              <a:buChar char="q"/>
            </a:pPr>
            <a:r>
              <a:rPr lang="ko-KR" altLang="en-US" sz="1800" b="1">
                <a:latin typeface="굴림" pitchFamily="50" charset="-127"/>
                <a:ea typeface="굴림" pitchFamily="50" charset="-127"/>
              </a:rPr>
              <a:t>증폭기를 이용하여 신호를 다시 증폭</a:t>
            </a:r>
          </a:p>
          <a:p>
            <a:pPr marL="742950" lvl="1" indent="-285750">
              <a:lnSpc>
                <a:spcPct val="130000"/>
              </a:lnSpc>
              <a:spcBef>
                <a:spcPct val="20000"/>
              </a:spcBef>
              <a:buSzPct val="80000"/>
              <a:buFont typeface="굴림" pitchFamily="50" charset="-127"/>
              <a:buChar char="■"/>
            </a:pPr>
            <a:endParaRPr lang="ko-KR" altLang="en-US" sz="1800">
              <a:latin typeface="굴림" pitchFamily="50" charset="-127"/>
              <a:ea typeface="굴림" pitchFamily="50" charset="-127"/>
            </a:endParaRPr>
          </a:p>
          <a:p>
            <a:pPr marL="742950" lvl="1" indent="-285750">
              <a:lnSpc>
                <a:spcPct val="130000"/>
              </a:lnSpc>
              <a:spcBef>
                <a:spcPct val="20000"/>
              </a:spcBef>
              <a:buSzPct val="80000"/>
              <a:buFont typeface="굴림" pitchFamily="50" charset="-127"/>
              <a:buChar char="■"/>
            </a:pPr>
            <a:endParaRPr lang="en-US" altLang="ko-KR" sz="18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987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0" y="2682875"/>
            <a:ext cx="7358063" cy="296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99583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감쇠</a:t>
            </a:r>
            <a:r>
              <a:rPr lang="en-US" altLang="ko-KR" dirty="0"/>
              <a:t>(dB, decibel) </a:t>
            </a:r>
            <a:endParaRPr lang="ko-KR" altLang="en-US" dirty="0"/>
          </a:p>
        </p:txBody>
      </p:sp>
      <p:sp>
        <p:nvSpPr>
          <p:cNvPr id="204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125538"/>
            <a:ext cx="8177213" cy="5256212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데시벨</a:t>
            </a:r>
          </a:p>
          <a:p>
            <a:pPr lvl="1" eaLnBrk="1" hangingPunct="1">
              <a:defRPr/>
            </a:pPr>
            <a:r>
              <a:rPr lang="ko-KR" altLang="en-US" sz="1800" dirty="0"/>
              <a:t>신호의 손실된 길이나 획득한 길이를 보이기 위해 사용</a:t>
            </a:r>
          </a:p>
          <a:p>
            <a:pPr lvl="1" eaLnBrk="1" hangingPunct="1">
              <a:defRPr/>
            </a:pPr>
            <a:r>
              <a:rPr lang="en-US" altLang="ko-KR" sz="1800" dirty="0"/>
              <a:t>2</a:t>
            </a:r>
            <a:r>
              <a:rPr lang="ko-KR" altLang="en-US" sz="1800" dirty="0"/>
              <a:t>개의 다른 점에서 두 신호 또는 하나의 신호의 상대적 길이를 측정</a:t>
            </a:r>
          </a:p>
          <a:p>
            <a:pPr lvl="1" eaLnBrk="1" hangingPunct="1">
              <a:defRPr/>
            </a:pPr>
            <a:r>
              <a:rPr lang="ko-KR" altLang="en-US" sz="1800" dirty="0"/>
              <a:t>신호가 감쇠하면 음수</a:t>
            </a:r>
            <a:r>
              <a:rPr lang="en-US" altLang="ko-KR" sz="1800" dirty="0"/>
              <a:t>, </a:t>
            </a:r>
            <a:r>
              <a:rPr lang="ko-KR" altLang="en-US" sz="1800" dirty="0"/>
              <a:t>증폭되면 양수</a:t>
            </a:r>
          </a:p>
          <a:p>
            <a:pPr lvl="1" eaLnBrk="1" hangingPunct="1">
              <a:defRPr/>
            </a:pPr>
            <a:endParaRPr lang="ko-KR" altLang="en-US" dirty="0"/>
          </a:p>
          <a:p>
            <a:pPr lvl="1" eaLnBrk="1" hangingPunct="1">
              <a:buFont typeface="굴림" pitchFamily="50" charset="-127"/>
              <a:buNone/>
              <a:defRPr/>
            </a:pPr>
            <a:r>
              <a:rPr lang="en-US" altLang="ko-KR" sz="1800" b="1" dirty="0">
                <a:solidFill>
                  <a:srgbClr val="0033CC"/>
                </a:solidFill>
              </a:rPr>
              <a:t>         dB=10 log</a:t>
            </a:r>
            <a:r>
              <a:rPr lang="en-US" altLang="ko-KR" sz="1800" b="1" baseline="-25000" dirty="0">
                <a:solidFill>
                  <a:srgbClr val="0033CC"/>
                </a:solidFill>
              </a:rPr>
              <a:t>10</a:t>
            </a:r>
            <a:r>
              <a:rPr lang="en-US" altLang="ko-KR" sz="1800" b="1" dirty="0">
                <a:solidFill>
                  <a:srgbClr val="0033CC"/>
                </a:solidFill>
              </a:rPr>
              <a:t>(p</a:t>
            </a:r>
            <a:r>
              <a:rPr lang="en-US" altLang="ko-KR" sz="1800" b="1" baseline="-25000" dirty="0">
                <a:solidFill>
                  <a:srgbClr val="0033CC"/>
                </a:solidFill>
              </a:rPr>
              <a:t>2</a:t>
            </a:r>
            <a:r>
              <a:rPr lang="en-US" altLang="ko-KR" sz="1800" b="1" dirty="0">
                <a:solidFill>
                  <a:srgbClr val="0033CC"/>
                </a:solidFill>
              </a:rPr>
              <a:t>/p</a:t>
            </a:r>
            <a:r>
              <a:rPr lang="en-US" altLang="ko-KR" sz="1800" b="1" baseline="-25000" dirty="0">
                <a:solidFill>
                  <a:srgbClr val="0033CC"/>
                </a:solidFill>
              </a:rPr>
              <a:t>1</a:t>
            </a:r>
            <a:r>
              <a:rPr lang="en-US" altLang="ko-KR" sz="1800" b="1" dirty="0">
                <a:solidFill>
                  <a:srgbClr val="0033CC"/>
                </a:solidFill>
              </a:rPr>
              <a:t>)               *p</a:t>
            </a:r>
            <a:r>
              <a:rPr lang="en-US" altLang="ko-KR" sz="1800" b="1" baseline="-25000" dirty="0">
                <a:solidFill>
                  <a:srgbClr val="0033CC"/>
                </a:solidFill>
              </a:rPr>
              <a:t>1</a:t>
            </a:r>
            <a:r>
              <a:rPr lang="ko-KR" altLang="en-US" sz="1800" b="1" dirty="0">
                <a:solidFill>
                  <a:srgbClr val="0033CC"/>
                </a:solidFill>
              </a:rPr>
              <a:t>과 </a:t>
            </a:r>
            <a:r>
              <a:rPr lang="en-US" altLang="ko-KR" sz="1800" b="1" dirty="0">
                <a:solidFill>
                  <a:srgbClr val="0033CC"/>
                </a:solidFill>
              </a:rPr>
              <a:t>p</a:t>
            </a:r>
            <a:r>
              <a:rPr lang="en-US" altLang="ko-KR" sz="1800" b="1" baseline="-25000" dirty="0">
                <a:solidFill>
                  <a:srgbClr val="0033CC"/>
                </a:solidFill>
              </a:rPr>
              <a:t>2</a:t>
            </a:r>
            <a:r>
              <a:rPr lang="ko-KR" altLang="en-US" sz="1800" b="1" dirty="0">
                <a:solidFill>
                  <a:srgbClr val="0033CC"/>
                </a:solidFill>
              </a:rPr>
              <a:t>는 신호의 전력</a:t>
            </a:r>
          </a:p>
          <a:p>
            <a:pPr lvl="1" eaLnBrk="1" hangingPunct="1">
              <a:buFont typeface="굴림" pitchFamily="50" charset="-127"/>
              <a:buNone/>
              <a:defRPr/>
            </a:pPr>
            <a:endParaRPr lang="ko-KR" altLang="en-US" dirty="0">
              <a:solidFill>
                <a:srgbClr val="0033CC"/>
              </a:solidFill>
            </a:endParaRPr>
          </a:p>
          <a:p>
            <a:pPr lvl="1" eaLnBrk="1" hangingPunct="1">
              <a:buFont typeface="굴림" pitchFamily="50" charset="-127"/>
              <a:buNone/>
              <a:defRPr/>
            </a:pPr>
            <a:r>
              <a:rPr lang="ko-KR" altLang="en-US" sz="2000" b="1" dirty="0"/>
              <a:t>예제 </a:t>
            </a:r>
            <a:r>
              <a:rPr lang="en-US" altLang="ko-KR" sz="2000" b="1" dirty="0"/>
              <a:t>3.26</a:t>
            </a:r>
          </a:p>
          <a:p>
            <a:pPr lvl="1" eaLnBrk="1" hangingPunct="1">
              <a:buFont typeface="굴림" pitchFamily="50" charset="-127"/>
              <a:buNone/>
              <a:defRPr/>
            </a:pPr>
            <a:r>
              <a:rPr lang="en-US" altLang="ko-KR" sz="1800" dirty="0"/>
              <a:t>  </a:t>
            </a:r>
            <a:r>
              <a:rPr lang="ko-KR" altLang="en-US" sz="1800" dirty="0"/>
              <a:t>신호가 전송매체를 통해 이동하고 있고 전력이 반으로 줄었다고 상상해보자 이것은 </a:t>
            </a:r>
            <a:r>
              <a:rPr kumimoji="0" lang="en-US" altLang="ko-KR" sz="1800" dirty="0"/>
              <a:t>P</a:t>
            </a:r>
            <a:r>
              <a:rPr kumimoji="0" lang="en-US" altLang="ko-KR" sz="1800" baseline="-25000" dirty="0"/>
              <a:t>2</a:t>
            </a:r>
            <a:r>
              <a:rPr kumimoji="0" lang="en-US" altLang="ko-KR" sz="1800" dirty="0"/>
              <a:t> = 1/2 P</a:t>
            </a:r>
            <a:r>
              <a:rPr kumimoji="0" lang="en-US" altLang="ko-KR" sz="1800" baseline="-25000" dirty="0"/>
              <a:t>1</a:t>
            </a:r>
            <a:r>
              <a:rPr kumimoji="0" lang="ko-KR" altLang="en-US" sz="1800" dirty="0"/>
              <a:t>을 의미한다</a:t>
            </a:r>
            <a:r>
              <a:rPr kumimoji="0" lang="en-US" altLang="ko-KR" sz="1800" dirty="0"/>
              <a:t>. </a:t>
            </a:r>
            <a:r>
              <a:rPr kumimoji="0" lang="ko-KR" altLang="en-US" sz="1800" dirty="0"/>
              <a:t>이 경우 감쇠</a:t>
            </a:r>
            <a:r>
              <a:rPr kumimoji="0" lang="en-US" altLang="ko-KR" sz="1800" dirty="0"/>
              <a:t>(</a:t>
            </a:r>
            <a:r>
              <a:rPr kumimoji="0" lang="ko-KR" altLang="en-US" sz="1800" dirty="0"/>
              <a:t>전력 손실</a:t>
            </a:r>
            <a:r>
              <a:rPr kumimoji="0" lang="en-US" altLang="ko-KR" sz="1800" dirty="0"/>
              <a:t>)</a:t>
            </a:r>
            <a:r>
              <a:rPr kumimoji="0" lang="ko-KR" altLang="en-US" sz="1800" dirty="0"/>
              <a:t>는 다음과 같이 계산할 수 있다</a:t>
            </a:r>
            <a:r>
              <a:rPr kumimoji="0" lang="en-US" altLang="ko-KR" dirty="0"/>
              <a:t>.</a:t>
            </a:r>
          </a:p>
          <a:p>
            <a:pPr eaLnBrk="1" latinLnBrk="0" hangingPunct="1">
              <a:spcBef>
                <a:spcPct val="50000"/>
              </a:spcBef>
              <a:buSzTx/>
              <a:buFontTx/>
              <a:buNone/>
              <a:defRPr/>
            </a:pPr>
            <a:r>
              <a:rPr kumimoji="0" lang="da-DK" sz="1600" b="0" dirty="0">
                <a:solidFill>
                  <a:srgbClr val="0033CC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Y목각파임B" pitchFamily="18" charset="-127"/>
                <a:ea typeface="HY목각파임B" pitchFamily="18" charset="-127"/>
              </a:rPr>
              <a:t>                    </a:t>
            </a:r>
            <a:r>
              <a:rPr kumimoji="0" lang="da-DK" sz="1800" dirty="0">
                <a:solidFill>
                  <a:srgbClr val="0033CC"/>
                </a:solidFill>
              </a:rPr>
              <a:t>10 log</a:t>
            </a:r>
            <a:r>
              <a:rPr kumimoji="0" lang="da-DK" sz="1800" baseline="-25000" dirty="0">
                <a:solidFill>
                  <a:srgbClr val="0033CC"/>
                </a:solidFill>
              </a:rPr>
              <a:t>10</a:t>
            </a:r>
            <a:r>
              <a:rPr kumimoji="0" lang="da-DK" sz="1800" dirty="0">
                <a:solidFill>
                  <a:srgbClr val="0033CC"/>
                </a:solidFill>
              </a:rPr>
              <a:t> (P</a:t>
            </a:r>
            <a:r>
              <a:rPr kumimoji="0" lang="da-DK" sz="1800" baseline="-25000" dirty="0">
                <a:solidFill>
                  <a:srgbClr val="0033CC"/>
                </a:solidFill>
              </a:rPr>
              <a:t>2</a:t>
            </a:r>
            <a:r>
              <a:rPr kumimoji="0" lang="da-DK" sz="1800" dirty="0">
                <a:solidFill>
                  <a:srgbClr val="0033CC"/>
                </a:solidFill>
              </a:rPr>
              <a:t>/P</a:t>
            </a:r>
            <a:r>
              <a:rPr kumimoji="0" lang="da-DK" sz="1800" baseline="-25000" dirty="0">
                <a:solidFill>
                  <a:srgbClr val="0033CC"/>
                </a:solidFill>
              </a:rPr>
              <a:t>1</a:t>
            </a:r>
            <a:r>
              <a:rPr kumimoji="0" lang="da-DK" sz="1800" dirty="0">
                <a:solidFill>
                  <a:srgbClr val="0033CC"/>
                </a:solidFill>
              </a:rPr>
              <a:t>) = 10 log</a:t>
            </a:r>
            <a:r>
              <a:rPr kumimoji="0" lang="da-DK" sz="1800" baseline="-25000" dirty="0">
                <a:solidFill>
                  <a:srgbClr val="0033CC"/>
                </a:solidFill>
              </a:rPr>
              <a:t>10</a:t>
            </a:r>
            <a:r>
              <a:rPr kumimoji="0" lang="da-DK" sz="1800" dirty="0">
                <a:solidFill>
                  <a:srgbClr val="0033CC"/>
                </a:solidFill>
              </a:rPr>
              <a:t> (0.5P</a:t>
            </a:r>
            <a:r>
              <a:rPr kumimoji="0" lang="da-DK" sz="1800" baseline="-25000" dirty="0">
                <a:solidFill>
                  <a:srgbClr val="0033CC"/>
                </a:solidFill>
              </a:rPr>
              <a:t>1</a:t>
            </a:r>
            <a:r>
              <a:rPr kumimoji="0" lang="da-DK" sz="1800" dirty="0">
                <a:solidFill>
                  <a:srgbClr val="0033CC"/>
                </a:solidFill>
              </a:rPr>
              <a:t>/P</a:t>
            </a:r>
            <a:r>
              <a:rPr kumimoji="0" lang="da-DK" sz="1800" baseline="-25000" dirty="0">
                <a:solidFill>
                  <a:srgbClr val="0033CC"/>
                </a:solidFill>
              </a:rPr>
              <a:t>1</a:t>
            </a:r>
            <a:r>
              <a:rPr kumimoji="0" lang="da-DK" sz="1800" dirty="0">
                <a:solidFill>
                  <a:srgbClr val="0033CC"/>
                </a:solidFill>
              </a:rPr>
              <a:t>) </a:t>
            </a:r>
          </a:p>
          <a:p>
            <a:pPr eaLnBrk="1" latinLnBrk="0" hangingPunct="1">
              <a:spcBef>
                <a:spcPct val="50000"/>
              </a:spcBef>
              <a:buSzTx/>
              <a:buFontTx/>
              <a:buNone/>
              <a:defRPr/>
            </a:pPr>
            <a:r>
              <a:rPr kumimoji="0" lang="da-DK" sz="1800" dirty="0">
                <a:solidFill>
                  <a:srgbClr val="0033CC"/>
                </a:solidFill>
              </a:rPr>
              <a:t>			               </a:t>
            </a:r>
            <a:r>
              <a:rPr kumimoji="0" lang="da-DK" sz="100" dirty="0">
                <a:solidFill>
                  <a:srgbClr val="0033CC"/>
                </a:solidFill>
              </a:rPr>
              <a:t>    </a:t>
            </a:r>
            <a:r>
              <a:rPr kumimoji="0" lang="da-DK" sz="1800" dirty="0">
                <a:solidFill>
                  <a:srgbClr val="0033CC"/>
                </a:solidFill>
              </a:rPr>
              <a:t> = 10 log</a:t>
            </a:r>
            <a:r>
              <a:rPr kumimoji="0" lang="da-DK" sz="1800" baseline="-25000" dirty="0">
                <a:solidFill>
                  <a:srgbClr val="0033CC"/>
                </a:solidFill>
              </a:rPr>
              <a:t>10</a:t>
            </a:r>
            <a:r>
              <a:rPr kumimoji="0" lang="da-DK" sz="1800" dirty="0">
                <a:solidFill>
                  <a:srgbClr val="0033CC"/>
                </a:solidFill>
              </a:rPr>
              <a:t> (0.5) </a:t>
            </a:r>
          </a:p>
          <a:p>
            <a:pPr eaLnBrk="1" latinLnBrk="0" hangingPunct="1">
              <a:spcBef>
                <a:spcPct val="50000"/>
              </a:spcBef>
              <a:buSzTx/>
              <a:buFontTx/>
              <a:buNone/>
              <a:defRPr/>
            </a:pPr>
            <a:r>
              <a:rPr kumimoji="0" lang="da-DK" sz="1800" dirty="0">
                <a:solidFill>
                  <a:srgbClr val="0033CC"/>
                </a:solidFill>
              </a:rPr>
              <a:t>			               </a:t>
            </a:r>
            <a:r>
              <a:rPr kumimoji="0" lang="da-DK" sz="400" dirty="0">
                <a:solidFill>
                  <a:srgbClr val="0033CC"/>
                </a:solidFill>
              </a:rPr>
              <a:t> </a:t>
            </a:r>
            <a:r>
              <a:rPr kumimoji="0" lang="da-DK" sz="1800" dirty="0">
                <a:solidFill>
                  <a:srgbClr val="0033CC"/>
                </a:solidFill>
              </a:rPr>
              <a:t> = 10(–0.3)  =  –3 dB</a:t>
            </a:r>
            <a:endParaRPr kumimoji="0" lang="en-US" altLang="ko-KR" sz="1800" dirty="0">
              <a:solidFill>
                <a:srgbClr val="0033CC"/>
              </a:solidFill>
            </a:endParaRPr>
          </a:p>
          <a:p>
            <a:pPr lvl="1" eaLnBrk="1" hangingPunct="1">
              <a:buFont typeface="굴림" pitchFamily="50" charset="-127"/>
              <a:buNone/>
              <a:defRPr/>
            </a:pPr>
            <a:endParaRPr kumimoji="0" lang="en-US" altLang="ko-KR" dirty="0">
              <a:solidFill>
                <a:srgbClr val="0033CC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540160" y="4863960"/>
              <a:ext cx="3340440" cy="78156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24320" y="4800600"/>
                <a:ext cx="3372120" cy="908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41934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ChangeArrowheads="1"/>
          </p:cNvSpPr>
          <p:nvPr/>
        </p:nvSpPr>
        <p:spPr bwMode="ltGray">
          <a:xfrm>
            <a:off x="366713" y="454025"/>
            <a:ext cx="438150" cy="474663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en-US" sz="2400" b="1" i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ltGray">
          <a:xfrm>
            <a:off x="749300" y="454025"/>
            <a:ext cx="328613" cy="474663"/>
          </a:xfrm>
          <a:prstGeom prst="rect">
            <a:avLst/>
          </a:prstGeom>
          <a:gradFill rotWithShape="0">
            <a:gsLst>
              <a:gs pos="0">
                <a:srgbClr val="FFCF01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en-US" sz="2400" b="1" i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  <a:ea typeface="굴림" pitchFamily="50" charset="-127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90538" y="876300"/>
            <a:ext cx="738187" cy="474663"/>
            <a:chOff x="309" y="487"/>
            <a:chExt cx="465" cy="299"/>
          </a:xfrm>
        </p:grpSpPr>
        <p:sp>
          <p:nvSpPr>
            <p:cNvPr id="23" name="Rectangle 5"/>
            <p:cNvSpPr>
              <a:spLocks noChangeArrowheads="1"/>
            </p:cNvSpPr>
            <p:nvPr/>
          </p:nvSpPr>
          <p:spPr bwMode="ltGray">
            <a:xfrm>
              <a:off x="309" y="487"/>
              <a:ext cx="266" cy="299"/>
            </a:xfrm>
            <a:prstGeom prst="rect">
              <a:avLst/>
            </a:prstGeom>
            <a:solidFill>
              <a:srgbClr val="3333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en-US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4" name="Rectangle 6"/>
            <p:cNvSpPr>
              <a:spLocks noChangeArrowheads="1"/>
            </p:cNvSpPr>
            <p:nvPr/>
          </p:nvSpPr>
          <p:spPr bwMode="ltGray">
            <a:xfrm>
              <a:off x="542" y="487"/>
              <a:ext cx="232" cy="299"/>
            </a:xfrm>
            <a:prstGeom prst="rect">
              <a:avLst/>
            </a:prstGeom>
            <a:gradFill rotWithShape="0">
              <a:gsLst>
                <a:gs pos="0">
                  <a:srgbClr val="3333CC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en-US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굴림" pitchFamily="50" charset="-127"/>
              </a:endParaRPr>
            </a:p>
          </p:txBody>
        </p:sp>
      </p:grpSp>
      <p:sp>
        <p:nvSpPr>
          <p:cNvPr id="25" name="Rectangle 7"/>
          <p:cNvSpPr>
            <a:spLocks noChangeArrowheads="1"/>
          </p:cNvSpPr>
          <p:nvPr/>
        </p:nvSpPr>
        <p:spPr bwMode="ltGray">
          <a:xfrm>
            <a:off x="76200" y="803275"/>
            <a:ext cx="560388" cy="422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0000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en-US" sz="2400" b="1" i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gray">
          <a:xfrm>
            <a:off x="711200" y="346075"/>
            <a:ext cx="31750" cy="1052513"/>
          </a:xfrm>
          <a:prstGeom prst="rect">
            <a:avLst/>
          </a:prstGeom>
          <a:solidFill>
            <a:srgbClr val="1C1C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en-US" sz="2400" b="1" i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gray">
          <a:xfrm>
            <a:off x="442913" y="876300"/>
            <a:ext cx="8226425" cy="31750"/>
          </a:xfrm>
          <a:prstGeom prst="rect">
            <a:avLst/>
          </a:prstGeom>
          <a:gradFill rotWithShape="0">
            <a:gsLst>
              <a:gs pos="0">
                <a:srgbClr val="1C1C1C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en-US" sz="2400" b="1" i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1143000" y="285750"/>
            <a:ext cx="2487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kumimoji="0" lang="en-US" altLang="ko-KR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Example 3.29</a:t>
            </a: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928688" y="1857375"/>
            <a:ext cx="7358062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latinLnBrk="0">
              <a:defRPr/>
            </a:pPr>
            <a:r>
              <a:rPr kumimoji="0" lang="en-US" altLang="ko-KR" sz="20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Sometimes the decibel is used to measure signal power in </a:t>
            </a:r>
            <a:r>
              <a:rPr kumimoji="0" lang="en-US" altLang="ko-KR" sz="2000" b="1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milliwatts</a:t>
            </a:r>
            <a:r>
              <a:rPr kumimoji="0" lang="en-US" altLang="ko-KR" sz="20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. In this case, it is referred to as </a:t>
            </a:r>
            <a:r>
              <a:rPr kumimoji="0" lang="en-US" altLang="ko-KR" sz="20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dB</a:t>
            </a:r>
            <a:r>
              <a:rPr kumimoji="0" lang="en-US" altLang="ko-KR" sz="20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m</a:t>
            </a:r>
            <a:r>
              <a:rPr kumimoji="0" lang="en-US" altLang="ko-KR" sz="20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and is calculated as </a:t>
            </a:r>
            <a:r>
              <a:rPr kumimoji="0" lang="en-US" altLang="ko-KR" sz="2000" b="1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dB</a:t>
            </a:r>
            <a:r>
              <a:rPr kumimoji="0" lang="en-US" altLang="ko-KR" sz="2000" b="1" i="1" baseline="-25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m</a:t>
            </a:r>
            <a:r>
              <a:rPr kumimoji="0" lang="en-US" altLang="ko-KR" sz="20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= 10 log10 P</a:t>
            </a:r>
            <a:r>
              <a:rPr kumimoji="0" lang="en-US" altLang="ko-KR" sz="2000" b="1" i="1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m </a:t>
            </a:r>
            <a:r>
              <a:rPr kumimoji="0" lang="en-US" altLang="ko-KR" sz="20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where P</a:t>
            </a:r>
            <a:r>
              <a:rPr kumimoji="0" lang="en-US" altLang="ko-KR" sz="2000" b="1" i="1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m</a:t>
            </a:r>
            <a:r>
              <a:rPr kumimoji="0" lang="en-US" altLang="ko-KR" sz="20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is the power in </a:t>
            </a:r>
            <a:r>
              <a:rPr kumimoji="0" lang="en-US" altLang="ko-KR" sz="2000" b="1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milliwatts</a:t>
            </a:r>
            <a:r>
              <a:rPr kumimoji="0" lang="en-US" altLang="ko-KR" sz="20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. Calculate the power of a signal with </a:t>
            </a:r>
            <a:r>
              <a:rPr kumimoji="0" lang="en-US" altLang="ko-KR" sz="2000" b="1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dB</a:t>
            </a:r>
            <a:r>
              <a:rPr kumimoji="0" lang="en-US" altLang="ko-KR" sz="2000" b="1" i="1" baseline="-25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m</a:t>
            </a:r>
            <a:r>
              <a:rPr kumimoji="0" lang="en-US" altLang="ko-KR" sz="20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= −30.</a:t>
            </a:r>
          </a:p>
          <a:p>
            <a:pPr algn="just" latinLnBrk="0">
              <a:defRPr/>
            </a:pPr>
            <a:endParaRPr kumimoji="0" lang="en-US" altLang="ko-KR" sz="2000" i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 latinLnBrk="0">
              <a:defRPr/>
            </a:pPr>
            <a:endParaRPr kumimoji="0" lang="en-US" altLang="ko-KR" sz="2000" b="1" i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algn="just" latinLnBrk="0">
              <a:defRPr/>
            </a:pPr>
            <a:r>
              <a:rPr kumimoji="0" lang="en-US" altLang="ko-KR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Solution</a:t>
            </a:r>
          </a:p>
          <a:p>
            <a:pPr algn="just" latinLnBrk="0">
              <a:defRPr/>
            </a:pPr>
            <a:r>
              <a:rPr kumimoji="0" lang="en-US" altLang="ko-KR" sz="20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We can calculate the power in the signal as</a:t>
            </a:r>
          </a:p>
        </p:txBody>
      </p:sp>
      <p:pic>
        <p:nvPicPr>
          <p:cNvPr id="85003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2486" y="5058796"/>
            <a:ext cx="4945062" cy="869950"/>
          </a:xfrm>
          <a:prstGeom prst="rect">
            <a:avLst/>
          </a:prstGeom>
          <a:noFill/>
          <a:ln w="57150" cmpd="thickThin">
            <a:solidFill>
              <a:srgbClr val="3366FF"/>
            </a:solidFill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3" name="잉크 2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035000" y="2349360"/>
              <a:ext cx="7156800" cy="3397680"/>
            </p14:xfrm>
          </p:contentPart>
        </mc:Choice>
        <mc:Fallback xmlns="">
          <p:pic>
            <p:nvPicPr>
              <p:cNvPr id="3" name="잉크 2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9160" y="2286000"/>
                <a:ext cx="7188480" cy="3524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24280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ChangeArrowheads="1"/>
          </p:cNvSpPr>
          <p:nvPr/>
        </p:nvSpPr>
        <p:spPr bwMode="ltGray">
          <a:xfrm>
            <a:off x="366713" y="454025"/>
            <a:ext cx="438150" cy="474663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en-US" sz="2400" b="1" i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ltGray">
          <a:xfrm>
            <a:off x="749300" y="454025"/>
            <a:ext cx="328613" cy="474663"/>
          </a:xfrm>
          <a:prstGeom prst="rect">
            <a:avLst/>
          </a:prstGeom>
          <a:gradFill rotWithShape="0">
            <a:gsLst>
              <a:gs pos="0">
                <a:srgbClr val="FFCF01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en-US" sz="2400" b="1" i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  <a:ea typeface="굴림" pitchFamily="50" charset="-127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90538" y="876300"/>
            <a:ext cx="738187" cy="474663"/>
            <a:chOff x="309" y="487"/>
            <a:chExt cx="465" cy="299"/>
          </a:xfrm>
        </p:grpSpPr>
        <p:sp>
          <p:nvSpPr>
            <p:cNvPr id="23" name="Rectangle 5"/>
            <p:cNvSpPr>
              <a:spLocks noChangeArrowheads="1"/>
            </p:cNvSpPr>
            <p:nvPr/>
          </p:nvSpPr>
          <p:spPr bwMode="ltGray">
            <a:xfrm>
              <a:off x="309" y="487"/>
              <a:ext cx="266" cy="299"/>
            </a:xfrm>
            <a:prstGeom prst="rect">
              <a:avLst/>
            </a:prstGeom>
            <a:solidFill>
              <a:srgbClr val="3333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en-US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4" name="Rectangle 6"/>
            <p:cNvSpPr>
              <a:spLocks noChangeArrowheads="1"/>
            </p:cNvSpPr>
            <p:nvPr/>
          </p:nvSpPr>
          <p:spPr bwMode="ltGray">
            <a:xfrm>
              <a:off x="542" y="487"/>
              <a:ext cx="232" cy="299"/>
            </a:xfrm>
            <a:prstGeom prst="rect">
              <a:avLst/>
            </a:prstGeom>
            <a:gradFill rotWithShape="0">
              <a:gsLst>
                <a:gs pos="0">
                  <a:srgbClr val="3333CC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en-US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굴림" pitchFamily="50" charset="-127"/>
              </a:endParaRPr>
            </a:p>
          </p:txBody>
        </p:sp>
      </p:grpSp>
      <p:sp>
        <p:nvSpPr>
          <p:cNvPr id="25" name="Rectangle 7"/>
          <p:cNvSpPr>
            <a:spLocks noChangeArrowheads="1"/>
          </p:cNvSpPr>
          <p:nvPr/>
        </p:nvSpPr>
        <p:spPr bwMode="ltGray">
          <a:xfrm>
            <a:off x="76200" y="803275"/>
            <a:ext cx="560388" cy="422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0000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en-US" sz="2400" b="1" i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gray">
          <a:xfrm>
            <a:off x="711200" y="346075"/>
            <a:ext cx="31750" cy="1052513"/>
          </a:xfrm>
          <a:prstGeom prst="rect">
            <a:avLst/>
          </a:prstGeom>
          <a:solidFill>
            <a:srgbClr val="1C1C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en-US" sz="2400" b="1" i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gray">
          <a:xfrm>
            <a:off x="442913" y="876300"/>
            <a:ext cx="8226425" cy="31750"/>
          </a:xfrm>
          <a:prstGeom prst="rect">
            <a:avLst/>
          </a:prstGeom>
          <a:gradFill rotWithShape="0">
            <a:gsLst>
              <a:gs pos="0">
                <a:srgbClr val="1C1C1C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en-US" sz="2400" b="1" i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1143000" y="285750"/>
            <a:ext cx="2487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kumimoji="0" lang="en-US" altLang="ko-KR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Example 3.30</a:t>
            </a: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857250" y="1714500"/>
            <a:ext cx="750093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latinLnBrk="0">
              <a:defRPr/>
            </a:pPr>
            <a:r>
              <a:rPr kumimoji="0" lang="en-US" altLang="ko-KR" sz="20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The loss in a cable is usually defined in decibels per kilometer (dB/km). If the signal at the beginning of a cable with −0.3 dB/km has a power of 2 mW, what is the power of the signal at 5 km?</a:t>
            </a:r>
          </a:p>
          <a:p>
            <a:pPr algn="just" latinLnBrk="0">
              <a:defRPr/>
            </a:pPr>
            <a:endParaRPr kumimoji="0" lang="en-US" altLang="ko-KR" sz="2000" b="1" i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algn="just" latinLnBrk="0">
              <a:defRPr/>
            </a:pPr>
            <a:r>
              <a:rPr kumimoji="0" lang="en-US" altLang="ko-KR" sz="24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Solution</a:t>
            </a:r>
          </a:p>
          <a:p>
            <a:pPr algn="just" latinLnBrk="0">
              <a:defRPr/>
            </a:pPr>
            <a:r>
              <a:rPr kumimoji="0" lang="en-US" altLang="ko-KR" sz="20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The loss in the cable in decibels is 5 × (−0.3) = −1.5 dB. We can calculate the power as</a:t>
            </a:r>
          </a:p>
        </p:txBody>
      </p:sp>
      <p:pic>
        <p:nvPicPr>
          <p:cNvPr id="86027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0638" y="4102100"/>
            <a:ext cx="4022725" cy="1898650"/>
          </a:xfrm>
          <a:prstGeom prst="rect">
            <a:avLst/>
          </a:prstGeom>
          <a:noFill/>
          <a:ln w="57150" cmpd="thinThick">
            <a:solidFill>
              <a:srgbClr val="3366FF"/>
            </a:solidFill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3" name="잉크 2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84320" y="3930480"/>
              <a:ext cx="8610840" cy="2566080"/>
            </p14:xfrm>
          </p:contentPart>
        </mc:Choice>
        <mc:Fallback xmlns="">
          <p:pic>
            <p:nvPicPr>
              <p:cNvPr id="3" name="잉크 2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4960" y="3921120"/>
                <a:ext cx="8629560" cy="2584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50562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일그러짐</a:t>
            </a:r>
            <a:r>
              <a:rPr lang="en-US" altLang="ko-KR"/>
              <a:t>(distortion) 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539750" y="1125538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SzPct val="90000"/>
              <a:buFont typeface="Wingdings" pitchFamily="2" charset="2"/>
              <a:buChar char="q"/>
            </a:pPr>
            <a:r>
              <a:rPr lang="ko-KR" altLang="en-US" sz="2000" b="1">
                <a:latin typeface="굴림" pitchFamily="50" charset="-127"/>
                <a:ea typeface="굴림" pitchFamily="50" charset="-127"/>
              </a:rPr>
              <a:t>신호의 모양이나 형태가 변하는 것</a:t>
            </a:r>
            <a:endParaRPr lang="en-US" altLang="ko-KR" sz="2000" b="1">
              <a:latin typeface="굴림" pitchFamily="50" charset="-127"/>
              <a:ea typeface="굴림" pitchFamily="50" charset="-127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SzPct val="90000"/>
              <a:buFont typeface="Wingdings" pitchFamily="2" charset="2"/>
              <a:buChar char="q"/>
            </a:pPr>
            <a:r>
              <a:rPr lang="ko-KR" altLang="en-US" sz="2000" b="1">
                <a:latin typeface="굴림" pitchFamily="50" charset="-127"/>
                <a:ea typeface="굴림" pitchFamily="50" charset="-127"/>
              </a:rPr>
              <a:t>반대되는</a:t>
            </a:r>
            <a:r>
              <a:rPr lang="en-US" altLang="ko-KR" sz="2000" b="1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2000" b="1">
                <a:latin typeface="굴림" pitchFamily="50" charset="-127"/>
                <a:ea typeface="굴림" pitchFamily="50" charset="-127"/>
              </a:rPr>
              <a:t>신호나 다른 주파수 신호로 만듬</a:t>
            </a:r>
          </a:p>
        </p:txBody>
      </p:sp>
      <p:pic>
        <p:nvPicPr>
          <p:cNvPr id="8704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838" y="2428875"/>
            <a:ext cx="8335962" cy="321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85800" y="3029040"/>
              <a:ext cx="7569720" cy="166392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9960" y="2965680"/>
                <a:ext cx="7601400" cy="1790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26660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잡음</a:t>
            </a:r>
            <a:r>
              <a:rPr lang="en-US" altLang="ko-KR" dirty="0"/>
              <a:t>(noise) 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468313" y="1196975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SzPct val="90000"/>
              <a:buFont typeface="Wingdings" pitchFamily="2" charset="2"/>
              <a:buChar char="q"/>
            </a:pPr>
            <a:r>
              <a:rPr lang="ko-KR" altLang="en-US" sz="2000" b="1">
                <a:latin typeface="굴림" pitchFamily="50" charset="-127"/>
                <a:ea typeface="굴림" pitchFamily="50" charset="-127"/>
              </a:rPr>
              <a:t>열잡음</a:t>
            </a:r>
            <a:r>
              <a:rPr lang="en-US" altLang="ko-KR" sz="2000" b="1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000" b="1">
                <a:latin typeface="굴림" pitchFamily="50" charset="-127"/>
                <a:ea typeface="굴림" pitchFamily="50" charset="-127"/>
              </a:rPr>
              <a:t>유도된 잡음</a:t>
            </a:r>
            <a:r>
              <a:rPr lang="en-US" altLang="ko-KR" sz="2000" b="1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000" b="1">
                <a:latin typeface="굴림" pitchFamily="50" charset="-127"/>
                <a:ea typeface="굴림" pitchFamily="50" charset="-127"/>
              </a:rPr>
              <a:t>혼선</a:t>
            </a:r>
            <a:r>
              <a:rPr lang="en-US" altLang="ko-KR" sz="2000" b="1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000" b="1">
                <a:latin typeface="굴림" pitchFamily="50" charset="-127"/>
                <a:ea typeface="굴림" pitchFamily="50" charset="-127"/>
              </a:rPr>
              <a:t>충격잡음등의 여러 형태의 잡음</a:t>
            </a:r>
          </a:p>
        </p:txBody>
      </p:sp>
      <p:pic>
        <p:nvPicPr>
          <p:cNvPr id="8806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0" y="2408238"/>
            <a:ext cx="7486650" cy="269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806400" y="3537000"/>
              <a:ext cx="7322040" cy="9540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0560" y="3473640"/>
                <a:ext cx="7353720" cy="222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7451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657225" y="1054100"/>
            <a:ext cx="7772400" cy="501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SzPct val="90000"/>
              <a:buFont typeface="Wingdings" pitchFamily="2" charset="2"/>
              <a:buChar char="q"/>
            </a:pPr>
            <a:r>
              <a:rPr lang="ko-KR" altLang="en-US" sz="2400" b="1" dirty="0" err="1">
                <a:latin typeface="굴림" pitchFamily="50" charset="-127"/>
                <a:ea typeface="굴림" pitchFamily="50" charset="-127"/>
              </a:rPr>
              <a:t>신호대</a:t>
            </a:r>
            <a:r>
              <a:rPr lang="ko-KR" altLang="en-US" sz="2400" b="1" dirty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2400" b="1" dirty="0" err="1">
                <a:latin typeface="굴림" pitchFamily="50" charset="-127"/>
                <a:ea typeface="굴림" pitchFamily="50" charset="-127"/>
              </a:rPr>
              <a:t>잡음비</a:t>
            </a:r>
            <a:r>
              <a:rPr lang="en-US" altLang="ko-KR" sz="2400" b="1" dirty="0">
                <a:latin typeface="굴림" pitchFamily="50" charset="-127"/>
                <a:ea typeface="굴림" pitchFamily="50" charset="-127"/>
              </a:rPr>
              <a:t>(SNR)</a:t>
            </a:r>
          </a:p>
          <a:p>
            <a:pPr marL="800100" lvl="1" indent="-342900">
              <a:lnSpc>
                <a:spcPct val="130000"/>
              </a:lnSpc>
              <a:spcBef>
                <a:spcPct val="20000"/>
              </a:spcBef>
              <a:buSzPct val="90000"/>
            </a:pPr>
            <a:r>
              <a:rPr lang="en-US" altLang="ko-KR" sz="2000" b="1" dirty="0">
                <a:latin typeface="굴림" pitchFamily="50" charset="-127"/>
                <a:ea typeface="굴림" pitchFamily="50" charset="-127"/>
              </a:rPr>
              <a:t>-SNR : signal-to-noise ration</a:t>
            </a:r>
          </a:p>
          <a:p>
            <a:pPr marL="800100" lvl="1" indent="-342900">
              <a:lnSpc>
                <a:spcPct val="130000"/>
              </a:lnSpc>
              <a:spcBef>
                <a:spcPct val="20000"/>
              </a:spcBef>
              <a:buSzPct val="90000"/>
            </a:pPr>
            <a:r>
              <a:rPr lang="en-US" altLang="ko-KR" sz="2000" b="1" dirty="0">
                <a:latin typeface="굴림" pitchFamily="50" charset="-127"/>
                <a:ea typeface="굴림" pitchFamily="50" charset="-127"/>
              </a:rPr>
              <a:t>-</a:t>
            </a:r>
            <a:r>
              <a:rPr lang="ko-KR" altLang="en-US" sz="2000" b="1" dirty="0">
                <a:latin typeface="굴림" pitchFamily="50" charset="-127"/>
                <a:ea typeface="굴림" pitchFamily="50" charset="-127"/>
              </a:rPr>
              <a:t>잡음과 신호 전력의 비율</a:t>
            </a:r>
            <a:endParaRPr lang="en-US" altLang="ko-KR" sz="2000" b="1" dirty="0">
              <a:latin typeface="굴림" pitchFamily="50" charset="-127"/>
              <a:ea typeface="굴림" pitchFamily="50" charset="-127"/>
            </a:endParaRPr>
          </a:p>
          <a:p>
            <a:pPr marL="800100" lvl="1" indent="-342900">
              <a:lnSpc>
                <a:spcPct val="200000"/>
              </a:lnSpc>
              <a:spcBef>
                <a:spcPct val="20000"/>
              </a:spcBef>
              <a:buSzPct val="90000"/>
            </a:pPr>
            <a:endParaRPr lang="en-US" altLang="ko-KR" sz="2000" b="1" dirty="0">
              <a:latin typeface="굴림" pitchFamily="50" charset="-127"/>
              <a:ea typeface="굴림" pitchFamily="50" charset="-127"/>
            </a:endParaRPr>
          </a:p>
          <a:p>
            <a:pPr marL="800100" lvl="1" indent="-342900">
              <a:lnSpc>
                <a:spcPct val="200000"/>
              </a:lnSpc>
              <a:spcBef>
                <a:spcPct val="20000"/>
              </a:spcBef>
              <a:buSzPct val="90000"/>
            </a:pPr>
            <a:r>
              <a:rPr lang="en-US" altLang="ko-KR" sz="2000" b="1" dirty="0">
                <a:latin typeface="굴림" pitchFamily="50" charset="-127"/>
                <a:ea typeface="굴림" pitchFamily="50" charset="-127"/>
              </a:rPr>
              <a:t>-SNR</a:t>
            </a:r>
            <a:r>
              <a:rPr lang="ko-KR" altLang="en-US" sz="2000" b="1" dirty="0">
                <a:latin typeface="굴림" pitchFamily="50" charset="-127"/>
                <a:ea typeface="굴림" pitchFamily="50" charset="-127"/>
              </a:rPr>
              <a:t>은 데시벨로 표시 </a:t>
            </a:r>
            <a:endParaRPr lang="en-US" altLang="ko-KR" sz="2000" b="1" dirty="0">
              <a:latin typeface="굴림" pitchFamily="50" charset="-127"/>
              <a:ea typeface="굴림" pitchFamily="50" charset="-127"/>
            </a:endParaRPr>
          </a:p>
          <a:p>
            <a:pPr marL="800100" lvl="1" indent="-342900">
              <a:spcBef>
                <a:spcPct val="20000"/>
              </a:spcBef>
              <a:buSzPct val="90000"/>
            </a:pPr>
            <a:r>
              <a:rPr lang="en-US" altLang="ko-KR" sz="2000" b="1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2000" b="1" dirty="0" err="1">
                <a:latin typeface="굴림" pitchFamily="50" charset="-127"/>
                <a:ea typeface="굴림" pitchFamily="50" charset="-127"/>
              </a:rPr>
              <a:t>SNR</a:t>
            </a:r>
            <a:r>
              <a:rPr lang="en-US" altLang="ko-KR" sz="2000" b="1" baseline="-25000" dirty="0" err="1">
                <a:latin typeface="굴림" pitchFamily="50" charset="-127"/>
                <a:ea typeface="굴림" pitchFamily="50" charset="-127"/>
              </a:rPr>
              <a:t>dB</a:t>
            </a:r>
            <a:r>
              <a:rPr lang="en-US" altLang="ko-KR" sz="2000" b="1" dirty="0">
                <a:latin typeface="굴림" pitchFamily="50" charset="-127"/>
                <a:ea typeface="굴림" pitchFamily="50" charset="-127"/>
              </a:rPr>
              <a:t> = 10 log</a:t>
            </a:r>
            <a:r>
              <a:rPr lang="en-US" altLang="ko-KR" sz="2000" b="1" baseline="-25000" dirty="0">
                <a:latin typeface="굴림" pitchFamily="50" charset="-127"/>
                <a:ea typeface="굴림" pitchFamily="50" charset="-127"/>
              </a:rPr>
              <a:t>10</a:t>
            </a:r>
            <a:r>
              <a:rPr lang="en-US" altLang="ko-KR" sz="2000" b="1" dirty="0">
                <a:latin typeface="굴림" pitchFamily="50" charset="-127"/>
                <a:ea typeface="굴림" pitchFamily="50" charset="-127"/>
              </a:rPr>
              <a:t>SNR 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720850" y="2508250"/>
          <a:ext cx="3205163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2" imgW="1904760" imgH="431640" progId="Equation.3">
                  <p:embed/>
                </p:oleObj>
              </mc:Choice>
              <mc:Fallback>
                <p:oleObj name="수식" r:id="rId2" imgW="190476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2508250"/>
                        <a:ext cx="3205163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49160" y="4038480"/>
              <a:ext cx="3226320" cy="12096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3320" y="3975120"/>
                <a:ext cx="3258000" cy="247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11232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5046</TotalTime>
  <Words>406</Words>
  <Application>Microsoft Office PowerPoint</Application>
  <PresentationFormat>화면 슬라이드 쇼(4:3)</PresentationFormat>
  <Paragraphs>50</Paragraphs>
  <Slides>10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HY견고딕</vt:lpstr>
      <vt:lpstr>HY목각파임B</vt:lpstr>
      <vt:lpstr>HY헤드라인M</vt:lpstr>
      <vt:lpstr>굴림</vt:lpstr>
      <vt:lpstr>Tahoma</vt:lpstr>
      <vt:lpstr>Times New Roman</vt:lpstr>
      <vt:lpstr>Wingdings</vt:lpstr>
      <vt:lpstr>기본 디자인</vt:lpstr>
      <vt:lpstr>수식</vt:lpstr>
      <vt:lpstr>PowerPoint 프레젠테이션</vt:lpstr>
      <vt:lpstr>3.4 전송 장애 </vt:lpstr>
      <vt:lpstr>감쇠(attenuation) </vt:lpstr>
      <vt:lpstr>감쇠(dB, decibel) </vt:lpstr>
      <vt:lpstr>PowerPoint 프레젠테이션</vt:lpstr>
      <vt:lpstr>PowerPoint 프레젠테이션</vt:lpstr>
      <vt:lpstr>일그러짐(distortion) </vt:lpstr>
      <vt:lpstr>잡음(noise) </vt:lpstr>
      <vt:lpstr>PowerPoint 프레젠테이션</vt:lpstr>
      <vt:lpstr>PowerPoint 프레젠테이션</vt:lpstr>
    </vt:vector>
  </TitlesOfParts>
  <Company>한국통신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최승식</dc:creator>
  <cp:lastModifiedBy>김대성</cp:lastModifiedBy>
  <cp:revision>309</cp:revision>
  <cp:lastPrinted>2016-03-21T02:10:06Z</cp:lastPrinted>
  <dcterms:created xsi:type="dcterms:W3CDTF">2002-03-23T01:01:44Z</dcterms:created>
  <dcterms:modified xsi:type="dcterms:W3CDTF">2021-03-22T07:35:11Z</dcterms:modified>
</cp:coreProperties>
</file>