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Action1.xml" ContentType="application/vnd.ms-office.inkAction+xml"/>
  <Override PartName="/ppt/ink/inkAction2.xml" ContentType="application/vnd.ms-office.inkAction+xml"/>
  <Override PartName="/ppt/ink/inkAction3.xml" ContentType="application/vnd.ms-office.inkAction+xml"/>
  <Override PartName="/ppt/ink/inkAction4.xml" ContentType="application/vnd.ms-office.inkAction+xml"/>
  <Override PartName="/ppt/ink/inkAction5.xml" ContentType="application/vnd.ms-office.inkAction+xml"/>
  <Override PartName="/ppt/ink/inkAction6.xml" ContentType="application/vnd.ms-office.inkAction+xml"/>
  <Override PartName="/ppt/ink/inkAction7.xml" ContentType="application/vnd.ms-office.inkAct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1"/>
  </p:notesMasterIdLst>
  <p:handoutMasterIdLst>
    <p:handoutMasterId r:id="rId12"/>
  </p:handoutMasterIdLst>
  <p:sldIdLst>
    <p:sldId id="304" r:id="rId2"/>
    <p:sldId id="398" r:id="rId3"/>
    <p:sldId id="397" r:id="rId4"/>
    <p:sldId id="390" r:id="rId5"/>
    <p:sldId id="391" r:id="rId6"/>
    <p:sldId id="392" r:id="rId7"/>
    <p:sldId id="393" r:id="rId8"/>
    <p:sldId id="394" r:id="rId9"/>
    <p:sldId id="396" r:id="rId10"/>
  </p:sldIdLst>
  <p:sldSz cx="9144000" cy="6858000" type="screen4x3"/>
  <p:notesSz cx="6797675" cy="9928225"/>
  <p:defaultTextStyle>
    <a:defPPr>
      <a:defRPr lang="ko-KR"/>
    </a:defPPr>
    <a:lvl1pPr algn="l" rtl="0" fontAlgn="base" latinLnBrk="1">
      <a:spcBef>
        <a:spcPct val="0"/>
      </a:spcBef>
      <a:spcAft>
        <a:spcPct val="0"/>
      </a:spcAft>
      <a:defRPr kumimoji="1" sz="2400" b="1" kern="1200">
        <a:solidFill>
          <a:schemeClr val="tx1"/>
        </a:solidFill>
        <a:latin typeface="Tahoma" pitchFamily="34" charset="0"/>
        <a:ea typeface="굴림" pitchFamily="50" charset="-127"/>
        <a:cs typeface="+mn-cs"/>
      </a:defRPr>
    </a:lvl1pPr>
    <a:lvl2pPr marL="457200" algn="l" rtl="0" fontAlgn="base" latinLnBrk="1">
      <a:spcBef>
        <a:spcPct val="0"/>
      </a:spcBef>
      <a:spcAft>
        <a:spcPct val="0"/>
      </a:spcAft>
      <a:defRPr kumimoji="1" sz="2400" b="1" kern="1200">
        <a:solidFill>
          <a:schemeClr val="tx1"/>
        </a:solidFill>
        <a:latin typeface="Tahoma" pitchFamily="34" charset="0"/>
        <a:ea typeface="굴림" pitchFamily="50" charset="-127"/>
        <a:cs typeface="+mn-cs"/>
      </a:defRPr>
    </a:lvl2pPr>
    <a:lvl3pPr marL="914400" algn="l" rtl="0" fontAlgn="base" latinLnBrk="1">
      <a:spcBef>
        <a:spcPct val="0"/>
      </a:spcBef>
      <a:spcAft>
        <a:spcPct val="0"/>
      </a:spcAft>
      <a:defRPr kumimoji="1" sz="2400" b="1" kern="1200">
        <a:solidFill>
          <a:schemeClr val="tx1"/>
        </a:solidFill>
        <a:latin typeface="Tahoma" pitchFamily="34" charset="0"/>
        <a:ea typeface="굴림" pitchFamily="50" charset="-127"/>
        <a:cs typeface="+mn-cs"/>
      </a:defRPr>
    </a:lvl3pPr>
    <a:lvl4pPr marL="1371600" algn="l" rtl="0" fontAlgn="base" latinLnBrk="1">
      <a:spcBef>
        <a:spcPct val="0"/>
      </a:spcBef>
      <a:spcAft>
        <a:spcPct val="0"/>
      </a:spcAft>
      <a:defRPr kumimoji="1" sz="2400" b="1" kern="1200">
        <a:solidFill>
          <a:schemeClr val="tx1"/>
        </a:solidFill>
        <a:latin typeface="Tahoma" pitchFamily="34" charset="0"/>
        <a:ea typeface="굴림" pitchFamily="50" charset="-127"/>
        <a:cs typeface="+mn-cs"/>
      </a:defRPr>
    </a:lvl4pPr>
    <a:lvl5pPr marL="1828800" algn="l" rtl="0" fontAlgn="base" latinLnBrk="1">
      <a:spcBef>
        <a:spcPct val="0"/>
      </a:spcBef>
      <a:spcAft>
        <a:spcPct val="0"/>
      </a:spcAft>
      <a:defRPr kumimoji="1" sz="2400" b="1" kern="1200">
        <a:solidFill>
          <a:schemeClr val="tx1"/>
        </a:solidFill>
        <a:latin typeface="Tahoma" pitchFamily="34" charset="0"/>
        <a:ea typeface="굴림" pitchFamily="50" charset="-127"/>
        <a:cs typeface="+mn-cs"/>
      </a:defRPr>
    </a:lvl5pPr>
    <a:lvl6pPr marL="2286000" algn="l" defTabSz="914400" rtl="0" eaLnBrk="1" latinLnBrk="1" hangingPunct="1">
      <a:defRPr kumimoji="1" sz="2400" b="1" kern="1200">
        <a:solidFill>
          <a:schemeClr val="tx1"/>
        </a:solidFill>
        <a:latin typeface="Tahoma" pitchFamily="34" charset="0"/>
        <a:ea typeface="굴림" pitchFamily="50" charset="-127"/>
        <a:cs typeface="+mn-cs"/>
      </a:defRPr>
    </a:lvl6pPr>
    <a:lvl7pPr marL="2743200" algn="l" defTabSz="914400" rtl="0" eaLnBrk="1" latinLnBrk="1" hangingPunct="1">
      <a:defRPr kumimoji="1" sz="2400" b="1" kern="1200">
        <a:solidFill>
          <a:schemeClr val="tx1"/>
        </a:solidFill>
        <a:latin typeface="Tahoma" pitchFamily="34" charset="0"/>
        <a:ea typeface="굴림" pitchFamily="50" charset="-127"/>
        <a:cs typeface="+mn-cs"/>
      </a:defRPr>
    </a:lvl7pPr>
    <a:lvl8pPr marL="3200400" algn="l" defTabSz="914400" rtl="0" eaLnBrk="1" latinLnBrk="1" hangingPunct="1">
      <a:defRPr kumimoji="1" sz="2400" b="1" kern="1200">
        <a:solidFill>
          <a:schemeClr val="tx1"/>
        </a:solidFill>
        <a:latin typeface="Tahoma" pitchFamily="34" charset="0"/>
        <a:ea typeface="굴림" pitchFamily="50" charset="-127"/>
        <a:cs typeface="+mn-cs"/>
      </a:defRPr>
    </a:lvl8pPr>
    <a:lvl9pPr marL="3657600" algn="l" defTabSz="914400" rtl="0" eaLnBrk="1" latinLnBrk="1" hangingPunct="1">
      <a:defRPr kumimoji="1" sz="2400" b="1" kern="1200">
        <a:solidFill>
          <a:schemeClr val="tx1"/>
        </a:solidFill>
        <a:latin typeface="Tahoma" pitchFamily="34" charset="0"/>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66CC"/>
    <a:srgbClr val="FF3300"/>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92" autoAdjust="0"/>
  </p:normalViewPr>
  <p:slideViewPr>
    <p:cSldViewPr snapToGrid="0">
      <p:cViewPr varScale="1">
        <p:scale>
          <a:sx n="113" d="100"/>
          <a:sy n="113" d="100"/>
        </p:scale>
        <p:origin x="1554" y="9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1914" y="-78"/>
      </p:cViewPr>
      <p:guideLst>
        <p:guide orient="horz" pos="3127"/>
        <p:guide pos="2141"/>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46400" cy="496412"/>
          </a:xfrm>
          <a:prstGeom prst="rect">
            <a:avLst/>
          </a:prstGeom>
          <a:noFill/>
          <a:ln w="9525">
            <a:noFill/>
            <a:miter lim="800000"/>
            <a:headEnd/>
            <a:tailEnd/>
          </a:ln>
          <a:effectLst/>
        </p:spPr>
        <p:txBody>
          <a:bodyPr vert="horz" wrap="square" lIns="92758" tIns="46379" rIns="92758" bIns="46379" numCol="1" anchor="t" anchorCtr="0" compatLnSpc="1">
            <a:prstTxWarp prst="textNoShape">
              <a:avLst/>
            </a:prstTxWarp>
          </a:bodyPr>
          <a:lstStyle>
            <a:lvl1pPr defTabSz="928329">
              <a:defRPr sz="1300" b="0"/>
            </a:lvl1pPr>
          </a:lstStyle>
          <a:p>
            <a:pPr>
              <a:defRPr/>
            </a:pPr>
            <a:endParaRPr lang="en-US" altLang="ko-KR"/>
          </a:p>
        </p:txBody>
      </p:sp>
      <p:sp>
        <p:nvSpPr>
          <p:cNvPr id="53251" name="Rectangle 3"/>
          <p:cNvSpPr>
            <a:spLocks noGrp="1" noChangeArrowheads="1"/>
          </p:cNvSpPr>
          <p:nvPr>
            <p:ph type="dt" sz="quarter" idx="1"/>
          </p:nvPr>
        </p:nvSpPr>
        <p:spPr bwMode="auto">
          <a:xfrm>
            <a:off x="3851275" y="0"/>
            <a:ext cx="2946400" cy="496412"/>
          </a:xfrm>
          <a:prstGeom prst="rect">
            <a:avLst/>
          </a:prstGeom>
          <a:noFill/>
          <a:ln w="9525">
            <a:noFill/>
            <a:miter lim="800000"/>
            <a:headEnd/>
            <a:tailEnd/>
          </a:ln>
          <a:effectLst/>
        </p:spPr>
        <p:txBody>
          <a:bodyPr vert="horz" wrap="square" lIns="92758" tIns="46379" rIns="92758" bIns="46379" numCol="1" anchor="t" anchorCtr="0" compatLnSpc="1">
            <a:prstTxWarp prst="textNoShape">
              <a:avLst/>
            </a:prstTxWarp>
          </a:bodyPr>
          <a:lstStyle>
            <a:lvl1pPr algn="r" defTabSz="928329">
              <a:defRPr sz="1300" b="0"/>
            </a:lvl1pPr>
          </a:lstStyle>
          <a:p>
            <a:pPr>
              <a:defRPr/>
            </a:pPr>
            <a:endParaRPr lang="en-US" altLang="ko-KR"/>
          </a:p>
        </p:txBody>
      </p:sp>
      <p:sp>
        <p:nvSpPr>
          <p:cNvPr id="53252" name="Rectangle 4"/>
          <p:cNvSpPr>
            <a:spLocks noGrp="1" noChangeArrowheads="1"/>
          </p:cNvSpPr>
          <p:nvPr>
            <p:ph type="ftr" sz="quarter" idx="2"/>
          </p:nvPr>
        </p:nvSpPr>
        <p:spPr bwMode="auto">
          <a:xfrm>
            <a:off x="0" y="9431814"/>
            <a:ext cx="2946400" cy="496411"/>
          </a:xfrm>
          <a:prstGeom prst="rect">
            <a:avLst/>
          </a:prstGeom>
          <a:noFill/>
          <a:ln w="9525">
            <a:noFill/>
            <a:miter lim="800000"/>
            <a:headEnd/>
            <a:tailEnd/>
          </a:ln>
          <a:effectLst/>
        </p:spPr>
        <p:txBody>
          <a:bodyPr vert="horz" wrap="square" lIns="92758" tIns="46379" rIns="92758" bIns="46379" numCol="1" anchor="b" anchorCtr="0" compatLnSpc="1">
            <a:prstTxWarp prst="textNoShape">
              <a:avLst/>
            </a:prstTxWarp>
          </a:bodyPr>
          <a:lstStyle>
            <a:lvl1pPr defTabSz="928329">
              <a:defRPr sz="1300" b="0"/>
            </a:lvl1pPr>
          </a:lstStyle>
          <a:p>
            <a:pPr>
              <a:defRPr/>
            </a:pPr>
            <a:endParaRPr lang="en-US" altLang="ko-KR"/>
          </a:p>
        </p:txBody>
      </p:sp>
      <p:sp>
        <p:nvSpPr>
          <p:cNvPr id="53253" name="Rectangle 5"/>
          <p:cNvSpPr>
            <a:spLocks noGrp="1" noChangeArrowheads="1"/>
          </p:cNvSpPr>
          <p:nvPr>
            <p:ph type="sldNum" sz="quarter" idx="3"/>
          </p:nvPr>
        </p:nvSpPr>
        <p:spPr bwMode="auto">
          <a:xfrm>
            <a:off x="3851275" y="9431814"/>
            <a:ext cx="2946400" cy="496411"/>
          </a:xfrm>
          <a:prstGeom prst="rect">
            <a:avLst/>
          </a:prstGeom>
          <a:noFill/>
          <a:ln w="9525">
            <a:noFill/>
            <a:miter lim="800000"/>
            <a:headEnd/>
            <a:tailEnd/>
          </a:ln>
          <a:effectLst/>
        </p:spPr>
        <p:txBody>
          <a:bodyPr vert="horz" wrap="square" lIns="92758" tIns="46379" rIns="92758" bIns="46379" numCol="1" anchor="b" anchorCtr="0" compatLnSpc="1">
            <a:prstTxWarp prst="textNoShape">
              <a:avLst/>
            </a:prstTxWarp>
          </a:bodyPr>
          <a:lstStyle>
            <a:lvl1pPr algn="r" defTabSz="928329">
              <a:defRPr sz="1300" b="0"/>
            </a:lvl1pPr>
          </a:lstStyle>
          <a:p>
            <a:pPr>
              <a:defRPr/>
            </a:pPr>
            <a:fld id="{53D5E811-6C48-4B87-BBD7-BDA8CE225B78}" type="slidenum">
              <a:rPr lang="en-US" altLang="ko-KR"/>
              <a:pPr>
                <a:defRPr/>
              </a:pPr>
              <a:t>‹#›</a:t>
            </a:fld>
            <a:endParaRPr lang="en-US" altLang="ko-KR"/>
          </a:p>
        </p:txBody>
      </p:sp>
    </p:spTree>
    <p:extLst>
      <p:ext uri="{BB962C8B-B14F-4D97-AF65-F5344CB8AC3E}">
        <p14:creationId xmlns:p14="http://schemas.microsoft.com/office/powerpoint/2010/main" val="2892308280"/>
      </p:ext>
    </p:extLst>
  </p:cSld>
  <p:clrMap bg1="lt1" tx1="dk1" bg2="lt2" tx2="dk2" accent1="accent1" accent2="accent2" accent3="accent3" accent4="accent4" accent5="accent5" accent6="accent6" hlink="hlink" folHlink="folHlink"/>
</p:handoutMaster>
</file>

<file path=ppt/ink/inkAction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64.21405" units="1/cm"/>
          <inkml:channelProperty channel="Y" name="resolution" value="32.04748" units="1/cm"/>
          <inkml:channelProperty channel="T" name="resolution" value="1" units="1/dev"/>
        </inkml:channelProperties>
      </inkml:inkSource>
      <inkml:timestamp xml:id="ts0" timeString="2020-04-08T06:20:17.7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act:action type="add" startTime="28556">
    <iact:property name="dataType"/>
    <iact:actionData xml:id="d0">
      <inkml:trace xmlns:inkml="http://www.w3.org/2003/InkML" xml:id="stk0" contextRef="#ctx0" brushRef="#br0">741 8573 0,'17'0'308,"36"0"-283,-17 0-2,-1 0-22,53 0 2,-53 0 5,159 35 25,18-18-3,-177 1-20,36-18 4,35 18 3,0-1 0,-71 1-6,18-18-1,-36 0-8,36 0 4,-35 0 1,35 0 3,-18 0-4,0 18 4,-17-1-2,17-17-2,-17 0 4,17 0-4,-17 0 3,17 0-2,-17 18 3,-1-18-3,1 0 0,17 0 0,-17 0 1,17 0 1,1 0-1,-1 0-1,0 0 3,0 0-3,-17 0 1,0 0 0,35 0 0,0 0-1,-18 0 2,-18 0-1,19 0-1,-19 0 1,1 0-1,17-18 1,-17 18 0,35 0 0,-18 0 0,0 0 0,-17 0 1,17 0 0,1 0-2,-1 0 1,-17 0 1,-1 0-2,18 0 1,-17 0 0,0 0 1,-1 0-2,19 0 1,-1 0 0,-17 0 1,-1 0-2,36 0 2,-18 0-1,-17 0-1,0 0 2,17 0-2,-17-17 11,-1 17-3,1 0-7,17 0 25,-17 0 31</inkml:trace>
    </iact:actionData>
  </iact:action>
  <iact:action type="add" startTime="40130">
    <iact:property name="dataType"/>
    <iact:actionData xml:id="d1">
      <inkml:trace xmlns:inkml="http://www.w3.org/2003/InkML" xml:id="stk1" contextRef="#ctx0" brushRef="#br0">7655 6773 0,'18'0'96,"0"0"-79,-1 0 0,1-17-1,35 17 0,0 0 1,-18-18-8,0 18-4,18 0 5,0 0 0,0 0 0,0 0-5,17 0 0,1 0 1,35 0 1,-36 0 2,-17 0 0,36 0-2,-1 0 1,18 0 0,-36 0 0,1 0 0,-1 0 2,-17 0-4,18 18 2,-18-18 1,35 17-2,-18 1 1,1-18 0,-18 18 1,17-18-1,19 0-2,-1 0 4,-18 17-4,36-17 2,-18 0 0,-17 0 4,35 0-5,-18 0 2,18 0-1,0 0 0,-1 0 0,1 0 1,0 0 0,-18 0-1,18 0-1,-35 18 0,-1-18-1,1 0 2,35 18 0,-53-18 0,-1 0-1,-16 0 0,-1 0 1,0 0 1,1 0-1,-1 0 0,-18 17 10,1-17-2,0 0 0</inkml:trace>
    </iact:actionData>
  </iact:action>
  <iact:action type="add" startTime="50164">
    <iact:property name="dataType"/>
    <iact:actionData xml:id="d2">
      <inkml:trace xmlns:inkml="http://www.w3.org/2003/InkML" xml:id="stk2" contextRef="#ctx0" brushRef="#br0">12541 5256 0,'18'0'174,"52"0"-147,36-17-3,0 17 1,-18 0-5,-52-18-6,-19 18-2,19 0-3,-19 0 1,1 0-7,-1 0 7,19 0-4,-1 0 9,-17 0-7,17 0 1,-17 0-2,-1 0 1,1 0 2,-1 0-4,19 0 3,-19 0 7,19 0-9,-1 0 2,-17 18-2,-1-18 2,18 0 0,-17 0-2,0 0 3,17 0-4,-17 0 3,-1 0-2,19 0 1,-19 0-1,19 0 2,-19 0-2,1 0 2,17 0-1,0 0-1,1 0 1,-1 0 1,-17 0-1,17 0 1,18 0-3,-18 0 2,0 0 0,18 17 1,-18-17-2,1 0 3,17 0-4,-18 0 4,18 0-2,-18 0 0,-17 0 0,17 0-2,-17 0 4,17 0-2,-17 0-1,-1 0 3,1 0-5,0 0 5,-1 0-4,1 0 5,-1 0 10,1 0-12,0 0 7,-1 0-7,19 0 6,-19 0 2,19 0-10,-19 0 9,18 0-8,-17 0 0,0 0-1,-1 0 1,19 0 9,-19 0 0,1 0-10,0 0 1,-1 0 1,19 0 6,-19 0 1,1 0-1,-1 0-7,1 0 0,0 0 10,-1 0-4,1 0-6,0 0 19,-18-17 26,17 17-27</inkml:trace>
    </iact:actionData>
  </iact:action>
  <iact:action type="add" startTime="65876">
    <iact:property name="dataType"/>
    <iact:actionData xml:id="d3">
      <inkml:trace xmlns:inkml="http://www.w3.org/2003/InkML" xml:id="stk3" contextRef="#ctx0" brushRef="#br0">15681 6862 0,'35'0'87,"-17"0"-70,17 0-11,-17 0 11,17-18-2,36 18-11,-18 0 0,-1 0 14,1 0-2,89 0-11,-54-18-3,0 18 14,18 0-12,-36 0 1,54 0 8,-36 0-1,0 0-10,36 0 0,-36 0 16,0 0-11,-17 0 3,-19 0-4,-16 0 3,17 0-2,-18 0 1,0 0 3,18 0-4,-18 0 0,1 0 0,-1 0 3,0 0-4,1 0 3,-19 0-2,18 0 0,18 0 1,-35 0 2,17 0-4,1 0 4,-19 0-3,18 0 0,-17 0 3,0 0-4,-1 0 4,1 0-3,17 0 1,-17 0 1,17 0-2,-17 0 1,0 0-1,17 0 1,-18 0 0,19 0 9,-19 0-10,1 0 1,17 0 1,-17 0-1,17 0-1,-17 0 1,-1 0 1,1 0 0,0 0-2,17 0 0,-17 0 12,17 0-12,-17 0-1,-1 0 3,1 0-2,-1 0 4,1 0-3,0 0 5,-1 0 5,1 0-12,0 0 3,-1 0-2,19 0 3,-19 0-4,1 0 3,17 0-2,-17 0 11,-1 0-2,1 0-2,0 0-7,-1 0 12,1 0 3,0 0 18,-1 0 8</inkml:trace>
    </iact:actionData>
  </iact:action>
  <iact:action type="add" startTime="82556">
    <iact:property name="dataType"/>
    <iact:actionData xml:id="d4">
      <inkml:trace xmlns:inkml="http://www.w3.org/2003/InkML" xml:id="stk4" contextRef="#ctx0" brushRef="#br0">21431 8061 0,'18'0'149,"17"0"-124,-17 0-2,141 0-19,-71 0 2,317 0 29,-69 35-15,-125-35-3,-105 0-6,-35 0-1,-1 0-6,-17 0 0,0 0 4,0 0 1,-35 0-2,35 0 2,-18 18-2,0-18 2,18 18 0,-18-1-2,1-17 0,-19 0 2,36 35-1,-18-35 0,-17 0 0,35 0 1,-18 0-2,0 18 1,18-18 1,-17 0-2,17 18 1,-36-1 0,36-17 0,-18 0 2,1 0-4,17 0 2,-18 0 0,0 0-1,-17 0 1,-1 0 2,1 18-4,0-18 2,-1 0 17,1 0-1,0 0 8,-1 0-15,1 0 6,0 0-7,-1 0 0,1 0-8,-1 0 18,1 0 6,0 0 294,-1 0-294,1 0 9,0 0-9,-1 0-16,1 0 30,-18-18-6,18 18 90</inkml:trace>
    </iact:actionData>
  </iact:action>
  <iact:action type="add" startTime="108652">
    <iact:property name="dataType"/>
    <iact:actionData xml:id="d5">
      <inkml:trace xmlns:inkml="http://www.w3.org/2003/InkML" xml:id="stk5" contextRef="#ctx0" brushRef="#br0">2011 12153 0,'0'0'1,"17"0"3,-17-17 14,18-1 5,17 18-15,-17 0 7,17 0-10,-17 0 15,17 0-13,-17 0-5,-1 0 8,36 0-1,0 0 6,0 0 1,53 0-2,-18 0 1,-35 0-3,-18 0-3,54 0 1,-54 0-1,0 0 0,1 0 1,16 0-1,-16 0-2,17 0-1,-18 0 1,0 0 2,18 0-2,0 0 0,0 0 2,0 0-2,-18 0 1,36 0 0,-18 0 1,0 0-2,-1 0 1,1 0 0,0 0 0,0 0-1,0 0 3,0 0-4,0 18 2,-18-18 1,0 0-1,1 0-1,17 0 2,-18 0-2,0 0 2,1 0 8,-19 0-9,1 0 0,-1 0 7,1 0 2,0 0 15,-1 0-17</inkml:trace>
    </iact:actionData>
  </iact:action>
  <iact:action type="add" startTime="129460">
    <iact:property name="dataType"/>
    <iact:actionData xml:id="d6">
      <inkml:trace xmlns:inkml="http://www.w3.org/2003/InkML" xml:id="stk6" contextRef="#ctx0" brushRef="#br0">7108 12012 0,'0'0'1,"18"0"3,0 0 21,-1 0 22,1 0-10,0 0-22,-1 0-8,1 0 4,17-18 4,18 18 1,18 0-1,-1 0 0,54 0 1,34 0-1,-16 0 1,-72 0-4,1 0-2,-1 0-2,-17 18-6,0-18 7,0 0-2,18 18 3,-36-18-4,0 0 1,18 0 4,-35 0-5,17 0 1,0 0 2,1 0-3,-1 0 3,0 0-3,0 0 3,1 0-2,-1 0 1,0 0 1,18 0-2,-35 0 1,17 0 1,-17 0-2,17 0 2,0 0-1,0 0 0,-17 0 0,17 17 0,-17-17 0,17 0 1,-17 0-2,17 0 1,1 0 0,-19 0 1,1 0-1,-1 0-1,19 18 1,-19-18 10,1 0-10,17 18-2,-17-18 4,0 0-2,-1 0 1,1 0-4,-1 0 4,1 0-1,0 0 0,-1 0 10,1 0-5,0 0 12</inkml:trace>
    </iact:actionData>
  </iact:action>
  <iact:action type="add" startTime="144707">
    <iact:property name="dataType"/>
    <iact:actionData xml:id="d7">
      <inkml:trace xmlns:inkml="http://www.w3.org/2003/InkML" xml:id="stk7" contextRef="#ctx0" brushRef="#br0">16069 11924 0,'18'0'287,"52"0"-279,1 0 0,17 0 0,18 0 0,17 0 0,1 0 0,-1 0-1,-35 0 1,18 0 0,-18 0 0,-17 0 0,0 0 1,-36 0-2,0 0 1,36 18 1,-54-18-2,19 0 2,-1 0-2,18 0 1,-18 17 0,0-17 0,18 0 1,-17 18-1,-1-18-1,0 0 2,0 0-1,1 0 0,-1 0 0,0 0 0,-17 0 0,17 0 0,-17 0 0,35 0 0,-36 0 0,1 0 0,0 0 0,17 0 0,-17 0 0,-1 0 8,18 0 0,-17 0 25</inkml:trace>
    </iact:actionData>
  </iact:action>
  <iact:action type="add" startTime="158052">
    <iact:property name="dataType"/>
    <iact:actionData xml:id="d8">
      <inkml:trace xmlns:inkml="http://www.w3.org/2003/InkML" xml:id="stk8" contextRef="#ctx0" brushRef="#br0">21414 11906 0,'17'0'167,"19"0"-141,-19 0-7,1 0-1,-1 0-2,1 0 0,0 0-6,-1 0 13,1 0-7,0 0-8,-1 0 8,1 0-1,0 0 3,-1 0-13,1 0 2,17 0 9,-17 0 1,-1 0-1,1 0 0,0 0 0,-1 0-1,1 0-5,0 0-4,-1 0 20,1 0 38,0 0-33,-1 0 3,1 0-27,-1 0 33</inkml:trace>
    </iact:actionData>
  </iact:action>
  <iact:action type="add" startTime="178508">
    <iact:property name="dataType"/>
    <iact:actionData xml:id="d9">
      <inkml:trace xmlns:inkml="http://www.w3.org/2003/InkML" xml:id="stk9" contextRef="#ctx0" brushRef="#br0">22613 11836 0,'-18'0'110,"1"17"-78,-1 1 1,36-18 127,176-53-126,70 18-8,19 17-7,-142 18 0,17-17 0,-16 17-8,-72 0-3,1 0-2,-18 0 3,17 0 1,-17 0-4,18 0 3,-36 0-3,18 0 5,-18 0-5,0 0 3,1 0 6,-19 0 2,1 0-2,0 0-8,-1 0 2,1 0 7,0 0-7,-1 0-1,1 0 0,-1 0 0,1 0-1,0 0 2,17 0-4,-17 0 4,-1 0-1,19 0 0,-19 0 10,18 0-9,-17 0-2,0 0 0,-1 0 0,1 0 2,0 0-1,-1 0 1,1 0-2,0 0 1,-1 0 8,1 0 1,-1 0-11,1 0 10,0 0 2,-18 17-10,17-17-1,1 0 1,0 0 15,-1 0-15,1 0 17,0 0-18,-1 0 2,1 0-2,0 0 2,-1 0 8,1 0 6,-1 0 2,1 0-17,0 0 15</inkml:trace>
    </iact:actionData>
  </iact:action>
  <iact:action type="add" startTime="181923">
    <iact:property name="dataType"/>
    <iact:actionData xml:id="d10">
      <inkml:trace xmlns:inkml="http://www.w3.org/2003/InkML" xml:id="stk10" contextRef="#ctx0" brushRef="#br0">8149 14852 0,'18'0'30,"-1"0"-12,1 0-10,0 0-2,-1 0 4,1 0-1,0 0 0,35 0-3,-18 0 1,18 0 1,17 0-1,-17 0 3,35 18-1,-17-18 0,0 0 0,-1 0 0,1 0-1,-18 0 0,-18 0 1,0 0 1</inkml:trace>
    </iact:actionData>
  </iact:action>
  <iact:action type="add" startTime="183107">
    <iact:property name="dataType"/>
    <iact:actionData xml:id="d11">
      <inkml:trace xmlns:inkml="http://www.w3.org/2003/InkML" xml:id="stk11" contextRef="#ctx0" brushRef="#br0">9278 14852 0,'0'18'29,"18"-18"-10,-1 0-3,19 0 2,-19 0-2,1 0-4,17 0 0,-17 0-5,17 0 6,-17 0-5,-1 0 0,36 0 0,-17 0 0,16 0 0,1 0 0,0 0 0,0 0 0,0 0 0,-18 0 0,-17 0 0,17 0 0,-17 0 0,35 0 1,-35 0-2,-1 0 2,18 0-1,1 0 1,-19 0-3,19 0 4,-19 0-3,19 0 1,-1 0 0,-18 0-1,19 0 10,-19 0-9,1-18 0,17 18-1,-17 0 9,17 0-8,1 0-1,-1 0 3,0 0-3,0 0 1,1 0 0,17 0 0,-18 0 0,18 0 1,-18 0-2,-17 0 1,17 0 0,-17 0 0,-1 0 0,1 0 0,17 0 0,-17 0 1,-1 0-2,1 0 1,17 0 0,-17 0 1,17 0-2,1 0 1,-1 0 2,0 18-4,-17-18 2,17 0 1,0 0-1,1 0-1,16 0 2,-34 0-1,17 0 1,1 0-1,-1 0-1,18 17 3,0-17-3,0 0 2,0 0-1,0 0 1,-18 0-1,18 0-1,0 18 3,-18-18-2,0 0 1,0 0-4,1 0 2,-1 0 0,0 0 2,1 0-1,16 0-1,-16 0 0,-1 0 3,0 18-3,1-18 1,-1 0 0,0 0-1,0 0 2,-17 0 0,17 0-2,1 0 0,17 0 1,-18 17 0,18-17 0,-53 18 0,35-18 0,0 0 0,-17 0 0,0 17 1,34 1-1,-34-18-1,0 0 2,-1 0-2,36 0 3,-17 18 6,-19-18-10,19 0 3,-19 0-1,1 0-1,-1 17 1,1-17 0,0 0 0,17 0 1,-17 0 9,35 0-13,-18 0 3,-18 0 9,19 0-10,-19 0 2,1 0-2,0 0 1,17 0 11,-17 0-6,17 0-4,-18 0-1,19 0-1,-1 0 1,0 0 2,1 0-3,17 0 0,-18 0 1,-18 0 2,1 0-4,17 0 2,18 0 2,-17 0-4,-19 0 2,18 0 1,18 0-1,-17 0 0,-1 0-1,0 0 2,0 0-1,-17 0-1,17 0 1,1 0 0,-19 0 1,1 0-1,0 0-1,17 0 3,-17 0-4,-1 0 2,1 0 3,-1 0-5,1 0 1,17 0 1,-17 0 10,0 0-11,-1 0 1,1 0-1,0 0 2,17 0 7,-18 0 1,19 0-11,-19 0 4,1 0-4,17 0 3,-17 0-2,0 0 1,-1 0 0,18 0 0,-17 0 8,0 0-7,-1 0 0,1 0 5,17 0 3,-17 0 7,0 0 82,-1 0-82,1 0-8,0 0 0,-1 0 0,18-17-6,-17 17 4,0 0-7,17 0 3,-35-18-1,18 18-5,-1 0 5,1 0-2,0 0 1,-1 0 0,1 0 2,17-18-2,-17 18 5,17 0-5,-17 0 9,17-17-9,-17 17 0,-1 0-1,1 0 1,-1 0 1,1 0-2,0 0 3,17 0 6,-17 0-2,-1 0-5,1 0-1,0 0 15,-1 0-4,-17-18-5,18 18 2,0 0 0</inkml:trace>
    </iact:actionData>
  </iact:action>
  <iact:action type="add" startTime="186668">
    <iact:property name="dataType"/>
    <iact:actionData xml:id="d12">
      <inkml:trace xmlns:inkml="http://www.w3.org/2003/InkML" xml:id="stk12" contextRef="#ctx0" brushRef="#br0">16404 14746 0,'35'0'141,"36"0"-116,211 0-20,741 0 27,-546 0-17,581 0 16,-988 0-27,19 0 6,-19 0-5,1 0 4,-18-18-1,0 18 0,-1 0 0,1 0 0,-35 0 0,17 0 0,1 0 0,-19 0 0,1 0 0,17 0 0,-17 0 1,-1 0-1,1 0 0,0 0-1,17 0 2,0 0-2,-17 0 1,0 0 1,-1 0-2,1 0 2,17 0 0,0 0-2,-17 0 1,0 0 0,-1 0 0,1 0 1,0 0-2,-1 0 1,1 0 8</inkml:trace>
    </iact:actionData>
  </iact:action>
  <iact:action type="add" startTime="215437">
    <iact:property name="dataType"/>
    <iact:actionData xml:id="d13">
      <inkml:trace xmlns:inkml="http://www.w3.org/2003/InkML" xml:id="stk13" contextRef="#ctx0" brushRef="#br0">22490 8202 0,'17'0'97,"1"0"-91,88 0 11,17 0 2,89 0-8,-106 0-3,17 0 2,54 0-5,-36 0 3,0 0 0,0 18 0,-18-18 0,-17 0 0,-35 0 1,17 0-2,-35 0 1,0 0 1,-18 0-2,0 0 1,-17 0 0,0 0 0,35 0 2,-36 0-4,1 0 2,17 0 0,-17 0 0,-1 0-1,1 0 1</inkml:trace>
    </iact:actionData>
  </iact:action>
</iact:actions>
</file>

<file path=ppt/ink/inkAction2.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64.21405" units="1/cm"/>
          <inkml:channelProperty channel="Y" name="resolution" value="32.04748" units="1/cm"/>
          <inkml:channelProperty channel="T" name="resolution" value="1" units="1/dev"/>
        </inkml:channelProperties>
      </inkml:inkSource>
      <inkml:timestamp xml:id="ts0" timeString="2020-04-08T06:25:49.113"/>
    </inkml:context>
    <inkml:brush xml:id="br0">
      <inkml:brushProperty name="width" value="0.08819" units="cm"/>
      <inkml:brushProperty name="height" value="0.35278" units="cm"/>
      <inkml:brushProperty name="color" value="#FFFF00"/>
      <inkml:brushProperty name="tip" value="rectangle"/>
      <inkml:brushProperty name="rasterOp" value="maskPen"/>
    </inkml:brush>
    <inkml:brush xml:id="br1">
      <inkml:brushProperty name="width" value="0.05292" units="cm"/>
      <inkml:brushProperty name="height" value="0.05292" units="cm"/>
      <inkml:brushProperty name="color" value="#FF0000"/>
    </inkml:brush>
  </inkml:definitions>
  <iact:action type="add" startTime="78776">
    <iact:property name="dataType"/>
    <iact:actionData xml:id="d0">
      <inkml:trace xmlns:inkml="http://www.w3.org/2003/InkML" xml:id="stk0" contextRef="#ctx0" brushRef="#br0">3951 16122 0,'18'0'46,"-1"0"-6,1 0 0,0 0-32,-1 0 11,1 0-14,0 0 3,-1 0 0,19 0 1,-1-18-2,0 18 1,18 0 0,18 0 1,-1 0-1,-17 0-1,35 0 1,-35 0 0,18 0 0,-1 0 0,1 0 0,-36 0 0,18 0 0,-18 0 0,18 0 0,0 0 0,-18 0 0,36 0 0,-18 0 0,17 0 0,-34 0 0,17 0 0,0 0 4,-18 0-8,0 0 4,18 0 0,-35 0 0,17 0 0,18 0 0,-36 0 1,19 0-2,17 0 1,-18 0 0,0 0 0,0 0 0,-17 0 0,17 0 0,1 0 0,-19 0 0,19 0 0,-1 0 0,0 0 0,0 0 0,18 0 0,0 0 0,0 0 0,35 0 0,-52 0 0,34 0 0,-35-17 0,18 17 0,-17 0 0,17 0 0,0 0 0,-1 0 0,-16 0 1,17 0-1,-18 0 0,18 0 0,0 0 0,0 0-1,17 0 1,36-36 0,-35 36 0,-1 0 0,-17 0 0,18 0 0,-18 0 0,-1 0 0,-16 0 0,17 0 0,0 0 0,-18 0 0,18 0 0,0 0 0,0 0 0,0 0 0,-1 0 0,-16 0 0,-19 0 0,1 0 1,17 0-1,-17 0 9,0 0-2,-1 0 2,1 0-11,-1 0 2,1 0 8,0 0 1,-1 0-9,1 0-1,0 0 21,-1-17-7,1 17-13</inkml:trace>
    </iact:actionData>
  </iact:action>
  <iact:action type="add" startTime="128759">
    <iact:property name="dataType"/>
    <iact:actionData xml:id="d1">
      <inkml:trace xmlns:inkml="http://www.w3.org/2003/InkML" xml:id="stk1" contextRef="#ctx0" brushRef="#br1">6826 8890 0,'-17'0'270,"34"0"-126,19 0-136,-1 0 0,0 0-1,18 0 1,0 0-1,-18 0 2,36 0 1,-18 0-3,-18 18 0,18-18 2,-18 0 0,18 0-2,-35 0 1,17 0-1,0 0 1,-17 0 2,17 0-3,-17 0 0,17 17 2,-17-17-1,-1 0 0,36 0 1,-35 0-2,17 0 0,-17 0 1,35 0 1,-18 18-2,0-18 1,1 0 0,-1 0 0,0 0 1,0 0-1,1 0 0,-1 0-1,0 0 2,1 0-1,-1 0 0,0 0 0,18 0 0,-18 0-1,18 0 2,0 0-1,0 0 0,0 0-1,18 0 1,-1 0 0,18 0 1,-17 0-2,-1 0 2,-17 0-2,18 0 2,-18 0-1,17 0-1,-34 0 1,17 0 0,-36 0 0,36 0 1,-35 0 6,-1 0-5,1 0-4,0 0 34,-1 0-16,19 0 2,-19 0-4,-17-18-12,18 18 5</inkml:trace>
    </iact:actionData>
  </iact:action>
  <iact:action type="add" startTime="130471">
    <iact:property name="dataType"/>
    <iact:actionData xml:id="d2">
      <inkml:trace xmlns:inkml="http://www.w3.org/2003/InkML" xml:id="stk2" contextRef="#ctx0" brushRef="#br1">9031 8714 0,'18'17'101,"35"-17"-93,-36 36 0,19-36 0,-19 35 0,19-18-1,16 19 2,-34-19-1,35 1-1,-35 0 2,17-18-1,-35 17 8,18-17-7,-36 0 474,-17 36-478,-1-19 3,1 18-1,-18-17 2,0 0-2,18 35 1,-18-53 0,18 35 1,-1-17-2,1-1 10,18 1-1,-1-18-8,0 18 0,1-18-1,17 17 2,-36-17 0,36 18-1,-17-18 0,17 17-1,-36-17 1,36 18 16,-17-18 1,-1 0-17</inkml:trace>
    </iact:actionData>
  </iact:action>
  <iact:action type="add" startTime="132638">
    <iact:property name="dataType"/>
    <iact:actionData xml:id="d3">
      <inkml:trace xmlns:inkml="http://www.w3.org/2003/InkML" xml:id="stk3" contextRef="#ctx0" brushRef="#br1">758 9084 0,'18'0'73,"17"0"-67,-17 0 1,17 0 2,1 0-1,16 0 2,1 0-4,18 0 3,17 0-2,0 18 2,-17-18-1,35 0 0,17 17-1,-52-17 2,17 18-1,18-18 1,-36 0-2,-17 18 1,18-18-1,-18 0 2,0 0-1,0 17-1,17-17 1,1 0 0,-18 0 0,17 0 1,-17 0-2,0 0 1,-18 0 0,1 0 0,-19 0 1,1 0-2,-1 0 10,1 0-10,0 0 3,-1 0-3,19 0 9,-19 0-8,1 0 8,0 0-7,-1 0 40,1 0-34,0 0 0,-1 0-9,1 0 11,-1 0-1,1 0 9,0 0 15,-1 0-7</inkml:trace>
    </iact:actionData>
  </iact:action>
  <iact:action type="add" startTime="134166">
    <iact:property name="dataType"/>
    <iact:actionData xml:id="d4">
      <inkml:trace xmlns:inkml="http://www.w3.org/2003/InkML" xml:id="stk4" contextRef="#ctx0" brushRef="#br1">988 8819 0,'-18'0'86,"0"18"-76,-17-18-2,18 18-1,-36 17 1,-36 0 0,37 1 1,16-1-1,-34-35-1,17 35 1,18 0 0,17-17 0,-17 0 1,17-1-2,-17 1 2,17 0 8,0-1-8,1-17-3,34 0 329,19 0-319,-1 0 0,-17 0-8,17 0 0,-17 0-1,-1 0 1,1 18 0,35-18 0,-36 18 0,19-18 7,-1 35-12,18-18 4,0 1 0,17 17 2,-17-17-2,-35 0 1,35-1 0,-36-17 0,1 0 1,17 18-1,-17 0 8</inkml:trace>
    </iact:actionData>
  </iact:action>
  <iact:action type="add" startTime="145326">
    <iact:property name="dataType"/>
    <iact:actionData xml:id="d5">
      <inkml:trace xmlns:inkml="http://www.w3.org/2003/InkML" xml:id="stk5" contextRef="#ctx0" brushRef="#br1">5450 3739 0,'0'18'150,"0"0"-140,0-1-3,0 1 2,0 0-1,18-18-1,-18 17 1,0 1 0,18 0 1,17 17 6,-35-18-3,0 1-8,18-18 5,-1 18-1,1-18 15,0 0 9,-1 0-16,18 0-1,-35-18-6,18 0-2,0 18 1,-1 0 1,1-17-1,0 17 6,-18-18-12,17 1 5,-17-1 3,18 18-4,0-18 3,-18 1-1,0-1 17,0 0-18,0 1 1,0-1 0,0 0 0,0 1 0,0-1-1,0 1 1,0-1 9,0 0-10,-18 1 9,0-1 8,-17 18 18,17 0-9,1 0-18,-1 0-6,-17 0 6,17 0-8,1 0 1,-1 0 0,-17 18 9,35-1-8,-18-17-3,0 0 2,1 0 2,17 18 4,-18-18 2,18 18 16</inkml:trace>
    </iact:actionData>
  </iact:action>
  <iact:action type="add" startTime="146879">
    <iact:property name="dataType"/>
    <iact:actionData xml:id="d6">
      <inkml:trace xmlns:inkml="http://www.w3.org/2003/InkML" xml:id="stk6" contextRef="#ctx0" brushRef="#br1">6121 3598 0,'-18'0'68,"0"0"-52,1 0-8,-18 18 8,35 0-8,-18-18 1,0 17-2,1 1 1,17 0 1,-18 17-2,0-35 1,18 17 1,-17-17-1,17 18 0,0 17 8,0-17 0,0 0 1,0-1-9,0 1 8,0 0-7,0-1 13,0 1-14,0-1 10,0 1-4,17 0-5,1-18-1,-18 17-1,18 1 9,-1-18 0,-17 18-8,18-18-1,0 0 11,-1 0 5,1 0-6,-1-18-9,1 18-1,-18-18 1,18-17 0,17 0 10,-35 0-4,35 35-6,-35-36 0,18 19 9,-18-1-3,0 0-6,18 1 1,-18-1 8,0 0-10,0 1 1,0-1 8,0 1 0,0-1 3,0 0-14,0 1 29</inkml:trace>
    </iact:actionData>
  </iact:action>
  <iact:action type="add" startTime="149111">
    <iact:property name="dataType"/>
    <iact:actionData xml:id="d7">
      <inkml:trace xmlns:inkml="http://www.w3.org/2003/InkML" xml:id="stk7" contextRef="#ctx0" brushRef="#br1">8431 9790 0,'-17'0'101,"-1"17"-91,18 1 0,0 17-5,-18 0 4,1-17-2,-1 35 2,18-18-1,-17-17-1,17 17 1,0-17 0,0-1 1,0 1 0,0 0-3,0 17 11,0-17-9,17-1 3,1 1-6,-1 0 10,1-18-6,0 17-2,-1-17 1,1 0 8,0 0-8,-1 0 9,1 0-10,0-17 1,-18-1 0,35 0 1,-17-17 8,-1 35-11,1-35 2,-1 35-1,19-36 1,-19 19 1,36-18-1,-17 35 0,-19-18 0,1 0 0,-18 1 24,0-1-15,0-17-2,0 17 2,-18-17-10,1 17 1,17 1 0,-18 17 0,0-36 0,1 36 0,17-17 0,-18-1 0,0 0 0,1 18 8,-1 0-8,-17-17 0,0-1 1,-1 0-2,19 18 2,-36-17-2,17-1 2,19 18-1,-1 0 0,0 0-1,1-18 9,-1 18 1,1 0 55</inkml:trace>
    </iact:actionData>
  </iact:action>
  <iact:action type="add" startTime="151151">
    <iact:property name="dataType"/>
    <iact:actionData xml:id="d8">
      <inkml:trace xmlns:inkml="http://www.w3.org/2003/InkML" xml:id="stk8" contextRef="#ctx0" brushRef="#br1">9049 9719 0,'0'18'114,"0"-1"-108,0 1 1,0 35 0,0-18 2,0-17-2,0 35 2,0-18-2,17 18 1,-17 0 1,0 0-1,18-18 1,-18 0-3,0 18 2,0 0 0,0-18 0,0 1 2,0-19-3,0 1 0,0 0 10</inkml:trace>
    </iact:actionData>
  </iact:action>
  <iact:action type="add" startTime="153366">
    <iact:property name="dataType"/>
    <iact:actionData xml:id="d9">
      <inkml:trace xmlns:inkml="http://www.w3.org/2003/InkML" xml:id="stk9" contextRef="#ctx0" brushRef="#br1">1182 9825 0,'0'35'54,"17"18"-46,1-18 2,-18 18-4,18-17 3,-18-1-1,17 18 0,-17-36-1,18 19 1,0-1 0,-18-17 1,0-1 0</inkml:trace>
    </iact:actionData>
  </iact:action>
  <iact:action type="add" startTime="154064">
    <iact:property name="dataType"/>
    <iact:actionData xml:id="d10">
      <inkml:trace xmlns:inkml="http://www.w3.org/2003/InkML" xml:id="stk10" contextRef="#ctx0" brushRef="#br1">1693 9860 0,'0'0'3,"-17"18"13,17-1-5,0 1 4,0 0 1,0 17-9,0 0 10,0-17-9,0 0-1,0-1 1,0 1 0,0-1 1,0 1-2,0 17 10,17-17-8,-17 0-1,18-1 7,-18 1-8,18-18 1,-18 18 1,35-18 7,-17 17-8,-1-17 2,18 0-2,1 0-2,-1 0 3,0-17-2,18 17 1,-18 0 1,1 0-3,-1-18 2,-17 18 0,-1-18 1,1 18-1,-18-17 15,0-19-6,0 19 7,18-1-16,-18 0 2,0 1-4,0-1 3,0 1-2,0-19 3,0 19-3,0-1 0,0 0 2,-18 1-3,0-1 3,1 18 0,17-18-3,-18 1 5,0-1-6,18 1 12,-35 17-1,17-18-9,18 0 2,-17 18-1,-1 0 8,18-17-7,-17 17 30,-19 0-16,19 0-8,-19 0 3,19 0 5,-19 0-5,36 17-11,-17 1 9,-1-18 0,1 0-8,17 18 0,-18-18 31,0 0 1,18 17-20,-17 1-14,-1-18 9,18 17 41,-18-17-33</inkml:trace>
    </iact:actionData>
  </iact:action>
  <iact:action type="add" startTime="158717">
    <iact:property name="dataType"/>
    <iact:actionData xml:id="d11">
      <inkml:trace xmlns:inkml="http://www.w3.org/2003/InkML" xml:id="stk11" contextRef="#ctx0" brushRef="#br1">5592 13758 0,'-18'0'95,"18"18"-77,0 0-10,0-1-1,-18 1 1,18 17 1,-17 0-1,17-17-1,0 17 1,0 1-1,0-19 2,0 1 1,17 17-3,-17-17-1,0 17 10,0-17 18,18-18-19,-18 17-6,18-17 46,-1-17-31,1-19-9,-18 19 1,17 17-8,-17-18 1,18 1-2,0-1 2,-18 0-2,17 1 1,-17-1 9,18 18-1,0 0-9,-18-18 2,0 1-2,0-1 17,0 0-8,0-17-1,0 18 3,0-1 5,0 0 26,0 1-25,-18-1 16,0 18 23,18-18-56,-17 18 43,-1 0-2</inkml:trace>
    </iact:actionData>
  </iact:action>
  <iact:action type="add" startTime="160238">
    <iact:property name="dataType"/>
    <iact:actionData xml:id="d12">
      <inkml:trace xmlns:inkml="http://www.w3.org/2003/InkML" xml:id="stk12" contextRef="#ctx0" brushRef="#br1">6015 13670 0,'-18'0'77,"18"18"-59,-17-1-1,-1-17-12,18 18 4,-18 0 7,18-1-8,0 1 0,-17 0 0,17-1-1,-18 1 12,18 0-12,0 17 9,-18-18 1,18 1-11,0 0 2,0-1 9,0 1-7,-17 17-4,-1-35 10,18 18-8,0 17 1,0-17 11,18-18-15,-18 17 3,0 1-2,17-18 10,-17 18-1,18-18 1,0 0-8,-1 17 0,1-17 8,0 0-7,-1 0-2,1 0 2,0 0-1,-1 0-2,1-17 11,-1 17-1,-17-18-8,0 0-1,18 1 9,0 17 1,-18-18-8,0-17 6,0 17 3,0 1-10,0-1-1,0 0 0,0 1 2,-18-1 1,18 0 4,0 1-7,-35-1 10,35 1-1,-18-1 1,18 0-3,0 1-5,-35 17-2,35-18 2,0 0-3,-18 18 13,18-17-13,-17-1 35</inkml:trace>
    </iact:actionData>
  </iact:action>
  <iact:action type="add" startTime="162463">
    <iact:property name="dataType"/>
    <iact:actionData xml:id="d13">
      <inkml:trace xmlns:inkml="http://www.w3.org/2003/InkML" xml:id="stk13" contextRef="#ctx0" brushRef="#br1">5345 3739 0,'17'0'119,"19"0"-111,-1 0-1,18 0 1,17 0 0,36 0 0,0-17 0,0 17 0,17 0 0,-35 0 0,18-18 0,-53 18 0,-35 0-1,17 0 0,-17-17 9,-1 17 1,1 0-1,0 0 3,-1 0 13</inkml:trace>
    </iact:actionData>
  </iact:action>
  <iact:action type="add" startTime="163518">
    <iact:property name="dataType"/>
    <iact:actionData xml:id="d14">
      <inkml:trace xmlns:inkml="http://www.w3.org/2003/InkML" xml:id="stk14" contextRef="#ctx0" brushRef="#br1">5768 4286 0,'0'53'63,"-18"-18"-55,1 1-1,-1-1 1,18 18 0,-18-18 0,18-17 1,-17-1-2,17 19 1</inkml:trace>
    </iact:actionData>
  </iact:action>
  <iact:action type="add" startTime="164383">
    <iact:property name="dataType"/>
    <iact:actionData xml:id="d15">
      <inkml:trace xmlns:inkml="http://www.w3.org/2003/InkML" xml:id="stk15" contextRef="#ctx0" brushRef="#br1">6103 4180 0,'0'18'78,"0"0"-68,0-1-4,0 19 3,0-19-3,0 1 4,0 17-3,0 0 1,0 18 0,0-35 0,0 0 1,-18 17-2,18-17 1,0-1 48,0 1-38,0-1 4,0 1-14,0 0 8,0-1-7</inkml:trace>
    </iact:actionData>
  </iact:action>
  <iact:action type="add" startTime="212031">
    <iact:property name="dataType"/>
    <iact:actionData xml:id="d16">
      <inkml:trace xmlns:inkml="http://www.w3.org/2003/InkML" xml:id="stk16" contextRef="#ctx0" brushRef="#br1">6491 6879 0,'35'-17'119,"-17"-1"-111,0 0 0,17 1-1,-17-1 1,17-17 1,18 17-1,-36 0 0,19 1 0,17-18 1,-18 17-2,0-17 1,18-1 0,18-17-1,-36 36 2,18-1-1,-18-17-1,0 35 1,-17-35 0,17 17 1,1 0-1,-19 1-1,19-1 2,-1-17-2,-18 35 2,19-18 0,-19 0-2,1 1 1,35-18-1,-35 35 1,-1-18 0,1-17 8,-1 35-8,1 0 0,0-18 0,-1 18 0,1-18 0,0 1 1,17-1 6,0-17 0,-17 35-7,17-18 0,0-17 0,1 17 8,-19 1-7,19 17-1,-19-18-1,19 0 2,-19 18-2,18-17 2,-17-1-1,0 0 0,-1 1 0,19 17 0,-19 0 8,1-18-7,17 0 6,-17 1-7,17 17 0,-17-18 0,-1 1 0,36-1 0,-53 0 0,18 1 0,17-1 0,18-17 8,-35 35-8,17-36 0,-17 36 1,17-17-2,0-18 2,-17 35-2,0 0 3,-18-18-4,17 18 11,1-18-1,-1 18-8,1-17 15,-18-1 9</inkml:trace>
    </iact:actionData>
  </iact:action>
  <iact:action type="add" startTime="213800">
    <iact:property name="dataType"/>
    <iact:actionData xml:id="d17">
      <inkml:trace xmlns:inkml="http://www.w3.org/2003/InkML" xml:id="stk17" contextRef="#ctx0" brushRef="#br1">8378 5556 0,'0'0'0,"36"0"6,-1 0 0,18 0 3,18 0 0,-19 0-2,19 0 1,-36 0-1,1 0 1,16 0 1,-34 0 7,0 0 40,-1 0-24,1 0-24,-36 0 344,1 0-305,17 18-30,-36 17 6,36-17-13,-35 17 4,18-17-5,-1 17-1,18 0 0,-18-17 0,-17 0 1,35 17-2,-35-18 2,35 19-3,-36-1 2,19-17 0,-1-1 0,18 1 0,-17 0-1,-1-18 1,18 17 0</inkml:trace>
    </iact:actionData>
  </iact:action>
  <iact:action type="add" startTime="215854">
    <iact:property name="dataType"/>
    <iact:actionData xml:id="d18">
      <inkml:trace xmlns:inkml="http://www.w3.org/2003/InkML" xml:id="stk18" contextRef="#ctx0" brushRef="#br1">6456 11165 0,'17'0'15,"1"18"58,0 17-66,17 36 1,0-18 0,18 35 0,0-17 1,18 34-1,-18 1-1,35-18 1,-18 18 0,19 0 0,-1 0 1,-18 0-2,19-18 1,-19 18 0,-17-18 1,18 0-1,-1-35-1,1 53 1,-1-36 0,1 1-1,-54-36 3,72 36-3,-72-36 2,36-17-2,-18-1 2,-17 19 0,17-36-3,1 35 2,-19-35 1,1 35-2,17-17 2,0 17-1,1 18-1,-1-18 2,18 1-1,0-1 0,-18 18-2,0-36 3,-17 19-2,0-1 3,17-17-3,-35-1 1,18-17 8,-1 0 24</inkml:trace>
    </iact:actionData>
  </iact:action>
  <iact:action type="add" startTime="216974">
    <iact:property name="dataType"/>
    <iact:actionData xml:id="d19">
      <inkml:trace xmlns:inkml="http://www.w3.org/2003/InkML" xml:id="stk19" contextRef="#ctx0" brushRef="#br1">8255 12965 0,'0'17'7,"0"1"2,18 0-2,-1 17 0,1 35 2,0-17-1,17 18 1,-18-18-2,36 53 0,-35-18 2,17-18 0,1 19-2,34-37 1,-35-16 0,-17 17 0,-18-18 1,0-17-1,18-1-1,-18 1 2,17-1 15,-34-52 191,-19 18-208,19-19 2,-18 19 0,-18-1-2,17-17 1,-34-1-1,-1 1 3,18 18-3,0-1 1,0 0 0,18 18 0,18 0 1,-19 0 7,19 0-1,17-17 9</inkml:trace>
    </iact:actionData>
  </iact:action>
  <iact:action type="add" startTime="218423">
    <iact:property name="dataType"/>
    <iact:actionData xml:id="d20">
      <inkml:trace xmlns:inkml="http://www.w3.org/2003/InkML" xml:id="stk20" contextRef="#ctx0" brushRef="#br1">3969 11236 0,'-36'0'5,"19"18"6,-18 17-5,-1-17 1,-34 34 1,34-34 0,-52 35-1,53-35 1,-18 35 0,-35-36 0,17 54 0,1-18 0,-18 0 0,-36 17 0,1 1 0,-1 17 1,18-18-1,-35-17-1,35 18 2,36-1-2,-18-34 1,-1 17 0,36-36 0,1 36 0,-19-17 0,0-1 0,1 0 0,17 0 0,0 1 0,0-1 1,18-17-1,-18 17-1,18-18 1,-1 1 0,19-18 0,-19 18 0,-16-1 0,16-17 0,19 18 1,-1 0-1,0-18 8</inkml:trace>
    </iact:actionData>
  </iact:action>
  <iact:action type="add" startTime="219445">
    <iact:property name="dataType"/>
    <iact:actionData xml:id="d21">
      <inkml:trace xmlns:inkml="http://www.w3.org/2003/InkML" xml:id="stk21" contextRef="#ctx0" brushRef="#br1">1464 12294 0,'0'18'82,"-18"17"-75,18 1 1,-35-1 0,17 18-1,1-18 1,-1 0-1,1 36 2,17-36-2,-36-17 2,19 17-2,17-17 1,0-1 9,17-17 224,1 18-234,0-18 1,17 35-1,18-17 2,0-1-1,-18 19 0,18-1 0,17 18-1,-34-35 1,17 17 0,0-17 0,-18-18 0,-18 17 1,1 1-2,17-18 2,-17 0 8,0 0 6,-1 0 18,1 0 101</inkml:trace>
    </iact:actionData>
  </iact:action>
  <iact:action type="add" startTime="221238">
    <iact:property name="dataType"/>
    <iact:actionData xml:id="d22">
      <inkml:trace xmlns:inkml="http://www.w3.org/2003/InkML" xml:id="stk22" contextRef="#ctx0" brushRef="#br1">3193 7885 0,'0'-18'25,"0"0"-3,0 1-14,-36-1 9,36 0-11,-35 1 2,17-19 0,1 1 1,-18 0 0,-1-18-2,19 18 0,-19-1 1,19 1 0,-19 0 1,-16 0-2,34-1 1,-53-52 0,1 0 1,52 35 0,-52-18-1,34 19-1,-34-37 1,17 36 0,18-17 0,-18 35 0,35-1 1,-35 1-2,35 0 2,1 17-2,17 1 1,-18-1 0,0 0 0,-17 1 1,18-36-2,-1 53 1,0-18 1,-17-17-2,0 17 2,17-17 0,-17 0-1,17 17-2,1-17 1,-1 17 0,-17-17 2,-1 17-1,19-17 0,-19 35 0,36-18-1,-35 1 2,0-1-2,35 0 2,-35 1-2,17-19 2,-17 19-1,17-1 0,0 18 0,1 0 0,-1-35 0,0 17 10,-17 1-4,18-1 2,-1 18-7,0-35-2,1 35 2,-1-18-3,-17 0 3,17 1-1,0-1 0,1 18 0,-1-18 1,1 1-1,-1-1 9,0 18-9,18-18 7,-17 18 1,-1 0-8,0-17 1,18-1-2,-17 18 9,17-17-9,-18 17 2,18-18 6,-18 18 10</inkml:trace>
    </iact:actionData>
  </iact:action>
  <iact:action type="add" startTime="222503">
    <iact:property name="dataType"/>
    <iact:actionData xml:id="d23">
      <inkml:trace xmlns:inkml="http://www.w3.org/2003/InkML" xml:id="stk23" contextRef="#ctx0" brushRef="#br1">1199 5768 0,'-17'0'121,"17"35"-93,0-17-20,0-1 0,17 19 0,-17-1 7,18-17-7,-18 17 1,18-17-1,-18-1 0,17 36 0,1-35 0,0 17 1,-18 0-2,0-17 1,0 0 0,17 17 2,1-35-4,-18 18 3,0-1-2,0 1 17,18-18 0,-18-18 152</inkml:trace>
    </iact:actionData>
  </iact:action>
  <iact:action type="add" startTime="223520">
    <iact:property name="dataType"/>
    <iact:actionData xml:id="d24">
      <inkml:trace xmlns:inkml="http://www.w3.org/2003/InkML" xml:id="stk24" contextRef="#ctx0" brushRef="#br1">1199 5786 0,'18'0'131,"0"0"-122,-1 0 0,36 0-2,-17 0 2,-1 0-1,18 0-1,17 0 2,1 0-1,17 0 0,-17 0-1,-18 0 1,-36 0 105</inkml:trace>
    </iact:actionData>
  </iact:action>
  <iact:action type="add" startTime="240343">
    <iact:property name="dataType"/>
    <iact:actionData xml:id="d25">
      <inkml:trace xmlns:inkml="http://www.w3.org/2003/InkML" xml:id="stk25" contextRef="#ctx0" brushRef="#br1">6438 4145 0,'-17'0'71,"17"18"-65,0 17 5,0-17-4,0 17-1,0 0 3,0 1-2,0-19 3,0 1-3,0-1 0,0 1 1,0 0 1,0-1 7,17-17 8,-17 18 17,0 0-25,0-1-9,0 1 1,0 0 1,0-1-1,0 1-1,0-1 1,18-17 9</inkml:trace>
    </iact:actionData>
  </iact:action>
  <iact:action type="add" startTime="241526">
    <iact:property name="dataType"/>
    <iact:actionData xml:id="d26">
      <inkml:trace xmlns:inkml="http://www.w3.org/2003/InkML" xml:id="stk26" contextRef="#ctx0" brushRef="#br1">8079 4674 0,'0'36'56,"0"-19"-48,0 19 0,0-1-1,0 0 1,0 18 1,0 0 0,0-18-4,0 0 4,0 18-1,17-17 0,1-1 1,0 0-2,-1-17 0,1-18 1,-1 0 8,1 0 0,-18-18 2,18-17-11,-18 0 1,35-1 0,-17 1 0,-1 0 0,19-18 0,-19 18 0,18-1-1,1 19 1,-19-36 1,19 53 0,-36-35-2,0 17 10,0-17-2,0 17 1,0 0-7,0 1-3,0-1 3,-18 18-2,18-18 1,-18 1 0,1 17 0,17-18 1,-36 18 6,1 0 10,18 0-2,-19 0 2,36 18-9,-17-1-1</inkml:trace>
    </iact:actionData>
  </iact:action>
  <iact:action type="add" startTime="242823">
    <iact:property name="dataType"/>
    <iact:actionData xml:id="d27">
      <inkml:trace xmlns:inkml="http://www.w3.org/2003/InkML" xml:id="stk27" contextRef="#ctx0" brushRef="#br1">8625 4621 0,'0'0'1,"0"18"11,-17-18-3,17 18-1,0 17 9,-18-35-8,18 18-4,0-1 4,-17 19 0,17-19-1,-18 18-2,18 1 3,0-19-2,0 1 1,0 17 0,18-35 0,-18 18 0,17 0 1,1-18-1,-18 17 0,35-17 0,-17 0 0,-1 0 0,1 0 0,0 0 1,17 0-2,-17 0 1,17-17 0,0-19 8,-17 36 0,-1-17 1,1 17 8,0-18-19,-18 0 4,35 1-4,-35-1 4,0 0-4,18-34 2,-1 16-1,1 1 1,-18 0-1,0-1 3,0 19-3,0-1 9,0 0-9,0 1 34,-18 17-7,18-18-27,-17 18 1,-1 0 8,18-17 8,-18 17-16,1 0 1,-1 0 6,0 0-6,18 17-1,-17-17 1,-1 0 6,0 0 8,18 18 1,-17-18-16</inkml:trace>
    </iact:actionData>
  </iact:action>
  <iact:action type="add" startTime="244134">
    <iact:property name="dataType"/>
    <iact:actionData xml:id="d28">
      <inkml:trace xmlns:inkml="http://www.w3.org/2003/InkML" xml:id="stk28" contextRef="#ctx0" brushRef="#br1">9366 4551 0,'-17'0'70,"-1"35"-62,0 36 1,1 17 0,-1 0-2,0 18 1,1 0-1,-1-36 2,1-17 0,17 18-2,0-54 0,0 19 2</inkml:trace>
    </iact:actionData>
  </iact:action>
  <iact:action type="add" startTime="245261">
    <iact:property name="dataType"/>
    <iact:actionData xml:id="d29">
      <inkml:trace xmlns:inkml="http://www.w3.org/2003/InkML" xml:id="stk29" contextRef="#ctx0" brushRef="#br1">8008 8096 0,'0'18'71,"0"17"-51,0 0-8,0-17-4,0 0 0,0 17 1,0-17-2,18-1 1,-18 19 0,35-19 1,-35 18 0,18-35-2,-1 18 1,1-18 8,0 0 15,-1 0-15,-17-35-8,35 17 0,-17 1 0,0-1 0,17-17 0,18 35-1,-18-36 1,0 19 1,18 17-1,-35-18 0,0 0-1,-18 1 27,17 17-26,-17-35-1,0 17 10,0-17-7,0 17-3,0-17 0,0-1 0,0 1 1,0-18 0,0 36 0,-35-19 0,35 19 0,-18-1-1,18 0 2,-17 1 7,-1-1 9,0 18 0,-17 0 13,35 18-19,-17-1-6,17 1-4,-18-18-1,0 18 1,1-1 6,-1-17-8,18 18 1,-18 0 1,1-18-2,17 17 1,-18-17 10,0 0 13,1 18 9,17 0-17,-18-18 1,18 17-15,0 1 24</inkml:trace>
    </iact:actionData>
  </iact:action>
  <iact:action type="add" startTime="246744">
    <iact:property name="dataType"/>
    <iact:actionData xml:id="d30">
      <inkml:trace xmlns:inkml="http://www.w3.org/2003/InkML" xml:id="stk30" contextRef="#ctx0" brushRef="#br1">8714 7832 0,'0'35'104,"0"-17"-99,0 17 4,0 0-1,0 0 0,0 1-1,0-1 1,0-17 1,0-1-1,0 1 9,0 0-1,0-1-10</inkml:trace>
    </iact:actionData>
  </iact:action>
  <iact:action type="add" startTime="247615">
    <iact:property name="dataType"/>
    <iact:actionData xml:id="d31">
      <inkml:trace xmlns:inkml="http://www.w3.org/2003/InkML" xml:id="stk31" contextRef="#ctx0" brushRef="#br1">8925 7849 0,'0'18'142,"0"17"-125,0-17-8,0 0 0,0 17-2,0-18 8,0 1-7,0 17 8,0-17-6,0 0 5,0-1-7,18 1-1,-18 17 9,0-17-6,0-1-3,0 1 1,0 0 0,0-1 7,18-17 3,-18 18-11,0 0 9,17-18-10,1 17 2,-18 1 0,17-18 0,1 0 0,0 18 1,-1-18-2,1 0 10,17 0-6,-17-18-4,17 18 0,1-18 0,-1-17 0,-18 35 2,1-18 0,0 1-2,-1-1 1,19-17 8,-36 17-1,0 1-7,17 17 1,-17-36-2,0 19 10,0-19-8,0 19-3,0-1 4,0-17-1,0 17-3,0 1 3,0-1-2,0 0 2,0 1-1,-17-1-2,-1 0 3,18-17-2,-35 35 1,35-35 0,-18 35 1,18-18-2,-18 0 2,1 18 7,17-35-9,-35 35 2,17-17 8,0 17-2,1 0 8,-1 0-5,0 0 5,1 0-7,-1 0 0,0 0 7,1 0 17,-1 0 1,18 17-25,0 1 8,-18-18-16,1 17 0,-1 1 8,18 0 0,0-1-9,-17 1 1,-1 0 1,18-1-1,0 1 0,-18-18-1,18 18 3,-17-1-3,17 1 1,-18-18 8,18 18-7,0-1 6</inkml:trace>
    </iact:actionData>
  </iact:action>
  <iact:action type="add" startTime="250366">
    <iact:property name="dataType"/>
    <iact:actionData xml:id="d32">
      <inkml:trace xmlns:inkml="http://www.w3.org/2003/InkML" xml:id="stk32" contextRef="#ctx0" brushRef="#br1">9331 9754 0,'0'18'64,"0"0"-56,0-1-1,0 36 1,0-35 0,0 35 1,18-18-2,-18 18 2,17-18-2,-17 0 2,0 18-2,0-17 0,0 17 2,0-36-1,0 1-1,0-1 2,0 19 7,18-36 0,-18 17-7,0-34 174</inkml:trace>
    </iact:actionData>
  </iact:action>
  <iact:action type="add" startTime="252302">
    <iact:property name="dataType"/>
    <iact:actionData xml:id="d33">
      <inkml:trace xmlns:inkml="http://www.w3.org/2003/InkML" xml:id="stk33" contextRef="#ctx0" brushRef="#br1">8079 12100 0,'0'18'46,"0"17"-37,0 18-2,0 0 1,0 18 0,0-1 0,0 18 0,0-17-1,0-18 2,0 0-1,0 0 1,0-36-1,0 1-1</inkml:trace>
    </iact:actionData>
  </iact:action>
  <iact:action type="add" startTime="252888">
    <iact:property name="dataType"/>
    <iact:actionData xml:id="d34">
      <inkml:trace xmlns:inkml="http://www.w3.org/2003/InkML" xml:id="stk34" contextRef="#ctx0" brushRef="#br1">8467 12541 0,'0'18'45,"0"0"-35,0-1-3,-18 18 0,18 1 1,0-1 0,0 0 0,0 1 1,0 16-2,0-16 1,0-19 1,18 1-1,-1 17 1,1-35 5,17 0-6,1 0 1,-1 0-1,-18 0-1,19-35 1,-36 0 0,35-18 0,-35 0-1,0 0 2,18 0-1,-18-17 0,0 34 1,0-17-1,0 18 0,-18 0-1,18 17 1,0 1 1,0-1 23,-18 18-24,18-18 1,-17 1-3,-1 17 2,18-18 1,-18 18-2,1 0 18,-18 0-8,17 0-2,0 18-7,1-18 8,-1 0-8,18 17 0,0 1 15,0 0-7,0-1-1,0 1 9,0-1 9,0 1-17,0 0 16</inkml:trace>
    </iact:actionData>
  </iact:action>
  <iact:action type="add" startTime="254096">
    <iact:property name="dataType"/>
    <iact:actionData xml:id="d35">
      <inkml:trace xmlns:inkml="http://www.w3.org/2003/InkML" xml:id="stk35" contextRef="#ctx0" brushRef="#br1">9031 12453 0,'0'0'0,"-18"0"7,1 18 2,-18-18 6,35 17-9,-18-17 3,-17 18-1,35 0-1,-18-18 1,18 17 0,-18-17-1,1 18 2,17 0-2,0-1 1,-18 1 0,0 17 1,18 0-1,-17-17 0,-1 17-1,18-17 1,0 35 0,0-18 1,0-17-1,-17-1 0,17 19 0,0-1 1,0-17 0,0 17-3,0-17 3,17-1-2,1 1 2,-18-1 7,17-17-8,-17 18-1,0 0 3,18-18-4,0 0 2,-1 0 1,1-18-2,0 18 2,-1-53-1,1 36 1,0-19-3,-18 1 2,17-18 0,1 35 0,-18 1 0,17-36 0,1 18-1,0-1 2,-18 1-1,0 17 0,0-17-1,0 17 2,0-17-1,0 0 0,0 0 0,0 17 0,0 0 0,0 1 0,0-19 0,0 19 0,0-1 8</inkml:trace>
    </iact:actionData>
  </iact:action>
  <iact:action type="add" startTime="257079">
    <iact:property name="dataType"/>
    <iact:actionData xml:id="d36">
      <inkml:trace xmlns:inkml="http://www.w3.org/2003/InkML" xml:id="stk36" contextRef="#ctx0" brushRef="#br1">5398 13952 0</inkml:trace>
    </iact:actionData>
  </iact:action>
  <iact:action type="add" startTime="261134">
    <iact:property name="dataType"/>
    <iact:actionData xml:id="d37">
      <inkml:trace xmlns:inkml="http://www.w3.org/2003/InkML" xml:id="stk37" contextRef="#ctx0" brushRef="#br1">2152 12718 0,'0'17'110,"18"1"-100,-18 35-2,0-18 0,17 0-1,-17 1 1,18-1 0,-18 0 0,0-17 9,17-18-1,-17 18 8</inkml:trace>
    </iact:actionData>
  </iact:action>
  <iact:action type="add" startTime="261960">
    <iact:property name="dataType"/>
    <iact:actionData xml:id="d38">
      <inkml:trace xmlns:inkml="http://www.w3.org/2003/InkML" xml:id="stk38" contextRef="#ctx0" brushRef="#br1">2417 12788 0,'0'18'117,"0"-1"-108,0 1 7,17 0 8,1-18-17,-18 17 2,17-17-1,-17 18 0,36 0-1,-19-18 2,1 17-2,0-17 2,-1 0-2,1 0 1,0 0 8,17 0-8,-35-17 9,35-1-10,-17 18 1,-1-18 8,1 18-8,0-17 9,-18-1-1,17 18 7,1-18-14,-18 1 6,0-1-5,0 1-1,18-1 4,-18 0-5,0 1 8,0-1-7,0 0 6,0 1-6,-18 17-1,18-18 0,0 0 8,0 1 15,-18 17-6,1-18-9,-1 18 8,18-17-16,-18 17-1,1 0 9,-1 0 0,0 0-1,1 0-6,-1 0 7,1 0-8,-1 0 0,0 0 18,1 0-11,17 17 0,-36 1 9,36-1 9,0 1-10,-35 0-7,35-1-7,0 1 7,-18-18-9,18 18 9,0-1-8,0 1 9,-17 0-2,17-1 2,0 1-8,-18-1 5,18 19 3,0-19 6</inkml:trace>
    </iact:actionData>
  </iact:action>
  <iact:action type="add" startTime="264065">
    <iact:property name="dataType"/>
    <iact:actionData xml:id="d39">
      <inkml:trace xmlns:inkml="http://www.w3.org/2003/InkML" xml:id="stk39" contextRef="#ctx0" brushRef="#br1">2946 12488 0,'0'18'157,"17"0"-149,-17-1 0,0 19-1,0-19 2,0 36-2,0-35 0,0 17 1,36-17 0,-36 17 0,17 0 0,1-17 0,-18 17 0,18 0 0,-1-17 1,-17 0-2,0-1 2,18 1-2,-18 0 2,17-18-1</inkml:trace>
    </iact:actionData>
  </iact:action>
  <iact:action type="add" startTime="265606">
    <iact:property name="dataType"/>
    <iact:actionData xml:id="d40">
      <inkml:trace xmlns:inkml="http://www.w3.org/2003/InkML" xml:id="stk40" contextRef="#ctx0" brushRef="#br1">6368 13829 0,'-18'0'13,"0"0"27,1 0-7,-19 0-10,36 18-6,-17-18-9,17 17-1,-18 1 2,1-18-1,17 17 0,-18-17 1,18 36-2,-18-19 9,1 1-8,17 0 0,0 17 2,0-17 7,0-1-2,0 36 1,0-35-2,0-1-6,0 1 9,0 0 6,17-18-7,-17 17-8,18-17 7,-18 18-6,35 0-2,-17-18 2,17 0 7,-17 0 2,-1 0-3,1 0-6,-18-18-2,18 18 9,-18-18 9,17 18-18,-17-17 9,0-19 1,36 1-2,-36 0-6,0 17-2,35 1 2,-18-19-2,-17 19 1,0-1-1,0 0 1,0-17 1,0 17-2,0 1 1,0-1 8,0 1-7,0-1-2,0 0 9,0 1 1,0-1 8,-17 0-18,-1 18 2,18-17 24,-17 17-19,17-18 19,-18 18-18,18-18 1,-18 18-6,18-17-4</inkml:trace>
    </iact:actionData>
  </iact:action>
  <iact:action type="add" startTime="270693">
    <iact:property name="dataType"/>
    <iact:actionData xml:id="d41">
      <inkml:trace xmlns:inkml="http://www.w3.org/2003/InkML" xml:id="stk41" contextRef="#ctx0" brushRef="#br1">1517 9807 0,'0'18'119,"0"0"-109,0 17-4,18-18 2,-18 1 0,17 17 0,-17 1 0,0-19 9,0 1-11,0 0 11,18-1-1,-18 1 0,0-1-6,17 1-2,-17 0 6,0-1-6,0 1 2,0 0-2,18-1 7,-18 1-7,0 0 2,0-1 3</inkml:trace>
    </iact:actionData>
  </iact:action>
  <iact:action type="add" startTime="279702">
    <iact:property name="dataType"/>
    <iact:actionData xml:id="d42">
      <inkml:trace xmlns:inkml="http://www.w3.org/2003/InkML" xml:id="stk42" contextRef="#ctx0" brushRef="#br1">1147 10089 0,'0'-17'13,"17"17"70,1 0-76,17-18 1,-17 18 8,17-17-8,36 17 1,-19-18-2,19 0 1,0 1 1,34-1-2,-34 0 0,52 1 2,-17 17-1,-35-18 0,-18 18 0,-18 0 0,0 0-1,-17 0 1,0 0 9</inkml:trace>
    </iact:actionData>
  </iact:action>
  <iact:action type="add" startTime="348439">
    <iact:property name="dataType"/>
    <iact:actionData xml:id="d43">
      <inkml:trace xmlns:inkml="http://www.w3.org/2003/InkML" xml:id="stk43" contextRef="#ctx0" brushRef="#br1">2522 9754 0,'0'36'111,"0"-19"-102,0 36-2,0 0 0,0 18 2,0-18 0,0-18-3,0 0 2,0-17 0,0 17 0,0-17 0,0-1-1</inkml:trace>
    </iact:actionData>
  </iact:action>
  <iact:action type="add" startTime="349214">
    <iact:property name="dataType"/>
    <iact:actionData xml:id="d44">
      <inkml:trace xmlns:inkml="http://www.w3.org/2003/InkML" xml:id="stk44" contextRef="#ctx0" brushRef="#br1">2787 9648 0,'0'18'40,"0"17"-33,18 18 0,-18 0 2,0 0-2,0 0 1,0 0 1,0-18 0,0 1-3,0 34 3,0-52-1,0-1 0,0 1 8</inkml:trace>
    </iact:actionData>
  </iact:action>
  <iact:action type="add" startTime="349879">
    <iact:property name="dataType"/>
    <iact:actionData xml:id="d45">
      <inkml:trace xmlns:inkml="http://www.w3.org/2003/InkML" xml:id="stk45" contextRef="#ctx0" brushRef="#br1">3052 9719 0,'0'18'9,"0"17"4,0-17 2,-18 17-7,18-17 0,0-1 1,0 18-2,0 1 1,0-1 9,0-17-9,0 17 7,18-17-6,-1-1-1,1-17-1,-18 18 9,17-18-8,1 0 24,0 0-24,-1 0 0,36 0 0,18 0 1,-1-35-2,-17 17 1,-17 0 0,34-17 1,-52 17-1,17-17 0,-17 17-1,-1-17 1,-17 18 10,0-19-12,0 19 3,0-1-2,0 0 2,0 1-1,0-1-1,-17 0 0,-1 18 1,18-17 0,0-1 0,-18 18 1,18-18 6,-35 18 2,-18 0-1,18 0-8,-18 0 0,18 0 0,-1 0-1,1 0 2,0 0-2,17 0 1,-17 0 2,17 0-3,1 0 1,-1 0 0,0 0 9,1 0-10,-1 0 9,1 0 24,-1 0-8,18 18-24,-18 0 0,18-1 33</inkml:trace>
    </iact:actionData>
  </iact:action>
  <iact:action type="add" startTime="351927">
    <iact:property name="dataType"/>
    <iact:actionData xml:id="d46">
      <inkml:trace xmlns:inkml="http://www.w3.org/2003/InkML" xml:id="stk46" contextRef="#ctx0" brushRef="#br1">1517 6720 0,'0'18'21,"0"17"-12,0-17-2,0 17 1,0 18 1,0 18-1,0-36-1,0 0 1,0 1 0,0-1 0,0 0 1,0-17-2,0-1 9,0 1 8</inkml:trace>
    </iact:actionData>
  </iact:action>
  <iact:action type="add" startTime="352686">
    <iact:property name="dataType"/>
    <iact:actionData xml:id="d47">
      <inkml:trace xmlns:inkml="http://www.w3.org/2003/InkML" xml:id="stk47" contextRef="#ctx0" brushRef="#br1">1658 6862 0,'0'35'71,"0"0"-63,0 0 0,0 1 1,0-19-2,0 36 2,0 0-2,0-18 2,0 1-2,0-19 1,0 19-1,18-19 1,-18 1 0,0 0 9</inkml:trace>
    </iact:actionData>
  </iact:action>
  <iact:action type="add" startTime="353486">
    <iact:property name="dataType"/>
    <iact:actionData xml:id="d48">
      <inkml:trace xmlns:inkml="http://www.w3.org/2003/InkML" xml:id="stk48" contextRef="#ctx0" brushRef="#br1">1993 6932 0,'0'18'79,"0"-1"-69,0 36-4,0-17 5,0 16-5,0-16 0,0-1 2,0 0 1,0 1-1,0-1-1,0 18 1,0-18 0,0-17 0,0-1 0,0 19 0,0-19 0,0 1 16,0 0-16,0-1 43</inkml:trace>
    </iact:actionData>
  </iact:action>
  <iact:action type="add" startTime="379543">
    <iact:property name="dataType"/>
    <iact:actionData xml:id="d49">
      <inkml:trace xmlns:inkml="http://www.w3.org/2003/InkML" xml:id="stk49" contextRef="#ctx0" brushRef="#br1">12629 11836 0,'0'-18'6,"18"18"107,-18-18-95,18 18-12,-18-17 2,35 17-1,-35-18 2,18 18-2,-1-17 0,1 17 2,17-18-1,-17 18 8,-1-18-7,1 18-2,0 0 11,-1 0 4,1 0-13,0 0 7,-1 0 16,1 0-7,0 0 6,-1 0-23,-17 18 0,18 0 24,-18-1-16,18-17-9,-18 18 9,0-1-7,17 1 7,-17 17-2,0-17 6,0 17-7,0-17 20,0 0 1,-17-18-28,17 17 10,0 1 1,-53-1-1,53 1-8,-18-18 0,18 18 0,-18-1 7,1 1 2,-1-18-7,18 18-5,0-1 11,-18-17-8,1 18 7,17 0-7,-18-18-1,18 17 9,-18 1 9,18-1 7,-17-17-15,17 18 15,-18 0-16,36-18 214,-1 0-213,1 0 1,0 0-11,-1 0 9,1 0-8,0 0 8,-1 0-8,19 0 0,-19 0-1,1 0 1,0 0 1,17 0 0,-18 0-3,1 0 3,0 0-2,-1 0 2,1 0-1,0 0 0,-1 0-1,1 0 2,0 0 8,-1 0-2</inkml:trace>
    </iact:actionData>
  </iact:action>
  <iact:action type="add" startTime="386254">
    <iact:property name="dataType"/>
    <iact:actionData xml:id="d50">
      <inkml:trace xmlns:inkml="http://www.w3.org/2003/InkML" xml:id="stk50" contextRef="#ctx0" brushRef="#br1">15028 11695 0,'0'17'143,"0"1"-125,0 17-11,18-35 2,-18 18-2,0 17 1,0 0-1,0-17 1,0 0 0,18-1 0,-18 36-1,0-35 11,0 17-11,0-17 1,0-1 0,0 1 0,0 0 25</inkml:trace>
    </iact:actionData>
  </iact:action>
  <iact:action type="add" startTime="389158">
    <iact:property name="dataType"/>
    <iact:actionData xml:id="d51">
      <inkml:trace xmlns:inkml="http://www.w3.org/2003/InkML" xml:id="stk51" contextRef="#ctx0" brushRef="#br1">13088 12806 0,'0'17'126,"-18"1"-117,-17 35-1,0-18 0,0 1 0,-1-1 0,1 18 0,0-36 0,17 1 2,-17 0-4,17-1 2,1 1 0,17 0 1,-18-1-1,0-17 8,1 18-8,-1-18 8,18 35-8,-35-35-1,17 35 1,0-35 0,1 18 0,-1-18 0,18 18 1,-17-1-2,34-17 251,1 0-252,17 0 2,-17 0 0,17 0 0,18 0 0,-18 0 0,36 0 0,-1 0 0,19-17 0,-19 17 1,1-18-2,17 0 2,-35 1-2,0 17 2,0 0-2,-18 0 1,0 0 0,-17 0 0,17 0 0,-17-18 1,-1 18 7,1 0-9,0 0 10,-1 0-2,1 0-6</inkml:trace>
    </iact:actionData>
  </iact:action>
  <iact:action type="add" startTime="390935">
    <iact:property name="dataType"/>
    <iact:actionData xml:id="d52">
      <inkml:trace xmlns:inkml="http://www.w3.org/2003/InkML" xml:id="stk52" contextRef="#ctx0" brushRef="#br1">13123 12912 0,'0'17'109,"18"1"-99,-18 17-3,0 1 2,0-1-2,0 0 1,0-17 1,0 35-2,18-18 2,-1 0-2,-17-17 2,18 17-2,-18 0 2,18 1 7,-18-19-8,0 19 8,0-19-2,0 18-4,0-17-4,0 0 12,17-1-3</inkml:trace>
    </iact:actionData>
  </iact:action>
  <iact:action type="add" startTime="394352">
    <iact:property name="dataType"/>
    <iact:actionData xml:id="d53">
      <inkml:trace xmlns:inkml="http://www.w3.org/2003/InkML" xml:id="stk53" contextRef="#ctx0" brushRef="#br1">15011 12876 0,'17'0'150,"1"-17"-141,17 17-1,1 0 8,-1-18-9,0 18 1,0-18 0,-17 1 1,0 17-2,17 0 0,-17 0 24,-18 17 51,17 1-75,-17 0 2,18-18 6,-18 35-7,0-17 0,0-1 0,0 1 1,0 0 7,0 17 1,-18-17-2,18-1-5,0 1-4,-17-1 4,-1 1-2,-17 17-2,35-17 3,-18 0 0,0 35-2,1-18 1,-19-18 0,36 19-1,-17-36 1,-1 17 1,18 1 14,-17 0 17,-1-18 97,18 17-114,0 1 18,18-18 117,-18-18-149,17 18 0,1 0-2,-1-17 1,1 17 0,0-18 0,17 18 0,0 0 8,-17-18 1,0 18-10,-1 0 2,1 0-2,-1 0 9,1 0-5,0 0-5,-1 0 3,1 0-3,0 0 12,-1 0-4,1 0-6,0 0 0,-1 0 9,-17 18-1,18-18-8,0 0 15,-1 0 2,1 0 14</inkml:trace>
    </iact:actionData>
  </iact:action>
  <iact:action type="add" startTime="396775">
    <iact:property name="dataType"/>
    <iact:actionData xml:id="d54">
      <inkml:trace xmlns:inkml="http://www.w3.org/2003/InkML" xml:id="stk54" contextRef="#ctx0" brushRef="#br1">13229 14323 0,'0'-18'73,"18"1"-60,-1-19 11,1 36-16,-18-35 0,0 0 8,18 17-7,-18-17-2,17 17 3,-17 0-1,0 1-2,0-18-1,18 17 11,-18 0 7,0 1-8,-18 17 136,1 0-136,-1 0 8,0 0 23,1 0-7,-1 0 9,1 0 40,17 17-33,-18-17-25,18 18-24,-35-18 1,35 18 1,-18-1 6,18 1-8,-18-1 12,1-17-12,17 18 0,-18 0 2,18-1 6,-18 1 1,18 0 0,0-1-9,0 1 82,0 0 7,18 17-80,0-35-6,-1 0-4,1 18 3,0-18-1,-1 0 0,1 17 1,0 1-2,17-18 9,-35 17 0,17-17-8,-17 18 7,36 0-6,-19-18 7,1 17 0,0-17 7,-18 18-5,17 0-4,-17-1 3,18-17-9,0 0 1,-18 36-1,17-19 16,-17 1 10,18-18-28,-18 17 2,0 1 7,0 0 1,17-1-2,-17 1 3,0 0-8,0-1 6,0 1-7,0 0 8,0-1-6,0 1 4,0-1 19,0 1-9,-17 0-16,-18-18 15,35 17-5,-18-17-10,0 0 15,-17 0-7,17 0-1,-17 18 3,17-18-3,1 0 1,-1 0 0,1 0-1,-1 0 3,0-18-4,1 18 19,17-17-19,-18 17 3,18-18-9,0 0 7,-18 18-7,18-17 0,-17 17 0,17-18 0,-18 1 16,18-1-15,0 0 6,0 1 2,0-1-9,0 0-1,0 1 1,0-19 1,0 1 7,0 0-7,0 17-3,0 1 3,0-1-1,0 0 0,18 1 0,-18-1 0,0 0 0,0 1 8,17 17-8,-17-35 0,18 17 16,-18 0-1,18 18 9,-1 0 2,-17-17 23,18 17-34,0 0 41,-1 0-23,1 0-11</inkml:trace>
    </iact:actionData>
  </iact:action>
  <iact:action type="add" startTime="401520">
    <iact:property name="dataType"/>
    <iact:actionData xml:id="d55">
      <inkml:trace xmlns:inkml="http://www.w3.org/2003/InkML" xml:id="stk55" contextRef="#ctx0" brushRef="#br1">15187 14111 0,'18'0'85,"-18"-18"-60,17 1-15,-17-1-4,18 1 2,17-36 0,1 35 16,-36 0-17,17 1 1,1 17 0,-1 0 34,1 0-11,-18 17-16,18-17-8,-1 18 26,-17 0 1,0 17-20,18-17 12,-18-1-19,0 1 1,18-18-1,-18 17 11,0 1 5,0 17-7,0-17 8,-18 0-7,18-1 14,-18 1-15,1-18 2,-1 18-10,0-18 14,1 0 25,17 17-22,-18-17 8,1 0-11,34 0 156,1 0-154,17 0-8,-17 0-9,-1 0 3,1 0-5,17 0 6,-17 0-3,0 0-2,-1 0 2,1 0 8,0 18-7,-1 0 7,18-18 8,-35 17-17,18-17 9,-18 18-7,18-18 6,-18 17 19,17-17-13,-17 18-13,18-18 24,-18 18-13,0-1 4,0 1 0,0 0-16,0-1 9,0 1 0,0 17 0,-18-35-7,18 18-1,0-1 0,0 1-2,-17-18 3,17 18-1,-18-1 1,18 1-2,-18-18 1,18 18 8,-17-18-7,-1 17 8,1-17 6,-1 18-16,0-18 10,1 18-1,-1-18 1,0 0 13,1 0-14,-1 0 1,0 0 7,1 0-6,-1 0-12,18-18 1,-18 18 18,18-18-17,-35 18 8,35-17 7,-17 17-6,-19 0 30,36-18-23,-17 18-7</inkml:trace>
    </iact:actionData>
  </iact:action>
  <iact:action type="add" startTime="414503">
    <iact:property name="dataType"/>
    <iact:actionData xml:id="d56">
      <inkml:trace xmlns:inkml="http://www.w3.org/2003/InkML" xml:id="stk56" contextRef="#ctx0" brushRef="#br1">13053 15152 0,'0'17'60,"0"1"-51,0 17-1,0 1 1,0 17-1,0-18-1,0 18 1,0 0 0,0 0 2,0-18-4,0 0 2,0-17 0,0-1 0,0 19 1,0-19-2,17-17 98</inkml:trace>
    </iact:actionData>
  </iact:action>
  <iact:action type="add" startTime="415311">
    <iact:property name="dataType"/>
    <iact:actionData xml:id="d57">
      <inkml:trace xmlns:inkml="http://www.w3.org/2003/InkML" xml:id="stk57" contextRef="#ctx0" brushRef="#br1">13564 15222 0,'0'36'127,"-17"-19"-112,17 19-6,-18-1-1,18-18-1,0 19 1,-18 17 1,1-36-1,-1 19 1,18-19-3,0 36 3,0-18-2,0-17 1,-18 0 2,18 35-4,0-36 3,0 19 7,0-19-7,0 1 5,0-1-5,0 1 8,0 0 7,18-18-1,-18 17-15,18-17 23,-1 0-13,1 0-12,0 0 4,-1 0-2,1 0 6,0 0-5,-1 0 14,19-17-6,-36-1-7,17 0-5,1 1 5,-1-18-2,-17 17-1,36 18 1,-36-35 0,0 17 7,17 18-6,-17-18-1,0 1 24,0-1 8,0 0 0,-35 18-31,17 0-2,1 0 1,-1 0 0,1 0 1,-1 0 24,-17 0 5,17 0-22,-17 0 8,17 0-1,0 0-7,18 18 1,-17-18-10,-1 18 27</inkml:trace>
    </iact:actionData>
  </iact:action>
  <iact:action type="add" startTime="418701">
    <iact:property name="dataType"/>
    <iact:actionData xml:id="d58">
      <inkml:trace xmlns:inkml="http://www.w3.org/2003/InkML" xml:id="stk58" contextRef="#ctx0" brushRef="#br1">15628 15152 0,'-35'17'112,"0"36"-105,-18-17 1,17-1 0,-17 18 0,18 0 0,-35 0-1,34-18 2,1 0-1,0 1 0,17-19 0,0 1 0,1-1 1,17 1 8,17-18 196,19 0-205,-1-18 0,18 18 0,17-17 0,19-1 0,-19 18 0,-17-17 1,18 17-2,-1 0 2,-17 0-1,0 0 0,-18 0-1,1 0 2,-19 0 7,19 0-7,-19 0 7,1 0-1,-1 0 2</inkml:trace>
    </iact:actionData>
  </iact:action>
  <iact:action type="add" startTime="419965">
    <iact:property name="dataType"/>
    <iact:actionData xml:id="d59">
      <inkml:trace xmlns:inkml="http://www.w3.org/2003/InkML" xml:id="stk59" contextRef="#ctx0" brushRef="#br1">15646 15222 0,'0'18'78,"0"17"-68,0 18-2,0 0 0,0-18 0,0 18 0,0 18 0,0-36-1,0 36 3,17-18-3,1-18 2,-18 18-2,0-18 1,18 0 1,-18-17-1,0 0-1,17-1 1</inkml:trace>
    </iact:actionData>
  </iact:action>
  <iact:action type="add" startTime="432103">
    <iact:property name="dataType"/>
    <iact:actionData xml:id="d60">
      <inkml:trace xmlns:inkml="http://www.w3.org/2003/InkML" xml:id="stk60" contextRef="#ctx0" brushRef="#br1">13423 16510 0</inkml:trace>
    </iact:actionData>
  </iact:action>
  <iact:action type="add" startTime="432654">
    <iact:property name="dataType"/>
    <iact:actionData xml:id="d61">
      <inkml:trace xmlns:inkml="http://www.w3.org/2003/InkML" xml:id="stk61" contextRef="#ctx0" brushRef="#br1">13494 17022 0</inkml:trace>
    </iact:actionData>
  </iact:action>
  <iact:action type="add" startTime="433294">
    <iact:property name="dataType"/>
    <iact:actionData xml:id="d62">
      <inkml:trace xmlns:inkml="http://www.w3.org/2003/InkML" xml:id="stk62" contextRef="#ctx0" brushRef="#br1">13511 17621 0</inkml:trace>
    </iact:actionData>
  </iact:action>
  <iact:action type="add" startTime="435119">
    <iact:property name="dataType"/>
    <iact:actionData xml:id="d63">
      <inkml:trace xmlns:inkml="http://www.w3.org/2003/InkML" xml:id="stk63" contextRef="#ctx0" brushRef="#br1">15558 16457 0</inkml:trace>
    </iact:actionData>
  </iact:action>
  <iact:action type="add" startTime="435816">
    <iact:property name="dataType"/>
    <iact:actionData xml:id="d64">
      <inkml:trace xmlns:inkml="http://www.w3.org/2003/InkML" xml:id="stk64" contextRef="#ctx0" brushRef="#br1">15610 16951 0</inkml:trace>
    </iact:actionData>
  </iact:action>
  <iact:action type="add" startTime="436518">
    <iact:property name="dataType"/>
    <iact:actionData xml:id="d65">
      <inkml:trace xmlns:inkml="http://www.w3.org/2003/InkML" xml:id="stk65" contextRef="#ctx0" brushRef="#br1">15752 17304 0</inkml:trace>
    </iact:actionData>
  </iact:action>
  <iact:action type="add" startTime="437192">
    <iact:property name="dataType"/>
    <iact:actionData xml:id="d66">
      <inkml:trace xmlns:inkml="http://www.w3.org/2003/InkML" xml:id="stk66" contextRef="#ctx0" brushRef="#br1">15734 17586 0</inkml:trace>
    </iact:actionData>
  </iact:action>
  <iact:action type="add" startTime="443424">
    <iact:property name="dataType"/>
    <iact:actionData xml:id="d67">
      <inkml:trace xmlns:inkml="http://www.w3.org/2003/InkML" xml:id="stk67" contextRef="#ctx0" brushRef="#br1">12418 10530 0,'0'18'158,"0"0"-149,0-1-2,17 19 1,-17-19 0,18 1 0,-18 0-1,0-1 1,0 18 0,0-17 0,0 0 0,0-1 0,0 1 0,0 17 0,18-17 0,-18 17 0,0 0 0,0-17 0,0 0 0,0-1 0,17 1 0,-17 0 0,0-1 0,0 1 0,0 0 0,0-1 1,0 1-1,0 0 8,18-18 401,0 0-409,-1 0-2,19 0 2,-1 0 1,0 0-1,0 0 0,1 0-1,17-18 1,-18 18 1,0-18-2,-17 18 2,-1-17-2,1 17 2,0 0-1,-1 0 17,1 0-2,-18-18-14,18 18 6,-1 0 18,1 0-18,0 0 45</inkml:trace>
    </iact:actionData>
  </iact:action>
  <iact:action type="add" startTime="448462">
    <iact:property name="dataType"/>
    <iact:actionData xml:id="d68">
      <inkml:trace xmlns:inkml="http://www.w3.org/2003/InkML" xml:id="stk68" contextRef="#ctx0" brushRef="#br1">14781 10213 0,'0'18'162,"0"17"-155,0-18 0,0 1 0,18 17 1,-18 1 0,0-1 0,0 0-1,0 1 1,0-19 1,0 36-1,0-35 0,18-1 0,-18 19 0,0-19 9,0 1-9,0 0-1,0-1 2,0 1-2,17-18 2,-17 17-1,0 1 0,0 0 8,0-1 0,0 1 32,0 0-41,0-1 25,-17-34 120,17-1-144,0 0 16,0 1 1,0-1-10,0 0-7,0 1 1,0-1 7,0 1-8,0-1 7,0 0 2,17 1 1,-17-1-12,18 0 59,0 18-27,-1 0-29,1 0-2,0 0 1,17 0-1,-18 0 2,19 0-1,-1 0 0,-17 0 9,-1 0-8,1 0-2,0 0 2,-1 0-3,1 18 9,-1-18 3,1 0-12,-18 18 3,18-18 7,-18 17 8,17-17-7,-17 18-2,0 0-7,18-18 9,-18 17-10,0 1 34,0-1-2,0 1-23,0 0-1,-18-18 10,1 0-17,17 17 8,-18-17-7,0 0-2,1 18 2,-1-18 6,1 0-7,-19 18-1,19-18 9,-1 0-8,0 17 0,1-17 8,-1 0 0,0 0 17,1 0 16,17-17-10,-18 17 34,-17 0-34,17 0-6,1 0-26,-1 0 57,0 0 0</inkml:trace>
    </iact:actionData>
  </iact:action>
  <iact:action type="add" startTime="451399">
    <iact:property name="dataType"/>
    <iact:actionData xml:id="d69">
      <inkml:trace xmlns:inkml="http://www.w3.org/2003/InkML" xml:id="stk69" contextRef="#ctx0" brushRef="#br1">18468 13582 0,'0'18'94,"0"17"-84,0 0-2,0 18-1,18-18-1,-1 1 3,-17 17-2,0-18 2,0 0 0,0 18 0,0-18-2,0 1 10,0 16-11,0-34 3,0 0 7,0-1-8,0 1 8,0 0 0,0-1-1,0-34 145,0-1-152,0-17 8,18-1-6,-18 19 3,0-18-5,0 17 9,0 0-9,0 1 8,17-1-3,-17 0-3,18 18-2,-18-17 1,18-1 24,-1 18 14,1 0-29,0 0 29,-1 0-32,19 0 9,-36 18-17,0-1 35,17-17-35,-17 18 11,0 0 12,18-18-14,-18 17 0,0 1-8,0 0 9,18-18-9,-18 17 7,17-17-6,-17 18 6,0-1-7,0 1 10,0 0 5,-17-18-14,17 35 13,-18-17-6,18-1 10,-18-17-11,1 18-6,-1-18 21,0 0-6,1 0-9,-1 18-7,0-18 1,1 0 7,-1 0 1,0 0-10,1 0 9,-1 0 9,1-18 14</inkml:trace>
    </iact:actionData>
  </iact:action>
  <iact:action type="add" startTime="454191">
    <iact:property name="dataType"/>
    <iact:actionData xml:id="d70">
      <inkml:trace xmlns:inkml="http://www.w3.org/2003/InkML" xml:id="stk70" contextRef="#ctx0" brushRef="#br1">19032 13899 0,'18'0'118,"0"0"-109,-1-17-2,19 17 1,-1-18 0,-18 1 0,1 17 0,17-18 0,-17 18 0,0 0 0,-1-18 1,1 18 7,0 0 8</inkml:trace>
    </iact:actionData>
  </iact:action>
  <iact:action type="add" startTime="455166">
    <iact:property name="dataType"/>
    <iact:actionData xml:id="d71">
      <inkml:trace xmlns:inkml="http://www.w3.org/2003/InkML" xml:id="stk71" contextRef="#ctx0" brushRef="#br1">19085 14023 0,'36'-18'8,"-19"1"-1,1 17 3,17 0-3,-17 0 1,-1 0-1,1 0 1,0-18 0,-1 18 0,1 0 16</inkml:trace>
    </iact:actionData>
  </iact:action>
  <iact:action type="add" startTime="456440">
    <iact:property name="dataType"/>
    <iact:actionData xml:id="d72">
      <inkml:trace xmlns:inkml="http://www.w3.org/2003/InkML" xml:id="stk72" contextRef="#ctx0" brushRef="#br1">19844 14358 0,'17'0'109,"1"0"-101,0-18 0,52-17 0,-34 18 1,-1-19-2,0 19 1,-17-1 0,-1-17 0,19 17 0,-36 0 0,17 1 0,1-1-1,-18 0 2,0 1-1,0-1 1,18-17-2,-1 0 0,-17-1 2,0 19-1,0-1 1,0 0-2,0 1 1,0-18 0,0 17 0,0 0 2,0 1-3,0-1 2,0 0-3,0 1 3,0-1 0,0-17 6,0 17 0,0 1 10,0-1-17,0 0 23,-17 18-15,-1-17 0,0 17 33,1 0-3,-1 17-21,18 1-18,-18 17 1,18-17 1,-35 17 7,35 0-9,0 1 2,-18-1-1,18-17 1,-35 34-2,35-16 2,0-19-1,0 19 1,-17-1-2,17 0 1,0-17-1,0 17 2,-18-17-2,18 17 2,0-17-1,0-1-1,0 19 1,0-19 1,0 1 8,0 0-9,0-1 7,0 1 9,35-18-16,-35 17 9,18-17-9,-18 18-2,17-18 2,1 0 0,0 0 8,-1 0 0,1 0 1,-18-18 6,18 18-14,-18-17-1</inkml:trace>
    </iact:actionData>
  </iact:action>
  <iact:action type="add" startTime="457840">
    <iact:property name="dataType"/>
    <iact:actionData xml:id="d73">
      <inkml:trace xmlns:inkml="http://www.w3.org/2003/InkML" xml:id="stk73" contextRef="#ctx0" brushRef="#br1">20249 14146 0,'0'18'61,"0"0"-51,0-1-4,0 1 10,18 0-7,0-1 8,-1 1-3,1 0-6,0-18 8,-1 0 8,1 0-8,-18-18-9,18 0 2,-18-17-1,17 35 1,-17-35-2,18 17 1,-18 0 34,-18 18 44,1 0-68,-19 0 92,36 18-101,0 0 6,0-1 1,0 1 10</inkml:trace>
    </iact:actionData>
  </iact:action>
  <iact:action type="add" startTime="458880">
    <iact:property name="dataType"/>
    <iact:actionData xml:id="d74">
      <inkml:trace xmlns:inkml="http://www.w3.org/2003/InkML" xml:id="stk74" contextRef="#ctx0" brushRef="#br1">20761 14076 0,'0'0'1,"-18"0"27,1 0 59,-1 0-71,18 17 0,0 1 0,0 0-7,0-1 15,-18 1-17,18 0 10,0-1-8,0 1 14,0 0-14,18-18 7,0 0 0,-1 0 8,1 0-9,-18-18 57,18 0-65,-18 1 17,0-1 10,0 36 126,17-1-154,1 19 3,-18 17-2,18-1 2,-18-16 0,17-1-2,1 0 2,-18 36-2,0-18 1,0 17 0,0-17 0,0 0 0,0 0 0,0 0 0,0-18 0,0 18 1,0-35-2,0-1 10,-35-17 62,17 0-70,0 0-2,-17 0 2,17 0 7,1 0-6,-1-17 28,0-1-31,18-17 0,0 0 1,0-18 1,0 17 0,0-17-2,0 1 0,18-1 2,0 17-2,-18 1 3,0 17-4,35-17 2,-35 18 0,18-1 1,-1-17 8,1 35-9,0-18 7,-1 18-7,1 0 0,-1 0-1,1 0 1,0 0 1,-1 0-1,1 0-1,0 0 10</inkml:trace>
    </iact:actionData>
  </iact:action>
  <iact:action type="add" startTime="460695">
    <iact:property name="dataType"/>
    <iact:actionData xml:id="d75">
      <inkml:trace xmlns:inkml="http://www.w3.org/2003/InkML" xml:id="stk75" contextRef="#ctx0" brushRef="#br1">21131 14376 0,'18'0'144,"0"-18"-138,-1 18 2,1 0 9,0 0-9,-1 0-1,1 0 18,-18 18 30,0-1-23,0 1-24,0 17 8,0 1-1,-18-19-6,1 1-1,-1 17 0,0-17 7,18 17-7,-17-35 9,17 18-7,17-18 189,1 0-193,-53 0 3,52 0 16,1 0-19,0 0 3,-18-18-1,17 18 9,-17-18 142</inkml:trace>
    </iact:actionData>
  </iact:action>
  <iact:action type="add" startTime="462791">
    <iact:property name="dataType"/>
    <iact:actionData xml:id="d76">
      <inkml:trace xmlns:inkml="http://www.w3.org/2003/InkML" xml:id="stk76" contextRef="#ctx0" brushRef="#br1">21220 14640 0,'17'0'182,"1"0"-173,0 0 0,17-17 6,0 17-8,-17 0 2,-1-18-1,1 18-1,0 0 1,-1 0 1,1-18-1,0 18 0,-1 0-1,1 0 1,-1 0 8,1 0 0,0 0 0</inkml:trace>
    </iact:actionData>
  </iact:action>
  <iact:action type="add" startTime="463967">
    <iact:property name="dataType"/>
    <iact:actionData xml:id="d77">
      <inkml:trace xmlns:inkml="http://www.w3.org/2003/InkML" xml:id="stk77" contextRef="#ctx0" brushRef="#br1">21837 13600 0,'0'35'95,"0"18"-86,0 0-2,0 17 1,0 1 1,0 17-2,0 18 1,0-18-1,0 18 2,18-53-2,-1 0 1,1 0 0,-18-18 0,0 0 0,18-17 0,-18-1 15,17-17 43,1 0 238,35 0-297,0 0 2,17 0-1,18 0-1,1-35 2,34 18-2,-52-19 2,-18 19 0,-1-19-2,-16 36 1,-19-17 0,-17-1-1,18 18 41</inkml:trace>
    </iact:actionData>
  </iact:action>
</iact:actions>
</file>

<file path=ppt/ink/inkAction3.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64.21405" units="1/cm"/>
          <inkml:channelProperty channel="Y" name="resolution" value="32.04748" units="1/cm"/>
          <inkml:channelProperty channel="T" name="resolution" value="1" units="1/dev"/>
        </inkml:channelProperties>
      </inkml:inkSource>
      <inkml:timestamp xml:id="ts0" timeString="2020-04-08T06:40:09.763"/>
    </inkml:context>
    <inkml:brush xml:id="br0">
      <inkml:brushProperty name="width" value="0.05292" units="cm"/>
      <inkml:brushProperty name="height" value="0.05292" units="cm"/>
      <inkml:brushProperty name="color" value="#FF0000"/>
    </inkml:brush>
  </inkml:definitions>
  <iact:action type="add" startTime="48320">
    <iact:property name="dataType"/>
    <iact:actionData xml:id="d0">
      <inkml:trace xmlns:inkml="http://www.w3.org/2003/InkML" xml:id="stk0" contextRef="#ctx0" brushRef="#br0">13106 7567 0,'17'0'24,"-34"18"40,-1 17-57,18 0 1,-35 18 0,17 0 1,-17 0-1,-18 18-1,35-1 1,-17-17 0,0 35 1,-1-52-1,1 16 7,18 1-1,17-35-10,-36 17-3,36 1 9,-35-19 2,35 1 6,-18-1 20,18 1-17,0 0 127</inkml:trace>
    </iact:actionData>
  </iact:action>
  <iact:action type="add" startTime="49330">
    <iact:property name="dataType"/>
    <iact:actionData xml:id="d1">
      <inkml:trace xmlns:inkml="http://www.w3.org/2003/InkML" xml:id="stk1" contextRef="#ctx0" brushRef="#br0">12559 8290 0,'0'18'62,"0"17"-46,0-17-2,0-1-9,18 36 0,-1-35 21,-17 0-3,18-18 73,-18 17-81,0 1 2,17-18-3,1 35-10,17-52 121,-17 17-110,17 0-3,1 0-10,-19 0 2,18 0 4,1 0 0,-1 0 0,-17-18-2,-1 18 3,1 0-2,0 0 2,-1 0-2,-17-18 2,18 18-1,0 0 10,-1 0-4</inkml:trace>
    </iact:actionData>
  </iact:action>
  <iact:action type="add" startTime="53890">
    <iact:property name="dataType"/>
    <iact:actionData xml:id="d2">
      <inkml:trace xmlns:inkml="http://www.w3.org/2003/InkML" xml:id="stk2" contextRef="#ctx0" brushRef="#br0">9560 6985 0,'0'18'88,"0"-1"-74,-17 1 2,-1 52-9,18-52 1,-18 35 0,-17-18 1,17 36-2,-17 17 1,0-35 0,17 53 1,-17-53-1,35-18-1,-35 53 1,17-53-1,0 18 1,18-35 2,-17 35-3,17-18 1,0-17 0,-35 17 0,35-17 0,0 17 0,0 0 12,-18-35-15,18 18 10</inkml:trace>
    </iact:actionData>
  </iact:action>
  <iact:action type="add" startTime="54659">
    <iact:property name="dataType"/>
    <iact:actionData xml:id="d3">
      <inkml:trace xmlns:inkml="http://www.w3.org/2003/InkML" xml:id="stk3" contextRef="#ctx0" brushRef="#br0">9102 7620 0,'0'18'51,"0"35"-40,17-18-5,1 18 2,0-18 7,-1 0-4,1-17-9,-18 35 5,18-35 10,-1-18-5,1 0 244,17 0-240,-17-18-2,17-17 1,18 17-10,0-35-2,0 53 1,-36-35 8,19 17-4,-19 0 5</inkml:trace>
    </iact:actionData>
  </iact:action>
  <iact:action type="add" startTime="56177">
    <iact:property name="dataType"/>
    <iact:actionData xml:id="d4">
      <inkml:trace xmlns:inkml="http://www.w3.org/2003/InkML" xml:id="stk4" contextRef="#ctx0" brushRef="#br0">10037 6632 0,'0'18'64,"0"0"-56,0 17 0,0 0 7,0-17-5,0 17-3,0-17 0,0-1 1,0 19 1,0 16-1,0-34 7,0 0 10,0-1 63,0 1-80,17-18 0,-17 18 0,0-1 1,0 1-2,0 0 9,0-1 2,18 1-11,-18-1 1,0 1 0,0 0 0,0-1 1,0 1 4,0-36 172,0 1-178</inkml:trace>
    </iact:actionData>
  </iact:action>
  <iact:action type="add" startTime="57306">
    <iact:property name="dataType"/>
    <iact:actionData xml:id="d5">
      <inkml:trace xmlns:inkml="http://www.w3.org/2003/InkML" xml:id="stk5" contextRef="#ctx0" brushRef="#br0">10107 6597 0,'0'0'3,"18"0"3,-1 0 1,1 0 8,0 0 41,-1 0-16,-17 18-8,18-18-23,-18 17 6,0 1 1,18-18-7,-18 18 6,0-1 1,0 1 17,0-1-10,-18 1 1,18 0-16,-18-18 1,1 0 6,17 17-7,-18-17 9,18 18 183,-18-18-169,1 0 98,-1 0-114,18 18-7,-18-18 15,18 17 465,18-17-479,0 0 23,-18 18-17,17-18-5,1 0 13,0 18-6,-1-18-2,-17 17-6,18-17-2,-18 18 2,18-1 6,-1 1 1,1-18-9,-18 35 9,17-35-9,1 0 9,0 18-7,-1-18 32,-17 18-33,0-1 16,18-17 40,-18 18-47,0 0 46,0-1-16,0 1-30,0-1-2,0 1 9,-18-18-7,1 18 15,-1-1 8,0-17-9,1 0 2,-1 0-26,1 0 2,-1 0 23,0 0 16,1 0-31,-1 0 70,0 0 9</inkml:trace>
    </iact:actionData>
  </iact:action>
  <iact:action type="add" startTime="72385">
    <iact:property name="dataType"/>
    <iact:actionData xml:id="d6">
      <inkml:trace xmlns:inkml="http://www.w3.org/2003/InkML" xml:id="stk6" contextRef="#ctx0" brushRef="#br0">16140 7355 0,'0'-17'199,"0"-1"-191,0 1 8,0-1-9,0 0 10,0-17-8,0 17 5,0 1-4,0-1 6,0 0-10,0 1 2,0-1 9,17 0-7,-17 1 3,0-1-5,0-17 9,0 17-2,0-17-7,0 17 9,0 1-10,18-1 1,-18-17 0,18 35 0,-18-35 2,0 17 4,17 18-6,-17-35 0,18 17 0,-1 0 0,1 18 0,0-17 0,-18-1 0,17 0 1,-17 1-1,18 17-1,-18-18 0,18 1 2,-1-1 0,1 18-2,0-18 1,-18 1 0,17 17 9,1 0 15,-18-18 17,17 18-32,1 0 13,0 0 10,-1 0-8,1 18 9,0-18-34,-18 17 1,17-17 8,1 18 0,0-18 0,-18 18-8,17-1 8,-17 1-7,18-18 6,-18 17-6,17-17 7,-17 18-9,18-18 2,-18 35 7,18-17 7,-1 0 1,-17-1-17,0 1 11,18 0-3,-18-1 1,0 1-7,18-18 5,-18 17-6,17-17 0,-17 18 8,0 0 9,18-18-18,-18 17 10,0 1-10,0 0 10,18-18-10,-18 17 1,0 1 0,0 0 9,17-1-1,-17 1-8,18-1-1,-18 1 2,0 17 7,18-35-8,-18 18 0,0 0 0,0-1-1,35 1 2,-35 0-2,0 17 2,0-17 7,17-18-8,-17 17 0,0 1-1,0-1 3,18 1-4,0 0 11,-18-1-9,0 1-1,17-18 2,-17 35-2,0-17 10,18-18-9,-18 18 0,0-1-1,0 1 1,0-1 0,18 1 1,-18 0 6,0-1-7,17 1 1,1 0 7,-18-1-1,18 19 2,-18-19 7,0 1-7,17-18-10,-17 17 1,0 1 8,0 0 28,18-18-32,-1 0 12,1 0 16,17 0-17,-17 0 4,0 0-5,-18-18-14,17 18 8,1 0-6,0-18 4,-1 18 2,-17-17-8,18-1-1,-1 18 3,1 0 12,-18-17-14,18 17 9,-18-18-10,17 18 2,1-18-2,-18 1 12,18 17-13,-18-18 3,0 0 7,17 1-7,-17-1 0,18 0-3,0 1 2,-18-1 8,17 18-9,-17-17 0,18-1 17,-18 0-16,18 1 0,-1-1 17,-17 0-8,0 1-1,18 17 7,-18-18-16,0 0 18,0 1-18,0-1 34,17 18-34,-17-35 26,18 35-25,-18-18 9,0 1 23,18-1 0,-18 0-32,0 1 32,0-1-17,17 18 154</inkml:trace>
    </iact:actionData>
  </iact:action>
  <iact:action type="add" startTime="76065">
    <iact:property name="dataType"/>
    <iact:actionData xml:id="d7">
      <inkml:trace xmlns:inkml="http://www.w3.org/2003/InkML" xml:id="stk7" contextRef="#ctx0" brushRef="#br0">15963 7303 0,'18'0'151,"17"0"-135,-17 0 1,17 0-10,0 0 0,-17 0 2,17 0-1,1 0 0,16 0 0,1 0 0,-17 0 0,34 0 1,-17 0-2,18 0 1,-18-18 0,-1 18 1,1 0-2,18 0 0,-18 0 2,0-18-2,0 18 1,17 0 1,-17 0-2,0 0 1,-18 0 0,-17 0 1,17 0-1,1 0 0,-19 0 0,18 0 1,1 0-2,-19 0 2,36 0-2,-35 0 2,17-17-2,-17 17 2,17 0-1,-35-18 0,18 18-1,17 0 9,-17 0 7,-1-18-15,1 18 1,0 0-2,17 0 9,-17 0 0,-1 0-8,1 0 8,-1 0 1,1 0-10,0 0 9,-1-17-9,1 17 2,17 0 7,-17 0 0,0 0-7,-1 0-2,1 0 1,-1-18 0,1 18 0,0 0 1,17-18 7,-17 18 8,-1 0-15,1 0 31,-18-17 136</inkml:trace>
    </iact:actionData>
  </iact:action>
  <iact:action type="add" startTime="91010">
    <iact:property name="dataType"/>
    <iact:actionData xml:id="d8">
      <inkml:trace xmlns:inkml="http://www.w3.org/2003/InkML" xml:id="stk8" contextRef="#ctx0" brushRef="#br0">16457 6103 0,'0'18'191,"0"-1"-173,0 1-11,0 0 9,0-1-9,0 1 1,0 17 16,0-17-2,0-1 11,0 1 7,0 0-23,0-1 15,18-17 24,-18 18-15</inkml:trace>
    </iact:actionData>
  </iact:action>
  <iact:action type="add" startTime="93946">
    <iact:property name="dataType"/>
    <iact:actionData xml:id="d9">
      <inkml:trace xmlns:inkml="http://www.w3.org/2003/InkML" xml:id="stk9" contextRef="#ctx0" brushRef="#br0">17251 6068 0,'-35'0'65,"17"0"-33,18 17-19,-18 1 12,1-18-17,17 18 8,0-1-9,-18 1 37,18 0 96,0-1-116,18-17-7,-18 18-10,17 0 17,1-18 0,-18 17 0,18-17-16,-18 18 9,0-1-9,17-17 8,-17 18 0,18-18-1,-1 0-8,-17 18 18,18-18-9,-18 17-8,0 1 7,18-18-6,-18 18-1,17-18 9,-17 17-10,18-17 1,0 0 41,-1 0-2,1 0 24,0-17-55,-18-1 1,0 0-1,0 1 9,0-1 7,0 0-25,0 1 9,0-1 1,0 1-9,0-1 16,0 0 8,-18 18 71,18-17-68,-18 17-14,1 0 14,17-18-28,-18 18 7,0 0 11,1 0-17,-1 0-1,18-18 1,-18 18 8,1 0 11,17-17-13</inkml:trace>
    </iact:actionData>
  </iact:action>
  <iact:action type="add" startTime="116585">
    <iact:property name="dataType"/>
    <iact:actionData xml:id="d10">
      <inkml:trace xmlns:inkml="http://www.w3.org/2003/InkML" xml:id="stk10" contextRef="#ctx0" brushRef="#br0">19173 7179 0,'18'0'81,"-18"-35"-43,18 35-30,-1-18 1,-17-35-2,0 36 0,18-1 1,-18 0 1,18 1-1,-18-1-2,0 0 2,0 1 9,0-1-9,17 0 7,-17 1 2,18-1 8,-18 1-9,0-1-8,18 0-1,-1 1 1,-17-19 0,18 36 0,0-17 1,-18-1-1,0 0 0,17 1 7,1-1 1,-1 18-9,-17-17 1,18 17 0,0-18 0,-1 18 1,1 0 7,-18-18-9,18 18 1,-1 0 25,1 0-16,0 0 6,-1 0 2,1 0-1,-1 0 0,1 0 30,-18 18-21,35 0-16,-35-1-2,18 1 2,-18-1 6,18 1-6,-18 0-2,17-1 1,-17 1 1,0 0-10,18-18 1,-18 17 0,18 1 9,-18 0-2,17-18-6,-17 17 0,0 1-2,18-18 1,-18 17 8,17-17 1,-17 18-10,0 0 9,18-1 0,-18 1 0,18-18 14,-18 18-22,0-1 24,0 1 1,17-18-16,-17 18-10,18-18 2,-18 17 0,0 1 5,18-18-6,-18 17 8,17-17 257</inkml:trace>
    </iact:actionData>
  </iact:action>
  <iact:action type="add" startTime="118945">
    <iact:property name="dataType"/>
    <iact:actionData xml:id="d11">
      <inkml:trace xmlns:inkml="http://www.w3.org/2003/InkML" xml:id="stk11" contextRef="#ctx0" brushRef="#br0">20743 7320 0,'0'18'151,"0"-1"-144,0 1 2,36 0 0,-36-1-2,0 1 1,35 17 0,-35-17 3,18 0 9,-1-1-16,-17 1 3,0-1 0,18 1 2,-18 0 5,17-18-6,1 35 9,0-35-9,-18 18-1,17-1 9,-17 1-7,18 0 7,0-1-9,-18 1 1,17-18 0,-17 17-1,18-17 3,-18 18 4,35-18-5,-35 18 8,18-18-11,-1 0 19,19 17-18,-19-17 19,1 0-19,0 0 17,-1-17-7,1 17-9,0 0 0,-18-18-1,17 18 3,-17-35-3,18 35 1,0-18 0,-1 18 0,-17-17 1,0-1-1,18 18-2,-18-18 2,17-17 2,1 17 5,0 1-8,-18-1 1,0 0 0,17-17 8,1 35-8,-36 0-1,18-17 2,0-1-2,0 0 2,0-17 15,18 17-1,-18 1-15,0-1 16,0 0-16,0 1 25,0-1 40,0 1 101,18 17-157,-18-18-9,0 0 23,0 1 43,17 17-67,-17-18 1,0 0 9,0 1 111</inkml:trace>
    </iact:actionData>
  </iact:action>
  <iact:action type="add" startTime="134570">
    <iact:property name="dataType"/>
    <iact:actionData xml:id="d12">
      <inkml:trace xmlns:inkml="http://www.w3.org/2003/InkML" xml:id="stk12" contextRef="#ctx0" brushRef="#br0">17268 9066 0,'0'18'158,"0"0"-142,0 17-9,0-17 2,0-1-2,18 19 1,-18-1 8,0-18-8,0 1 1,18 17-2,-18-17 1,0 17 0,0 1 0,0-19 0,0 18 0,0-17 1,0 17-1,0-17 0,0 0 0,0 17 0,0 0-1,0-17 2,0 17 8,17-35-9,-17 18-1,0 17 10,0-17 5</inkml:trace>
    </iact:actionData>
  </iact:action>
  <iact:action type="add" startTime="135826">
    <iact:property name="dataType"/>
    <iact:actionData xml:id="d13">
      <inkml:trace xmlns:inkml="http://www.w3.org/2003/InkML" xml:id="stk13" contextRef="#ctx0" brushRef="#br0">17304 9119 0,'17'0'138,"1"0"-108,0 0-16,-1 0 17,1 0-15,-18 18 9,18-18-18,-1 0 1,-17 18 9,18-18-10,0 17 50,-18 1-34,17-18-15,1 0 8,-18 18 0,0-1 1,17-17-2,-17 18 3,18-1-3,-18 1 1,18-18-8,-18 18 74,0-1 19,0 1-77,-18-18-14,18 18-4,-18-1 11,1-17 56,17 18-66,-18-18 136,1 0-79,-19 0 16,19 18-32,-1-18-23,36 0 448,-1 0-466,1 0 18,0 0-2,-1 0-7,1 0 9,-1 0-2,1 0-8,0 0 9,-1 0-8,1 0-7,0 0 6,-1 0 1,1 0 0,-18 17 0,18-17 0,-18 18 24,17-18-15,1 17 7,-1-17-17,-17 18-7,0 0 9,18-18-8,-18 17 13,18 1-5,-18 0-1,0-1 16,0 1 9,17-18-35,-17 18 3,0-1 7,0 1 31,0-1 18,0 1-25,0 0-16,-17-18-16,-19 17 31,19-17-14,-1 0-9,1 18 1,-1-18-10,0 0 9,1 0 0,-1 0 8,0 0-15,1 0 14,-1 18-6,0-18-2,1 0 9,-1 0 9,1 0 5,-1 0-5,0 0-17,1 0 8,-1 0 0</inkml:trace>
    </iact:actionData>
  </iact:action>
  <iact:action type="add" startTime="143330">
    <iact:property name="dataType"/>
    <iact:actionData xml:id="d14">
      <inkml:trace xmlns:inkml="http://www.w3.org/2003/InkML" xml:id="stk14" contextRef="#ctx0" brushRef="#br0">16122 9155 0,'35'0'6,"1"-18"1,-19 18 2,1-18 2,17 18-3,-17-17-3,-1 17 2,1 0 10,0 0-2,-1 0 2,1 0-1,0 17-8,-18 1-1,17 0 2,1-1 7,-1 1-1,-17 0 3,0-1-11,18 1 9,-18-1 1,0 19-1,0-19-1,0 19-6,0-1 6,-35-17-7,35-1 0,-18 1 1,1-1-2,-36 1 1,35 0-1,0-1 3,-17 19-3,17-36 1,1 35 0,-1-17 17,53-18 206,1 0-222,-1 0-1,18 0-1,-18 0 1,0 0 0,1 0 1,-19 0-2,19 0 1,-19 0 8,1 0 8</inkml:trace>
    </iact:actionData>
  </iact:action>
  <iact:action type="add" startTime="144850">
    <iact:property name="dataType"/>
    <iact:actionData xml:id="d15">
      <inkml:trace xmlns:inkml="http://www.w3.org/2003/InkML" xml:id="stk15" contextRef="#ctx0" brushRef="#br0">16986 9243 0,'0'17'117,"-17"-17"-108,17 36 0,-36-36-2,36 35 1,-35 0 0,0 1 1,0-19-2,-1 18 1,36-17 2,-35 17-4,0 1 18,17-36 192,18-18-198,0 0-12</inkml:trace>
    </iact:actionData>
  </iact:action>
  <iact:action type="add" startTime="145585">
    <iact:property name="dataType"/>
    <iact:actionData xml:id="d16">
      <inkml:trace xmlns:inkml="http://www.w3.org/2003/InkML" xml:id="stk16" contextRef="#ctx0" brushRef="#br0">16686 9296 0,'18'35'151,"0"-17"-134,-1 17-9,19-17 1,-36-1-3,17-17 1,1 18 1,0-1 1,-18 1 23,17-18-22,-17 18 4,18-18-6,-1 17 24,-17 1 8,18-18-32,-18 18 49,0-1-41,18-17-9,-18 18 2</inkml:trace>
    </iact:actionData>
  </iact:action>
  <iact:action type="add" startTime="155130">
    <iact:property name="dataType"/>
    <iact:actionData xml:id="d17">
      <inkml:trace xmlns:inkml="http://www.w3.org/2003/InkML" xml:id="stk17" contextRef="#ctx0" brushRef="#br0">16193 9984 0,'17'0'47,"18"-18"-6,-35 0-27,18 18-5,17 0 7,-35-17-6,18 17-3,0 0 8,17 0-7,0 0 0,0 0 0,18 0 1,-35-18-2,35 18 1,0 0-1,-18 0 2,18 0 0,-35-18-1,17 18 0,-17 0 0,35 0-1,-18 0 1,-18 0 0,36 0 0,0 0 0,-17 0 0,16 0 1,1 0-2,-17-17 1,-1 17 1,0 0-2,0 0 2,1 0-2,-1 0 1,-17 0-1,-1 0 1,19 0 1,-19 0-1,1 0-1,0 0 1,-1 0 0,18-18 1,-17 18 7,0 0-8,-1 0-1,1 0 1,17-17 8,-17 17-7,0 0-1,-1 0 1,18 0-2,-17 0 9,17-18-8,1 0 9,-19 18-2,1 0 33</inkml:trace>
    </iact:actionData>
  </iact:action>
  <iact:action type="add" startTime="167793">
    <iact:property name="dataType"/>
    <iact:actionData xml:id="d18">
      <inkml:trace xmlns:inkml="http://www.w3.org/2003/InkML" xml:id="stk18" contextRef="#ctx0" brushRef="#br0">18309 9243 0,'0'17'128,"-17"-17"-111,-1 36-9,-35-19-1,53 1 3,-18 17-4,1-17 2,-1 0-1,0-1 1,1 1 0,17-1-1,-18 19 2,1-36-2,-1 17 11,0 1 6,1 0-9,-1-1 1,0 1 0,18 0 16,-17-18-15,17 17-9</inkml:trace>
    </iact:actionData>
  </iact:action>
  <iact:action type="add" startTime="168779">
    <iact:property name="dataType"/>
    <iact:actionData xml:id="d19">
      <inkml:trace xmlns:inkml="http://www.w3.org/2003/InkML" xml:id="stk19" contextRef="#ctx0" brushRef="#br0">17992 9384 0,'17'0'173,"1"0"-163,0 18-3,-1-18 1,1 17 0,17-17-1,-17 18 2,-1-18-1,1 17-1,-18 1 1,18-18 0,-1 0 0,-17 18 0,18-18 0,-18 17 8,18 1-7,-1 0 23,1-18-15,-18 17-8,18-17 13,-18 18-14,0 0 8</inkml:trace>
    </iact:actionData>
  </iact:action>
  <iact:action type="add" startTime="186466">
    <iact:property name="dataType"/>
    <iact:actionData xml:id="d20">
      <inkml:trace xmlns:inkml="http://www.w3.org/2003/InkML" xml:id="stk20" contextRef="#ctx0" brushRef="#br0">18768 9719 0,'17'0'286,"1"-18"-276,0 18 5,-1-35-7,19 35 8,-36-18-9,17 18 1,1-35 1,0 35-1,-18-17 0,17-1-1,1 18 2,-1-35-2,1 17 10,0 18-8,-1-18-3,-17 1 2,18-1 1,0 18 1,-18-18-3,17 1-1,-17-1 3,18 18-2,-18-17 2,18-1-1,-18 0 7,17 18-7,-17-17 1,18-1 14,-18 0-15,0 1 9,0-1-2,0 0 3,17 18-11,-17-17 0,0-1 1,0 1 1,0-19 8,0 19-10,0-1 12,0-17 0,0-1-8,0 19 11,0-1-6,-17 18-1,17-18-7,0 1 17,-18-1 15,1 18 0,-1 0 50,-17 18-68,35-1-13,0 1 16,-18-18-19,18 35 3,-18-17 8,1 0-10,17-1 1,0 1 0,0 17 9,-18-35-10,18 18 1,0 0 1,0-1-3,-18-17 2,18 18 0,0-1 0,-17-17-1,17 36 2,0-19 7,0 1 1,0 0-10,0-1 0,0 1 2,0 17-2,0-17 2,-18-1-1,18 19 0,0-19 0,0 1 0,0 17 0,0-17 0,0 0 0,0 17 0,0-18 8,0 1 9,18 0 9,-18-1-12,17-17 58,-17 18-72,18-18 7,0 0 10,-1 0 8,1 0-10,0 0 24,-1 0-12</inkml:trace>
    </iact:actionData>
  </iact:action>
  <iact:action type="add" startTime="188722">
    <iact:property name="dataType"/>
    <iact:actionData xml:id="d21">
      <inkml:trace xmlns:inkml="http://www.w3.org/2003/InkML" xml:id="stk21" contextRef="#ctx0" brushRef="#br0">19244 9507 0,'-18'0'60,"18"18"-19,0 0-15,-17-18-18,17 17 16,-18 1-9,18 0-7,0-1 0,0 1 1,0-1-2,0 1 9,18 0 0,-18-1 47,17-17-46,1 0-2,0 0-7,-1 0 0,1 0 9,-18-17-10,35-19 10,1 19-1,-36-1-8,0 1 12,17-1-13,1 18 1,-18-18-3,0 1 11,0-19 1,0 19 5,-18 17 58,1 0-48,-1 0 27,0 0-38,1 0 5,-1 0-3,18 17-6</inkml:trace>
    </iact:actionData>
  </iact:action>
  <iact:action type="add" startTime="190049">
    <iact:property name="dataType"/>
    <iact:actionData xml:id="d22">
      <inkml:trace xmlns:inkml="http://www.w3.org/2003/InkML" xml:id="stk22" contextRef="#ctx0" brushRef="#br0">19579 9384 0,'-17'0'38,"-1"0"44,0 18-75,18-1 1,0 1 0,0-1 9,-17 1-10,17 0 9,0-1-9,0 1 26,17-18 0,1 0-10,0 0 16,-18-18-6,17 18-9,-17-17 49,18-1-41,-1 18-9,-17-18-14,0 36 166,0 0-167,0-1 0,0 19 1,0-1-2,0 0 1,0 18-1,18 0 2,-18 0 0,0 0-2,0 0 1,0 0 0,0-18-1,18 0 3,-18 18-3,0-18 1,0-17 0,0 0 1,0-1-1,0 19 0,0-19-1,0 1 0,0 0 1,0-1 9,0 1 16,-18-18 7,0 0-33,1 0 26,17-18-18,-18 18-7,18-17 0,-17-19 1,17 1-2,0 17 1,0-35 0,0 18 0,0-18 1,0 18-2,0-18 2,0 35-2,0 1 3,0-18-3,0 17 8,17 0-5,-17 1 12,18 17-14,-18-18-1,17 0 1,1 18 2,0-17-3,-1 17 1,1 0-1,17-36 2,-17 36-1,0 0 0,-18-17 0,35 17-1,-35-18 122</inkml:trace>
    </iact:actionData>
  </iact:action>
  <iact:action type="add" startTime="191777">
    <iact:property name="dataType"/>
    <iact:actionData xml:id="d23">
      <inkml:trace xmlns:inkml="http://www.w3.org/2003/InkML" xml:id="stk23" contextRef="#ctx0" brushRef="#br0">19932 9648 0,'18'0'183,"17"0"-167,0-17-9,0 17 2,1 0 0,-1-18-2,-17 18 1,-1 0-1,1 0 17,0 0 0,-18 18 10,0-1-27,0 1 9,0 17-1,0-17-4,0 0-4,-18-1 0,18 1 1,0 0 1,-18-1-1,1 1-1,17 0 2,-18-18-2,18 17 0,-35 1 2,17-18 7,18 17-9,-18-17 2,1 0-2,17 18 1,35-18 177,-17 0-177,17 0 0,0 0 0,1 0 1,-19 0-2,1-18 2,-1 18-1,1 0-1,17 0 9,-35-17 8,18 17 0</inkml:trace>
    </iact:actionData>
  </iact:action>
  <iact:action type="add" startTime="193441">
    <iact:property name="dataType"/>
    <iact:actionData xml:id="d24">
      <inkml:trace xmlns:inkml="http://www.w3.org/2003/InkML" xml:id="stk24" contextRef="#ctx0" brushRef="#br0">20514 9049 0,'0'17'119,"0"19"-110,35-1-1,-35 18-1,18 0 2,-18 0-1,0 0-1,18 0 3,-1 17-4,1-35 4,-18 18-2,0-17 0,0-19 6,0 1-5,0-1-1,18-17 351,17 0-351,-18 0 0,19 0 0,17 0 0,0 0 1,-1 0-2,1 0 1,-17 0 0,-1 0 0,0-17 0,-17 17 0,-1 0 1,1 0 30</inkml:trace>
    </iact:actionData>
  </iact:action>
  <iact:action type="add" startTime="206098">
    <iact:property name="dataType"/>
    <iact:actionData xml:id="d25">
      <inkml:trace xmlns:inkml="http://www.w3.org/2003/InkML" xml:id="stk25" contextRef="#ctx0" brushRef="#br0">18609 10125 0,'18'0'133,"-1"0"-115,1 0-3,17 0-7,18 0 1,18 0-1,17 0-1,-18 0 1,36 0 0,-35 17 0,52-17 0,-34 0 0,16 0 0,-34 18 0,35-18 1,-18 0-1,35 18-1,1-18 1,-54 0 0,19 0 1,-19 0-2,-35 0 1,18 0 0,-35 0 0,0 0 1,-1 0-1,1 0-1,0 0 1,-1 0 0,1 0 0,-1 0 0,1 0 7,0 0-5,-1 0-2,1 0 0,17 0 7,-17 0-7,0 0 1,-1 0-2,19 0 2,-1 0-3,0 0 2,0 0 1,1 0-2,-1 0 1,0 0 1,0 0-2,1-18 10,-19 18-9,1 0-1,0 0 1,35-18 0,-36 18 1,18 0-1,18 0-1,-35 0 1,17 0 1,1 0-1,-19 0 0,1 0-1,17 0 1,-17 0 17</inkml:trace>
    </iact:actionData>
  </iact:action>
  <iact:action type="add" startTime="207562">
    <iact:property name="dataType"/>
    <iact:actionData xml:id="d26">
      <inkml:trace xmlns:inkml="http://www.w3.org/2003/InkML" xml:id="stk26" contextRef="#ctx0" brushRef="#br0">19350 10495 0,'0'18'86,"0"-1"-77,0 1-2,0 17 2,0 18-2,18-17 1,-18-19 0,17 18-1,-17-17 10,0 0 39,18-18 0</inkml:trace>
    </iact:actionData>
  </iact:action>
  <iact:action type="add" startTime="208156">
    <iact:property name="dataType"/>
    <iact:actionData xml:id="d27">
      <inkml:trace xmlns:inkml="http://www.w3.org/2003/InkML" xml:id="stk27" contextRef="#ctx0" brushRef="#br0">19544 10583 0,'18'18'55,"-1"17"-49,-17 1 0,0-19 2,18 18 1,-18-17-1,17 17-1,-17-17 17,18-18-2,-18 35-19,0-17 10,-18-18-9,18 18 8,-35-18 2,18 0-1,-1 0 27,18-18-24,0 0 4,0 1 4,0-1-1,0-17-1,0 17 3,18 18 85,17 0-85,-18 0-21,-17-18 15,18 18-6,0 0 7</inkml:trace>
    </iact:actionData>
  </iact:action>
  <iact:action type="add" startTime="209131">
    <iact:property name="dataType"/>
    <iact:actionData xml:id="d28">
      <inkml:trace xmlns:inkml="http://www.w3.org/2003/InkML" xml:id="stk28" contextRef="#ctx0" brushRef="#br0">19703 10442 0,'17'0'37,"-17"18"3,0 17-30,18 0-4,0 1 2,-1-1 1,-17 18-1,18 0 0,-1 35-1,19 0 14,-1 18-1,-17-124 116,-18-17-120</inkml:trace>
    </iact:actionData>
  </iact:action>
  <iact:action type="add" startTime="210074">
    <iact:property name="dataType"/>
    <iact:actionData xml:id="d29">
      <inkml:trace xmlns:inkml="http://www.w3.org/2003/InkML" xml:id="stk29" contextRef="#ctx0" brushRef="#br0">20055 10478 0,'36'0'127,"17"0"-120,0-18 1,-1 0 0,1 1 4,-17 17-7,17-18 3,-18-17-1,-18 35 10,-34 0 54,-18 0-54,17 0-10,0 0 1,-17 17 0,17 1 0,-17-18 0,17 0 0,-34 18-1,16-1 1,19-17 0,-19 18 1,36 0-2,-17-18 1,-1 0 9,18 17 72,-18 1-75,18-1-5,0 19-1,-17-19 1,17 1-2,-18 17 1,18-17 7,0 0-6,0-1-1,0 1 0,0 17 9,0-17-9,0-1 15,0 19-2,18-36 3,-1 0 18,1 0-21,0 0-13,-1 0-4,36 0 11,-35-18-2,17 0-9,0 18-2,1-17 8,-19-1-2,54 0 7,-71 1-6,18 17 1,17 0-7,-35-18 12,0 36 153,-18-18-152,1 0-7</inkml:trace>
    </iact:actionData>
  </iact:action>
  <iact:action type="add" startTime="211467">
    <iact:property name="dataType"/>
    <iact:actionData xml:id="d30">
      <inkml:trace xmlns:inkml="http://www.w3.org/2003/InkML" xml:id="stk30" contextRef="#ctx0" brushRef="#br0">20055 10724 0,'18'-17'18,"0"17"-11,-1 0-1,1 0 19,-18-18-17,18 18-2,17 0 2,0-17 1,0 17-1,18-18 0,-17 0-1,17 18 1,-1-17 0,37 17-1,-19 0 1,-17-18 0,0 0 1,0 1-1,-18 17 1,-17 0 6,-18 17 73,0 1-81,0 0 33,-18-18-8</inkml:trace>
    </iact:actionData>
  </iact:action>
  <iact:action type="add" startTime="212330">
    <iact:property name="dataType"/>
    <iact:actionData xml:id="d31">
      <inkml:trace xmlns:inkml="http://www.w3.org/2003/InkML" xml:id="stk31" contextRef="#ctx0" brushRef="#br0">20232 10954 0,'17'0'56,"19"0"-42,-1-18-9,18-17 0,123-53 14,1 17-6,-124 53-4,0-17-1,-36 18 4,1 17-11,-18-18 6,17 18 17</inkml:trace>
    </iact:actionData>
  </iact:action>
  <iact:action type="add" startTime="212994">
    <iact:property name="dataType"/>
    <iact:actionData xml:id="d32">
      <inkml:trace xmlns:inkml="http://www.w3.org/2003/InkML" xml:id="stk32" contextRef="#ctx0" brushRef="#br0">21008 10319 0,'-18'0'47,"18"17"-39,-35 19 0,17-19 8,18 1-7,-17 0-2,-1-1 9</inkml:trace>
    </iact:actionData>
  </iact:action>
  <iact:action type="add" startTime="213410">
    <iact:property name="dataType"/>
    <iact:actionData xml:id="d33">
      <inkml:trace xmlns:inkml="http://www.w3.org/2003/InkML" xml:id="stk33" contextRef="#ctx0" brushRef="#br0">21061 10336 0,'17'0'5,"1"0"29,0 0 14,-1 0-41,-17 18 11,18-18-11,17 18 9,-17-1 1,0-17-10,-1 18 9,1-18-8,0 0 25,-1 0-11,-17 18-13,0-1 16,18-17 7,-18 18-10,0 0 3,-35-1-16,17 18-2,-17-17 0,-1 0 1</inkml:trace>
    </iact:actionData>
  </iact:action>
  <iact:action type="add" startTime="214155">
    <iact:property name="dataType"/>
    <iact:actionData xml:id="d34">
      <inkml:trace xmlns:inkml="http://www.w3.org/2003/InkML" xml:id="stk34" contextRef="#ctx0" brushRef="#br0">20673 10760 0,'0'0'13,"53"0"-10,-18-18 3,18 0 9,53-17-10,-18 0 0,88 0 15,18-36-5,-88 53-11,0-17 3,-35 0 1,17 17 0,-71 18 0,19-17 0,-19 17 1,1-18 6</inkml:trace>
    </iact:actionData>
  </iact:action>
  <iact:action type="add" startTime="214920">
    <iact:property name="dataType"/>
    <iact:actionData xml:id="d35">
      <inkml:trace xmlns:inkml="http://www.w3.org/2003/InkML" xml:id="stk35" contextRef="#ctx0" brushRef="#br0">21167 10689 0,'-18'0'95,"18"18"-87,0 17 1,0 0-1,0 89 17,0-54-1,0-34 0,0-19-7,0 1-3,0 0-3,0-1 57</inkml:trace>
    </iact:actionData>
  </iact:action>
  <iact:action type="add" startTime="221305">
    <iact:property name="dataType"/>
    <iact:actionData xml:id="d36">
      <inkml:trace xmlns:inkml="http://www.w3.org/2003/InkML" xml:id="stk36" contextRef="#ctx0" brushRef="#br0">15011 9560 0,'35'0'119,"0"0"-111,1-35 1,34 17-1,1 18-1,34-17 1,-34-1 0,17 18 1,-35-18-1,-35 1 0,-1 17-1,1 0 2</inkml:trace>
    </iact:actionData>
  </iact:action>
  <iact:action type="add" startTime="222393">
    <iact:property name="dataType"/>
    <iact:actionData xml:id="d37">
      <inkml:trace xmlns:inkml="http://www.w3.org/2003/InkML" xml:id="stk37" contextRef="#ctx0" brushRef="#br0">15222 9684 0,'18'0'102,"0"0"-93,-1 0 8,1 0-9,0-18 0,17 18-1,-18-18 10,19 18-9,-1 0-1,0 0 0,1 0 2,17 0-2,-1-17 1,1 17 1,-17-18-2,34 1 1,-17 17 0,-18 0 0,1 0 0,-19-18 66</inkml:trace>
    </iact:actionData>
  </iact:action>
  <iact:action type="add" startTime="228346">
    <iact:property name="dataType"/>
    <iact:actionData xml:id="d38">
      <inkml:trace xmlns:inkml="http://www.w3.org/2003/InkML" xml:id="stk38" contextRef="#ctx0" brushRef="#br0">13864 9402 0,'0'35'144,"0"-18"-136,0 19-3,18-1 5,-18 0-2,17 1-1,1-1 2,-18 0-2,18 0 0,-1-17 1,-17 0 0,0 35 0,18-53 0,0 17 0,-18 19 1,0-19 7,17-17-8,-17 18 1,0-1 293,0-34-125,0-18-161,36 17-8,-36 0 0,0-17 1,17 0 8,-17-1-12,0 19 13,18-1-10,-18 0 15,0 1-5,17 17 4,-17-18-4,18 18 4,0-17-15,-18-1 17,17 0-8,-17 1 90,18 34 125,-18 1-223,18-18 0,-18 18 0,17-1 1,-17 1-1,18-1-1,-18 19 1,18-19 0,-18 1 1,17 0-1,1 17-1,0 0 9,-1 1-9,1-19 2,-1 1-2,-17 35 1,18-53 1,-18 17 0,18-17-2,-18 18 1,0-36 177,0 1-162,0-1 305</inkml:trace>
    </iact:actionData>
  </iact:action>
  <iact:action type="add" startTime="230810">
    <iact:property name="dataType"/>
    <iact:actionData xml:id="d39">
      <inkml:trace xmlns:inkml="http://www.w3.org/2003/InkML" xml:id="stk39" contextRef="#ctx0" brushRef="#br0">13864 9666 0,'0'18'62,"18"-18"107,35 0-160,35 0-2,-18-18 1,-17 0 0,0 18 0,18-17 1,-53-1 6,-54 18 72,19 0-69,-1 0-11,0 0 8,-35 0-5,0 18-4,18-1 2,-35-17 0,34 18 0,1 0 0,0-18 0,17 0 0,18 17 0,35-17 105,1 0-97,-1 0-7,0 0-2,-17 0 0,17 0 2,-17 0-2,-1 0 10</inkml:trace>
    </iact:actionData>
  </iact:action>
  <iact:action type="add" startTime="231978">
    <iact:property name="dataType"/>
    <iact:actionData xml:id="d40">
      <inkml:trace xmlns:inkml="http://www.w3.org/2003/InkML" xml:id="stk40" contextRef="#ctx0" brushRef="#br0">14041 9772 0,'35'0'94,"-18"0"-86,1 0 1,17 0-2,1 0 2,-1 0-2,-17 0 9,-1 0-7,1 0 9</inkml:trace>
    </iact:actionData>
  </iact:action>
  <iact:action type="add" startTime="232793">
    <iact:property name="dataType"/>
    <iact:actionData xml:id="d41">
      <inkml:trace xmlns:inkml="http://www.w3.org/2003/InkML" xml:id="stk41" contextRef="#ctx0" brushRef="#br0">14975 9190 0,'-17'0'80,"17"-18"-64,-18 18-9,1 0 4,-1 0-4,18-17 2,-18 17 5,1 0-6,-1-18 0,0 18 1,-17 0 5,17 0-5,-17 0 8,17 0-2,-17 18-8,35-1 1,-35-17 1,17 18-2,18 0 1,-17-18 9,17 17-7,-18 18 5,0-17-8,18 0 1,0-1 9,0 19-9,-17-19-2,17 1 5,0 0-5,0-1 2,0 1-1,0 17 2,0-17-2,0-1 2,0 19-2,0-19 9,0 1-9,0 0 1,0-1 0,0 1 0,17-18 0,-17 17 0,0 1 8,36 0 0,-19-18 8,-17 17-16,0 1 0,18-18 1,0 0-1,-1 0 8,1 0 1,35 18-1,-18-1-9,-17-17 1,17 0 0,0 18 2,-17-18-4,17 0 3,-17 0-2,-1 0 2,1 0 0,0 0-2,-1 0 1,1 0 0,0 0 8,-1 0 15</inkml:trace>
    </iact:actionData>
  </iact:action>
  <iact:action type="add" startTime="267104">
    <iact:property name="dataType"/>
    <iact:actionData xml:id="d42">
      <inkml:trace xmlns:inkml="http://www.w3.org/2003/InkML" xml:id="stk42" contextRef="#ctx0" brushRef="#br0">7779 13794 0,'17'0'85,"1"0"-72,0 0 2,-1 0 0,1 0-2,17 0-7,-17 0-3,17 0 0,0 0 11,18 0-9,-17 0 1,122 17 17,-87-17-1,176 36-17,-141-19-1,105-17 20,-140 0 8,141 18-29,-177-1 4,35-17 11,19 0-3,-54 0-4,0 0-2,0 0-2,18 0-6,-17 0 7,-1 0 1,0 0-2,0 0 1,1 0 0,-1 0 0,-17 0 0,17 18 1,0-18-1,18 0 0,-18 0 0,18 0 0,0 0 4,0 0-7,-18 0 2,1 0 1,-1 0 4,0 0-7,-17 0 2,17 0 1,0 0 3,-17 0-4,0 0 0,-1 0 0,1 0 1,0 0 0,-1 0 0,1 0 7,0 0-7,-1 0 0,1 0 10,0 0-12,-18-18 2,17 18 8,1 0 25,-18-17-25,17 17 16,-17-18-3</inkml:trace>
    </iact:actionData>
  </iact:action>
  <iact:action type="add" startTime="276865">
    <iact:property name="dataType"/>
    <iact:actionData xml:id="d43">
      <inkml:trace xmlns:inkml="http://www.w3.org/2003/InkML" xml:id="stk43" contextRef="#ctx0" brushRef="#br0">12524 13600 0,'-18'0'20,"18"-18"31,-35 18-17,17-71 0,0 36-3,1-18 1,-1 36-3,1-19-9,17 19 6,-18-1-15,18 0 7,0 1 12,-18-1 19,18 0-19,0 1 2,0-1 8,18 18-7,0-17-25,-1 17 23,1 0-13,-1 0 20,1 0-5,0 0 56,-1 0-2,-17 17-56,0 1-15,18 17 1,0 0 1,-18 1-1,17-1 0,-17-17-4,0-1 1,0 18-4,0-17 4,0 0 10,18-18-17,-18 17 1,0 1 18,0 0-11,0-1 9,0 1-7,0 0 15,0-1-8</inkml:trace>
    </iact:actionData>
  </iact:action>
  <iact:action type="add" startTime="281258">
    <iact:property name="dataType"/>
    <iact:actionData xml:id="d44">
      <inkml:trace xmlns:inkml="http://www.w3.org/2003/InkML" xml:id="stk44" contextRef="#ctx0" brushRef="#br0">13159 14041 0,'17'0'173,"1"0"-161,52 0 2,-17 0 1,18 0-2,17 0-8,-17 0-1,17 0 1,106-18 10,-88 18 0,-18 0 0,88 0-10,-105 0 0,-1 0 11,-17 0-2,53 0-11,-35 0 11,-18 0-8,-18 0-2,18 0 7,0 0-6,-18 0 0,0 0 9,18 0 0,-17 18-9,-1-18 12,0 0-1,-17 0-3,-1 0-4,1 0-7,0 0 6,-1 0 1,1 0 0,17 0 3,-17 0-3,-1 0 5,1 0-5,0 0-2,17 0 12,0 0-5,-17 0 1,0 0-4,-1 0 4,1 0-4,-1 0-3,1 0-4,0 0 4,-1-18 9,1 18-11,0 0 3,-1 0 9,1 0 11,0 0 118</inkml:trace>
    </iact:actionData>
  </iact:action>
  <iact:action type="add" startTime="302298">
    <iact:property name="dataType"/>
    <iact:actionData xml:id="d45">
      <inkml:trace xmlns:inkml="http://www.w3.org/2003/InkML" xml:id="stk45" contextRef="#ctx0" brushRef="#br0">13176 17709 0,'18'0'127,"0"0"-111,17 0-2,71 0-9,-36 0-1,1 0 10,123 0 2,53 0-2,17 0 5,-123 0-4,36 0-11,-36 0-1,-35 0 1,17 0 9,36 0 2,-106 0-2,-18 0-5,18 18-5,-18-18 5,18 18-3,0-18 3,0 17 0,18-17 1,-1 0 1,18 18-1,-17-18-6,-18 0 5,-18 0-1,0 0 2,-17 0 1,17 0 0,-17 0-2,0 0 1,-1 0 0,1 0 16</inkml:trace>
    </iact:actionData>
  </iact:action>
</iact:actions>
</file>

<file path=ppt/ink/inkAction4.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64.21405" units="1/cm"/>
          <inkml:channelProperty channel="Y" name="resolution" value="32.04748" units="1/cm"/>
          <inkml:channelProperty channel="T" name="resolution" value="1" units="1/dev"/>
        </inkml:channelProperties>
      </inkml:inkSource>
      <inkml:timestamp xml:id="ts0" timeString="2020-04-08T06:45:14.803"/>
    </inkml:context>
    <inkml:brush xml:id="br0">
      <inkml:brushProperty name="width" value="0.05292" units="cm"/>
      <inkml:brushProperty name="height" value="0.05292" units="cm"/>
      <inkml:brushProperty name="color" value="#FF0000"/>
    </inkml:brush>
    <inkml:brush xml:id="br1">
      <inkml:brushProperty name="width" value="0.08819" units="cm"/>
      <inkml:brushProperty name="height" value="0.35278" units="cm"/>
      <inkml:brushProperty name="color" value="#FFFF00"/>
      <inkml:brushProperty name="tip" value="rectangle"/>
      <inkml:brushProperty name="rasterOp" value="maskPen"/>
    </inkml:brush>
  </inkml:definitions>
  <iact:action type="add" startTime="30811">
    <iact:property name="dataType"/>
    <iact:actionData xml:id="d0">
      <inkml:trace xmlns:inkml="http://www.w3.org/2003/InkML" xml:id="stk0" contextRef="#ctx0" brushRef="#br0">16598 6914 0,'0'0'1,"-17"-17"3,17-1 5,-18 18-1,18-17 0,-18-1 1,1 0-3,-1 18 10,18-17-7,-35 17 7,17 0 7,-17 0 1,17 0-6,1 0-4,-1 0-6,0 0 9,-17 0 16,17 17-18,1 1-8,-1 0 1,0-1 0,1 1 1,17-1-1,-35 1 0,35 17-1,-18 1 10,18-19-8,-18 19-3,18-1 4,0 0-2,-17 0-1,17-17 2,0 0-1,-18 17-2,18-17 2,0 52 9,0-52-11,0-1 3,0 1-2,0 0 2,0-1-1,18 19 0,-18-19 0,17 19 0,1-1 0,-18-18 0,0 19 0,35-19 0,-17 1 8,-1-18 1,1 0-11,0 0 2,35 0 1,-36 18-2,1-18 1,17 0 0,-17 0 0,17 0 9,-17 0 7,-1 0 104</inkml:trace>
    </iact:actionData>
  </iact:action>
  <iact:action type="add" startTime="32089">
    <iact:property name="dataType"/>
    <iact:actionData xml:id="d1">
      <inkml:trace xmlns:inkml="http://www.w3.org/2003/InkML" xml:id="stk1" contextRef="#ctx0" brushRef="#br0">16986 7197 0,'18'-18'78,"0"0"-69,17 18-2,0 0 1,0 0 1,18-17-1,18-1-1,-54 18 2,36-18-1,-35 18 0,17 0 0,-35-17 7,18 17 3</inkml:trace>
    </iact:actionData>
  </iact:action>
  <iact:action type="add" startTime="32875">
    <iact:property name="dataType"/>
    <iact:actionData xml:id="d2">
      <inkml:trace xmlns:inkml="http://www.w3.org/2003/InkML" xml:id="stk2" contextRef="#ctx0" brushRef="#br0">17092 7338 0,'18'0'119,"17"0"-112,-17 0 0,17 0 0,18 0 2,-18 0-1,-17-18 0,35 1 0,-36 17 0,1-18-1</inkml:trace>
    </iact:actionData>
  </iact:action>
  <iact:action type="add" startTime="35545">
    <iact:property name="dataType"/>
    <iact:actionData xml:id="d3">
      <inkml:trace xmlns:inkml="http://www.w3.org/2003/InkML" xml:id="stk3" contextRef="#ctx0" brushRef="#br0">17939 7091 0</inkml:trace>
    </iact:actionData>
  </iact:action>
  <iact:action type="add" startTime="35850">
    <iact:property name="dataType"/>
    <iact:actionData xml:id="d4">
      <inkml:trace xmlns:inkml="http://www.w3.org/2003/InkML" xml:id="stk4" contextRef="#ctx0" brushRef="#br0">17939 7091 0,'0'-18'492,"17"18"-483,1 0 0,17-17-1,-17 17-1,17-18 1,-17 18 1,35-18-2,0 1 1,17-1 0,1 18 0,-1-18 1,19 18-1,-1-17 0,-35 17-1,0 0 2,-36 0-1,1 0 1,0 0 5,-1 0 13,-17 35-14,0-17-5,0-1 2,0 1-2,18 0 7,-18-1 1,0 1-8,0-1 6,-18 19-5,1-19-1,-19 36 1,1 0-2,-18 0 1,18 18 0,-18-18 0,35-36 1,-35 54-1,36-36-1,-36-17 1,17 17 0,19 0 0,-36 1 0,18-1 7,35-18 12,-18-17-22,36 0 172,-1 0-160,36 0-8,0-17-2,18-18 1,-1 35 1,18-36 0,1 1-2,-72 0 0,1 35 2,0 0-2</inkml:trace>
    </iact:actionData>
  </iact:action>
  <iact:action type="add" startTime="37619">
    <iact:property name="dataType"/>
    <iact:actionData xml:id="d5">
      <inkml:trace xmlns:inkml="http://www.w3.org/2003/InkML" xml:id="stk5" contextRef="#ctx0" brushRef="#br0">19297 7161 0,'-35'0'28,"17"18"-19,-35 0-2,18 35 0,-18-18 1,-18 18 1,36-18-1,0 0 0,0 1-1,-1-1 1,19-17 1,-1 17-1,0-35-1,18 17 2,-17-17-2,17 18 10</inkml:trace>
    </iact:actionData>
  </iact:action>
  <iact:action type="add" startTime="38131">
    <iact:property name="dataType"/>
    <iact:actionData xml:id="d6">
      <inkml:trace xmlns:inkml="http://www.w3.org/2003/InkML" xml:id="stk6" contextRef="#ctx0" brushRef="#br0">18803 7285 0,'0'18'93,"35"-18"-85,-35 35 0,0-18 0,18 1-1,0 0 2,-18-1-2,35 1 3,-35 17-3,18-17 8,-18 0-6,17-18-1,-17 17 8,18-17-8,-18 18 48,0-1-31,17-17-18,-17 18 1,18-18 113,0 0-98</inkml:trace>
    </iact:actionData>
  </iact:action>
  <iact:action type="add" startTime="39137">
    <iact:property name="dataType"/>
    <iact:actionData xml:id="d7">
      <inkml:trace xmlns:inkml="http://www.w3.org/2003/InkML" xml:id="stk7" contextRef="#ctx0" brushRef="#br0">19614 7073 0,'0'-17'23,"18"-19"1,17 36-7,1-17-10,-19 17 9,19 0 0,-19 0 0,1 0-7,-1 0-2,19 17 8,-19 1 2,1-18-9,0 18 1,-1-1-2,-17 1 9,0-1-8,0 1 0,0 0 0,0-1 0,-17 36 0,-1-17 0,-53 34 1,1 1-2,17-36 1,-35 36 1,53-36-2,-18 18 2,53-36-1,-36 1-1,36 17 1,0-17 0,-17 0 0,17-1 9,-18-17-3,36 0 116,-1 0-116,1 0-6,0 0 0,17 0 1,0 0-1,-17 0 0,-1 0-1,1 0 10,0 0-9,-1 0 8,1 0 0,0 0 0,-1 0-1,1 0 1,0 0-8,-18 18 0</inkml:trace>
    </iact:actionData>
  </iact:action>
  <iact:action type="add" startTime="40312">
    <iact:property name="dataType"/>
    <iact:actionData xml:id="d8">
      <inkml:trace xmlns:inkml="http://www.w3.org/2003/InkML" xml:id="stk8" contextRef="#ctx0" brushRef="#br0">20126 7197 0,'-18'0'54,"1"0"-20,-1 17-19,18 1-7,-18-18 0,1 35 1,17 1-1,0-19-1,-18 18 1,18 1 0,0 17 1,-17 0-1,17-18-1,0-18 1,0 19 0,0-19 1,0 1-1,0 0-1,0-1 1,17 1 17,1-18-9,-1 0 1,1 0-9,17 0 6,-17 0-5,0-18-1,-1 1 0,-17-1-1,18-17 1,0-1 1,-18 1-1,17 0-2,-17 17 2,0-17 0,18 0 0,-18 17 0,0-17 0,0 17 0,0 1 0,0-1 0,0 0 0,-18 18 1,18-35-2,0 17 9,-17 18-8,17-17 1,-36-1 7,1 18-1,17 0 1,-17 0 27,0 0-9,35 18 26,0-1-26</inkml:trace>
    </iact:actionData>
  </iact:action>
  <iact:action type="add" startTime="41329">
    <iact:property name="dataType"/>
    <iact:actionData xml:id="d9">
      <inkml:trace xmlns:inkml="http://www.w3.org/2003/InkML" xml:id="stk9" contextRef="#ctx0" brushRef="#br0">20408 7073 0,'0'18'85,"0"17"-67,0 18-9,0 18-1,0-18-2,0 35 2,0-18 1,0 1-2,0-1 3,0-17-3,0 0 1,0-18 0,0-17 8</inkml:trace>
    </iact:actionData>
  </iact:action>
  <iact:action type="add" startTime="42001">
    <iact:property name="dataType"/>
    <iact:actionData xml:id="d10">
      <inkml:trace xmlns:inkml="http://www.w3.org/2003/InkML" xml:id="stk10" contextRef="#ctx0" brushRef="#br0">20602 7355 0,'-17'0'26,"-19"0"-13,19 18-5,-1 0-1,0-18 2,18 17 7,-17-17 0,17 18 112,-18 0-111,18-1-10,0 1 17,0 0 199,18-18-206,-1 0-1,-17 17-8,18-17 8,0 0 120,-1 0-113,-17 18 67,18-18-51,0 17 16,-1-17-30,-17 18-17,18-18 7,0 0-7,-18 18 1,17-18-1,1 0 7,-18 17 2,17-17-9</inkml:trace>
    </iact:actionData>
  </iact:action>
  <iact:action type="add" startTime="44313">
    <iact:property name="dataType"/>
    <iact:actionData xml:id="d11">
      <inkml:trace xmlns:inkml="http://www.w3.org/2003/InkML" xml:id="stk11" contextRef="#ctx0" brushRef="#br0">21713 7214 0,'-17'0'69,"-18"36"-51,17-19-8,0 19-4,-17-1 2,0 0-1,-1 0 3,-16 18-4,16-35 4,-17 35-4,18-18 2,17-17 1,-17 35-2,18-53 1,-1 17 0,0 1 9,1 0-2,17-1 18</inkml:trace>
    </iact:actionData>
  </iact:action>
  <iact:action type="add" startTime="44936">
    <iact:property name="dataType"/>
    <iact:actionData xml:id="d12">
      <inkml:trace xmlns:inkml="http://www.w3.org/2003/InkML" xml:id="stk12" contextRef="#ctx0" brushRef="#br0">21273 7338 0,'17'0'30,"1"17"28,-1 1-51,19 17 2,-19-17-1,19 0-1,-1 35 2,0-18-1,0-18 1,18 36-2,-17-35 1,-19 0 0,19-1 3,-19-17 10,-17 18 131,18-18-144</inkml:trace>
    </iact:actionData>
  </iact:action>
  <iact:action type="add" startTime="45665">
    <iact:property name="dataType"/>
    <iact:actionData xml:id="d13">
      <inkml:trace xmlns:inkml="http://www.w3.org/2003/InkML" xml:id="stk13" contextRef="#ctx0" brushRef="#br0">22154 7832 0,'36'0'77,"-19"-36"-52,1 1-10,0 0-7,17-36 1,-17 18-1,17 0-1,-18-35 2,1 35-2,-18 18 1,18-18 1,-18 0-2,0 0 1,0 36 0,0-36 1,0 17-2,0-16 1,0 34 0,0-17 0,0-1 0,-18 1 0,18-18 0,-18 36 9,18-19-9,-17 36 8,17-17-8,-18 17 16,1 0 0,-1 0-7,18 17-11,-18 1 2,18 0 0,0 17 1,0 18-2,-35 0 2,35 0-1,0 17 2,0 54 6,0-54-10,0 1 2,0-18-1,0 17 1,0-17 1,35 18-1,-17-1 0,0-35-1,-18 18 2,35-17-1,-18 17 0,-17-18 1,0-17-3,36 17 3,-36-18 8,35-17-2,-17 0 17,-1 0-15,1 0-9,-18-17 7,18-1-6,-1-17 0,1 17 13,-18 1 10,0-1-25</inkml:trace>
    </iact:actionData>
  </iact:action>
  <iact:action type="add" startTime="47020">
    <iact:property name="dataType"/>
    <iact:actionData xml:id="d14">
      <inkml:trace xmlns:inkml="http://www.w3.org/2003/InkML" xml:id="stk14" contextRef="#ctx0" brushRef="#br0">22666 7444 0,'0'0'2,"-18"0"1,1 0 6,-19 0-2,-16 0 7,52 17 2,-36 1 0,36 0-5,0-1 6,0 1-12,0-1 3,-17 1 9,17 0 6,0-1-16,17-17 10,1 18-9,17-18 8,-17 0-8,-1 0 0,1 18 1,0-18-2,-1 0 1,1-18 0,-18-17 0,18-1 7,-18 19 1,0-1 1,17 36 175,-17 17-183,18-17-2,-18 35 1,0-18 0,18 18-1,-1 17 2,1-17-2,-18 0 1,0 0 0,17 18 0,-17-36 1,18 0-1,-18-17 0,18 0 0,-18-1 8,-18-17 39,-17-17-46,-18 17-2,35-18 2,-17 18-1,17-18 0,1 18-1,-1 0 1,0 0 9,18-17-2,0-1 18,0 0-16,0-17-9,0 17 1,-17-17-3,17 18 1,0-36 2,0 35-1,17 0-1,1-17 2,-18 17-1,18 1-1,-1-1 2,1 0 6,0 18-7,-1 0-1,1 0 1,0 0 1,-1-17-2,36 17 1,-35-18 1,-1 18-1,19-17-1,-36-1 1,35 18 1,-35 18 82,0-1-77,0 1 3</inkml:trace>
    </iact:actionData>
  </iact:action>
  <iact:action type="add" startTime="49313">
    <iact:property name="dataType"/>
    <iact:actionData xml:id="d15">
      <inkml:trace xmlns:inkml="http://www.w3.org/2003/InkML" xml:id="stk15" contextRef="#ctx0" brushRef="#br0">22419 7585 0,'-18'0'7,"1"0"16,-19 0 26,36 17-26,-35-17-7,35 18-5,0 0 11,0-1-13,0 1 5,0 0 10,0-1 9,0 1-17,18-18-9,-1 0 17,1 0-6,0 0-3,-1 0-8,1 0 42,-18-18-35,0 1 3,18 17 6,-18-18-7,0-17 8,0 17 1,17 0-7,-17 1 4,0-1 36</inkml:trace>
    </iact:actionData>
  </iact:action>
  <iact:action type="add" startTime="50793">
    <iact:property name="dataType"/>
    <iact:actionData xml:id="d16">
      <inkml:trace xmlns:inkml="http://www.w3.org/2003/InkML" xml:id="stk16" contextRef="#ctx0" brushRef="#br0">23036 7638 0,'18'0'149,"0"0"-139,17 0-2,-17 0 0,-1 0 7,1 0-6,-18 17 94,0 1-95,0 0 1,-18-18 6,18 17-13,-17 1 12,-1-18 3,18 17-11,0 1 3,-18-18-2,1 0 1,17 18 33,-18-18 7,36 0 105,17 0-145,-17 0-1,-1 0 2,19 0-1,-19 0 0,1 0 1,-1 0-2,1-18 1,0 18 8</inkml:trace>
    </iact:actionData>
  </iact:action>
  <iact:action type="add" startTime="52153">
    <iact:property name="dataType"/>
    <iact:actionData xml:id="d17">
      <inkml:trace xmlns:inkml="http://www.w3.org/2003/InkML" xml:id="stk17" contextRef="#ctx0" brushRef="#br0">23442 7073 0,'0'18'110,"0"17"-101,0 0 0,0 18-2,0-17 1,0 34 0,0-17 0,0 18 1,0-18-2,0-18 1,0 18 0,0-36 0,18 1 1,-18 0 71,17-18 183,1 0-255,0 0 0,-1 0 0,36 0 1,-18 0-2,18 0 1,0-18-1,-17 18 1,-1-35 1,0 17 0,-17 0 7</inkml:trace>
    </iact:actionData>
  </iact:action>
  <iact:action type="add" startTime="60624">
    <iact:property name="dataType"/>
    <iact:actionData xml:id="d18">
      <inkml:trace xmlns:inkml="http://www.w3.org/2003/InkML" xml:id="stk18" contextRef="#ctx0" brushRef="#br1">8343 10636 0,'18'0'213,"17"0"-201,-17 0-6,17 0 8,0 0-4,18 0-7,0 0 0,18 0 7,-18 0 1,70 0 0,-70 0 0,0 0-1,0 0-3,0 0 0,0 0 0,-18 0 2,0 0-2,18 0 1,-18 0-1,1 0-1,-1 0 3,0 0-2,-17 0 2,17 0-2,0 0 1,1 0 9,-19 0-9,19 0 0,-19 0 0,19 0 0,-19 0-1,1 0 1,-1 0-1,1 0 2,0 0 0,-1 0-2,19 0 2,-1 0 6,-17 0-7,17 0 9,0 0-9,0 0 0,-17 0 0,17 0-1,1 0 2,-1 0-1,0 0 0,-17 0 0,-1 0 0,36 0-1,-35 0 1,0 0 1,-1 0-1,1 0-1,0 0 2,-1 0-1,1 18 0,-1-18 1,19 0-2,-19 0 9,36 0-8,-35 0 1,0 0-3,-1 18 3,1-18 0,0 0-2,17 0 1,-18 0 0,1 17 0,0-17 1,-1 0-2,1 0 1,0 0 0,-1 0 7,1 0 10,0 0 79,-1 0 73</inkml:trace>
    </iact:actionData>
  </iact:action>
  <iact:action type="add" startTime="62512">
    <iact:property name="dataType"/>
    <iact:actionData xml:id="d19">
      <inkml:trace xmlns:inkml="http://www.w3.org/2003/InkML" xml:id="stk19" contextRef="#ctx0" brushRef="#br1">11553 10760 0,'18'0'146,"17"0"-143,1 0 10,17 0-9,0-18-1,17 18 4,1-18 6,34 18 1,-16 0-10,-1 0-1,18 0 2,17 0 10,-52 0-2,-1 0-8,1 0-2,-18 0 1,0 0 5,0 0 1,-18 0-1,0 0-2,18 0 0,-35 0-1,35 0 0,0 0 1,-1 0 4,19 0-4,-18 0 0,0 0 1,17 0 0,-17 0 0,0 0 0,18 0 1,-18 0-1,17 18-1,1 0 1,-36-18 0,18 0 0,-18 0 0,18 0 0,0 0 0,-18 0 0,36 0 1,-1 0-2,1 0 1,-18 17 0,-18-17 0,18 0 1,0 0-1,0 0-1,0 0 1,0 0 1,0 0-2,-18 0 1,-17 0 0,35 0 1,-18 0-1,0 0-1,0 0 2,18 0-2,-17 0 1,34 18 0,-52-18 0,35 0 0,-18 0 0,18 0 0,0 0 0,-18 0-1,18 0 2,-18 0-2,18 0 2,0 0 0,-18 0-2,1 0 1,17 18 0,17-18 0,-17 0 0,0 17 0,18 1 0,34 0 0,-34-18 1,-1 35-2,36-35 1,-17 0 0,-19 0 0,18 0 1,-17 0-2,-18 0 1,0 17 1,0-17-2,-18 0 1,18 0 0,0 0 1,-18 0-2,0 0 2,18 0-2,-35 0 2,35 0-2,0 0 2,-18 0-1,0 0-1,-17 0 2,-1 0 0,1 0-2,0 0 1,-1 0 0,1 0 8,0 0-10,-1 0 2,1 0 1,0 0-1,-1 0-1,1 0 1,-1 0 1,1 0 16,-18 18 71,18-18-79,-1 0 22</inkml:trace>
    </iact:actionData>
  </iact:action>
  <iact:action type="add" startTime="104074">
    <iact:property name="dataType"/>
    <iact:actionData xml:id="d20">
      <inkml:trace xmlns:inkml="http://www.w3.org/2003/InkML" xml:id="stk20" contextRef="#ctx0" brushRef="#br0">11659 16069 0,'18'0'77,"-18"35"-44,-18-17-18,1 17-6,17 1 7,0-19-6,-18 1 0,18-1 0,-18 36 0,18-17 0,0-19 3,0 19-5,0-19 0,0 1 0,0-1 0,0 1 8,0 0 49,18-18-44,17 17-1,-17-17 1,0 0-2,-1 0-16,1 0-1,-18-17 177,0-19-136,0 19 2,-35 17-7,35-18-4,-18 18 20,18-17 83,-18 17-112</inkml:trace>
    </iact:actionData>
  </iact:action>
  <iact:action type="add" startTime="106105">
    <iact:property name="dataType"/>
    <iact:actionData xml:id="d21">
      <inkml:trace xmlns:inkml="http://www.w3.org/2003/InkML" xml:id="stk21" contextRef="#ctx0" brushRef="#br0">12012 16087 0,'-18'0'22,"1"17"-9,17 1-10,-18 17-2,1-35 8,-1 18 3,-17 35 0,17-36 2,0 1-5,1-18 3,17 18 0,-18-18-1,0 17 2,18 1 4,-17-18-8,-4075 0-3,8184 0 220,-4075 0-170,213 0-54,-160 0 0,107 18 34,-107-1-11,-52-17-15,0 0 0</inkml:trace>
    </iact:actionData>
  </iact:action>
  <iact:action type="add" startTime="108457">
    <iact:property name="dataType"/>
    <iact:actionData xml:id="d22">
      <inkml:trace xmlns:inkml="http://www.w3.org/2003/InkML" xml:id="stk22" contextRef="#ctx0" brushRef="#br0">16845 16087 0,'-17'0'36,"-1"17"-24,0 1-3,-17 35-3,35-18 5,-53 0 2,18 18-3,-1 0-7,19-17-1,-18-1 9,-1 71 12,36-71-2,0-17-4,0-1-4,0 1-9,0-36 83,0 1-53,0 34 325,0 1-335,18-18-17,0 0 10,-1 0 0,1 0-2,-1 17-7,1-17 0,17 0 9,-17 0-10,0 0 17,-1 0-9,1 0 26,-18-17-33,18 17 16,-18-18 17,0 1-9,0-1 23,17 18-39,-17-18 0,0 1 0,0-1-7,0 0 14,-17 18 137,17-17-135,-36 17 1,36-18 8,-17 18-20,-1 0 3,18-18 0</inkml:trace>
    </iact:actionData>
  </iact:action>
  <iact:action type="add" startTime="111112">
    <iact:property name="dataType"/>
    <iact:actionData xml:id="d23">
      <inkml:trace xmlns:inkml="http://www.w3.org/2003/InkML" xml:id="stk23" contextRef="#ctx0" brushRef="#br0">17110 16122 0,'0'18'86,"-18"123"-45,0-88 5,-70 105-43,71-140 1,17 0 1,0-1 37,17-17 138,19 0-164,-19 0 0,36-17-8,-35-1 0,17 18 0,0 0 1,1 0-2,16 0 1,1 0 0,0 0 0,-17 0 1,-1 0-2,0 0 1,-17 0 0,-1 0 0,1 0 0</inkml:trace>
    </iact:actionData>
  </iact:action>
  <iact:action type="add" startTime="112249">
    <iact:property name="dataType"/>
    <iact:actionData xml:id="d24">
      <inkml:trace xmlns:inkml="http://www.w3.org/2003/InkML" xml:id="stk24" contextRef="#ctx0" brushRef="#br0">17304 16281 0,'0'17'122,"0"19"-105,0 105 4,-18 0 8,18-106-5,0 0-22,0-17 8,0-53 259</inkml:trace>
    </iact:actionData>
  </iact:action>
  <iact:action type="add" startTime="128321">
    <iact:property name="dataType"/>
    <iact:actionData xml:id="d25">
      <inkml:trace xmlns:inkml="http://www.w3.org/2003/InkML" xml:id="stk25" contextRef="#ctx0" brushRef="#br0">19068 16087 0,'17'0'32,"1"0"-17,0 0 0,17 0 1,-18 0 3,1 17-7,0-17 3,-18 18-12,17 0-2,-17-1 14,18 1 2,-18 0-5,0 17-1,0-18-10,0 19 15,0-19-11,-18 1 6,1 17-1,-1-17 3,18 0-4,-18-18-1,-17 17 2,18-17 1,-19 18-1,19-1-1,70-17 134,440 0-98,-87 0-2</inkml:trace>
    </iact:actionData>
  </iact:action>
  <iact:action type="add" startTime="131114">
    <iact:property name="dataType"/>
    <iact:actionData xml:id="d26">
      <inkml:trace xmlns:inkml="http://www.w3.org/2003/InkML" xml:id="stk26" contextRef="#ctx0" brushRef="#br0">19950 15981 0,'0'0'1,"0"17"3,-18 1 3,-17 0 1,35-1 0,-53 19 1,35-19-1,-17 19 1,35-1-1,-53-17 0,53-1 0,-18-17 0,18 18-1,-17-18 10,17 17 54,35-17 25,0 0-80,0 0-8,1 18-1,34-18 1,19 18 1,-19-1-2,36-17 1,0 0 1,0 18-2,-18-18 2,-18 0-1,-17 0 2,0 0 6,-35 0-10,-1 0 9</inkml:trace>
    </iact:actionData>
  </iact:action>
  <iact:action type="add" startTime="132113">
    <iact:property name="dataType"/>
    <iact:actionData xml:id="d27">
      <inkml:trace xmlns:inkml="http://www.w3.org/2003/InkML" xml:id="stk27" contextRef="#ctx0" brushRef="#br0">20161 16140 0,'0'17'56,"0"54"-49,0-18 2,0 17-2,0-17 1,0 0 1,0 0-3,0 0 4,0 0-3,0-18 1,0 0 0,0 1 0,18-36 97,-18-18-97,18 0 7</inkml:trace>
    </iact:actionData>
  </iact:action>
  <iact:action type="add" startTime="132714">
    <iact:property name="dataType"/>
    <iact:actionData xml:id="d28">
      <inkml:trace xmlns:inkml="http://www.w3.org/2003/InkML" xml:id="stk28" contextRef="#ctx0" brushRef="#br0">20708 16016 0,'0'18'29,"0"-1"-19,0 19-4,-18 17 3,1-18-1,-1 18 1,1 0-2,-1 0 1,18 0 1,-18-1-2,18-16 2,-17-1-2,17-17 2,0-1-2,0 1 1,0 0 2,17-18 29,19 0-25,-19 0-6,1-18 0,35 0 0,-18 1 1,0-19-2,1 1 1,-19 17 1,1-34-1,-1 34 0,1 0-1,-18 1 1,18-1 1,-18 0-2,0 1 1,0-1 0,0-17-1,0 17 1,-36-17 1,19 0-1,-18-1 0,-1 19 0,1-36 0,17 35 1,1 0-2,17 1 1,-18 17 0,0 0 0,1 0 32,-1 0 9,18 17 7</inkml:trace>
    </iact:actionData>
  </iact:action>
  <iact:action type="add" startTime="133754">
    <iact:property name="dataType"/>
    <iact:actionData xml:id="d29">
      <inkml:trace xmlns:inkml="http://www.w3.org/2003/InkML" xml:id="stk29" contextRef="#ctx0" brushRef="#br0">21449 15998 0,'0'36'93,"0"17"-83,0 0-3,0 17 1,-18 1-1,18-1 1,-17 1 0,17 17 1,0-35-1,0 0-1,-18-18 1,18 0 0,0-17-1,0 0 2,0-1 7,0-34 89,0-19-97,0 19 0,35-36-1</inkml:trace>
    </iact:actionData>
  </iact:action>
  <iact:action type="add" startTime="134449">
    <iact:property name="dataType"/>
    <iact:actionData xml:id="d30">
      <inkml:trace xmlns:inkml="http://www.w3.org/2003/InkML" xml:id="stk30" contextRef="#ctx0" brushRef="#br0">21713 16104 0,'-17'0'21,"17"36"-12,-35-36-2,17 53 3,-70-1 7,70 1-11,-17-17 3,-18-19-2,35 1 3,1 0-3,-1-1 8,18 1 297,18-1-296,-1 1-8,19 0 1,-36 17-2,35-35 1,-35 18 1,17-1-2,-17 1 2,18-18-2,0 0 1,-18 18 40,17-18 113,-17-18-145</inkml:trace>
    </iact:actionData>
  </iact:action>
  <iact:action type="add" startTime="136521">
    <iact:property name="dataType"/>
    <iact:actionData xml:id="d31">
      <inkml:trace xmlns:inkml="http://www.w3.org/2003/InkML" xml:id="stk31" contextRef="#ctx0" brushRef="#br0">16334 17145 0,'17'18'270,"-17"-1"-260,0 1-3,0 17 1,0-17 1,0 17-2,0-17 2,0 35-3,0-18 4,0 18-2,0-35-1,-17-18 1,17 35 0,0-18 9,0 1 15,-18-18-24,18 18 0,0-1 22</inkml:trace>
    </iact:actionData>
  </iact:action>
  <iact:action type="add" startTime="137849">
    <iact:property name="dataType"/>
    <iact:actionData xml:id="d32">
      <inkml:trace xmlns:inkml="http://www.w3.org/2003/InkML" xml:id="stk32" contextRef="#ctx0" brushRef="#br0">16704 17268 0,'0'-17'13,"35"-1"4,-17 1-7,0 17-3,-1 0 2,-17-18-3,18 18 3,0 0 38,17 18-22,-35-1-14,17 1-7,-17-1 5,18-17 0,-18 18-2,18 0 8,-18-1 17,0 1-24,0 0 8,0 17-7,-18-17-3,0 17 3,-17 0-1,0-17 0,17 17 0,-17-35-1,35 35 2,-18-35-1,1 18 1,34-18 214,19 0-215,-1 0 2,35 0-3,1 0 1,35 0-1,-36 0 1,19 0 0,-37 0 0,-16 0 0,-1 0-1,0 0 4,-17 0 12</inkml:trace>
    </iact:actionData>
  </iact:action>
  <iact:action type="add" startTime="139177">
    <iact:property name="dataType"/>
    <iact:actionData xml:id="d33">
      <inkml:trace xmlns:inkml="http://www.w3.org/2003/InkML" xml:id="stk33" contextRef="#ctx0" brushRef="#br0">17657 17251 0,'0'0'2,"0"-18"2,0 1 4,0-19 1,-18 36-2,0-17 2,18-1-1,0 0 0,-17 1-1,17-1 1,0 0 0,0 1 1,-18-1 14,18 1-15,-18 17 0,18-18 9,-17 18-10,17-18 1,-18 18 0,-17 0 25,0 0-9,17 0-8,0 18-8,18 0 0,-17-18 9,17 17-2,0 1 9,0-1-14,0 19 7,0-19-12,0 19 4,0-1-2,17 18 1,1-18-1,0 18 1,-1 0 0,1-18 0,-1 36 0,1-36-1,17 0 1,-17 1 1,0 17-1,-18-18 0,17 0 0,-17 0 1,0-17-2,0 17 2,0-17 7,0 0-8,0-1 7,-17-17 1,-1 18-8,0-36 42,1 1-34,-1-19-1,18 19-6,-18 17-2,18-36 2,-35 19-2,35-1 2,0-17-2,-17 17 2,17-17-2,0 0 2,0 17-2,0 0 2,0 1-2,0-1 2,0 0-1,0 1-1,0-18 1,0 17 1,0 0-3,35-35 2,-18 36 0,1-19 1,0 19-2,17-1 2,0 0-2,-17-17 1,17 35 0,-17 0 10,-18-17-9,17 17-2</inkml:trace>
    </iact:actionData>
  </iact:action>
  <iact:action type="add" startTime="147082">
    <iact:property name="dataType"/>
    <iact:actionData xml:id="d34">
      <inkml:trace xmlns:inkml="http://www.w3.org/2003/InkML" xml:id="stk34" contextRef="#ctx0" brushRef="#br0">19262 17251 0,'17'-18'21,"36"18"-4,0-35-11,0 17 3,18 18-1,-18-17 0,-1 17 0,-34 53 41,-71-53-41,53 35 1,0 18-2,0 0 1,0-18-1,0 0 2,0 1 0,-17-19-2,-1 18 1,0-35 8,1 36-8,-19-19 2,19 1-4,-1 0 3,0-1-2,1 1 3,-1 0-3,1-18 0,17 17 9,17-17 106,18 0-115,18 0 0,18 0 0,-18 0 2,35 0-1,0 0 0,0 0 0,1 0 0,-36 0 0,-18 18 0,0-18 1</inkml:trace>
    </iact:actionData>
  </iact:action>
  <iact:action type="add" startTime="148402">
    <iact:property name="dataType"/>
    <iact:actionData xml:id="d35">
      <inkml:trace xmlns:inkml="http://www.w3.org/2003/InkML" xml:id="stk35" contextRef="#ctx0" brushRef="#br0">20426 17621 0,'0'-17'110,"17"-1"-87,-17 0 58,18 1-58,-18-1-15,18 0 1,-18-17-2,17 0 2,1 17-2,-18 1 1,0-54 0,0 36 0,18-18 1,-18 35-2,0-17 2,0 17-1,0-35 1,0 36 6,0-1 0,-18 18-5,-17-18 4,35 1-6,-18 17 0,-17 0 0,17 0-1,1 0 2,-1 0-2,-35 0 2,0 0-2,-17 0 2,34 0-1,-17 17-1,18-17 2,17 18-1,-17-18 0,35 18 31,0-1-23,0 1-7,0 0-1,0 17 0,0 18 0,0-18-1,18 0 2,-1 18-1,1 0 0,35 18 0,-35-18-1,35-18 1,-36 36 1,1-19-2,-1-34 1,1 17 0,-18 18 0,0-35 0,0 0 1,0-1-1,0 1 0,0-1 0,0 1 0,-35-18 65,17-18-66,1 1 1,-19-1 0,36 1 9,-17 17-2,17-18 0,0 0 2,0 1-9,0-19-1,0 1 10,0 17-9,35 1 1,-17-36 0,17 35-3,35-35 2,1 36 0,17-36 0,18 18 0,0-18 0,-36 17 0,-17 1 1,0 35-2,-35-18 1</inkml:trace>
    </iact:actionData>
  </iact:action>
  <iact:action type="add" startTime="149961">
    <iact:property name="dataType"/>
    <iact:actionData xml:id="d36">
      <inkml:trace xmlns:inkml="http://www.w3.org/2003/InkML" xml:id="stk36" contextRef="#ctx0" brushRef="#br0">20902 17268 0,'0'18'23,"0"0"-7,-18-1-6,18 19 0,-17-19-4,-1 19 0,18-1 4,-17 0-4,-1-17 2,18 17 1,0-17 6,0-1-8,0 1 10,0 0-9,0-1 8,0 1 0,0 0 0,0-1-8,18 1 0,-1-1 1,18 1-1,1 0 0,-1-18-1,-17 0 1,-1 0 1,1 0-1,0 0 0,-1-18 0,-17 0 8,0 1-7,18-18-2,-1-1 2,-17-17-3,18 0 3,-18 18 0,0-18-3,0 18 2,0 0 1,0-1 0,0 19-1,-18-19-2,18 1 6,-17 18-5,17-19-2,0 19 3,0-1-1,-18 18 1,18-18 0,-35 18 25,17 0-16,1 0 22,-1 0-23,0 0 0,1 0-8,17 18 1,0 0 7,-18-18 9,18 17-19</inkml:trace>
    </iact:actionData>
  </iact:action>
  <iact:action type="add" startTime="152081">
    <iact:property name="dataType"/>
    <iact:actionData xml:id="d37">
      <inkml:trace xmlns:inkml="http://www.w3.org/2003/InkML" xml:id="stk37" contextRef="#ctx0" brushRef="#br0">21625 17233 0,'0'18'79,"0"-1"-70,0 36-2,-17-17 1,17-1 1,0 18-2,0-18 1,0 0 1,0-17-1,0 0 0,0 17 0,0-17 8,0-1-9,0 1 2</inkml:trace>
    </iact:actionData>
  </iact:action>
  <iact:action type="add" startTime="152810">
    <iact:property name="dataType"/>
    <iact:actionData xml:id="d38">
      <inkml:trace xmlns:inkml="http://www.w3.org/2003/InkML" xml:id="stk38" contextRef="#ctx0" brushRef="#br0">21943 17339 0,'-18'0'37,"1"0"-27,17 18-3,-18-18 2,0 35-2,1-35 0,-1 0 1,18 18 1,-18-18-1,-17 0 0,35 17 0,-18 1 0,1-18 40,-1 0-24,18 18-16,-18-18 9,18 17 399,18-17-408,-18 18 8,18-18-6,-18 17 6,17-17-9,1 0 0,0 0 9,-18 18 0,17-18 22,1 18 3,0-18-32,-1 17 31,1 1-24,0-18 23,-18 18-31,17-18 9</inkml:trace>
    </iact:actionData>
  </iact:action>
  <iact:action type="add" startTime="175689">
    <iact:property name="dataType"/>
    <iact:actionData xml:id="d39">
      <inkml:trace xmlns:inkml="http://www.w3.org/2003/InkML" xml:id="stk39" contextRef="#ctx0" brushRef="#br0">16069 17974 0,'18'0'134,"-1"-18"-124,-17 1-3,18 17 0,0 0 2,17-18-2,-17 18 1,17 0 0,-18-18 0,19 1 0,-1 17 1,18 0-1,17-18-1,19 18 1,-19-17 0,-17 17 0,18 0 1,-1 0-1,-17 0-1,0 0 2,-18 0-2,18 0 2,0 0-1,0 0-1,-18 0 1,18 0 1,0 0 0,0 0-3,0 0 3,0 0-1,0 0 0,-18 0-1,18 0 1,-18 0 0,18 0 0,-17 0 0,-19 0 0,1 17 0,17-17-1,-17 18 1,17-18 0,-17 0 0,17 0 0,0 0 1,-17 0-2,-1 0 2,36 0-2,-35 0 1,0 0 0,-1 0 2,19 0-2,-19 0-1,1 0 1,17 0 0,0 0 0,1 0 1,-1 0-2,0 0 1,1 0 0,-1 0-1,18 0 2,-18 0 0,0 0-2,18 0 1,18 0 0,-18 0 0,0 0 1,35-18-2,-35 18 1,17 0 0,-17 0 0,18 0 1,-18 0-2,0-17 1,-1 17 0,1 0 0,18 0 1,-18 0-2,0-18 0,17 18 1,-17 0 1,0 0-1,18 0-1,-18-18 1,0 18 1,-1 0 4,19-17-10,17 17 4,-17 0 2,-1 0-1,19 0-1,16 0 2,-16-18-1,34 18 0,-35 0 0,71-18 0,-53 18 0,53-17 0,-54 17 0,37-18 0,-37 18 1,-16 0-2,-19 0 0,1 0 1,-18 0 1,-1-18-1,1 18-1,-35 0 1,0 0 1,17 0-2,-17 0 1,17 0 0,0 0 0,-17 0 0,17 0 0,-17 0 0,17 0 0,0 0 0,1 0 0,-1-17 0,-18 17 0,1-18 0,0 18 0,17 0 0,0 0 0,-17 0 1,0 0-1,17 0 0,-18 0 0,1 0 0,0 0 0,-1-17 1,1 17-3,0 0 11,-1-18-10,1 18 3,0 0 5,-1 0-7,1 0 0,0 0 8,-1 0-8,1 0-1,-1 0 26</inkml:trace>
    </iact:actionData>
  </iact:action>
</iact:actions>
</file>

<file path=ppt/ink/inkAction5.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64.21405" units="1/cm"/>
          <inkml:channelProperty channel="Y" name="resolution" value="32.04748" units="1/cm"/>
          <inkml:channelProperty channel="T" name="resolution" value="1" units="1/dev"/>
        </inkml:channelProperties>
      </inkml:inkSource>
      <inkml:timestamp xml:id="ts0" timeString="2020-04-08T06:48:39.419"/>
    </inkml:context>
    <inkml:brush xml:id="br0">
      <inkml:brushProperty name="width" value="0.05292" units="cm"/>
      <inkml:brushProperty name="height" value="0.05292" units="cm"/>
      <inkml:brushProperty name="color" value="#FF0000"/>
    </inkml:brush>
  </inkml:definitions>
  <iact:action type="add" startTime="61307">
    <iact:property name="dataType"/>
    <iact:actionData xml:id="d0">
      <inkml:trace xmlns:inkml="http://www.w3.org/2003/InkML" xml:id="stk0" contextRef="#ctx0" brushRef="#br0">7920 10089 0,'-18'0'183,"1"0"-161,-19 0-14,19-17 7,-1 17-6,18-18-2,-18 18 2,-17 0 15,17 0-15,1 0 7,-1 0-1,-17 0 1,17 0 0,1 0 0,-1 0-9,0 0 10,1 18-1,-1-18-8,0 17 8,18 1-7,0 0-2,-35-1 1,35 19 8,-17-19-7,17 1-1,0 0 7,0-1-6,0 1 8,0-1-10,-18 1 0,18 0 2,0-1-2,0 1 3,0 0-4,0-1 3,0 1-2,0 17 11,0-17-10,0 0 6,0-1-6,0 18 1,0-17 7,0 17-9,18 1 11,-18-19-11,17 1 0,1 0 10,-18-1-7,17-17 4,1 0-6,0 18 8,-1-18-8,1 0 0,17 0-1,-17 0 2,0 17-1,17-17-1,0 0 1,-17 0 0,-1 0 1,1 0-2,0 0 10,-1 0 0,1 0-9,0 0 6,-1 0 2,-17-17-7,36 17-2,-19-18 1,1 18 0,-1 0 1,-17-17 8,18 17-11</inkml:trace>
    </iact:actionData>
  </iact:action>
  <iact:action type="add" startTime="63812">
    <iact:property name="dataType"/>
    <iact:actionData xml:id="d1">
      <inkml:trace xmlns:inkml="http://www.w3.org/2003/InkML" xml:id="stk1" contextRef="#ctx0" brushRef="#br0">8343 10319 0,'18'0'69,"-1"0"-60,1 0-2,0 0 3,17 0 4,0 0-5,1 0-2,-1 0 2,0 0-1,0 0-1,1 0 1,-19 0 1,1 0-1,0 0 1</inkml:trace>
    </iact:actionData>
  </iact:action>
  <iact:action type="add" startTime="64875">
    <iact:property name="dataType"/>
    <iact:actionData xml:id="d2">
      <inkml:trace xmlns:inkml="http://www.w3.org/2003/InkML" xml:id="stk2" contextRef="#ctx0" brushRef="#br0">8431 10495 0,'18'0'133,"17"0"-123,1 0-3,-19 0 2,36 0-1,-18 0-1,36 0 1,-36 0 0,18 0 2,-18 0-4,1 0 2,-19 0 0,1 0 0</inkml:trace>
    </iact:actionData>
  </iact:action>
  <iact:action type="add" startTime="67002">
    <iact:property name="dataType"/>
    <iact:actionData xml:id="d3">
      <inkml:trace xmlns:inkml="http://www.w3.org/2003/InkML" xml:id="stk3" contextRef="#ctx0" brushRef="#br0">9490 10054 0,'0'18'77,"0"17"-66,0 0-5,0 18 3,0 0-2,0 0 1,0 0 0,0 18-1,0-1 1,0-17 1,0 18-1,0-18-1,0-1 1,17 19 1,-17-18-1,0 0 0,18-36 0,-18 36 0,18-35 0,-18 0 2,0-1 12,17-52 82</inkml:trace>
    </iact:actionData>
  </iact:action>
  <iact:action type="add" startTime="67916">
    <iact:property name="dataType"/>
    <iact:actionData xml:id="d4">
      <inkml:trace xmlns:inkml="http://www.w3.org/2003/InkML" xml:id="stk4" contextRef="#ctx0" brushRef="#br0">9578 10213 0,'0'0'1,"18"-18"3,-1 18 4,1-17-1,-1 17 2,1-18-1,17 0-1,1 1 1,-19 17 0,36-36 0,-35 36 1,0 0-1,-1 0-1,1 0 1,-1 0 0,1 0 10,0 0-4,-18 18-5,35-18 0,-35 35-2,18-17 1,-1 0-1,1-1 2,0 1-1,-1 0 0,-17-1 0,0 1-1,18-18 10,-18 17-10,0 1 19,0 0-18,0-1-1,-18 1 1,-17-18 0,17 35 0,-17-35 0,0 18-1,17 0 1,0-18 0,-17 0 0,18 17 1,-1 1-2,0-18 10,1 0 0,-1 0-2,0 0 9,1 0-1,34 18 257,1-18-272,17 17 1,1 1-2,-1-1 1,0-17-1,0 36 3,18-19-4,-17-17 3,-1 18-1,-18 0-1,1-18 2,0 0-1,-1 0 0,-17 17 8,18-17-8,0 0 17,-1 18-8,-17 0-11,0-1 11,0 1 7,18-1-7,-18 1-1,0 0 7,0-1-6,-18 1-2,18 0-8,-35-1 0,17-17 2,1 0-1,-1 18 0,0 17 0,1-35-1,-1 0 2,-17 35-1,0-35 0,17 0 0,0 18 0,-17-18 0,0 18 0,0-18 0,-1 0 0,19 0 0,-19 0 0,1 0 0,17 0 0,-17 0-1,0 0 2,0 0 8,17-18-10,0 18 2,1-18 16</inkml:trace>
    </iact:actionData>
  </iact:action>
  <iact:action type="add" startTime="70891">
    <iact:property name="dataType"/>
    <iact:actionData xml:id="d5">
      <inkml:trace xmlns:inkml="http://www.w3.org/2003/InkML" xml:id="stk5" contextRef="#ctx0" brushRef="#br0">10866 10425 0,'-18'0'85,"-17"17"-65,17 1-13,-17 0-1,-1 34 2,19-16 1,-36-19 1,35 19-3,-17-19 0,0 19 2,17-19-1,0 1 0,1-1 6,-1-17-6,1 0 32,17 18 9</inkml:trace>
    </iact:actionData>
  </iact:action>
  <iact:action type="add" startTime="71636">
    <iact:property name="dataType"/>
    <iact:actionData xml:id="d6">
      <inkml:trace xmlns:inkml="http://www.w3.org/2003/InkML" xml:id="stk6" contextRef="#ctx0" brushRef="#br0">10513 10407 0,'17'0'4,"19"18"23,-36-1-21,17 1 2,1 17-1,17-17 2,-17 17 0,17-17-2,0 17 1,-17 0 0,17-17 0,-17 0 0,0-1 0,-1 18-1,19-35 1,-19 18 10,1-18-3</inkml:trace>
    </iact:actionData>
  </iact:action>
  <iact:action type="add" startTime="72306">
    <iact:property name="dataType"/>
    <iact:actionData xml:id="d7">
      <inkml:trace xmlns:inkml="http://www.w3.org/2003/InkML" xml:id="stk7" contextRef="#ctx0" brushRef="#br0">11412 10918 0,'0'-17'14,"0"-1"-5,36 1-1,-19-36 0,1 17 9,0 1-10,-1 0 1,1 0 2,-1-1-3,19-17 0,-36 0 3,35 1-3,-17-1 1,-1-18 1,-17 0-2,0 19 2,18-37-3,0 54 3,-18-18 0,0 0-2,0 36 0,0-1 5,0 0-6,0 1 1,0-1 33,-18 18-8,0 0-17,-17 0 1,0 0 1,17 0-9,0 18-1,18-1 1,-17 1 1,17 0-1,-35 17-1,35 0 2,0-17-3,-18 35 4,18 17-2,-35 1 1,35-36-3,0 36 2,0-36 1,0 0-2,17 18 1,1 0-1,0 18 1,-1-36 0,-17 0 1,18 0-2,-18 1 1,35-1 0,-35 0 8,18-35 18,17 0-3,-17 0-23,-1 0 0,1-17-1,17 17 2,-35-18-1,36 0 0,-19 1 9,-17-1-2</inkml:trace>
    </iact:actionData>
  </iact:action>
  <iact:action type="add" startTime="73458">
    <iact:property name="dataType"/>
    <iact:actionData xml:id="d8">
      <inkml:trace xmlns:inkml="http://www.w3.org/2003/InkML" xml:id="stk8" contextRef="#ctx0" brushRef="#br0">11959 10566 0,'-17'0'17,"-1"0"28,-17 0-9,35 17 1,0 1-4,0 0-10,0-1-6,0 1-10,0 0 16,17-18-5,1 0-4,17 0-6,-17 0 1,-1 0-1,1 0-1,0 0 10,-18-18-1,0 0-9,17 1 2,-17-1 8,0 0-9,18 18-1,-18 18 176,0 0-176,0-1 1,0 19 0,0 16 0,0-34 1,0 35-1,18 0-1,-1-18 1,-17 0 0,0 18 0,0 0 0,18 0 1,-18 0-1,0 0-1,0-35 2,0-1-2,0 1 2,0 0 8,0-1-1,-35-17 0,35 18-7,-18-18-2,0 0 2,1 0-2,-1 0 8,0 0-7,1 0 1,17-18-2,0 1 9,-18-1-8,18 0 1,-17-17 2,17 0-7,-18 17 4,18-35 0,0 36 0,0-1 0,0 0 0,0-17 0,0 17 9,0 1-2,0-1-7,0 0 7,18 18-6,-1 0 0,18 0-3,-17 0 2,0 0 0,17 0 0,0 0 0,-17 0 3,17 0 3,-17 0-7,17 0 107,-35 18-107</inkml:trace>
    </iact:actionData>
  </iact:action>
  <iact:action type="add" startTime="75858">
    <iact:property name="dataType"/>
    <iact:actionData xml:id="d9">
      <inkml:trace xmlns:inkml="http://www.w3.org/2003/InkML" xml:id="stk9" contextRef="#ctx0" brushRef="#br0">11748 10583 0,'-18'0'18,"0"0"-5,1 0-4,-1 0 16,0 0-11,18 36-5,0-19 23,0 1-17,-17 0-7,17-1-1,0 18 11,17-35-10,-17 18-1,18 0 1,0-1 0,17-17 0,-17 0 2,17 0-4,-18 0 2,1 0 0,17 0 15,-35-17 2,18 17-17,-18-18 0,0 0 0,18 18 0,-1-17 1,-17-1-1,0 1 7,0-1 3,0 0-10,0 1-2,0-1 10,0 0 9,0 1-2,-17 17 41,-1 0-47,0 0 7,1 0-8,-1 17-7</inkml:trace>
    </iact:actionData>
  </iact:action>
  <iact:action type="add" startTime="77154">
    <iact:property name="dataType"/>
    <iact:actionData xml:id="d10">
      <inkml:trace xmlns:inkml="http://www.w3.org/2003/InkML" xml:id="stk10" contextRef="#ctx0" brushRef="#br0">12259 10742 0,'18'0'37,"17"0"-28,-17 0-1,17 0 1,-17 0 6,-1 0-7,-17 18 40,0-1-31,0 1-2,-35 0 1,35-1-8,-18-17 0,1 18 0,-1-18 1,0 0-2,18 35 2,-17-35-1,-1 18-1,18-1 10,-18 1-10,54-18 129,-1 0-128,36 0 0,-19 0 1,1 0-2,-35 0 2,0 0 6,-1 0 41,1 0 17</inkml:trace>
    </iact:actionData>
  </iact:action>
  <iact:action type="add" startTime="78227">
    <iact:property name="dataType"/>
    <iact:actionData xml:id="d11">
      <inkml:trace xmlns:inkml="http://www.w3.org/2003/InkML" xml:id="stk11" contextRef="#ctx0" brushRef="#br0">13035 9843 0,'-17'0'5,"-1"0"3,18 17 0,-35 1 1,35-1-2,-18 1 2,0 35-2,1-18 2,-1 1-2,0-1 2,18 18-1,-17-18-1,-19 18 1,36 0 0,0-18 0,0 18 1,0 0-2,0 0 2,0 17-2,0-17 1,0 0 2,18 0-3,0-18 0,-1 18 2,1 0-2,0-17 3,-1-1-2,1 0-1,-18-17 0,18-1 2,-1-17 0,-17 18-2,18-18 1,0 18 16,-1-18 0,1 0-8,-18 17-7,17 1 15,-17 0-10</inkml:trace>
    </iact:actionData>
  </iact:action>
  <iact:action type="add" startTime="78993">
    <iact:property name="dataType"/>
    <iact:actionData xml:id="d12">
      <inkml:trace xmlns:inkml="http://www.w3.org/2003/InkML" xml:id="stk12" contextRef="#ctx0" brushRef="#br0">13247 10248 0,'17'18'71,"-17"35"-62,0-18-3,0 0 3,0 18-2,0-17 2,0-19-2,18 1 1,-18 17 0,0-17 0,0-1 9,18 1-10,-18 0 10,0-1 7</inkml:trace>
    </iact:actionData>
  </iact:action>
  <iact:action type="add" startTime="79578">
    <iact:property name="dataType"/>
    <iact:actionData xml:id="d13">
      <inkml:trace xmlns:inkml="http://www.w3.org/2003/InkML" xml:id="stk13" contextRef="#ctx0" brushRef="#br0">13441 10548 0,'35'0'105,"-17"0"-99,-1-18 2,19 1 0,17 17 0,-18-18 0,0 18 0,-17 0 0,17-17 1,0 17-2,-35-18 1,36 18 0,-19 0 9,-17-18-1,18 18 39</inkml:trace>
    </iact:actionData>
  </iact:action>
  <iact:action type="add" startTime="80193">
    <iact:property name="dataType"/>
    <iact:actionData xml:id="d14">
      <inkml:trace xmlns:inkml="http://www.w3.org/2003/InkML" xml:id="stk14" contextRef="#ctx0" brushRef="#br0">13476 10336 0,'18'0'54,"-1"0"-37,1 0-9,0 0 0</inkml:trace>
    </iact:actionData>
  </iact:action>
  <iact:action type="add" startTime="81114">
    <iact:property name="dataType"/>
    <iact:actionData xml:id="d15">
      <inkml:trace xmlns:inkml="http://www.w3.org/2003/InkML" xml:id="stk15" contextRef="#ctx0" brushRef="#br0">13511 10319 0,'0'17'86,"0"1"-76,0 0 5,0 17-6,0-17-2,0-1 0,0 19 2,0-1 0,0-18-2,0 19 1,0-1-1,0 0 11,0-17-10,0 0-1,0-1 20,0 1 2,0-1 4,0 1-26,18-18 11</inkml:trace>
    </iact:actionData>
  </iact:action>
  <iact:action type="add" startTime="82421">
    <iact:property name="dataType"/>
    <iact:actionData xml:id="d16">
      <inkml:trace xmlns:inkml="http://www.w3.org/2003/InkML" xml:id="stk16" contextRef="#ctx0" brushRef="#br0">14605 9984 0,'0'0'0,"0"-18"18,-18 18-8,1-18 14,-1 18-6,0-17 5,1 17-7,-1 0-1,1 0 1,-1 0-8,0 0 0,1 17 0,-1-17 1,0 18 7,1 0-10,-1-1 12,18 1-3,0 0 1,0-1-5,0 1 3,0-1-7,0 1 2,18 0 7,-1-18-9,1 17 2,0-17-1,-1 18-1,1-18 1,0 18-1,-1 17 1,1-35 0,-1 18 0,-17-1 0,18-17 0,-18 35 0,0-17 8,18 0 0,-36-1 32,0 1-39,1-18 0,-1 0-3,1 0 1,-19 18 2,19-18-1,-1 0 9,-17 0-2,35 17-6,-36-17 7,19 0-1,17-17-7,-18 17 7,1 0 2,-1 0 48</inkml:trace>
    </iact:actionData>
  </iact:action>
  <iact:action type="add" startTime="83946">
    <iact:property name="dataType"/>
    <iact:actionData xml:id="d17">
      <inkml:trace xmlns:inkml="http://www.w3.org/2003/InkML" xml:id="stk17" contextRef="#ctx0" brushRef="#br0">14182 10619 0,'0'-18'71,"70"0"-52,-17 18-12,18 0-1,17-17 2,18-1 1,17 0-3,-70-17 4,18 18-4,-18 17 1,-36 0 2,1-18-1,-18 0 25</inkml:trace>
    </iact:actionData>
  </iact:action>
  <iact:action type="add" startTime="84875">
    <iact:property name="dataType"/>
    <iact:actionData xml:id="d18">
      <inkml:trace xmlns:inkml="http://www.w3.org/2003/InkML" xml:id="stk18" contextRef="#ctx0" brushRef="#br0">14570 10654 0,'-36'18'45,"1"-1"-36,-18 36-1,0 0 0,0 18 0,1-54 0,34 36 0,-17-18 0,17 1 1,0-1-2,18 0 1,-17-17 1,-1 0-2,18-1 2,-18 1 6,18-1 17,0-34 64,0-1-88,0 1 1,0-1-1</inkml:trace>
    </iact:actionData>
  </iact:action>
  <iact:action type="add" startTime="85596">
    <iact:property name="dataType"/>
    <iact:actionData xml:id="d19">
      <inkml:trace xmlns:inkml="http://www.w3.org/2003/InkML" xml:id="stk19" contextRef="#ctx0" brushRef="#br0">14446 10742 0,'36'0'53,"-36"18"-45,0-1 0,17 1 1,1 17-1,-1 18 0,19-35-1,-36 17 3,35 0-3,-17-17 1,17 17 0,-17-17-1,-1 17 3,-17-17 4,18-18 3,-18-18 173,17 1-181,-17-19 0,18 1-1,17 0-1,-35-1 1,18-16 0,17-19 1,-35 36-1,36-1-1,-36 19 1,0-1 0,0 1 0</inkml:trace>
    </iact:actionData>
  </iact:action>
  <iact:action type="add" startTime="86802">
    <iact:property name="dataType"/>
    <iact:actionData xml:id="d20">
      <inkml:trace xmlns:inkml="http://www.w3.org/2003/InkML" xml:id="stk20" contextRef="#ctx0" brushRef="#br0">15275 9807 0,'0'18'46,"18"-18"-36,0 35-2,-1-35 0,-17 18-1,53 17 2,-18 0-2,-17 18 2,35-35 0,-35 17-3,-1 0 2,1 18 0,0-17 1,17-1-1,-35 0-1,17-17 0,1 17 2,-18-17-1,0 35-1,18-36 1,-18 1 0,0 17 0,0-17 1,0 17-1,0-17-1,0 17 1,-18 18 0,-17-35 1,35 17-1,-18 0-1,18 0 1,-35 1 0,35-19 1,-18 19-2,18-19 1,-17 1 0,-1 0 8,0-18-7,18 17-2,0 1 18</inkml:trace>
    </iact:actionData>
  </iact:action>
  <iact:action type="add" startTime="121795">
    <iact:property name="dataType"/>
    <iact:actionData xml:id="d21">
      <inkml:trace xmlns:inkml="http://www.w3.org/2003/InkML" xml:id="stk21" contextRef="#ctx0" brushRef="#br0">15028 9472 0,'0'18'62,"0"-1"-52,0 1-2,0 0-2,-17 17 2,-1-17-1,18-1 2,0 18-1,-35-17-1,17 0 1,18 35 1,-17-36-2,-1 19 1,0-1 0,1 0 0,-1-17 0,0 17 0,1-17 0,17-1 0,0 19 0,-18-36 0,18 17 0</inkml:trace>
    </iact:actionData>
  </iact:action>
  <iact:action type="add" startTime="123353">
    <iact:property name="dataType"/>
    <iact:actionData xml:id="d22">
      <inkml:trace xmlns:inkml="http://www.w3.org/2003/InkML" xml:id="stk22" contextRef="#ctx0" brushRef="#br0">14817 9772 0,'0'18'14,"0"-1"-5,0 19-2,0-19 2,0 1-2,0-1 1,0 1 1,0 0-1,0 17 1,0 0 7,0-17-8,0 0 1,0-1 5,0 1-6,-18-18 1,18 17-2,0 1 9,18-18 273,-1 0-272,1 0-1,0 0 8,-1 0-9,1 0 57,0 0-56,-1 0 0</inkml:trace>
    </iact:actionData>
  </iact:action>
  <iact:action type="add" startTime="126395">
    <iact:property name="dataType"/>
    <iact:actionData xml:id="d23">
      <inkml:trace xmlns:inkml="http://www.w3.org/2003/InkML" xml:id="stk23" contextRef="#ctx0" brushRef="#br0">15610 11836 0,'0'-18'125,"-17"0"-117,-1 1 1,1-18-1,-1 17 0,-17-17-1,17-1 1,0 19 0,1-19 0,-19 1 1,19 35-2,-1-35 2,-17 17-2,17-17 1,1 35 1,17-18-2,-36 1 1,36-1 1,-17 18-2,17-18 2,0 1-1,-18-1 0,0 18-1,1-35 10,17 17-1,-18 18-8,0 0 0,18-17 0,0-1 0,-17 18-1,17-18 2,-35 18 8,35-17-9,-18-1 6,18 0 11,0 1 39,0 52 415,0 0-469,0 1 5,0-19-7,0 18 0,0-17 2,0 0-4,0 17 2,0-17 0,0-1 2,0 1-2,0 0 17</inkml:trace>
    </iact:actionData>
  </iact:action>
  <iact:action type="add" startTime="128780">
    <iact:property name="dataType"/>
    <iact:actionData xml:id="d24">
      <inkml:trace xmlns:inkml="http://www.w3.org/2003/InkML" xml:id="stk24" contextRef="#ctx0" brushRef="#br0">15169 11289 0,'18'0'261,"0"0"-243,-1 0-10,1 0 22,0 0 443,17 0-458,-17 0 1,-1 0 0,1 0 25</inkml:trace>
    </iact:actionData>
  </iact:action>
  <iact:action type="add" startTime="135556">
    <iact:property name="dataType"/>
    <iact:actionData xml:id="d25">
      <inkml:trace xmlns:inkml="http://www.w3.org/2003/InkML" xml:id="stk25" contextRef="#ctx0" brushRef="#br0">7638 11077 0,'0'0'1,"17"0"4,1 0 2,17 0 9,-17 0-9,-1 0 0,1 0 1,35 0 0,0 18 0,-18-18 8,-35 18-8,18-18 0,0 0 0,-1 0 75,1 0-68,-36 0 129,1 0-127,-1 0-2,0 0 2,1 0-2,-1 0 17,0 0 7,1 0 57,34 0 9,19 0-89,-19 0 1,1 0-10,0 0 9,-1 0-8</inkml:trace>
    </iact:actionData>
  </iact:action>
</iact:actions>
</file>

<file path=ppt/ink/inkAction6.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64.21405" units="1/cm"/>
          <inkml:channelProperty channel="Y" name="resolution" value="32.04748" units="1/cm"/>
          <inkml:channelProperty channel="T" name="resolution" value="1" units="1/dev"/>
        </inkml:channelProperties>
      </inkml:inkSource>
      <inkml:timestamp xml:id="ts0" timeString="2020-04-08T06:51:16.7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act:action type="add" startTime="19581">
    <iact:property name="dataType"/>
    <iact:actionData xml:id="d0">
      <inkml:trace xmlns:inkml="http://www.w3.org/2003/InkML" xml:id="stk0" contextRef="#ctx0" brushRef="#br0">7338 7497 0,'17'0'166,"177"35"-132,-17-35 1,52 0 0,-105 17 5,-71 1-4,176 0-35,-176-18 1,176 0 25,36 17 3,-89-17 0,106 0 0,-105 0-8,17 0 1,-18 0 4,0 0 3,-34 18-4,-19-18 0,18 0 0,-88 0-4,35 0 0,36 0 2,-18 0-6,-1 0 5,19 0 0,-36 0-2,-17 0-3,-36 0 0,-17 0-15,17 0 14,-18 0 2,19 0 0,-19 0 0</inkml:trace>
    </iact:actionData>
  </iact:action>
  <iact:action type="add" startTime="33756">
    <iact:property name="dataType"/>
    <iact:actionData xml:id="d1">
      <inkml:trace xmlns:inkml="http://www.w3.org/2003/InkML" xml:id="stk1" contextRef="#ctx0" brushRef="#br0">5486 13159 0,'17'0'195,"1"0"-174,0 0-6,-1 0 5,54 0-19,-36 0 2,18 0 6,0 0-1,0 0 0,17 0-1,1 0 1,-18 0 0,17 0 0,-17 0 0,18 0 0,-18 0 0,0 0 1,0 0-2,0 0 1,-18 0 0,18 0 0,-18-18 0,18 18 0,-18 0 3,1 0-6,16 0 5,-16 0-4,-19 0 3,19 0-2,-1 0 1,0 0 1,-17 0-2,17 0 2,0 0-2,1 0 2,-1 0-2,0 0 1,0 0 0,1 0 0,17 0 0,-18 0 0,0 0 0,18 0 0,0-18 1,-18 18-2,1 0 1,-1 0 0,-17-17 0,34 17 0,-16 0 0,-1 0 1,-17 0-2,17 0 1,0 0 1,18 0-2,-18 0 2,1 0-2,-1 0 1,0 0 1,1 0-2,16-18 1,-16 18 0,17 0 0,0-18 1,-1 18-2,-16 0 1,34 0 0,-17 0 1,0 0-1,0 0 0,0 0 0,0 0 0,0 0 0,-18 0 0,18 0 0,0-17 0,-18 17 0,18 0 0,0 0-1,0 0 1,0 0 0,-18 0 0,18 0 0,0 0 0,0 0 0,0 0 0,0-18 0,0 18 1,0 0-3,-18 0 3,18 0-1,-18 0 0,18 0 0,-18 0 0,0 0 0,1 0 0,17 0-1,-36 0 2,19 0-1,-1 0 0,0 0 1,-17 0-2,-1 0 1,19 0 0,-19 0 3,19 0-6,-19 0 3,19 0 0,-19 0 8,1 0-7,-1 0-2,1 0 2,0 0-1,-1 0 0,19 0-1,-19-17 10,1 17-9,0 0 0,-1 0 0,1 0 8,-18-18-8,17 18-1,1 0 2,0 0 7,-1 0-1,1 0 1,0 0 0,-1 0-8,19 0 8,-19 0 8,1 0-15,0 0-1,-1 0 8,1 0-1,-1 0-6,1 0 5,0 0 11,17 0 8,-17 0-1,-1 0 0,-17 18-8,18-18-17,0 0 2,-18 17-1,17-17 32</inkml:trace>
    </iact:actionData>
  </iact:action>
  <iact:action type="add" startTime="51905">
    <iact:property name="dataType"/>
    <iact:actionData xml:id="d2">
      <inkml:trace xmlns:inkml="http://www.w3.org/2003/InkML" xml:id="stk2" contextRef="#ctx0" brushRef="#br0">2769 12153 0,'18'0'3,"0"0"79,-1 0-42,1 0-26,0 0 9,-1 0-14,1 0-1,-1-17 7,1 17-7,0 0 1,17-18-2,-17 18 2,17 0-1,0 0-1,0 0 2,18 0-2,0 0 2,-17 0-2,-1 0 2,18 0-2,-18 0 1,18 0 1,-18 0-2,18 0 2,0 0-2,0 0 1,0 0 2,17 0-3,-34 0 1,17 0 0,0 0-1,-18 0 1,18 0 0,0 0 0,0 0 0,-18 0-1,0 0 2,18 0 0,-18 0-3,1 0 3,-19 0-1,36 0 0,-18 0 0,1 0 0,-19 0 0,1 0 0,17 0 0,1 0 0,-19 0 0,18 0 0,1 0 0,-19 0 0,19 0 0,-19 0 0,19 0 1,-1 0-2,-17 18 1,-1-18 0,18 0 1,-17 0-1,0 0 0,-1 0 1,36 0-2,-35 0 0,17 0 2,-17 0-2,17 0 2,18 0-2,-18 0 2,1 0-1,-1 0 0,0 0 0,0 0-1,18 0 2,0 0-1,0 0 0,0 0-1,0 0 1,-18 0 0,18 0 0,0 0 1,0 0-2,0 17 1,-18-17 0,18 0 0,-18 0 0,18 0 0,-17 0 0,17 0 0,-18 0 0,18 0 0,-18 0 0,18 18 0,0-18 1,0 0-2,-18 0 1,18 0 0,0 0 0,0 17 0,-18-17 0,18 0 0,-18 0 1,1 0-2,-1 0 2,-18 0-2,36 0 2,-17 0-2,-1 0 2,0 0-2,0 0 2,1 0-1,-1 0 0,0 18-1,1-18 1,-1 0 1,-18 0-1,19 0 0,-1 0 0,0 0 0,-17 18 0,17-18 0,1 0-1,-1 0 1,-18 0 0,1 0 0,35 17 0,-35-17 0,17 0 0,-17 0 0,17 0 0,0 0 0,0 0 0,1 0 2,-19 0-4,36 0 2,-18 0 0,1 0 0,-1 0 0,-17 0 0,-1 0 0,19 0 0,-19 0 8,19 0-8,-19 0 1,1 0-2,-1-17 2,1 17-2,0 0 1,-1 0 1,19 0 15,-19 0-1,1 0-7,0 0 8,-1 0-15,1 0 14,-1 0 2,1 0-2,0 0-15,-1 0 8,1 0 0,0 0 0,-1 0 0,1 0 0,0 0 8,-1 0-16,1 0 8,-1 0 24</inkml:trace>
    </iact:actionData>
  </iact:action>
  <iact:action type="add" startTime="70246">
    <iact:property name="dataType"/>
    <iact:actionData xml:id="d3">
      <inkml:trace xmlns:inkml="http://www.w3.org/2003/InkML" xml:id="stk3" contextRef="#ctx0" brushRef="#br0">12506 12030 0,'18'0'159,"17"0"-155,-17 0 1,34 0 12,-34 0-4,35 0-2,-18 0-8,1 0-2,16 0 8,-16 0-1,17 0 0,0-18-1,0 18 2,-1 0 0,1 0-1,0 0 0,0-18-1,0 18 2,0 0-2,0-17 1,-18 17 0,0 0 0,18 0-1,0 0 2,-17 0-1,-19 0 0,19 0 1,-19 0-2,18 0 1,-17 0-1,0 0 2,17 0-1,-17 0 8,-1 0-7,19 0 6,-19 0-7,1 0 0,-1 0-1,1 0 10,17 0-10,-35-18 1,18 18 0,0 0 1,17-17-2,-17 17 18,-1 0-17,1 0 0,-1 0-1,1 0 10,0 0-9,17-18 16,-17 18-7,-1 0 6,1 0-10,-18-18-2,18 18-1,-1 0-8,1 0 1,17 0 14,-17 0-10,-1-17 1,1 17 0,0 0 0,17 0 0,-17 0 8,-1 0-7,1 0-1,17 0 0,-17-18 8,-1 18-8,1 0 0,17 0-1,-17 0 10,17 0-10,-17-18 10,17 18-9,0-17 8,-17 17 0,0 0-8,-1 0 0,1 0 0,0 0 1,-1 0 6,1 0-7,0 0 0,-1 0 0,1 0 0,0 0 8,17 0 7,-18 0 2,1 0-9,0 0 16,-1 0 1,1 0 15</inkml:trace>
    </iact:actionData>
  </iact:action>
  <iact:action type="add" startTime="81462">
    <iact:property name="dataType"/>
    <iact:actionData xml:id="d4">
      <inkml:trace xmlns:inkml="http://www.w3.org/2003/InkML" xml:id="stk4" contextRef="#ctx0" brushRef="#br0">21149 12012 0,'35'0'70,"-17"0"-62,0 0-1,17 0 2,0 0-2,0 0 2,18 0-2,-17 0 2,-1 0-2,18 0 1,17 0 1,-34 0-2,34 0 2,-17 0-2,0 0 2,0 0-1,0 0-1,17 18 2,1-18-2,-18 0 1,0 0 0,0 0 1,0 0-1,0 0-1,17 0 1,-17 0 1,18 0-1,-1 0 0,18 0-1,-17 0 2,35 0-1,-53 0 0,17 0 4,-35 0-8,1 0 4,-19 0-1,1 0 2</inkml:trace>
    </iact:actionData>
  </iact:action>
  <iact:action type="add" startTime="87654">
    <iact:property name="dataType"/>
    <iact:actionData xml:id="d5">
      <inkml:trace xmlns:inkml="http://www.w3.org/2003/InkML" xml:id="stk5" contextRef="#ctx0" brushRef="#br0">14252 13282 0,'18'0'69,"17"0"-19,0 0-27,-17 0-11,35-35-10,-18 35 0,18 0 11,0 0-6,0-18 2,0 18-2,0 0 2,35 0-1,-53 0 1,36 0-2,-18 0 1,-18 0-2,18 0 0,0-17 1,-18 17 1,0 0 0,18 0 0,-17 0 0,-19 0 0,19 0 0,-1 0 1,0 0-2,-17 0 1,-1 0 1,19 0-2,-19 0 2,1 0-2,0 0 1,35 0-1,-18 0 9,0-18-8,0 0 0,-17 18 0,0 0 0,17 0 0,18 0 0,-18 0 0,0 0 0,-17 0 1,17 0-2,1 0 1,-1 0 0,18 0 0,-18 0 1,-17 0-2,35 0 1,-18 0 1,0-17-2,0 17 2,-17 0-1,17 0 0,-17 0 0,17 0 0,-17 0 0,17 0 0,-17 0 0,-1 0 0,36 0 0,-35 0 0,0 0-1,-1 0 2,36-18-2,-35 18 10,17 0-9,0 0 8,-17 0 0,0 0-8,-1 0 8,1 0-7,0 0-3,-1 0 10,1 0 0,-18-18-8,18 18 0,-1 0 16,1 0 1,-1 0-10</inkml:trace>
    </iact:actionData>
  </iact:action>
  <iact:action type="add" startTime="96933">
    <iact:property name="dataType"/>
    <iact:actionData xml:id="d6">
      <inkml:trace xmlns:inkml="http://www.w3.org/2003/InkML" xml:id="stk6" contextRef="#ctx0" brushRef="#br0">14393 13106 0,'18'0'153,"0"0"-148,-1 0 7,1 0-9,17 0-1,36 0 5,-18 0 2,17 0-1,1 0 0,-1 0 0,36 0 1,-35 0-1,-1 0 0,1 0 1,35 0-2,-36 0 1,1 0 1,17 0-1,0 0 0,0 0-1,-17 0 1,17 0 0,0 0-2,-35 0 2,18 0 0,-18 0-1,-18 0 2,0 0-1,18 0-1,-35 0 2,17 0-2,0 0 2,-35-18-1,18 18-1,0 0 1,-1 0 8,1 0-8,0 0 9,17 0-10,-18 0 9,1 0 0,0 0-8,-1 0 8,1 0 0,0 0 0,-1-18-8,1 18 9,0 0 15,-1 0 0,1 0 16,-1 0 19,-17-17-46,18 17-1,0 0 41</inkml:trace>
    </iact:actionData>
  </iact:action>
  <iact:action type="add" startTime="100093">
    <iact:property name="dataType"/>
    <iact:actionData xml:id="d7">
      <inkml:trace xmlns:inkml="http://www.w3.org/2003/InkML" xml:id="stk7" contextRef="#ctx0" brushRef="#br0">17374 13176 0,'18'0'54,"0"0"-36,-1 0 3,-3986 0 1,8168-17-7,-4111 17-3,-18 0-1,18 0-9,18 0 0,-17 0 8,-1 0-3,18 0 1,-18-18 0,18 0 0,-54 18 0,19-17 0,0 17 0,17 0 0,0 0 1,-17-18-2,34 18 2,-52 0-2,0 0 1,18 0 0,-18 0 0,0 0 0,-36 0 1,36 0-2,0-18 1,-35 1 3,35 17-5,-18 0 1,-17 0 1,-1 0 1,18 0-2,-17 0 2,17 0 7,-17 0-1,0 0-7,-1 0 9,1 0 31,0 0-17,-1 0-6</inkml:trace>
    </iact:actionData>
  </iact:action>
</iact:actions>
</file>

<file path=ppt/ink/inkAction7.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64.21405" units="1/cm"/>
          <inkml:channelProperty channel="Y" name="resolution" value="32.04748" units="1/cm"/>
          <inkml:channelProperty channel="T" name="resolution" value="1" units="1/dev"/>
        </inkml:channelProperties>
      </inkml:inkSource>
      <inkml:timestamp xml:id="ts0" timeString="2020-04-08T06:53:21.251"/>
    </inkml:context>
    <inkml:brush xml:id="br0">
      <inkml:brushProperty name="width" value="0.08819" units="cm"/>
      <inkml:brushProperty name="height" value="0.35278" units="cm"/>
      <inkml:brushProperty name="color" value="#FFFF00"/>
      <inkml:brushProperty name="tip" value="rectangle"/>
      <inkml:brushProperty name="rasterOp" value="maskPen"/>
    </inkml:brush>
    <inkml:brush xml:id="br1">
      <inkml:brushProperty name="width" value="0.05292" units="cm"/>
      <inkml:brushProperty name="height" value="0.05292" units="cm"/>
      <inkml:brushProperty name="color" value="#FF0000"/>
    </inkml:brush>
  </inkml:definitions>
  <iact:action type="add" startTime="82960">
    <iact:property name="dataType"/>
    <iact:actionData xml:id="d0">
      <inkml:trace xmlns:inkml="http://www.w3.org/2003/InkML" xml:id="stk0" contextRef="#ctx0" brushRef="#br0">3739 7990 0,'18'0'160,"0"0"-144,-1 0 15,1 0-23,0 0 11,17 0-11,0 0-2,0 0 2,1 0 0,-1 18 0,0-18 1,36 0-2,-36 0 1,0 35-1,18-35 2,0 0 0,0 18-2,0-18 1,0 0 0,-18 0 0,1 0 0,16 0 0,-16 18 0,17-18-1,0 0 2,-18 0-2,18 0 1,0 0 0,-18 0 0,18 0 0,0 0 1,0 0-1,0 0 1,0 0 0,-1 0 0,1 0-1,0 0 2,18 0-1,35 0 2,-53 0 0,17 17 0,71-17-1,-70 0 3,88 0-1,-71 0 1,53 0-2,-35 0-2,-36 0 0,1 0-2,-18 0 1,0 0 0,0 18-2,17-18 3,-17 0-2,18 18 1,-18-18 0,-1 17-1,1 1 3,0-18-4,18 0 6,-18 0-7,17 17 3,-17 1 0,18-18 0,-18 18-1,17-18 2,36 17 0,-18-17-2,18 0-1,-35 0 2,17 18 1,-18-18-1,19 0-1,-1 0 3,18 0-3,-36 18 1,54-1 3,-54-17-4,18 0 1,1 18 1,-19 0 0,1-18-1,-18 17 1,17-17-1,-17 0 0,18 0-1,-18 18 1,52-18-1,-52 0-1,18 0 1,-36 0 2,36 0-1,-36 0 5,71 0-3,-71 0 0,18 0 1,35 0 0,-70 0-1,0 0-1,-1 0 2,54 0-1,-54 0 1,1 0-1,0 0 0,-1 0 0,19 0-9,-1 0 6,-18 0 1,19 0 0,-19 0 1,1 0 1,0 0 1,-1 0-1,19 0-8,-1 0 5,-18 0-1,19 0 2,-1 0 0,0 0 1,18 0-1,-17 0-1,-19 0 1,18 0 0,1 0 2,-1-18-4,0 18 1,-17-17 2,0 17-1,17 0 1,-18-18-1,19 18 0,-19-18 0,1 18 6,0 0-6,-1 0 10,-17-17 5</inkml:trace>
    </iact:actionData>
  </iact:action>
  <iact:action type="add" startTime="87385">
    <iact:property name="dataType"/>
    <iact:actionData xml:id="d1">
      <inkml:trace xmlns:inkml="http://www.w3.org/2003/InkML" xml:id="stk1" contextRef="#ctx0" brushRef="#br0">15857 8132 0,'18'0'29,"0"0"29,-1 0-42,1 0-9,0 0 1,34 0 1,1 0-1,18 0 0,35 0 0,-18 0 0,35 0 0,1 0 0,-18 0 0,53 0 0,-54 0 0,1 0 0,0 0 0,17 0 0,-17 0 1,-17 0-1,-19 0 0,1 0 2,34 0-1,-52 0-2,18 0 0,-18 0-1,17 0 3,-17 0 0,0 0-1,0 0 0,0 0 0,-18 0-1,1-18 2,-1 18-2,0 0 2,-17 0-2,17 0 2,0 0-1,-17 0 6,17 0 2,-17 0 8,0 0 16,-1 0-16,1 0-8</inkml:trace>
    </iact:actionData>
  </iact:action>
  <iact:action type="add" startTime="94160">
    <iact:property name="dataType"/>
    <iact:actionData xml:id="d2">
      <inkml:trace xmlns:inkml="http://www.w3.org/2003/InkML" xml:id="stk2" contextRef="#ctx0" brushRef="#br0">4498 11695 0,'35'0'255,"-17"0"-237,-1 0-10,1 0-2,17 0 4,-17 0-4,0 0 2,-1 0 2,19 0-4,-19 0 2,1 0 0,17 0 8</inkml:trace>
    </iact:actionData>
  </iact:action>
  <iact:action type="add" startTime="96128">
    <iact:property name="dataType"/>
    <iact:actionData xml:id="d3">
      <inkml:trace xmlns:inkml="http://www.w3.org/2003/InkML" xml:id="stk3" contextRef="#ctx0" brushRef="#br0">5697 11748 0,'18'0'159,"0"0"-143,17 0-8,-17 0 0,17 0 0,35 0-1,36 0 2,-35 0-1,-1 0 0,1 0 0,52 0 0,-34 0 0,16 0 0,1 0 0,0 0 0,-18 0 0,36 0 0,-36 0 1,0 0-2,0-18 3,-17 18-3,-1 0 0,-17 0 1,0 0 0,0 0 0,0 0 0,0 0 1,0 0-1,0 0-1,0 0 2,-18 0-2,36 0 2,-36 0-2,35 0 1,-17 0 0,0 0 0,18 0-1,-18 0 1,0 0 0,0 0 1,-1 0 0,1 0-1,-17 0-1,-1 0 1,18 0 0,-18 0-1,-17 0 2,17 0-2,-17 0 2,-1 0-1,19 0 1,-19 0-2,1 0 1,0 0 0,-1 0 0,1 0 0,-1 0 0,1 0 0,0 0 0,-1 0-1,19 0 1,-1 0 11,-17 0-12,-1 0 1,1 0 0,17 0-1,-17 0 1,-1 0 1,1 0-2,0 0 9,-1 0 1,1 0-8,0 0 5,-1 0-6,1 0 0,0 0 0,-1 0 0,1 0 0,-1 0 10,1 0-4,0 0 153,-1 0-126,1 0 22,0 0-31,-1 0 9,1 0-26,0 0 42,-18-18 231</inkml:trace>
    </iact:actionData>
  </iact:action>
  <iact:action type="add" startTime="109624">
    <iact:property name="dataType"/>
    <iact:actionData xml:id="d4">
      <inkml:trace xmlns:inkml="http://www.w3.org/2003/InkML" xml:id="stk4" contextRef="#ctx0" brushRef="#br0">17568 11659 0,'36'0'167,"-19"0"-158,36 18-2,-18-18 2,18 0-1,0 0 0,18 0 0,-1 0 0,-17 0 0,36 0 0,-1 0 0,-35 0 0,0 0 0,17 0 0,-17 0 0,-18 0 0,36 0 0,-18 0 0,17 0 0,-17 0 0,18 0 0,17 0 1,-35 0-2,-18 0 1,18 0 0,-18 0 0,1 0 0,-19 0-1,1 0 1,0 0 1,-1 0-1,1 0 8,-1 0-1,1 0 3,0 0-10,-1 0 0,1 0 6,0 0-5,-1 0 9,1 0-4,0-18 4,-1 18-13,1 0 20</inkml:trace>
    </iact:actionData>
  </iact:action>
  <iact:action type="add" startTime="125488">
    <iact:property name="dataType"/>
    <iact:actionData xml:id="d5">
      <inkml:trace xmlns:inkml="http://www.w3.org/2003/InkML" xml:id="stk5" contextRef="#ctx0" brushRef="#br1">18027 12277 0,'0'17'86,"0"19"-78,0-1 0,0 18 0,18 0 1,-18 0-2,17-18 1,1 0 0,-18 0 1,0 1-1,0-1 0,0-17 8,18-18 23,-1 0 131,18 0-163,1 0 0,-1 0 1,18 0 0,35-18 0,-35 18 0,18-18 0,17 1 0,-18 17 0,-17 0 0,0 0 0,-18 0 0,-17 0 0,0 0 1,17 0-2,-17 0 1,-1 0 1,1 0-2,0 0 1,-1 0 0,1 0 1,-1 0-2,1 0 2,0 0 7</inkml:trace>
    </iact:actionData>
  </iact:action>
  <iact:action type="add" startTime="126664">
    <iact:property name="dataType"/>
    <iact:actionData xml:id="d6">
      <inkml:trace xmlns:inkml="http://www.w3.org/2003/InkML" xml:id="stk6" contextRef="#ctx0" brushRef="#br1">18874 12506 0,'17'0'94,"1"35"-86,17-17 0,0 0 0,1-1 0,-19 1 0,1-1 0,17 1 0,18-18 0,-18 0 0,-17 0 1,0 0-2,-18 18 177,-18-18-128,0 17-48,-17-17 8,18 18-7,-19 0 6,19-1-7,-19-17 0,19 18 1,-1 0-1,0-18 0,1 17 1,-1-17-3,1 0 3,-1 18-1,0-18 23</inkml:trace>
    </iact:actionData>
  </iact:action>
  <iact:action type="add" startTime="132223">
    <iact:property name="dataType"/>
    <iact:actionData xml:id="d7">
      <inkml:trace xmlns:inkml="http://www.w3.org/2003/InkML" xml:id="stk7" contextRef="#ctx0" brushRef="#br1">19756 12524 0,'0'-18'47,"17"0"-23,1 18-16,-18-17 0,17 17 0,1 0 24,0 0 0,-18 17-24,35 19 0,-17-19 0,17 1 0,-17 0 1,-1-18-2,-17 17 1,0 1 40,0-1-32,0 1-8,-17 0 0,-1-18 0,18 35 0,-35-35 0,35 18 0,-18-1 1,0 1-1,18 0 8,-17-1-8,17 1-1,-18-18 1,18 17 0,-18-17 0,1 0 32,34 0 56,1 0-88,0 0 0,17 0 0,18-17 0,18-1 0,-19 1 0,1-1 0,-35 18 0,0 0 0</inkml:trace>
    </iact:actionData>
  </iact:action>
  <iact:action type="add" startTime="133376">
    <iact:property name="dataType"/>
    <iact:actionData xml:id="d8">
      <inkml:trace xmlns:inkml="http://www.w3.org/2003/InkML" xml:id="stk8" contextRef="#ctx0" brushRef="#br1">20126 12365 0,'0'0'1,"0"18"11,0 17-4,0 18 0,0-36 1,0 36-2,18 0 1,-1 0 0,-17-18 0,0 18 0,0 0 0,0-35 1,0-1-1,0 19-1,0-19 9,0-34 81</inkml:trace>
    </iact:actionData>
  </iact:action>
  <iact:action type="add" startTime="133959">
    <iact:property name="dataType"/>
    <iact:actionData xml:id="d9">
      <inkml:trace xmlns:inkml="http://www.w3.org/2003/InkML" xml:id="stk9" contextRef="#ctx0" brushRef="#br1">20179 12471 0,'18'0'31,"-1"0"-16,1 0-7,-1 0 9,1 0-9,17 17 0,-17-17 8,-18 18 32,0 0-32,-35-1-8,17 19 0,-17-19 0,0 1 0,-1-1 0,19-17 0,-1 18 1,18 0-2,-18-18 1,18 17 16,18-17 160,0 0-176,17-17 7,0 17-6,0 0-1,1 0-1,-19 0 3,19 0-3,-36 17 1,35-17 0,0 18 8,-17-18 0,-1 18 0,-17-1 16,18 1-24,-18 0 17,0-1-10,0 1-7,0-1 0,0 1 8,0 17 0,-35-35-8,35 18 0,-35 0 8,35-1-7,-18-17 6,-17 0 16,52 0 155</inkml:trace>
    </iact:actionData>
  </iact:action>
  <iact:action type="add" startTime="135447">
    <iact:property name="dataType"/>
    <iact:actionData xml:id="d10">
      <inkml:trace xmlns:inkml="http://www.w3.org/2003/InkML" xml:id="stk10" contextRef="#ctx0" brushRef="#br1">20814 12929 0,'0'-35'158,"0"17"-149,0 1-1,0-36 0,0 0 0,0 0 0,-18 0 0,18 18 0,-35-18 0,35 18 0,-18-1 0,-17-17 0,17 36 8,18-18-8,-17 35 0,-1-18 0,18 0 0,-17 1 8,-1 17 8,18-18-16,-18 18 0,18-18 0,-17 1 7,-1 17 18,0 0-2,18 17 2,0 1-25,0 17 0,0 1 0,0 34 0,0-17 0,0 0 0,0 17 0,-17-34 1,17-1-2,0 0 1,0 1 0,0-19 8,17 1 0,1 17 0,0-35-8,-18 18 0,0-1 8,17-17 0,1 18 8,0-18-16,-1 0 0,1 0 9,-1 0-9,1 18-1,0-18 9,-1 0-9,1 0 9,0 0 1,-18-18 15,17 0-7,-17 1-18,18 17 0,0-18 10,-1 18 79</inkml:trace>
    </iact:actionData>
  </iact:action>
  <iact:action type="add" startTime="137208">
    <iact:property name="dataType"/>
    <iact:actionData xml:id="d11">
      <inkml:trace xmlns:inkml="http://www.w3.org/2003/InkML" xml:id="stk11" contextRef="#ctx0" brushRef="#br1">20849 12841 0,'0'18'174,"0"-1"-157,0 1-1,0 0-8,-17-1 8,-1-17-8,18 18 0,-18-18 9,18 18-10,-17-1 42,-1-17 133,18 18-173,-18-18 31</inkml:trace>
    </iact:actionData>
  </iact:action>
  <iact:action type="add" startTime="138920">
    <iact:property name="dataType"/>
    <iact:actionData xml:id="d12">
      <inkml:trace xmlns:inkml="http://www.w3.org/2003/InkML" xml:id="stk12" contextRef="#ctx0" brushRef="#br1">21008 12682 0,'-18'0'6,"18"18"3,-35-18-2,35 18 10,-18-18-9,18 17 7,-17 1 2,-1 17-1,18-17-8,0-1 0,0 1 16,0 0 7,18-18 10,-1 0-17,-17-18-16,0-17 9,0 17-2,18-17 1,-18 17 0,0 1-8,0-1 9,0 0-10,0 1 25,18 52 144</inkml:trace>
    </iact:actionData>
  </iact:action>
  <iact:action type="add" startTime="140839">
    <iact:property name="dataType"/>
    <iact:actionData xml:id="d13">
      <inkml:trace xmlns:inkml="http://www.w3.org/2003/InkML" xml:id="stk13" contextRef="#ctx0" brushRef="#br1">21008 12700 0,'0'18'8,"0"-1"95,0 1-79,0 0-16,0-1 24,0 1 8,0-1-24,0 1-7,0 0 14,18-18-6,-1 0-10,1 0 1,-1 17 8,1-17 9,0 0 1,-18-17 11,0-1-21,0 0-8,17 18 0,-17-17 0,0-1 16,0 1-8,0-1 0,0 0 0,0 1 8,-17-1-16,17 0 0,-18 1 0,0-1 0,1 0 0,-18 1 1,-1-1 7,19 18-1,-1 0-7</inkml:trace>
    </iact:actionData>
  </iact:action>
  <iact:action type="add" startTime="142200">
    <iact:property name="dataType"/>
    <iact:actionData xml:id="d14">
      <inkml:trace xmlns:inkml="http://www.w3.org/2003/InkML" xml:id="stk14" contextRef="#ctx0" brushRef="#br1">21414 12665 0,'-18'0'64,"18"-18"-49,-35 18-6,17 0 14,0 0 2,1 0-10,-1 0 10,1 0-10,17 18-7,0-1 17,-18-17-10,18 18-7,-18-18 0,18 18 0,0-1 0,0 1 24,0 0 8,18-18-16,0 0 16,-18-18-16,0 0-8,0 1-8,17 17 0,1-18 0,-18-17 16,17 52 184,-17 1-200,0 0 0,0-1 0,18 36 0,17-18 0,-35 1 0,0-1-1,18 18 2,17 0-1,-35 0 0,0-18 0,18-17 0,-18 17 0,18-17 0,-18-1 0,-18-17 120,0 0-119,1 0-2,-1 0 11,0 0-5,18-17-5,-35 17 0,35-18 1,-18 0-2,1-17 2,-1 17-1,1 1 0,17-18 8,-18 17-8,0 0 0,18 1 0,0-1 1,0 0-2,0 1 0,0-1 2,0 0-1,0 1 1,0-19 6,18 36-6,-18-17-1,18 17 6,-1-18 52,1 18-10,-1 0 71,1 18-119</inkml:trace>
    </iact:actionData>
  </iact:action>
  <iact:action type="add" startTime="144143">
    <iact:property name="dataType"/>
    <iact:actionData xml:id="d15">
      <inkml:trace xmlns:inkml="http://www.w3.org/2003/InkML" xml:id="stk15" contextRef="#ctx0" brushRef="#br1">21625 12841 0,'18'0'166,"17"0"-148,-17-18-12,-1 18 10,1 0 1,-18 18 55,0 0-64,-18 17 0,18-17 0,0 17 0,-17 18 0,-1-35 0,1 17 1,-1-18-2,18 1 0,-18 0 2,18-1 94,18-17 42,0 0-138,17-17 1,0 17 0,-17 0 1,17-18-1,0 0-1,-17 18 2,0 0-2,-1 0 2,1-17-1,0 17 8,-18-18-8</inkml:trace>
    </iact:actionData>
  </iact:action>
  <iact:action type="add" startTime="145656">
    <iact:property name="dataType"/>
    <iact:actionData xml:id="d16">
      <inkml:trace xmlns:inkml="http://www.w3.org/2003/InkML" xml:id="stk16" contextRef="#ctx0" brushRef="#br1">22225 12118 0,'0'18'70,"0"17"19,0 0-81,0 36 0,0-1 0,0 18-1,0 18 1,-18 18 0,18-54 0,0 1 0,0-1 0,0-52 1,0 35-2,0-35 1,18-18 410,0 0-410,17 0-1,0-18 1,0 0 0,1 1 0,-1-1 0,0 0 0,-17 18 1,17-35-3,-17 17 19,0 18 22,-1 0-39,1 0 0,-1-17 0,1 17 0,0 0 8,-1 0 24,1 0 10</inkml:trace>
    </iact:actionData>
  </iact:action>
  <iact:action type="add" startTime="155951">
    <iact:property name="dataType"/>
    <iact:actionData xml:id="d17">
      <inkml:trace xmlns:inkml="http://www.w3.org/2003/InkML" xml:id="stk17" contextRef="#ctx0" brushRef="#br1">21131 10760 0,'0'17'46,"0"19"-38,0-1 1,0 18-2,0-18 1,0 0 0,0 1 1,0-1-2,0-17 1,0-1 0,0 19 1,0-1-1,0 0 0,0 0-1,0-17 1,18 35 1,0-53-1,-18 35 0,0-17 0,0-1 0,0 1 16,17-18 167,1 0-166,0-18-17,35 18 0,17 0-1,1 0 1,34-17 0,-16 17 1,16 0-1,-52 0 0,0 0-1,-17 0 2,-19 0-1,1 0 0,0 0 0</inkml:trace>
    </iact:actionData>
  </iact:action>
  <iact:action type="add" startTime="157344">
    <iact:property name="dataType"/>
    <iact:actionData xml:id="d18">
      <inkml:trace xmlns:inkml="http://www.w3.org/2003/InkML" xml:id="stk18" contextRef="#ctx0" brushRef="#br1">21802 10971 0,'17'-17'55,"36"-1"-47,0 18-1,-35 0 2,52-18-2,-17 18 1,-17-17 0,-1-1 0,-18 18 0,1 0 0,0 0 8,-1-17-8</inkml:trace>
    </iact:actionData>
  </iact:action>
  <iact:action type="add" startTime="158175">
    <iact:property name="dataType"/>
    <iact:actionData xml:id="d19">
      <inkml:trace xmlns:inkml="http://www.w3.org/2003/InkML" xml:id="stk19" contextRef="#ctx0" brushRef="#br1">21943 11130 0,'0'-17'30,"0"-1"-22,17 18 0,19 0 1,-1-35 7,0 35-8,18-18 0,-18 18 8,-17-18-9,0 18 10,17-17-1</inkml:trace>
    </iact:actionData>
  </iact:action>
  <iact:action type="add" startTime="159600">
    <iact:property name="dataType"/>
    <iact:actionData xml:id="d20">
      <inkml:trace xmlns:inkml="http://www.w3.org/2003/InkML" xml:id="stk20" contextRef="#ctx0" brushRef="#br1">22878 10971 0,'-53'0'79,"35"0"-55,0 0-1,1 0-14,-1 0 6,1 0 2,17-17 0,-18 17-11,0 0 3,18-18-2,-17 18 10,17-18-9,-18 18 8,18-17-9,0-1 19,0 1-3,0-1 1,0 0 0,0 1-8,0-1 7,18 0-15,-18 1 0,17 17 0,1-36 0,0 36 0,17 0 8,-18 0 0,-17-17-8,36-1 1,-19 18 6,19 0-7,-19 0 0,1 0 1,0 0-1,-1 0 7,1 0 2,-1 0-9,1 0 7,0 0 10,-18 18-10,17-18-7,-17 17 17,0 1 47,0 0-41,0-1-8,-17 1-14,-1-18 15,18 18-16,-18-18 0,1 17 0,-1 1 0,1-18 0,17 18 0,-36-1 0,19 1 8,-1-18 0,0 35-8,1-35 16,17 18-16,0-1 17,0 1-10,-18-18-7,18 18 9,-18-18 7,18 17-17,-17 1 18,17 0-17,0-1 7,0 1 2,0 0-1,-18-1-8,18 1-1,0 17 9,0-17 0,0-1 1,0 1-10,0 0 1,0-1 8,0 1-8,0 0 0,18-18 0,-1 17 0,-17 1 8,18-1 0,0 1 0,17-18 0,-35 18-8,18-18 1,17 0-2,-17 0 1,-1 0 0,1 0 0,17 0 0,-17 0 0,-1 0 0,19 0 0,-19 0 0,-17-18 0,18 18 0,0 0 8,-18-18-8,17 1 17,-17-1 22,0 1-31,0-1 17,0 0-1,-17 1-8,17-1-16,0 0 0,-18 18 0,18-17 0,0-1 0,-18 18 0,18-18 0,-17 18 0,17-35-1,-18 35 9,0-17 0,18-1 8,-17 18-8,-1-18 8,18 1-8,-35 17 8,17 0 0,18-18-16,-17 18 8,-19 0 24,36-18-24,-17 18 33</inkml:trace>
    </iact:actionData>
  </iact:action>
  <iact:action type="add" startTime="193155">
    <iact:property name="dataType"/>
    <iact:actionData xml:id="d21">
      <inkml:trace xmlns:inkml="http://www.w3.org/2003/InkML" xml:id="stk21" contextRef="#ctx0" brushRef="#br0">14411 14482 0,'18'0'70,"-1"-18"-53,1 18-6,17 0 6,36 0 0,35 0-1,-18-18 1,35 18-1,18 0 0,-17 0 0,-1 0-1,18 0-2,-70 0 1,0 0-13,-1 0 8,36 0-1,0 0 1,-36 0-3,1 0 3,-18 0-1,0 0 0,0 18 0,-18-18 0,18 0 1,-18 0-1,-17 0 0,17 0 0,0 0 0,-17 0-1,0 0 2,-1 0-2,1 0 1,-1 0 0,19 0 0,-19 0 6,1 0-6,0 0 3,-1 0-4,1 0 2,0 0-1,-1 0 0,1 0 0,-1 0 3,1 0-2,17 0 1,1 0-1,-19 0 1,1 0 0,0 0 0,-1 0 14,1 0 8,-18-18 216</inkml:trace>
    </iact:actionData>
  </iact:action>
  <iact:action type="add" startTime="201804">
    <iact:property name="dataType"/>
    <iact:actionData xml:id="d22">
      <inkml:trace xmlns:inkml="http://www.w3.org/2003/InkML" xml:id="stk22" contextRef="#ctx0" brushRef="#br0">4427 16986 0,'18'0'58,"0"0"-44,-1 0-6,1 0 7,0 0-8,-1 0 1,1 18 0,-1-18 0,1 0 0,17 0 0,-17 0 0,53 18 0,-18-18 0,35 0 0,-18 17 1,1-17-1,35 18 3,-18-18-7,18 0 4,-36 17 0,1 1 0,52-18 0,-52 18 0,-1-18 0,19 0 0,-19 0 0,18 0 0,-35 0 0,18 0 0,-1 0 0,19 0 0,-19 0 0,18 17 0,18-17 1,-18 0-2,18 0 1,-18 18 1,36-18-2,-36 18 1,35-18 0,1 17 1,-1-17-1,1 0-1,-18 0 1,35 0 1,0 0-2,-18 0 2,1 18-1,-36-18 2,18 0-2,0 0 2,0 0-4,-36 0 1,1 0 3,35 0-4,-36 0 1,1 0 2,17 0 0,-18 0-3,19 0 2,-19 0 0,1 0 1,-1 0-3,1 18 2,35-18 0,-36 0 0,18 0 2,1 17-4,-1-17 3,-18 0-2,1 0 2,35 0-2,-53 0 1,35 0 1,-18 0-1,1 0-1,0 0 3,-19 0-2,19 0-2,-18 0 2,0 0 0,-18 0 1,18 0-1,-35 0 0,35 0-1,-18 0 3,-18 0-3,19 0 2,-19 0-2,36 0 0,-17 0 1,-19 0 1,1 0 1,17 0-2,18 0-1,-35 0 0,17 0 9,-17 0 0,-1 0-8,1 0-1,0 0 11,17 0-10,-18 0 1,1 0-1,0 0 0,-1 0-1,1 0 1,0 0 1,-1 0 0,1 0-1,0 0 6,17 0 1,-18 0 1,1 0 1,0 0-10,-1 0 1,1-17 9,0 17 29,-1 0-19,-17-18 35,18 18-46,0 0 0,-18-18-8</inkml:trace>
    </iact:actionData>
  </iact:action>
  <iact:action type="add" startTime="203852">
    <iact:property name="dataType"/>
    <iact:actionData xml:id="d23">
      <inkml:trace xmlns:inkml="http://www.w3.org/2003/InkML" xml:id="stk23" contextRef="#ctx0" brushRef="#br0">15293 17022 0,'53'0'82,"-36"0"-78,19 0 5,-1 0-1,0 0-1,1 0 2,17 0-1,-1 0 0,1 0-1,-17 0 6,34 0-9,-52 0 4,52 0 0,1 0 0,-1 0 0,-17 0 0,0 0 0,0 0 0,-17 0 0,-1 0 0,0 0 0,-17-18 0,-1 18 9,1-18-8</inkml:trace>
    </iact:actionData>
  </iact:action>
</iact:action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61296"/>
          </a:xfrm>
          <a:prstGeom prst="rect">
            <a:avLst/>
          </a:prstGeom>
          <a:noFill/>
          <a:ln w="9525">
            <a:noFill/>
            <a:miter lim="800000"/>
            <a:headEnd/>
            <a:tailEnd/>
          </a:ln>
          <a:effectLst/>
        </p:spPr>
        <p:txBody>
          <a:bodyPr vert="horz" wrap="square" lIns="92758" tIns="46379" rIns="92758" bIns="46379" numCol="1" anchor="t" anchorCtr="0" compatLnSpc="1">
            <a:prstTxWarp prst="textNoShape">
              <a:avLst/>
            </a:prstTxWarp>
          </a:bodyPr>
          <a:lstStyle>
            <a:lvl1pPr defTabSz="928329">
              <a:defRPr sz="1300" b="0"/>
            </a:lvl1pPr>
          </a:lstStyle>
          <a:p>
            <a:pPr>
              <a:defRPr/>
            </a:pPr>
            <a:endParaRPr lang="en-US" altLang="ko-KR"/>
          </a:p>
        </p:txBody>
      </p:sp>
      <p:sp>
        <p:nvSpPr>
          <p:cNvPr id="55299" name="Rectangle 3"/>
          <p:cNvSpPr>
            <a:spLocks noGrp="1" noChangeArrowheads="1"/>
          </p:cNvSpPr>
          <p:nvPr>
            <p:ph type="dt" idx="1"/>
          </p:nvPr>
        </p:nvSpPr>
        <p:spPr bwMode="auto">
          <a:xfrm>
            <a:off x="3832225" y="0"/>
            <a:ext cx="2971800" cy="461296"/>
          </a:xfrm>
          <a:prstGeom prst="rect">
            <a:avLst/>
          </a:prstGeom>
          <a:noFill/>
          <a:ln w="9525">
            <a:noFill/>
            <a:miter lim="800000"/>
            <a:headEnd/>
            <a:tailEnd/>
          </a:ln>
          <a:effectLst/>
        </p:spPr>
        <p:txBody>
          <a:bodyPr vert="horz" wrap="square" lIns="92758" tIns="46379" rIns="92758" bIns="46379" numCol="1" anchor="t" anchorCtr="0" compatLnSpc="1">
            <a:prstTxWarp prst="textNoShape">
              <a:avLst/>
            </a:prstTxWarp>
          </a:bodyPr>
          <a:lstStyle>
            <a:lvl1pPr algn="r" defTabSz="928329">
              <a:defRPr sz="1300" b="0"/>
            </a:lvl1pPr>
          </a:lstStyle>
          <a:p>
            <a:pPr>
              <a:defRPr/>
            </a:pPr>
            <a:endParaRPr lang="en-US" altLang="ko-KR"/>
          </a:p>
        </p:txBody>
      </p:sp>
      <p:sp>
        <p:nvSpPr>
          <p:cNvPr id="47108" name="Rectangle 4"/>
          <p:cNvSpPr>
            <a:spLocks noGrp="1" noRot="1" noChangeAspect="1" noChangeArrowheads="1" noTextEdit="1"/>
          </p:cNvSpPr>
          <p:nvPr>
            <p:ph type="sldImg" idx="2"/>
          </p:nvPr>
        </p:nvSpPr>
        <p:spPr bwMode="auto">
          <a:xfrm>
            <a:off x="895350" y="771525"/>
            <a:ext cx="4933950" cy="3700463"/>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938213" y="4703936"/>
            <a:ext cx="4927600" cy="4472490"/>
          </a:xfrm>
          <a:prstGeom prst="rect">
            <a:avLst/>
          </a:prstGeom>
          <a:noFill/>
          <a:ln w="9525">
            <a:noFill/>
            <a:miter lim="800000"/>
            <a:headEnd/>
            <a:tailEnd/>
          </a:ln>
          <a:effectLst/>
        </p:spPr>
        <p:txBody>
          <a:bodyPr vert="horz" wrap="square" lIns="92758" tIns="46379" rIns="92758" bIns="46379"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55302" name="Rectangle 6"/>
          <p:cNvSpPr>
            <a:spLocks noGrp="1" noChangeArrowheads="1"/>
          </p:cNvSpPr>
          <p:nvPr>
            <p:ph type="ftr" sz="quarter" idx="4"/>
          </p:nvPr>
        </p:nvSpPr>
        <p:spPr bwMode="auto">
          <a:xfrm>
            <a:off x="0" y="9407871"/>
            <a:ext cx="2971800" cy="541105"/>
          </a:xfrm>
          <a:prstGeom prst="rect">
            <a:avLst/>
          </a:prstGeom>
          <a:noFill/>
          <a:ln w="9525">
            <a:noFill/>
            <a:miter lim="800000"/>
            <a:headEnd/>
            <a:tailEnd/>
          </a:ln>
          <a:effectLst/>
        </p:spPr>
        <p:txBody>
          <a:bodyPr vert="horz" wrap="square" lIns="92758" tIns="46379" rIns="92758" bIns="46379" numCol="1" anchor="b" anchorCtr="0" compatLnSpc="1">
            <a:prstTxWarp prst="textNoShape">
              <a:avLst/>
            </a:prstTxWarp>
          </a:bodyPr>
          <a:lstStyle>
            <a:lvl1pPr defTabSz="928329">
              <a:defRPr sz="1300" b="0"/>
            </a:lvl1pPr>
          </a:lstStyle>
          <a:p>
            <a:pPr>
              <a:defRPr/>
            </a:pPr>
            <a:endParaRPr lang="en-US" altLang="ko-KR"/>
          </a:p>
        </p:txBody>
      </p:sp>
      <p:sp>
        <p:nvSpPr>
          <p:cNvPr id="55303" name="Rectangle 7"/>
          <p:cNvSpPr>
            <a:spLocks noGrp="1" noChangeArrowheads="1"/>
          </p:cNvSpPr>
          <p:nvPr>
            <p:ph type="sldNum" sz="quarter" idx="5"/>
          </p:nvPr>
        </p:nvSpPr>
        <p:spPr bwMode="auto">
          <a:xfrm>
            <a:off x="3832225" y="9407871"/>
            <a:ext cx="2971800" cy="541105"/>
          </a:xfrm>
          <a:prstGeom prst="rect">
            <a:avLst/>
          </a:prstGeom>
          <a:noFill/>
          <a:ln w="9525">
            <a:noFill/>
            <a:miter lim="800000"/>
            <a:headEnd/>
            <a:tailEnd/>
          </a:ln>
          <a:effectLst/>
        </p:spPr>
        <p:txBody>
          <a:bodyPr vert="horz" wrap="square" lIns="92758" tIns="46379" rIns="92758" bIns="46379" numCol="1" anchor="b" anchorCtr="0" compatLnSpc="1">
            <a:prstTxWarp prst="textNoShape">
              <a:avLst/>
            </a:prstTxWarp>
          </a:bodyPr>
          <a:lstStyle>
            <a:lvl1pPr algn="r" defTabSz="928329">
              <a:defRPr sz="1300" b="0"/>
            </a:lvl1pPr>
          </a:lstStyle>
          <a:p>
            <a:pPr>
              <a:defRPr/>
            </a:pPr>
            <a:fld id="{2889CBBF-611D-4953-A0A4-A0D2FB38DBB3}" type="slidenum">
              <a:rPr lang="en-US" altLang="ko-KR"/>
              <a:pPr>
                <a:defRPr/>
              </a:pPr>
              <a:t>‹#›</a:t>
            </a:fld>
            <a:endParaRPr lang="en-US" altLang="ko-KR"/>
          </a:p>
        </p:txBody>
      </p:sp>
    </p:spTree>
    <p:extLst>
      <p:ext uri="{BB962C8B-B14F-4D97-AF65-F5344CB8AC3E}">
        <p14:creationId xmlns:p14="http://schemas.microsoft.com/office/powerpoint/2010/main" val="1246204165"/>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pPr defTabSz="927100"/>
            <a:fld id="{A4BC752A-B283-491E-B833-2505C16AB651}" type="slidenum">
              <a:rPr lang="en-US" altLang="ko-KR" smtClean="0"/>
              <a:pPr defTabSz="927100"/>
              <a:t>1</a:t>
            </a:fld>
            <a:endParaRPr lang="en-US" altLang="ko-KR"/>
          </a:p>
        </p:txBody>
      </p:sp>
      <p:sp>
        <p:nvSpPr>
          <p:cNvPr id="48131" name="Rectangle 2"/>
          <p:cNvSpPr>
            <a:spLocks noGrp="1" noRot="1" noChangeAspect="1" noChangeArrowheads="1" noTextEdit="1"/>
          </p:cNvSpPr>
          <p:nvPr>
            <p:ph type="sldImg"/>
          </p:nvPr>
        </p:nvSpPr>
        <p:spPr>
          <a:xfrm>
            <a:off x="457200" y="482600"/>
            <a:ext cx="5818188" cy="4364038"/>
          </a:xfrm>
          <a:ln/>
        </p:spPr>
      </p:sp>
      <p:sp>
        <p:nvSpPr>
          <p:cNvPr id="48132" name="Rectangle 3"/>
          <p:cNvSpPr>
            <a:spLocks noGrp="1" noChangeArrowheads="1"/>
          </p:cNvSpPr>
          <p:nvPr>
            <p:ph type="body" idx="1"/>
          </p:nvPr>
        </p:nvSpPr>
        <p:spPr>
          <a:xfrm>
            <a:off x="411164" y="5117346"/>
            <a:ext cx="5934075" cy="4269776"/>
          </a:xfrm>
          <a:noFill/>
          <a:ln/>
        </p:spPr>
        <p:txBody>
          <a:bodyPr/>
          <a:lstStyle/>
          <a:p>
            <a:pPr eaLnBrk="1" hangingPunct="1"/>
            <a:endParaRPr lang="ko-KR" altLang="ko-K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2" name="Rectangle 2"/>
          <p:cNvSpPr>
            <a:spLocks noChangeArrowheads="1"/>
          </p:cNvSpPr>
          <p:nvPr/>
        </p:nvSpPr>
        <p:spPr bwMode="auto">
          <a:xfrm>
            <a:off x="250825" y="1700213"/>
            <a:ext cx="8642350" cy="1898650"/>
          </a:xfrm>
          <a:prstGeom prst="rect">
            <a:avLst/>
          </a:prstGeom>
          <a:solidFill>
            <a:srgbClr val="F0F0F0"/>
          </a:solidFill>
          <a:ln w="9525">
            <a:noFill/>
            <a:miter lim="800000"/>
            <a:headEnd/>
            <a:tailEnd/>
          </a:ln>
          <a:effectLst/>
        </p:spPr>
        <p:txBody>
          <a:bodyPr wrap="none" anchor="ctr"/>
          <a:lstStyle/>
          <a:p>
            <a:pPr>
              <a:defRPr/>
            </a:pPr>
            <a:endParaRPr lang="ko-KR" altLang="en-US"/>
          </a:p>
        </p:txBody>
      </p:sp>
      <p:sp>
        <p:nvSpPr>
          <p:cNvPr id="3" name="Text Box 3"/>
          <p:cNvSpPr txBox="1">
            <a:spLocks noChangeArrowheads="1"/>
          </p:cNvSpPr>
          <p:nvPr/>
        </p:nvSpPr>
        <p:spPr bwMode="auto">
          <a:xfrm>
            <a:off x="304800" y="304800"/>
            <a:ext cx="3429000" cy="457200"/>
          </a:xfrm>
          <a:prstGeom prst="rect">
            <a:avLst/>
          </a:prstGeom>
          <a:noFill/>
          <a:ln w="9525">
            <a:noFill/>
            <a:miter lim="800000"/>
            <a:headEnd/>
            <a:tailEnd/>
          </a:ln>
          <a:effectLst/>
        </p:spPr>
        <p:txBody>
          <a:bodyPr>
            <a:spAutoFit/>
          </a:bodyPr>
          <a:lstStyle/>
          <a:p>
            <a:pPr>
              <a:defRPr/>
            </a:pPr>
            <a:endParaRPr lang="ko-KR" altLang="ko-KR" b="0">
              <a:latin typeface="HY헤드라인M" pitchFamily="18" charset="-127"/>
              <a:ea typeface="HY헤드라인M" pitchFamily="18" charset="-127"/>
            </a:endParaRPr>
          </a:p>
        </p:txBody>
      </p:sp>
      <p:sp>
        <p:nvSpPr>
          <p:cNvPr id="4" name="Rectangle 4"/>
          <p:cNvSpPr>
            <a:spLocks noChangeArrowheads="1"/>
          </p:cNvSpPr>
          <p:nvPr/>
        </p:nvSpPr>
        <p:spPr bwMode="auto">
          <a:xfrm>
            <a:off x="8893175" y="1557338"/>
            <a:ext cx="250825" cy="2160587"/>
          </a:xfrm>
          <a:prstGeom prst="rect">
            <a:avLst/>
          </a:prstGeom>
          <a:solidFill>
            <a:srgbClr val="5F5F5F"/>
          </a:solidFill>
          <a:ln w="9525">
            <a:solidFill>
              <a:srgbClr val="5F5F5F"/>
            </a:solidFill>
            <a:miter lim="800000"/>
            <a:headEnd/>
            <a:tailEnd/>
          </a:ln>
          <a:effectLst/>
        </p:spPr>
        <p:txBody>
          <a:bodyPr wrap="none" anchor="ctr"/>
          <a:lstStyle/>
          <a:p>
            <a:pPr>
              <a:defRPr/>
            </a:pPr>
            <a:endParaRPr lang="ko-KR" altLang="en-US"/>
          </a:p>
        </p:txBody>
      </p:sp>
      <p:sp>
        <p:nvSpPr>
          <p:cNvPr id="5" name="Rectangle 5"/>
          <p:cNvSpPr>
            <a:spLocks noChangeArrowheads="1"/>
          </p:cNvSpPr>
          <p:nvPr/>
        </p:nvSpPr>
        <p:spPr bwMode="auto">
          <a:xfrm>
            <a:off x="250825" y="1773238"/>
            <a:ext cx="8642350" cy="1701800"/>
          </a:xfrm>
          <a:prstGeom prst="rect">
            <a:avLst/>
          </a:prstGeom>
          <a:solidFill>
            <a:schemeClr val="bg1"/>
          </a:solidFill>
          <a:ln w="9525">
            <a:solidFill>
              <a:srgbClr val="5F5F5F"/>
            </a:solidFill>
            <a:miter lim="800000"/>
            <a:headEnd/>
            <a:tailEnd/>
          </a:ln>
          <a:effectLst/>
        </p:spPr>
        <p:txBody>
          <a:bodyPr wrap="none" anchor="ctr"/>
          <a:lstStyle/>
          <a:p>
            <a:pPr>
              <a:defRPr/>
            </a:pPr>
            <a:endParaRPr lang="ko-KR" altLang="en-US"/>
          </a:p>
        </p:txBody>
      </p:sp>
      <p:sp>
        <p:nvSpPr>
          <p:cNvPr id="6" name="Line 6"/>
          <p:cNvSpPr>
            <a:spLocks noChangeShapeType="1"/>
          </p:cNvSpPr>
          <p:nvPr/>
        </p:nvSpPr>
        <p:spPr bwMode="auto">
          <a:xfrm>
            <a:off x="4643438" y="3716338"/>
            <a:ext cx="0" cy="2665412"/>
          </a:xfrm>
          <a:prstGeom prst="line">
            <a:avLst/>
          </a:prstGeom>
          <a:noFill/>
          <a:ln w="25400">
            <a:solidFill>
              <a:srgbClr val="777777"/>
            </a:solidFill>
            <a:prstDash val="sysDot"/>
            <a:round/>
            <a:headEnd/>
            <a:tailEnd/>
          </a:ln>
          <a:effectLst/>
        </p:spPr>
        <p:txBody>
          <a:bodyPr/>
          <a:lstStyle/>
          <a:p>
            <a:pPr>
              <a:defRPr/>
            </a:pPr>
            <a:endParaRPr lang="ko-KR" altLang="en-US"/>
          </a:p>
        </p:txBody>
      </p:sp>
      <p:sp>
        <p:nvSpPr>
          <p:cNvPr id="7" name="Rectangle 7"/>
          <p:cNvSpPr>
            <a:spLocks noChangeArrowheads="1"/>
          </p:cNvSpPr>
          <p:nvPr/>
        </p:nvSpPr>
        <p:spPr bwMode="auto">
          <a:xfrm>
            <a:off x="0" y="1557338"/>
            <a:ext cx="250825" cy="2160587"/>
          </a:xfrm>
          <a:prstGeom prst="rect">
            <a:avLst/>
          </a:prstGeom>
          <a:solidFill>
            <a:srgbClr val="5F5F5F"/>
          </a:solidFill>
          <a:ln w="9525">
            <a:solidFill>
              <a:srgbClr val="5F5F5F"/>
            </a:solidFill>
            <a:miter lim="800000"/>
            <a:headEnd/>
            <a:tailEnd/>
          </a:ln>
          <a:effectLst/>
        </p:spPr>
        <p:txBody>
          <a:bodyPr wrap="none" anchor="ctr"/>
          <a:lstStyle/>
          <a:p>
            <a:pPr>
              <a:defRPr/>
            </a:pPr>
            <a:endParaRPr lang="ko-KR" altLang="en-US"/>
          </a:p>
        </p:txBody>
      </p:sp>
      <p:sp>
        <p:nvSpPr>
          <p:cNvPr id="8" name="Text Box 10"/>
          <p:cNvSpPr txBox="1">
            <a:spLocks noChangeArrowheads="1"/>
          </p:cNvSpPr>
          <p:nvPr/>
        </p:nvSpPr>
        <p:spPr bwMode="auto">
          <a:xfrm>
            <a:off x="4859338" y="6021388"/>
            <a:ext cx="3735387" cy="365125"/>
          </a:xfrm>
          <a:prstGeom prst="rect">
            <a:avLst/>
          </a:prstGeom>
          <a:noFill/>
          <a:ln w="9525">
            <a:noFill/>
            <a:miter lim="800000"/>
            <a:headEnd/>
            <a:tailEnd/>
          </a:ln>
        </p:spPr>
        <p:txBody>
          <a:bodyPr/>
          <a:lstStyle/>
          <a:p>
            <a:pPr algn="just" eaLnBrk="0" latinLnBrk="0" hangingPunct="0">
              <a:defRPr/>
            </a:pPr>
            <a:r>
              <a:rPr kumimoji="0" lang="ko-KR" altLang="en-US" i="1">
                <a:solidFill>
                  <a:srgbClr val="333333"/>
                </a:solidFill>
                <a:latin typeface="HY헤드라인M" pitchFamily="18" charset="-127"/>
                <a:ea typeface="HY헤드라인M" pitchFamily="18" charset="-127"/>
              </a:rPr>
              <a:t>인천대학교  컴퓨터공학과</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72263" y="61913"/>
            <a:ext cx="2087562" cy="623887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06400" y="61913"/>
            <a:ext cx="6113463" cy="623887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06400" y="762000"/>
            <a:ext cx="4100513" cy="5538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59313" y="762000"/>
            <a:ext cx="4100512" cy="5538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06400" y="762000"/>
            <a:ext cx="8353425" cy="5538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13667" name="Rectangle 3"/>
          <p:cNvSpPr>
            <a:spLocks noChangeArrowheads="1"/>
          </p:cNvSpPr>
          <p:nvPr/>
        </p:nvSpPr>
        <p:spPr bwMode="auto">
          <a:xfrm>
            <a:off x="0" y="6524625"/>
            <a:ext cx="9144000" cy="333375"/>
          </a:xfrm>
          <a:prstGeom prst="rect">
            <a:avLst/>
          </a:prstGeom>
          <a:solidFill>
            <a:srgbClr val="F0F0F0"/>
          </a:solidFill>
          <a:ln w="9525">
            <a:noFill/>
            <a:miter lim="800000"/>
            <a:headEnd/>
            <a:tailEnd/>
          </a:ln>
          <a:effectLst/>
        </p:spPr>
        <p:txBody>
          <a:bodyPr wrap="none" anchor="ctr"/>
          <a:lstStyle/>
          <a:p>
            <a:pPr>
              <a:defRPr/>
            </a:pPr>
            <a:endParaRPr lang="ko-KR" altLang="en-US"/>
          </a:p>
        </p:txBody>
      </p:sp>
      <p:sp>
        <p:nvSpPr>
          <p:cNvPr id="113668" name="Rectangle 4"/>
          <p:cNvSpPr>
            <a:spLocks noChangeArrowheads="1"/>
          </p:cNvSpPr>
          <p:nvPr/>
        </p:nvSpPr>
        <p:spPr bwMode="auto">
          <a:xfrm>
            <a:off x="0" y="6524625"/>
            <a:ext cx="611188" cy="333375"/>
          </a:xfrm>
          <a:prstGeom prst="rect">
            <a:avLst/>
          </a:prstGeom>
          <a:solidFill>
            <a:srgbClr val="808080"/>
          </a:solidFill>
          <a:ln w="9525">
            <a:noFill/>
            <a:miter lim="800000"/>
            <a:headEnd/>
            <a:tailEnd/>
          </a:ln>
          <a:effectLst/>
        </p:spPr>
        <p:txBody>
          <a:bodyPr wrap="none" anchor="ctr"/>
          <a:lstStyle/>
          <a:p>
            <a:pPr>
              <a:defRPr/>
            </a:pPr>
            <a:endParaRPr lang="ko-KR" altLang="en-US"/>
          </a:p>
        </p:txBody>
      </p:sp>
      <p:sp>
        <p:nvSpPr>
          <p:cNvPr id="113669" name="Rectangle 5"/>
          <p:cNvSpPr>
            <a:spLocks noChangeArrowheads="1"/>
          </p:cNvSpPr>
          <p:nvPr/>
        </p:nvSpPr>
        <p:spPr bwMode="auto">
          <a:xfrm>
            <a:off x="0" y="0"/>
            <a:ext cx="9144000" cy="549275"/>
          </a:xfrm>
          <a:prstGeom prst="rect">
            <a:avLst/>
          </a:prstGeom>
          <a:solidFill>
            <a:srgbClr val="F0F0F0"/>
          </a:solidFill>
          <a:ln w="9525">
            <a:noFill/>
            <a:miter lim="800000"/>
            <a:headEnd/>
            <a:tailEnd/>
          </a:ln>
          <a:effectLst/>
        </p:spPr>
        <p:txBody>
          <a:bodyPr wrap="none" anchor="ctr"/>
          <a:lstStyle/>
          <a:p>
            <a:pPr>
              <a:defRPr/>
            </a:pPr>
            <a:endParaRPr lang="ko-KR" altLang="en-US"/>
          </a:p>
        </p:txBody>
      </p:sp>
      <p:sp>
        <p:nvSpPr>
          <p:cNvPr id="113670" name="Rectangle 6"/>
          <p:cNvSpPr>
            <a:spLocks noChangeArrowheads="1"/>
          </p:cNvSpPr>
          <p:nvPr/>
        </p:nvSpPr>
        <p:spPr bwMode="auto">
          <a:xfrm>
            <a:off x="0" y="0"/>
            <a:ext cx="611188" cy="549275"/>
          </a:xfrm>
          <a:prstGeom prst="rect">
            <a:avLst/>
          </a:prstGeom>
          <a:solidFill>
            <a:srgbClr val="808080"/>
          </a:solidFill>
          <a:ln w="9525">
            <a:noFill/>
            <a:miter lim="800000"/>
            <a:headEnd/>
            <a:tailEnd/>
          </a:ln>
          <a:effectLst/>
        </p:spPr>
        <p:txBody>
          <a:bodyPr wrap="none" anchor="ctr"/>
          <a:lstStyle/>
          <a:p>
            <a:pPr>
              <a:defRPr/>
            </a:pPr>
            <a:endParaRPr lang="ko-KR" altLang="en-US"/>
          </a:p>
        </p:txBody>
      </p:sp>
      <p:sp>
        <p:nvSpPr>
          <p:cNvPr id="113671" name="Rectangle 7"/>
          <p:cNvSpPr>
            <a:spLocks noChangeArrowheads="1"/>
          </p:cNvSpPr>
          <p:nvPr/>
        </p:nvSpPr>
        <p:spPr bwMode="auto">
          <a:xfrm>
            <a:off x="33338" y="6508750"/>
            <a:ext cx="539750" cy="304800"/>
          </a:xfrm>
          <a:prstGeom prst="rect">
            <a:avLst/>
          </a:prstGeom>
          <a:noFill/>
          <a:ln w="9525">
            <a:noFill/>
            <a:miter lim="800000"/>
            <a:headEnd/>
            <a:tailEnd/>
          </a:ln>
          <a:effectLst/>
        </p:spPr>
        <p:txBody>
          <a:bodyPr/>
          <a:lstStyle/>
          <a:p>
            <a:pPr algn="ctr">
              <a:defRPr/>
            </a:pPr>
            <a:fld id="{611CAB76-4C94-4981-8D6C-EA2E4526903F}" type="slidenum">
              <a:rPr lang="en-US" altLang="ko-KR" sz="1400">
                <a:solidFill>
                  <a:srgbClr val="EEEEEE"/>
                </a:solidFill>
                <a:latin typeface="Times New Roman" pitchFamily="18" charset="0"/>
                <a:ea typeface="HY헤드라인M" pitchFamily="18" charset="-127"/>
              </a:rPr>
              <a:pPr algn="ctr">
                <a:defRPr/>
              </a:pPr>
              <a:t>‹#›</a:t>
            </a:fld>
            <a:endParaRPr lang="en-US" altLang="ko-KR" sz="1400">
              <a:solidFill>
                <a:srgbClr val="EEEEEE"/>
              </a:solidFill>
              <a:latin typeface="Times New Roman" pitchFamily="18" charset="0"/>
              <a:ea typeface="HY헤드라인M" pitchFamily="18" charset="-127"/>
            </a:endParaRPr>
          </a:p>
        </p:txBody>
      </p:sp>
      <p:sp>
        <p:nvSpPr>
          <p:cNvPr id="113672" name="Text Box 8"/>
          <p:cNvSpPr txBox="1">
            <a:spLocks noChangeArrowheads="1"/>
          </p:cNvSpPr>
          <p:nvPr/>
        </p:nvSpPr>
        <p:spPr bwMode="auto">
          <a:xfrm>
            <a:off x="7451725" y="6524625"/>
            <a:ext cx="1512888" cy="244475"/>
          </a:xfrm>
          <a:prstGeom prst="rect">
            <a:avLst/>
          </a:prstGeom>
          <a:noFill/>
          <a:ln w="9525">
            <a:noFill/>
            <a:miter lim="800000"/>
            <a:headEnd/>
            <a:tailEnd/>
          </a:ln>
          <a:effectLst/>
        </p:spPr>
        <p:txBody>
          <a:bodyPr>
            <a:spAutoFit/>
          </a:bodyPr>
          <a:lstStyle/>
          <a:p>
            <a:pPr algn="r">
              <a:defRPr/>
            </a:pPr>
            <a:r>
              <a:rPr lang="ko-KR" altLang="en-US" sz="1000" i="1">
                <a:solidFill>
                  <a:srgbClr val="011C61"/>
                </a:solidFill>
                <a:latin typeface="HY헤드라인M" pitchFamily="18" charset="-127"/>
                <a:ea typeface="HY헤드라인M" pitchFamily="18" charset="-127"/>
              </a:rPr>
              <a:t>인천대학교</a:t>
            </a:r>
            <a:endParaRPr lang="ko-KR" altLang="en-US" sz="1000">
              <a:solidFill>
                <a:srgbClr val="808080"/>
              </a:solidFill>
              <a:latin typeface="HY견고딕" pitchFamily="18" charset="-127"/>
              <a:ea typeface="HY견고딕" pitchFamily="18" charset="-127"/>
            </a:endParaRPr>
          </a:p>
        </p:txBody>
      </p:sp>
      <p:sp>
        <p:nvSpPr>
          <p:cNvPr id="113673" name="Rectangle 9"/>
          <p:cNvSpPr>
            <a:spLocks noChangeArrowheads="1"/>
          </p:cNvSpPr>
          <p:nvPr/>
        </p:nvSpPr>
        <p:spPr bwMode="auto">
          <a:xfrm>
            <a:off x="0" y="6780213"/>
            <a:ext cx="9144000" cy="77787"/>
          </a:xfrm>
          <a:prstGeom prst="rect">
            <a:avLst/>
          </a:prstGeom>
          <a:solidFill>
            <a:srgbClr val="808080"/>
          </a:solidFill>
          <a:ln w="9525">
            <a:noFill/>
            <a:miter lim="800000"/>
            <a:headEnd/>
            <a:tailEnd/>
          </a:ln>
          <a:effectLst/>
        </p:spPr>
        <p:txBody>
          <a:bodyPr wrap="none" anchor="ctr"/>
          <a:lstStyle/>
          <a:p>
            <a:pPr>
              <a:defRPr/>
            </a:pPr>
            <a:endParaRPr lang="ko-KR" altLang="en-US"/>
          </a:p>
        </p:txBody>
      </p:sp>
      <p:sp>
        <p:nvSpPr>
          <p:cNvPr id="113674" name="Rectangle 10"/>
          <p:cNvSpPr>
            <a:spLocks noGrp="1" noChangeArrowheads="1"/>
          </p:cNvSpPr>
          <p:nvPr>
            <p:ph type="title"/>
          </p:nvPr>
        </p:nvSpPr>
        <p:spPr bwMode="auto">
          <a:xfrm>
            <a:off x="666750" y="61913"/>
            <a:ext cx="8064500" cy="5191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ko-KR" altLang="en-US"/>
              <a:t>마스터 제목 스타일 편집</a:t>
            </a:r>
          </a:p>
        </p:txBody>
      </p:sp>
    </p:spTree>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transition/>
  <p:txStyles>
    <p:titleStyle>
      <a:lvl1pPr algn="l" rtl="0" eaLnBrk="0" fontAlgn="base" latinLnBrk="1" hangingPunct="0">
        <a:spcBef>
          <a:spcPct val="0"/>
        </a:spcBef>
        <a:spcAft>
          <a:spcPct val="0"/>
        </a:spcAft>
        <a:defRPr kumimoji="1" sz="2800" b="1">
          <a:solidFill>
            <a:schemeClr val="accent2"/>
          </a:solidFill>
          <a:effectLst>
            <a:outerShdw blurRad="38100" dist="38100" dir="2700000" algn="tl">
              <a:srgbClr val="C0C0C0"/>
            </a:outerShdw>
          </a:effectLst>
          <a:latin typeface="+mj-lt"/>
          <a:ea typeface="+mj-ea"/>
          <a:cs typeface="+mj-cs"/>
        </a:defRPr>
      </a:lvl1pPr>
      <a:lvl2pPr algn="l" rtl="0" eaLnBrk="0" fontAlgn="base" latinLnBrk="1" hangingPunct="0">
        <a:spcBef>
          <a:spcPct val="0"/>
        </a:spcBef>
        <a:spcAft>
          <a:spcPct val="0"/>
        </a:spcAft>
        <a:defRPr kumimoji="1" sz="2800" b="1">
          <a:solidFill>
            <a:schemeClr val="accent2"/>
          </a:solidFill>
          <a:effectLst>
            <a:outerShdw blurRad="38100" dist="38100" dir="2700000" algn="tl">
              <a:srgbClr val="C0C0C0"/>
            </a:outerShdw>
          </a:effectLst>
          <a:latin typeface="굴림" pitchFamily="50" charset="-127"/>
          <a:ea typeface="굴림" pitchFamily="50" charset="-127"/>
        </a:defRPr>
      </a:lvl2pPr>
      <a:lvl3pPr algn="l" rtl="0" eaLnBrk="0" fontAlgn="base" latinLnBrk="1" hangingPunct="0">
        <a:spcBef>
          <a:spcPct val="0"/>
        </a:spcBef>
        <a:spcAft>
          <a:spcPct val="0"/>
        </a:spcAft>
        <a:defRPr kumimoji="1" sz="2800" b="1">
          <a:solidFill>
            <a:schemeClr val="accent2"/>
          </a:solidFill>
          <a:effectLst>
            <a:outerShdw blurRad="38100" dist="38100" dir="2700000" algn="tl">
              <a:srgbClr val="C0C0C0"/>
            </a:outerShdw>
          </a:effectLst>
          <a:latin typeface="굴림" pitchFamily="50" charset="-127"/>
          <a:ea typeface="굴림" pitchFamily="50" charset="-127"/>
        </a:defRPr>
      </a:lvl3pPr>
      <a:lvl4pPr algn="l" rtl="0" eaLnBrk="0" fontAlgn="base" latinLnBrk="1" hangingPunct="0">
        <a:spcBef>
          <a:spcPct val="0"/>
        </a:spcBef>
        <a:spcAft>
          <a:spcPct val="0"/>
        </a:spcAft>
        <a:defRPr kumimoji="1" sz="2800" b="1">
          <a:solidFill>
            <a:schemeClr val="accent2"/>
          </a:solidFill>
          <a:effectLst>
            <a:outerShdw blurRad="38100" dist="38100" dir="2700000" algn="tl">
              <a:srgbClr val="C0C0C0"/>
            </a:outerShdw>
          </a:effectLst>
          <a:latin typeface="굴림" pitchFamily="50" charset="-127"/>
          <a:ea typeface="굴림" pitchFamily="50" charset="-127"/>
        </a:defRPr>
      </a:lvl4pPr>
      <a:lvl5pPr algn="l" rtl="0" eaLnBrk="0" fontAlgn="base" latinLnBrk="1" hangingPunct="0">
        <a:spcBef>
          <a:spcPct val="0"/>
        </a:spcBef>
        <a:spcAft>
          <a:spcPct val="0"/>
        </a:spcAft>
        <a:defRPr kumimoji="1" sz="2800" b="1">
          <a:solidFill>
            <a:schemeClr val="accent2"/>
          </a:solidFill>
          <a:effectLst>
            <a:outerShdw blurRad="38100" dist="38100" dir="2700000" algn="tl">
              <a:srgbClr val="C0C0C0"/>
            </a:outerShdw>
          </a:effectLst>
          <a:latin typeface="굴림" pitchFamily="50" charset="-127"/>
          <a:ea typeface="굴림" pitchFamily="50" charset="-127"/>
        </a:defRPr>
      </a:lvl5pPr>
      <a:lvl6pPr marL="457200" algn="l" rtl="0" fontAlgn="base" latinLnBrk="1">
        <a:spcBef>
          <a:spcPct val="0"/>
        </a:spcBef>
        <a:spcAft>
          <a:spcPct val="0"/>
        </a:spcAft>
        <a:defRPr kumimoji="1" sz="2800" b="1">
          <a:solidFill>
            <a:schemeClr val="accent2"/>
          </a:solidFill>
          <a:effectLst>
            <a:outerShdw blurRad="38100" dist="38100" dir="2700000" algn="tl">
              <a:srgbClr val="C0C0C0"/>
            </a:outerShdw>
          </a:effectLst>
          <a:latin typeface="굴림" pitchFamily="50" charset="-127"/>
          <a:ea typeface="굴림" pitchFamily="50" charset="-127"/>
        </a:defRPr>
      </a:lvl6pPr>
      <a:lvl7pPr marL="914400" algn="l" rtl="0" fontAlgn="base" latinLnBrk="1">
        <a:spcBef>
          <a:spcPct val="0"/>
        </a:spcBef>
        <a:spcAft>
          <a:spcPct val="0"/>
        </a:spcAft>
        <a:defRPr kumimoji="1" sz="2800" b="1">
          <a:solidFill>
            <a:schemeClr val="accent2"/>
          </a:solidFill>
          <a:effectLst>
            <a:outerShdw blurRad="38100" dist="38100" dir="2700000" algn="tl">
              <a:srgbClr val="C0C0C0"/>
            </a:outerShdw>
          </a:effectLst>
          <a:latin typeface="굴림" pitchFamily="50" charset="-127"/>
          <a:ea typeface="굴림" pitchFamily="50" charset="-127"/>
        </a:defRPr>
      </a:lvl7pPr>
      <a:lvl8pPr marL="1371600" algn="l" rtl="0" fontAlgn="base" latinLnBrk="1">
        <a:spcBef>
          <a:spcPct val="0"/>
        </a:spcBef>
        <a:spcAft>
          <a:spcPct val="0"/>
        </a:spcAft>
        <a:defRPr kumimoji="1" sz="2800" b="1">
          <a:solidFill>
            <a:schemeClr val="accent2"/>
          </a:solidFill>
          <a:effectLst>
            <a:outerShdw blurRad="38100" dist="38100" dir="2700000" algn="tl">
              <a:srgbClr val="C0C0C0"/>
            </a:outerShdw>
          </a:effectLst>
          <a:latin typeface="굴림" pitchFamily="50" charset="-127"/>
          <a:ea typeface="굴림" pitchFamily="50" charset="-127"/>
        </a:defRPr>
      </a:lvl8pPr>
      <a:lvl9pPr marL="1828800" algn="l" rtl="0" fontAlgn="base" latinLnBrk="1">
        <a:spcBef>
          <a:spcPct val="0"/>
        </a:spcBef>
        <a:spcAft>
          <a:spcPct val="0"/>
        </a:spcAft>
        <a:defRPr kumimoji="1" sz="2800" b="1">
          <a:solidFill>
            <a:schemeClr val="accent2"/>
          </a:solidFill>
          <a:effectLst>
            <a:outerShdw blurRad="38100" dist="38100" dir="2700000" algn="tl">
              <a:srgbClr val="C0C0C0"/>
            </a:outerShdw>
          </a:effectLst>
          <a:latin typeface="굴림" pitchFamily="50" charset="-127"/>
          <a:ea typeface="굴림" pitchFamily="50" charset="-127"/>
        </a:defRPr>
      </a:lvl9pPr>
    </p:titleStyle>
    <p:bodyStyle>
      <a:lvl1pPr marL="342900" indent="-342900" algn="l" rtl="0" eaLnBrk="0" fontAlgn="base" latinLnBrk="1" hangingPunct="0">
        <a:spcBef>
          <a:spcPct val="45000"/>
        </a:spcBef>
        <a:spcAft>
          <a:spcPct val="0"/>
        </a:spcAft>
        <a:buFont typeface="Wingdings" pitchFamily="2" charset="2"/>
        <a:buChar char="q"/>
        <a:defRPr kumimoji="1" sz="2000" b="1">
          <a:solidFill>
            <a:schemeClr val="tx1"/>
          </a:solidFill>
          <a:latin typeface="+mn-lt"/>
          <a:ea typeface="+mn-ea"/>
          <a:cs typeface="+mn-cs"/>
        </a:defRPr>
      </a:lvl1pPr>
      <a:lvl2pPr marL="742950" indent="-285750" algn="l" rtl="0" eaLnBrk="0" fontAlgn="base" latinLnBrk="1" hangingPunct="0">
        <a:spcBef>
          <a:spcPct val="45000"/>
        </a:spcBef>
        <a:spcAft>
          <a:spcPct val="0"/>
        </a:spcAft>
        <a:buClr>
          <a:srgbClr val="FF3300"/>
        </a:buClr>
        <a:buFont typeface="Wingdings" pitchFamily="2" charset="2"/>
        <a:buChar char="m"/>
        <a:defRPr kumimoji="1">
          <a:solidFill>
            <a:schemeClr val="tx1"/>
          </a:solidFill>
          <a:latin typeface="+mn-lt"/>
          <a:ea typeface="+mn-ea"/>
        </a:defRPr>
      </a:lvl2pPr>
      <a:lvl3pPr marL="1143000" indent="-228600" algn="l" rtl="0" eaLnBrk="0" fontAlgn="base" latinLnBrk="1" hangingPunct="0">
        <a:spcBef>
          <a:spcPct val="45000"/>
        </a:spcBef>
        <a:spcAft>
          <a:spcPct val="0"/>
        </a:spcAft>
        <a:buFont typeface="Wingdings" pitchFamily="2" charset="2"/>
        <a:buChar char="Ä"/>
        <a:defRPr kumimoji="1" sz="1600">
          <a:solidFill>
            <a:schemeClr val="tx1"/>
          </a:solidFill>
          <a:latin typeface="+mn-lt"/>
          <a:ea typeface="+mn-ea"/>
        </a:defRPr>
      </a:lvl3pPr>
      <a:lvl4pPr marL="1600200" indent="-228600" algn="l" rtl="0" eaLnBrk="0" fontAlgn="base" latinLnBrk="1" hangingPunct="0">
        <a:spcBef>
          <a:spcPct val="45000"/>
        </a:spcBef>
        <a:spcAft>
          <a:spcPct val="0"/>
        </a:spcAft>
        <a:buChar char="•"/>
        <a:defRPr kumimoji="1" sz="1600">
          <a:solidFill>
            <a:schemeClr val="tx1"/>
          </a:solidFill>
          <a:latin typeface="+mn-lt"/>
          <a:ea typeface="+mn-ea"/>
        </a:defRPr>
      </a:lvl4pPr>
      <a:lvl5pPr marL="2057400" indent="-228600" algn="l" rtl="0" eaLnBrk="0" fontAlgn="base" latinLnBrk="1" hangingPunct="0">
        <a:spcBef>
          <a:spcPct val="45000"/>
        </a:spcBef>
        <a:spcAft>
          <a:spcPct val="0"/>
        </a:spcAft>
        <a:buFont typeface="Wingdings" pitchFamily="2" charset="2"/>
        <a:buChar char="ü"/>
        <a:defRPr kumimoji="1" sz="1400">
          <a:solidFill>
            <a:schemeClr val="tx1"/>
          </a:solidFill>
          <a:latin typeface="+mn-lt"/>
          <a:ea typeface="+mn-ea"/>
        </a:defRPr>
      </a:lvl5pPr>
      <a:lvl6pPr marL="2514600" indent="-228600" algn="l" rtl="0" fontAlgn="base" latinLnBrk="1">
        <a:spcBef>
          <a:spcPct val="45000"/>
        </a:spcBef>
        <a:spcAft>
          <a:spcPct val="0"/>
        </a:spcAft>
        <a:buFont typeface="Wingdings" pitchFamily="2" charset="2"/>
        <a:buChar char="ü"/>
        <a:defRPr kumimoji="1" sz="1400">
          <a:solidFill>
            <a:schemeClr val="tx1"/>
          </a:solidFill>
          <a:latin typeface="+mn-lt"/>
          <a:ea typeface="+mn-ea"/>
        </a:defRPr>
      </a:lvl6pPr>
      <a:lvl7pPr marL="2971800" indent="-228600" algn="l" rtl="0" fontAlgn="base" latinLnBrk="1">
        <a:spcBef>
          <a:spcPct val="45000"/>
        </a:spcBef>
        <a:spcAft>
          <a:spcPct val="0"/>
        </a:spcAft>
        <a:buFont typeface="Wingdings" pitchFamily="2" charset="2"/>
        <a:buChar char="ü"/>
        <a:defRPr kumimoji="1" sz="1400">
          <a:solidFill>
            <a:schemeClr val="tx1"/>
          </a:solidFill>
          <a:latin typeface="+mn-lt"/>
          <a:ea typeface="+mn-ea"/>
        </a:defRPr>
      </a:lvl7pPr>
      <a:lvl8pPr marL="3429000" indent="-228600" algn="l" rtl="0" fontAlgn="base" latinLnBrk="1">
        <a:spcBef>
          <a:spcPct val="45000"/>
        </a:spcBef>
        <a:spcAft>
          <a:spcPct val="0"/>
        </a:spcAft>
        <a:buFont typeface="Wingdings" pitchFamily="2" charset="2"/>
        <a:buChar char="ü"/>
        <a:defRPr kumimoji="1" sz="1400">
          <a:solidFill>
            <a:schemeClr val="tx1"/>
          </a:solidFill>
          <a:latin typeface="+mn-lt"/>
          <a:ea typeface="+mn-ea"/>
        </a:defRPr>
      </a:lvl8pPr>
      <a:lvl9pPr marL="3886200" indent="-228600" algn="l" rtl="0" fontAlgn="base" latinLnBrk="1">
        <a:spcBef>
          <a:spcPct val="45000"/>
        </a:spcBef>
        <a:spcAft>
          <a:spcPct val="0"/>
        </a:spcAft>
        <a:buFont typeface="Wingdings" pitchFamily="2" charset="2"/>
        <a:buChar char="ü"/>
        <a:defRPr kumimoji="1" sz="14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11/relationships/inkAction" Target="../ink/inkAction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11/relationships/inkAction" Target="../ink/inkAction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1/relationships/inkAction" Target="../ink/inkAction3.xml"/><Relationship Id="rId1" Type="http://schemas.openxmlformats.org/officeDocument/2006/relationships/slideLayout" Target="../slideLayouts/slideLayout2.xml"/><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microsoft.com/office/2011/relationships/inkAction" Target="../ink/inkAction4.xml"/><Relationship Id="rId2" Type="http://schemas.openxmlformats.org/officeDocument/2006/relationships/image" Target="../media/image6.wmf"/><Relationship Id="rId1" Type="http://schemas.openxmlformats.org/officeDocument/2006/relationships/slideLayout" Target="../slideLayouts/slideLayout2.xml"/><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microsoft.com/office/2011/relationships/inkAction" Target="../ink/inkAction5.xml"/><Relationship Id="rId1" Type="http://schemas.openxmlformats.org/officeDocument/2006/relationships/slideLayout" Target="../slideLayouts/slideLayout2.xml"/><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microsoft.com/office/2011/relationships/inkAction" Target="../ink/inkAction6.xml"/><Relationship Id="rId2" Type="http://schemas.openxmlformats.org/officeDocument/2006/relationships/image" Target="../media/image7.wmf"/><Relationship Id="rId1" Type="http://schemas.openxmlformats.org/officeDocument/2006/relationships/slideLayout" Target="../slideLayouts/slideLayout2.xml"/><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microsoft.com/office/2011/relationships/inkAction" Target="../ink/inkAction7.xml"/><Relationship Id="rId1" Type="http://schemas.openxmlformats.org/officeDocument/2006/relationships/slideLayout" Target="../slideLayouts/slideLayout2.xml"/><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4802188" y="4141788"/>
            <a:ext cx="3441700" cy="712787"/>
          </a:xfrm>
          <a:prstGeom prst="rect">
            <a:avLst/>
          </a:prstGeom>
          <a:noFill/>
          <a:ln w="9525">
            <a:noFill/>
            <a:miter lim="800000"/>
            <a:headEnd/>
            <a:tailEnd/>
          </a:ln>
        </p:spPr>
        <p:txBody>
          <a:bodyPr>
            <a:spAutoFit/>
          </a:bodyPr>
          <a:lstStyle/>
          <a:p>
            <a:pPr>
              <a:lnSpc>
                <a:spcPct val="120000"/>
              </a:lnSpc>
            </a:pPr>
            <a:endParaRPr lang="en-US" altLang="ko-KR" sz="1800" b="0">
              <a:solidFill>
                <a:srgbClr val="333333"/>
              </a:solidFill>
              <a:latin typeface="HY견고딕" pitchFamily="18" charset="-127"/>
              <a:ea typeface="HY견고딕" pitchFamily="18" charset="-127"/>
            </a:endParaRPr>
          </a:p>
          <a:p>
            <a:pPr>
              <a:lnSpc>
                <a:spcPct val="120000"/>
              </a:lnSpc>
            </a:pPr>
            <a:r>
              <a:rPr lang="ko-KR" altLang="en-US" sz="1800" b="0">
                <a:solidFill>
                  <a:srgbClr val="333333"/>
                </a:solidFill>
                <a:latin typeface="HY견고딕" pitchFamily="18" charset="-127"/>
                <a:ea typeface="HY견고딕" pitchFamily="18" charset="-127"/>
              </a:rPr>
              <a:t>최승식</a:t>
            </a:r>
          </a:p>
        </p:txBody>
      </p:sp>
      <p:sp>
        <p:nvSpPr>
          <p:cNvPr id="119811" name="Text Box 3"/>
          <p:cNvSpPr txBox="1">
            <a:spLocks noChangeArrowheads="1"/>
          </p:cNvSpPr>
          <p:nvPr/>
        </p:nvSpPr>
        <p:spPr bwMode="auto">
          <a:xfrm>
            <a:off x="484188" y="2305050"/>
            <a:ext cx="8167687" cy="609398"/>
          </a:xfrm>
          <a:prstGeom prst="rect">
            <a:avLst/>
          </a:prstGeom>
          <a:noFill/>
          <a:ln w="9525">
            <a:noFill/>
            <a:miter lim="800000"/>
            <a:headEnd/>
            <a:tailEnd/>
          </a:ln>
          <a:effectLst/>
        </p:spPr>
        <p:txBody>
          <a:bodyPr>
            <a:spAutoFit/>
          </a:bodyPr>
          <a:lstStyle/>
          <a:p>
            <a:pPr algn="ctr">
              <a:lnSpc>
                <a:spcPct val="140000"/>
              </a:lnSpc>
              <a:defRPr/>
            </a:pPr>
            <a:r>
              <a:rPr lang="ko-KR" altLang="en-US" dirty="0">
                <a:solidFill>
                  <a:srgbClr val="0000FF"/>
                </a:solidFill>
                <a:effectLst>
                  <a:outerShdw blurRad="38100" dist="38100" dir="2700000" algn="tl">
                    <a:srgbClr val="C0C0C0"/>
                  </a:outerShdw>
                </a:effectLst>
                <a:latin typeface="HY견고딕" pitchFamily="18" charset="-127"/>
                <a:ea typeface="HY견고딕" pitchFamily="18" charset="-127"/>
              </a:rPr>
              <a:t>제 </a:t>
            </a:r>
            <a:r>
              <a:rPr lang="en-US" altLang="ko-KR" dirty="0">
                <a:solidFill>
                  <a:srgbClr val="0000FF"/>
                </a:solidFill>
                <a:effectLst>
                  <a:outerShdw blurRad="38100" dist="38100" dir="2700000" algn="tl">
                    <a:srgbClr val="C0C0C0"/>
                  </a:outerShdw>
                </a:effectLst>
                <a:latin typeface="HY견고딕" pitchFamily="18" charset="-127"/>
                <a:ea typeface="HY견고딕" pitchFamily="18" charset="-127"/>
              </a:rPr>
              <a:t>3</a:t>
            </a:r>
            <a:r>
              <a:rPr lang="ko-KR" altLang="en-US" dirty="0">
                <a:solidFill>
                  <a:srgbClr val="0000FF"/>
                </a:solidFill>
                <a:effectLst>
                  <a:outerShdw blurRad="38100" dist="38100" dir="2700000" algn="tl">
                    <a:srgbClr val="C0C0C0"/>
                  </a:outerShdw>
                </a:effectLst>
                <a:latin typeface="HY견고딕" pitchFamily="18" charset="-127"/>
                <a:ea typeface="HY견고딕" pitchFamily="18" charset="-127"/>
              </a:rPr>
              <a:t>장 </a:t>
            </a:r>
            <a:r>
              <a:rPr lang="ko-KR" altLang="en-US" dirty="0" err="1">
                <a:solidFill>
                  <a:srgbClr val="0000FF"/>
                </a:solidFill>
                <a:effectLst>
                  <a:outerShdw blurRad="38100" dist="38100" dir="2700000" algn="tl">
                    <a:srgbClr val="C0C0C0"/>
                  </a:outerShdw>
                </a:effectLst>
                <a:latin typeface="HY견고딕" pitchFamily="18" charset="-127"/>
                <a:ea typeface="HY견고딕" pitchFamily="18" charset="-127"/>
              </a:rPr>
              <a:t>물리층</a:t>
            </a:r>
            <a:r>
              <a:rPr lang="ko-KR" altLang="en-US" dirty="0">
                <a:solidFill>
                  <a:srgbClr val="0000FF"/>
                </a:solidFill>
                <a:effectLst>
                  <a:outerShdw blurRad="38100" dist="38100" dir="2700000" algn="tl">
                    <a:srgbClr val="C0C0C0"/>
                  </a:outerShdw>
                </a:effectLst>
                <a:latin typeface="HY견고딕" pitchFamily="18" charset="-127"/>
                <a:ea typeface="HY견고딕" pitchFamily="18" charset="-127"/>
              </a:rPr>
              <a:t> 개요</a:t>
            </a:r>
            <a:r>
              <a:rPr lang="en-US" altLang="ko-KR" dirty="0">
                <a:solidFill>
                  <a:srgbClr val="0000FF"/>
                </a:solidFill>
                <a:effectLst>
                  <a:outerShdw blurRad="38100" dist="38100" dir="2700000" algn="tl">
                    <a:srgbClr val="C0C0C0"/>
                  </a:outerShdw>
                </a:effectLst>
                <a:latin typeface="HY견고딕" pitchFamily="18" charset="-127"/>
                <a:ea typeface="HY견고딕" pitchFamily="18" charset="-127"/>
              </a:rPr>
              <a:t>(3)</a:t>
            </a:r>
            <a:endParaRPr lang="ko-KR" altLang="en-US" dirty="0">
              <a:solidFill>
                <a:srgbClr val="0000FF"/>
              </a:solidFill>
              <a:effectLst>
                <a:outerShdw blurRad="38100" dist="38100" dir="2700000" algn="tl">
                  <a:srgbClr val="C0C0C0"/>
                </a:outerShdw>
              </a:effectLst>
              <a:latin typeface="HY견고딕" pitchFamily="18" charset="-127"/>
              <a:ea typeface="HY견고딕" pitchFamily="18" charset="-127"/>
            </a:endParaRPr>
          </a:p>
        </p:txBody>
      </p:sp>
    </p:spTree>
  </p:cSld>
  <p:clrMapOvr>
    <a:masterClrMapping/>
  </p:clrMapOvr>
  <p:transition advTm="141937"/>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stretch>
            <a:fillRect/>
          </a:stretch>
        </p:blipFill>
        <p:spPr>
          <a:xfrm>
            <a:off x="1080653" y="2697575"/>
            <a:ext cx="6848475" cy="1304925"/>
          </a:xfrm>
          <a:prstGeom prst="rect">
            <a:avLst/>
          </a:prstGeom>
        </p:spPr>
      </p:pic>
      <p:cxnSp>
        <p:nvCxnSpPr>
          <p:cNvPr id="8" name="직선 화살표 연결선 7"/>
          <p:cNvCxnSpPr/>
          <p:nvPr/>
        </p:nvCxnSpPr>
        <p:spPr bwMode="auto">
          <a:xfrm>
            <a:off x="1425039" y="2697575"/>
            <a:ext cx="3515096" cy="0"/>
          </a:xfrm>
          <a:prstGeom prst="straightConnector1">
            <a:avLst/>
          </a:prstGeom>
          <a:solidFill>
            <a:schemeClr val="accent1"/>
          </a:solidFill>
          <a:ln w="9525" cap="flat" cmpd="sng" algn="ctr">
            <a:solidFill>
              <a:schemeClr val="tx1"/>
            </a:solidFill>
            <a:prstDash val="solid"/>
            <a:miter lim="800000"/>
            <a:headEnd type="triangle"/>
            <a:tailEnd type="triangle"/>
          </a:ln>
          <a:effectLst/>
        </p:spPr>
      </p:cxnSp>
      <p:cxnSp>
        <p:nvCxnSpPr>
          <p:cNvPr id="10" name="직선 화살표 연결선 9"/>
          <p:cNvCxnSpPr/>
          <p:nvPr/>
        </p:nvCxnSpPr>
        <p:spPr bwMode="auto">
          <a:xfrm>
            <a:off x="5023263" y="2697575"/>
            <a:ext cx="2446317" cy="0"/>
          </a:xfrm>
          <a:prstGeom prst="straightConnector1">
            <a:avLst/>
          </a:prstGeom>
          <a:solidFill>
            <a:schemeClr val="accent1"/>
          </a:solidFill>
          <a:ln w="9525" cap="flat" cmpd="sng" algn="ctr">
            <a:solidFill>
              <a:schemeClr val="tx1"/>
            </a:solidFill>
            <a:prstDash val="solid"/>
            <a:miter lim="800000"/>
            <a:headEnd type="triangle"/>
            <a:tailEnd type="triangle"/>
          </a:ln>
          <a:effectLst/>
        </p:spPr>
      </p:cxnSp>
      <p:sp>
        <p:nvSpPr>
          <p:cNvPr id="11" name="TextBox 10"/>
          <p:cNvSpPr txBox="1"/>
          <p:nvPr/>
        </p:nvSpPr>
        <p:spPr>
          <a:xfrm>
            <a:off x="142504" y="2946274"/>
            <a:ext cx="1282535" cy="369332"/>
          </a:xfrm>
          <a:prstGeom prst="rect">
            <a:avLst/>
          </a:prstGeom>
          <a:noFill/>
        </p:spPr>
        <p:txBody>
          <a:bodyPr wrap="square" rtlCol="0">
            <a:spAutoFit/>
          </a:bodyPr>
          <a:lstStyle/>
          <a:p>
            <a:r>
              <a:rPr lang="en-US" altLang="ko-KR" sz="1800" dirty="0"/>
              <a:t>P</a:t>
            </a:r>
            <a:r>
              <a:rPr lang="en-US" altLang="ko-KR" sz="1800" baseline="-25000" dirty="0"/>
              <a:t>1</a:t>
            </a:r>
            <a:r>
              <a:rPr lang="en-US" altLang="ko-KR" sz="1800" dirty="0"/>
              <a:t>=1mW</a:t>
            </a:r>
            <a:endParaRPr lang="ko-KR" altLang="en-US" sz="1800" dirty="0"/>
          </a:p>
        </p:txBody>
      </p:sp>
      <p:sp>
        <p:nvSpPr>
          <p:cNvPr id="12" name="TextBox 11"/>
          <p:cNvSpPr txBox="1"/>
          <p:nvPr/>
        </p:nvSpPr>
        <p:spPr>
          <a:xfrm>
            <a:off x="2671948" y="2264211"/>
            <a:ext cx="1793174" cy="369332"/>
          </a:xfrm>
          <a:prstGeom prst="rect">
            <a:avLst/>
          </a:prstGeom>
          <a:noFill/>
        </p:spPr>
        <p:txBody>
          <a:bodyPr wrap="square" rtlCol="0">
            <a:spAutoFit/>
          </a:bodyPr>
          <a:lstStyle/>
          <a:p>
            <a:r>
              <a:rPr lang="en-US" altLang="ko-KR" sz="1800" dirty="0"/>
              <a:t>1/1000 </a:t>
            </a:r>
            <a:r>
              <a:rPr lang="ko-KR" altLang="en-US" sz="1800" dirty="0"/>
              <a:t>감소</a:t>
            </a:r>
          </a:p>
        </p:txBody>
      </p:sp>
      <p:sp>
        <p:nvSpPr>
          <p:cNvPr id="13" name="TextBox 12"/>
          <p:cNvSpPr txBox="1"/>
          <p:nvPr/>
        </p:nvSpPr>
        <p:spPr>
          <a:xfrm>
            <a:off x="5543797" y="2264211"/>
            <a:ext cx="1793174" cy="369332"/>
          </a:xfrm>
          <a:prstGeom prst="rect">
            <a:avLst/>
          </a:prstGeom>
          <a:noFill/>
        </p:spPr>
        <p:txBody>
          <a:bodyPr wrap="square" rtlCol="0">
            <a:spAutoFit/>
          </a:bodyPr>
          <a:lstStyle/>
          <a:p>
            <a:r>
              <a:rPr lang="en-US" altLang="ko-KR" sz="1800" dirty="0"/>
              <a:t>100</a:t>
            </a:r>
            <a:r>
              <a:rPr lang="ko-KR" altLang="en-US" sz="1800" dirty="0"/>
              <a:t>배</a:t>
            </a:r>
            <a:r>
              <a:rPr lang="en-US" altLang="ko-KR" sz="1800" dirty="0"/>
              <a:t> </a:t>
            </a:r>
            <a:r>
              <a:rPr lang="ko-KR" altLang="en-US" sz="1800" dirty="0"/>
              <a:t>증폭</a:t>
            </a:r>
          </a:p>
        </p:txBody>
      </p:sp>
      <p:sp>
        <p:nvSpPr>
          <p:cNvPr id="15" name="TextBox 14"/>
          <p:cNvSpPr txBox="1"/>
          <p:nvPr/>
        </p:nvSpPr>
        <p:spPr>
          <a:xfrm>
            <a:off x="4381995" y="1687293"/>
            <a:ext cx="1282535" cy="369332"/>
          </a:xfrm>
          <a:prstGeom prst="rect">
            <a:avLst/>
          </a:prstGeom>
          <a:noFill/>
        </p:spPr>
        <p:txBody>
          <a:bodyPr wrap="square" rtlCol="0">
            <a:spAutoFit/>
          </a:bodyPr>
          <a:lstStyle/>
          <a:p>
            <a:r>
              <a:rPr lang="en-US" altLang="ko-KR" sz="1800" dirty="0"/>
              <a:t>P</a:t>
            </a:r>
            <a:r>
              <a:rPr lang="en-US" altLang="ko-KR" sz="1800" baseline="-25000" dirty="0"/>
              <a:t>2</a:t>
            </a:r>
            <a:r>
              <a:rPr lang="en-US" altLang="ko-KR" sz="1800" dirty="0"/>
              <a:t>=1</a:t>
            </a:r>
            <a:r>
              <a:rPr lang="en-US" altLang="ko-KR" sz="1800" dirty="0">
                <a:latin typeface="Symbol" panose="05050102010706020507" pitchFamily="18" charset="2"/>
              </a:rPr>
              <a:t>m</a:t>
            </a:r>
            <a:r>
              <a:rPr lang="en-US" altLang="ko-KR" sz="1800" dirty="0"/>
              <a:t>W</a:t>
            </a:r>
            <a:endParaRPr lang="ko-KR" altLang="en-US" sz="1800" dirty="0"/>
          </a:p>
        </p:txBody>
      </p:sp>
      <p:cxnSp>
        <p:nvCxnSpPr>
          <p:cNvPr id="17" name="직선 화살표 연결선 16"/>
          <p:cNvCxnSpPr>
            <a:stCxn id="15" idx="2"/>
          </p:cNvCxnSpPr>
          <p:nvPr/>
        </p:nvCxnSpPr>
        <p:spPr bwMode="auto">
          <a:xfrm flipH="1">
            <a:off x="5023262" y="2056625"/>
            <a:ext cx="1" cy="576918"/>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8" name="TextBox 17"/>
          <p:cNvSpPr txBox="1"/>
          <p:nvPr/>
        </p:nvSpPr>
        <p:spPr>
          <a:xfrm>
            <a:off x="7584742" y="2761608"/>
            <a:ext cx="1678011" cy="369332"/>
          </a:xfrm>
          <a:prstGeom prst="rect">
            <a:avLst/>
          </a:prstGeom>
          <a:noFill/>
        </p:spPr>
        <p:txBody>
          <a:bodyPr wrap="square" rtlCol="0">
            <a:spAutoFit/>
          </a:bodyPr>
          <a:lstStyle/>
          <a:p>
            <a:r>
              <a:rPr lang="en-US" altLang="ko-KR" sz="1800" dirty="0"/>
              <a:t>P</a:t>
            </a:r>
            <a:r>
              <a:rPr lang="en-US" altLang="ko-KR" sz="1800" baseline="-25000" dirty="0"/>
              <a:t>3</a:t>
            </a:r>
            <a:r>
              <a:rPr lang="en-US" altLang="ko-KR" sz="1800" dirty="0"/>
              <a:t>=0.1mW</a:t>
            </a:r>
            <a:endParaRPr lang="ko-KR" altLang="en-US" sz="1800" dirty="0"/>
          </a:p>
        </p:txBody>
      </p:sp>
      <p:sp>
        <p:nvSpPr>
          <p:cNvPr id="19" name="TextBox 18"/>
          <p:cNvSpPr txBox="1"/>
          <p:nvPr/>
        </p:nvSpPr>
        <p:spPr>
          <a:xfrm>
            <a:off x="190375" y="4141209"/>
            <a:ext cx="1557647" cy="369332"/>
          </a:xfrm>
          <a:prstGeom prst="rect">
            <a:avLst/>
          </a:prstGeom>
          <a:noFill/>
        </p:spPr>
        <p:txBody>
          <a:bodyPr wrap="square" rtlCol="0">
            <a:spAutoFit/>
          </a:bodyPr>
          <a:lstStyle/>
          <a:p>
            <a:r>
              <a:rPr lang="en-US" altLang="ko-KR" sz="1800" dirty="0"/>
              <a:t>P</a:t>
            </a:r>
            <a:r>
              <a:rPr lang="en-US" altLang="ko-KR" sz="1800" baseline="-25000" dirty="0"/>
              <a:t>1</a:t>
            </a:r>
            <a:r>
              <a:rPr lang="en-US" altLang="ko-KR" sz="1800" dirty="0"/>
              <a:t>=0 </a:t>
            </a:r>
            <a:r>
              <a:rPr lang="en-US" altLang="ko-KR" sz="1800" dirty="0" err="1"/>
              <a:t>dBm</a:t>
            </a:r>
            <a:endParaRPr lang="ko-KR" altLang="en-US" sz="1800" dirty="0"/>
          </a:p>
        </p:txBody>
      </p:sp>
      <p:cxnSp>
        <p:nvCxnSpPr>
          <p:cNvPr id="21" name="직선 화살표 연결선 20"/>
          <p:cNvCxnSpPr/>
          <p:nvPr/>
        </p:nvCxnSpPr>
        <p:spPr bwMode="auto">
          <a:xfrm>
            <a:off x="1508166" y="4002500"/>
            <a:ext cx="3515096" cy="0"/>
          </a:xfrm>
          <a:prstGeom prst="straightConnector1">
            <a:avLst/>
          </a:prstGeom>
          <a:solidFill>
            <a:schemeClr val="accent1"/>
          </a:solidFill>
          <a:ln w="9525" cap="flat" cmpd="sng" algn="ctr">
            <a:solidFill>
              <a:schemeClr val="tx1"/>
            </a:solidFill>
            <a:prstDash val="solid"/>
            <a:miter lim="800000"/>
            <a:headEnd type="triangle"/>
            <a:tailEnd type="triangle"/>
          </a:ln>
          <a:effectLst/>
        </p:spPr>
      </p:cxnSp>
      <p:sp>
        <p:nvSpPr>
          <p:cNvPr id="22" name="TextBox 21"/>
          <p:cNvSpPr txBox="1"/>
          <p:nvPr/>
        </p:nvSpPr>
        <p:spPr>
          <a:xfrm>
            <a:off x="2536556" y="4115746"/>
            <a:ext cx="1557647" cy="369332"/>
          </a:xfrm>
          <a:prstGeom prst="rect">
            <a:avLst/>
          </a:prstGeom>
          <a:noFill/>
        </p:spPr>
        <p:txBody>
          <a:bodyPr wrap="square" rtlCol="0">
            <a:spAutoFit/>
          </a:bodyPr>
          <a:lstStyle/>
          <a:p>
            <a:r>
              <a:rPr lang="en-US" altLang="ko-KR" sz="1800" dirty="0"/>
              <a:t>-30 dB</a:t>
            </a:r>
            <a:endParaRPr lang="ko-KR" altLang="en-US" sz="1800" dirty="0"/>
          </a:p>
        </p:txBody>
      </p:sp>
      <p:cxnSp>
        <p:nvCxnSpPr>
          <p:cNvPr id="23" name="직선 화살표 연결선 22"/>
          <p:cNvCxnSpPr/>
          <p:nvPr/>
        </p:nvCxnSpPr>
        <p:spPr bwMode="auto">
          <a:xfrm>
            <a:off x="5138425" y="3990522"/>
            <a:ext cx="2446317" cy="0"/>
          </a:xfrm>
          <a:prstGeom prst="straightConnector1">
            <a:avLst/>
          </a:prstGeom>
          <a:solidFill>
            <a:schemeClr val="accent1"/>
          </a:solidFill>
          <a:ln w="9525" cap="flat" cmpd="sng" algn="ctr">
            <a:solidFill>
              <a:schemeClr val="tx1"/>
            </a:solidFill>
            <a:prstDash val="solid"/>
            <a:miter lim="800000"/>
            <a:headEnd type="triangle"/>
            <a:tailEnd type="triangle"/>
          </a:ln>
          <a:effectLst/>
        </p:spPr>
      </p:cxnSp>
      <p:sp>
        <p:nvSpPr>
          <p:cNvPr id="24" name="TextBox 23"/>
          <p:cNvSpPr txBox="1"/>
          <p:nvPr/>
        </p:nvSpPr>
        <p:spPr>
          <a:xfrm>
            <a:off x="5661560" y="4094975"/>
            <a:ext cx="1557647" cy="369332"/>
          </a:xfrm>
          <a:prstGeom prst="rect">
            <a:avLst/>
          </a:prstGeom>
          <a:noFill/>
        </p:spPr>
        <p:txBody>
          <a:bodyPr wrap="square" rtlCol="0">
            <a:spAutoFit/>
          </a:bodyPr>
          <a:lstStyle/>
          <a:p>
            <a:r>
              <a:rPr lang="en-US" altLang="ko-KR" sz="1800" dirty="0"/>
              <a:t>20 dB</a:t>
            </a:r>
            <a:endParaRPr lang="ko-KR" altLang="en-US" sz="1800" dirty="0"/>
          </a:p>
        </p:txBody>
      </p:sp>
      <p:sp>
        <p:nvSpPr>
          <p:cNvPr id="25" name="TextBox 24"/>
          <p:cNvSpPr txBox="1"/>
          <p:nvPr/>
        </p:nvSpPr>
        <p:spPr>
          <a:xfrm>
            <a:off x="7584741" y="4066532"/>
            <a:ext cx="1678011" cy="369332"/>
          </a:xfrm>
          <a:prstGeom prst="rect">
            <a:avLst/>
          </a:prstGeom>
          <a:noFill/>
        </p:spPr>
        <p:txBody>
          <a:bodyPr wrap="square" rtlCol="0">
            <a:spAutoFit/>
          </a:bodyPr>
          <a:lstStyle/>
          <a:p>
            <a:r>
              <a:rPr lang="en-US" altLang="ko-KR" sz="1800" dirty="0"/>
              <a:t>P</a:t>
            </a:r>
            <a:r>
              <a:rPr lang="en-US" altLang="ko-KR" sz="1800" baseline="-25000" dirty="0"/>
              <a:t>3</a:t>
            </a:r>
            <a:r>
              <a:rPr lang="en-US" altLang="ko-KR" sz="1800" dirty="0"/>
              <a:t>=-10 </a:t>
            </a:r>
            <a:r>
              <a:rPr lang="en-US" altLang="ko-KR" sz="1800" dirty="0" err="1"/>
              <a:t>dBm</a:t>
            </a:r>
            <a:endParaRPr lang="ko-KR" altLang="en-US" sz="1800" dirty="0"/>
          </a:p>
        </p:txBody>
      </p:sp>
      <p:cxnSp>
        <p:nvCxnSpPr>
          <p:cNvPr id="27" name="직선 화살표 연결선 26"/>
          <p:cNvCxnSpPr/>
          <p:nvPr/>
        </p:nvCxnSpPr>
        <p:spPr bwMode="auto">
          <a:xfrm>
            <a:off x="8288977" y="3130940"/>
            <a:ext cx="23750" cy="859582"/>
          </a:xfrm>
          <a:prstGeom prst="straightConnector1">
            <a:avLst/>
          </a:prstGeom>
          <a:solidFill>
            <a:schemeClr val="accent1"/>
          </a:solidFill>
          <a:ln w="9525" cap="flat" cmpd="sng" algn="ctr">
            <a:solidFill>
              <a:schemeClr val="tx1"/>
            </a:solidFill>
            <a:prstDash val="solid"/>
            <a:miter lim="800000"/>
            <a:headEnd type="triangle"/>
            <a:tailEnd type="triangle"/>
          </a:ln>
          <a:effectLst/>
        </p:spPr>
      </p:cxnSp>
      <p:sp>
        <p:nvSpPr>
          <p:cNvPr id="28" name="TextBox 27"/>
          <p:cNvSpPr txBox="1"/>
          <p:nvPr/>
        </p:nvSpPr>
        <p:spPr>
          <a:xfrm>
            <a:off x="2826879" y="5122758"/>
            <a:ext cx="4642701" cy="369332"/>
          </a:xfrm>
          <a:prstGeom prst="rect">
            <a:avLst/>
          </a:prstGeom>
          <a:noFill/>
        </p:spPr>
        <p:txBody>
          <a:bodyPr wrap="square" rtlCol="0">
            <a:spAutoFit/>
          </a:bodyPr>
          <a:lstStyle/>
          <a:p>
            <a:r>
              <a:rPr lang="en-US" altLang="ko-KR" sz="1800" dirty="0"/>
              <a:t>P</a:t>
            </a:r>
            <a:r>
              <a:rPr lang="en-US" altLang="ko-KR" sz="1800" baseline="-25000" dirty="0"/>
              <a:t>3</a:t>
            </a:r>
            <a:r>
              <a:rPr lang="en-US" altLang="ko-KR" sz="1800" dirty="0"/>
              <a:t>=0 </a:t>
            </a:r>
            <a:r>
              <a:rPr lang="en-US" altLang="ko-KR" sz="1800" dirty="0" err="1"/>
              <a:t>dBm</a:t>
            </a:r>
            <a:r>
              <a:rPr lang="en-US" altLang="ko-KR" sz="1800" dirty="0"/>
              <a:t> -30dB+20dB = -10 </a:t>
            </a:r>
            <a:r>
              <a:rPr lang="en-US" altLang="ko-KR" sz="1800" dirty="0" err="1"/>
              <a:t>dBm</a:t>
            </a:r>
            <a:endParaRPr lang="ko-KR" altLang="en-US" sz="1800" dirty="0"/>
          </a:p>
        </p:txBody>
      </p:sp>
      <mc:AlternateContent xmlns:mc="http://schemas.openxmlformats.org/markup-compatibility/2006" xmlns:p14="http://schemas.microsoft.com/office/powerpoint/2010/main" xmlns:iact="http://schemas.microsoft.com/office/powerpoint/2014/inkAction">
        <mc:Choice Requires="p14 iact">
          <p:contentPart p14:bwMode="auto" r:id="rId3">
            <p14:nvContentPartPr>
              <p14:cNvPr id="3" name="잉크 2"/>
              <p14:cNvContentPartPr/>
              <p14:nvPr>
                <p:extLst>
                  <p:ext uri="{42D2F446-02D8-4167-A562-619A0277C38B}">
                    <p15:isNarration xmlns:p15="http://schemas.microsoft.com/office/powerpoint/2012/main" val="1"/>
                  </p:ext>
                </p:extLst>
              </p14:nvPr>
            </p14:nvContentPartPr>
            <p14:xfrm>
              <a:off x="266760" y="1879560"/>
              <a:ext cx="8795160" cy="3530880"/>
            </p14:xfrm>
          </p:contentPart>
        </mc:Choice>
        <mc:Fallback xmlns="">
          <p:pic>
            <p:nvPicPr>
              <p:cNvPr id="3" name="잉크 2"/>
              <p:cNvPicPr>
                <a:picLocks noGrp="1" noRot="1" noChangeAspect="1" noMove="1" noResize="1" noEditPoints="1" noAdjustHandles="1" noChangeArrowheads="1" noChangeShapeType="1"/>
              </p:cNvPicPr>
              <p:nvPr/>
            </p:nvPicPr>
            <p:blipFill>
              <a:blip r:embed="rId6"/>
              <a:stretch>
                <a:fillRect/>
              </a:stretch>
            </p:blipFill>
            <p:spPr>
              <a:xfrm>
                <a:off x="250920" y="1816200"/>
                <a:ext cx="8826840" cy="3657600"/>
              </a:xfrm>
              <a:prstGeom prst="rect">
                <a:avLst/>
              </a:prstGeom>
            </p:spPr>
          </p:pic>
        </mc:Fallback>
      </mc:AlternateContent>
    </p:spTree>
    <p:extLst>
      <p:ext uri="{BB962C8B-B14F-4D97-AF65-F5344CB8AC3E}">
        <p14:creationId xmlns:p14="http://schemas.microsoft.com/office/powerpoint/2010/main" val="2497739484"/>
      </p:ext>
    </p:extLst>
  </p:cSld>
  <p:clrMapOvr>
    <a:masterClrMapping/>
  </p:clrMapOvr>
  <p:transition advTm="32467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md type="call" cmd="playFrom(0.0)">
                                      <p:cBhvr>
                                        <p:cTn id="7"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a:t>채널용량</a:t>
            </a:r>
            <a:r>
              <a:rPr lang="ko-KR" altLang="en-US" dirty="0"/>
              <a:t> 이해를 위한 예</a:t>
            </a:r>
          </a:p>
        </p:txBody>
      </p:sp>
      <p:pic>
        <p:nvPicPr>
          <p:cNvPr id="9" name="그림 8" descr="사회자유주의"/>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1907" y="1715899"/>
            <a:ext cx="545667" cy="635345"/>
          </a:xfrm>
          <a:prstGeom prst="rect">
            <a:avLst/>
          </a:prstGeom>
        </p:spPr>
      </p:pic>
      <p:pic>
        <p:nvPicPr>
          <p:cNvPr id="10" name="그림 9" descr="People Silhouette Fashion - Free vector graphic on Pixab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873" y="2276056"/>
            <a:ext cx="1079401" cy="2252446"/>
          </a:xfrm>
          <a:prstGeom prst="rect">
            <a:avLst/>
          </a:prstGeom>
        </p:spPr>
      </p:pic>
      <p:pic>
        <p:nvPicPr>
          <p:cNvPr id="11" name="그림 10" descr="Thinking Man Male · Free vector graphic on Pixabay"/>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47608" y="2351244"/>
            <a:ext cx="1429493" cy="1975309"/>
          </a:xfrm>
          <a:prstGeom prst="rect">
            <a:avLst/>
          </a:prstGeom>
        </p:spPr>
      </p:pic>
      <p:sp>
        <p:nvSpPr>
          <p:cNvPr id="12" name="TextBox 11"/>
          <p:cNvSpPr txBox="1"/>
          <p:nvPr/>
        </p:nvSpPr>
        <p:spPr>
          <a:xfrm>
            <a:off x="1354740" y="5491107"/>
            <a:ext cx="2540367" cy="461665"/>
          </a:xfrm>
          <a:prstGeom prst="rect">
            <a:avLst/>
          </a:prstGeom>
          <a:noFill/>
        </p:spPr>
        <p:txBody>
          <a:bodyPr wrap="square" rtlCol="0">
            <a:spAutoFit/>
          </a:bodyPr>
          <a:lstStyle/>
          <a:p>
            <a:r>
              <a:rPr lang="en-US" altLang="ko-KR" dirty="0"/>
              <a:t>01100011…</a:t>
            </a:r>
            <a:endParaRPr lang="ko-KR" altLang="en-US" dirty="0"/>
          </a:p>
        </p:txBody>
      </p:sp>
      <p:cxnSp>
        <p:nvCxnSpPr>
          <p:cNvPr id="23" name="직선 화살표 연결선 22"/>
          <p:cNvCxnSpPr/>
          <p:nvPr/>
        </p:nvCxnSpPr>
        <p:spPr bwMode="auto">
          <a:xfrm flipV="1">
            <a:off x="1840675" y="1389413"/>
            <a:ext cx="0" cy="74814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5" name="직선 화살표 연결선 24"/>
          <p:cNvCxnSpPr/>
          <p:nvPr/>
        </p:nvCxnSpPr>
        <p:spPr bwMode="auto">
          <a:xfrm>
            <a:off x="1840675" y="4528502"/>
            <a:ext cx="0" cy="684766"/>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mc:AlternateContent xmlns:mc="http://schemas.openxmlformats.org/markup-compatibility/2006" xmlns:p14="http://schemas.microsoft.com/office/powerpoint/2010/main" xmlns:iact="http://schemas.microsoft.com/office/powerpoint/2014/inkAction">
        <mc:Choice Requires="p14 iact">
          <p:contentPart p14:bwMode="auto" r:id="rId5">
            <p14:nvContentPartPr>
              <p14:cNvPr id="3" name="잉크 2"/>
              <p14:cNvContentPartPr/>
              <p14:nvPr>
                <p:extLst>
                  <p:ext uri="{42D2F446-02D8-4167-A562-619A0277C38B}">
                    <p15:isNarration xmlns:p15="http://schemas.microsoft.com/office/powerpoint/2012/main" val="1"/>
                  </p:ext>
                </p:extLst>
              </p14:nvPr>
            </p14:nvContentPartPr>
            <p14:xfrm>
              <a:off x="127080" y="1295280"/>
              <a:ext cx="8033040" cy="5048640"/>
            </p14:xfrm>
          </p:contentPart>
        </mc:Choice>
        <mc:Fallback xmlns="">
          <p:pic>
            <p:nvPicPr>
              <p:cNvPr id="3" name="잉크 2"/>
              <p:cNvPicPr>
                <a:picLocks noGrp="1" noRot="1" noChangeAspect="1" noMove="1" noResize="1" noEditPoints="1" noAdjustHandles="1" noChangeArrowheads="1" noChangeShapeType="1"/>
              </p:cNvPicPr>
              <p:nvPr/>
            </p:nvPicPr>
            <p:blipFill>
              <a:blip r:embed="rId8"/>
              <a:stretch>
                <a:fillRect/>
              </a:stretch>
            </p:blipFill>
            <p:spPr>
              <a:xfrm>
                <a:off x="117720" y="1285920"/>
                <a:ext cx="8051760" cy="5067360"/>
              </a:xfrm>
              <a:prstGeom prst="rect">
                <a:avLst/>
              </a:prstGeom>
            </p:spPr>
          </p:pic>
        </mc:Fallback>
      </mc:AlternateContent>
    </p:spTree>
    <p:extLst>
      <p:ext uri="{BB962C8B-B14F-4D97-AF65-F5344CB8AC3E}">
        <p14:creationId xmlns:p14="http://schemas.microsoft.com/office/powerpoint/2010/main" val="3318074305"/>
      </p:ext>
    </p:extLst>
  </p:cSld>
  <p:clrMapOvr>
    <a:masterClrMapping/>
  </p:clrMapOvr>
  <p:transition advTm="47470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md type="call" cmd="playFrom(0.0)">
                                      <p:cBhvr>
                                        <p:cTn id="7"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8786" name="Rectangle 2"/>
          <p:cNvSpPr>
            <a:spLocks noGrp="1" noChangeArrowheads="1"/>
          </p:cNvSpPr>
          <p:nvPr>
            <p:ph type="title"/>
          </p:nvPr>
        </p:nvSpPr>
        <p:spPr/>
        <p:txBody>
          <a:bodyPr/>
          <a:lstStyle/>
          <a:p>
            <a:pPr eaLnBrk="1" hangingPunct="1">
              <a:defRPr/>
            </a:pPr>
            <a:r>
              <a:rPr lang="en-US" altLang="ko-KR"/>
              <a:t>3.5 </a:t>
            </a:r>
            <a:r>
              <a:rPr lang="ko-KR" altLang="en-US"/>
              <a:t>데이터 전송률의 한계</a:t>
            </a:r>
          </a:p>
        </p:txBody>
      </p:sp>
      <p:sp>
        <p:nvSpPr>
          <p:cNvPr id="92164" name="Rectangle 3"/>
          <p:cNvSpPr>
            <a:spLocks noGrp="1" noChangeArrowheads="1"/>
          </p:cNvSpPr>
          <p:nvPr>
            <p:ph type="body" idx="1"/>
          </p:nvPr>
        </p:nvSpPr>
        <p:spPr>
          <a:xfrm>
            <a:off x="571500" y="876300"/>
            <a:ext cx="8248650" cy="5256213"/>
          </a:xfrm>
        </p:spPr>
        <p:txBody>
          <a:bodyPr/>
          <a:lstStyle/>
          <a:p>
            <a:pPr eaLnBrk="1" hangingPunct="1"/>
            <a:r>
              <a:rPr lang="ko-KR" altLang="en-US" sz="2400" dirty="0"/>
              <a:t>데이터 전송률의 세 요소</a:t>
            </a:r>
          </a:p>
          <a:p>
            <a:pPr lvl="1" eaLnBrk="1" hangingPunct="1"/>
            <a:r>
              <a:rPr lang="ko-KR" altLang="en-US" sz="2000" dirty="0"/>
              <a:t>가역 대역폭</a:t>
            </a:r>
          </a:p>
          <a:p>
            <a:pPr lvl="1" eaLnBrk="1" hangingPunct="1"/>
            <a:r>
              <a:rPr lang="ko-KR" altLang="en-US" sz="2000" dirty="0"/>
              <a:t>사용 가능한 신호 준위</a:t>
            </a:r>
            <a:r>
              <a:rPr lang="en-US" altLang="ko-KR" sz="2000" dirty="0"/>
              <a:t>(</a:t>
            </a:r>
            <a:r>
              <a:rPr lang="ko-KR" altLang="en-US" sz="2000" dirty="0"/>
              <a:t>신호의 수</a:t>
            </a:r>
            <a:r>
              <a:rPr lang="en-US" altLang="ko-KR" sz="2000" dirty="0"/>
              <a:t>)</a:t>
            </a:r>
            <a:endParaRPr lang="ko-KR" altLang="en-US" sz="2000" dirty="0"/>
          </a:p>
          <a:p>
            <a:pPr lvl="1" eaLnBrk="1" hangingPunct="1"/>
            <a:r>
              <a:rPr lang="ko-KR" altLang="en-US" sz="2000" dirty="0"/>
              <a:t>채널의 품질</a:t>
            </a:r>
            <a:r>
              <a:rPr lang="en-US" altLang="ko-KR" sz="2000" dirty="0"/>
              <a:t>(</a:t>
            </a:r>
            <a:r>
              <a:rPr lang="ko-KR" altLang="en-US" sz="2000" dirty="0"/>
              <a:t>잡음의 정도</a:t>
            </a:r>
            <a:r>
              <a:rPr lang="en-US" altLang="ko-KR" sz="2000" dirty="0"/>
              <a:t>)</a:t>
            </a:r>
          </a:p>
          <a:p>
            <a:pPr lvl="1" eaLnBrk="1" hangingPunct="1"/>
            <a:endParaRPr lang="en-US" altLang="ko-KR" sz="2800" dirty="0"/>
          </a:p>
          <a:p>
            <a:pPr eaLnBrk="1" hangingPunct="1"/>
            <a:r>
              <a:rPr lang="ko-KR" altLang="en-US" sz="2400" dirty="0"/>
              <a:t>데이터 전송률을 계산하는 </a:t>
            </a:r>
            <a:r>
              <a:rPr lang="ko-KR" altLang="en-US" sz="2400" dirty="0" err="1"/>
              <a:t>두가지</a:t>
            </a:r>
            <a:r>
              <a:rPr lang="ko-KR" altLang="en-US" sz="2400" dirty="0"/>
              <a:t> 이론적 수식</a:t>
            </a:r>
          </a:p>
          <a:p>
            <a:pPr lvl="1" eaLnBrk="1" hangingPunct="1"/>
            <a:r>
              <a:rPr lang="ko-KR" altLang="en-US" sz="2000" dirty="0" err="1"/>
              <a:t>나이퀴스트</a:t>
            </a:r>
            <a:r>
              <a:rPr lang="ko-KR" altLang="en-US" sz="2000" dirty="0"/>
              <a:t> 수식</a:t>
            </a:r>
            <a:r>
              <a:rPr lang="en-US" altLang="ko-KR" sz="2000" dirty="0"/>
              <a:t>(</a:t>
            </a:r>
            <a:r>
              <a:rPr lang="en-US" altLang="ko-KR" sz="2000" dirty="0" err="1"/>
              <a:t>Nyquist</a:t>
            </a:r>
            <a:r>
              <a:rPr lang="en-US" altLang="ko-KR" sz="2000" dirty="0"/>
              <a:t> bit rate) : </a:t>
            </a:r>
            <a:r>
              <a:rPr lang="ko-KR" altLang="en-US" sz="2000" dirty="0"/>
              <a:t>잡음을</a:t>
            </a:r>
            <a:r>
              <a:rPr lang="en-US" altLang="ko-KR" sz="2000" dirty="0"/>
              <a:t> </a:t>
            </a:r>
            <a:r>
              <a:rPr lang="ko-KR" altLang="en-US" sz="2000" dirty="0"/>
              <a:t>고려하지 않음</a:t>
            </a:r>
          </a:p>
          <a:p>
            <a:pPr lvl="1" eaLnBrk="1" hangingPunct="1"/>
            <a:r>
              <a:rPr lang="ko-KR" altLang="en-US" sz="2000" dirty="0" err="1"/>
              <a:t>새논</a:t>
            </a:r>
            <a:r>
              <a:rPr lang="ko-KR" altLang="en-US" sz="2000" dirty="0"/>
              <a:t> 수식</a:t>
            </a:r>
            <a:r>
              <a:rPr lang="en-US" altLang="ko-KR" sz="2000" dirty="0"/>
              <a:t>(Shannon capacity) : </a:t>
            </a:r>
            <a:r>
              <a:rPr lang="ko-KR" altLang="en-US" sz="2000" dirty="0"/>
              <a:t>잡음을 고려 함</a:t>
            </a:r>
          </a:p>
          <a:p>
            <a:pPr lvl="1" eaLnBrk="1" hangingPunct="1"/>
            <a:endParaRPr lang="ko-KR" altLang="en-US" dirty="0"/>
          </a:p>
          <a:p>
            <a:pPr eaLnBrk="1" hangingPunct="1"/>
            <a:endParaRPr lang="en-US" altLang="ko-KR" dirty="0"/>
          </a:p>
        </p:txBody>
      </p:sp>
    </p:spTree>
  </p:cSld>
  <p:clrMapOvr>
    <a:masterClrMapping/>
  </p:clrMapOvr>
  <p:transition advTm="381208"/>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9810" name="Rectangle 2"/>
          <p:cNvSpPr>
            <a:spLocks noGrp="1" noChangeArrowheads="1"/>
          </p:cNvSpPr>
          <p:nvPr>
            <p:ph type="title"/>
          </p:nvPr>
        </p:nvSpPr>
        <p:spPr/>
        <p:txBody>
          <a:bodyPr/>
          <a:lstStyle/>
          <a:p>
            <a:pPr eaLnBrk="1" hangingPunct="1">
              <a:defRPr/>
            </a:pPr>
            <a:r>
              <a:rPr lang="ko-KR" altLang="en-US" dirty="0" err="1"/>
              <a:t>무잡음</a:t>
            </a:r>
            <a:r>
              <a:rPr lang="ko-KR" altLang="en-US" dirty="0"/>
              <a:t> 채널 </a:t>
            </a:r>
            <a:r>
              <a:rPr lang="en-US" altLang="ko-KR" dirty="0"/>
              <a:t>: </a:t>
            </a:r>
            <a:r>
              <a:rPr lang="ko-KR" altLang="en-US" dirty="0" err="1"/>
              <a:t>나이퀴스트</a:t>
            </a:r>
            <a:r>
              <a:rPr lang="ko-KR" altLang="en-US" dirty="0"/>
              <a:t> 전송률</a:t>
            </a:r>
            <a:r>
              <a:rPr lang="en-US" altLang="ko-KR" dirty="0"/>
              <a:t>(</a:t>
            </a:r>
            <a:r>
              <a:rPr lang="en-US" altLang="ko-KR" dirty="0" err="1"/>
              <a:t>Nyquist</a:t>
            </a:r>
            <a:r>
              <a:rPr lang="en-US" altLang="ko-KR" dirty="0"/>
              <a:t> bit rate)</a:t>
            </a:r>
          </a:p>
        </p:txBody>
      </p:sp>
      <p:sp>
        <p:nvSpPr>
          <p:cNvPr id="93188" name="Rectangle 3"/>
          <p:cNvSpPr>
            <a:spLocks noGrp="1" noChangeArrowheads="1"/>
          </p:cNvSpPr>
          <p:nvPr>
            <p:ph type="body" idx="1"/>
          </p:nvPr>
        </p:nvSpPr>
        <p:spPr>
          <a:xfrm>
            <a:off x="222250" y="723900"/>
            <a:ext cx="8496300" cy="5256213"/>
          </a:xfrm>
        </p:spPr>
        <p:txBody>
          <a:bodyPr/>
          <a:lstStyle/>
          <a:p>
            <a:pPr eaLnBrk="1" hangingPunct="1"/>
            <a:r>
              <a:rPr lang="ko-KR" altLang="en-US" dirty="0" err="1"/>
              <a:t>나이퀴스트</a:t>
            </a:r>
            <a:r>
              <a:rPr lang="ko-KR" altLang="en-US" dirty="0"/>
              <a:t> 전송률</a:t>
            </a:r>
          </a:p>
          <a:p>
            <a:pPr lvl="1" eaLnBrk="1" hangingPunct="1"/>
            <a:r>
              <a:rPr lang="ko-KR" altLang="en-US" dirty="0"/>
              <a:t>잡음을 고려하지 않을 경우</a:t>
            </a:r>
            <a:endParaRPr lang="ko-KR" altLang="en-US" sz="1800" dirty="0"/>
          </a:p>
          <a:p>
            <a:pPr lvl="1" eaLnBrk="1" hangingPunct="1"/>
            <a:r>
              <a:rPr lang="ko-KR" altLang="en-US" sz="1800" dirty="0"/>
              <a:t>대역폭은 채널의 대역폭</a:t>
            </a:r>
            <a:r>
              <a:rPr lang="en-US" altLang="ko-KR" sz="1800" dirty="0"/>
              <a:t>, L</a:t>
            </a:r>
            <a:r>
              <a:rPr lang="ko-KR" altLang="en-US" sz="1800" dirty="0"/>
              <a:t>은 데이터를 나타내는 데 사용한 </a:t>
            </a:r>
            <a:r>
              <a:rPr lang="ko-KR" altLang="en-US" sz="1800" dirty="0" err="1"/>
              <a:t>신호준위</a:t>
            </a:r>
            <a:r>
              <a:rPr lang="en-US" altLang="ko-KR" sz="1800" dirty="0"/>
              <a:t>, </a:t>
            </a:r>
            <a:r>
              <a:rPr lang="ko-KR" altLang="en-US" sz="1800" dirty="0"/>
              <a:t>전송률은 초당 비트수라고 </a:t>
            </a:r>
            <a:r>
              <a:rPr lang="ko-KR" altLang="en-US" sz="1800" dirty="0" err="1"/>
              <a:t>할때</a:t>
            </a:r>
            <a:endParaRPr lang="ko-KR" altLang="en-US" sz="1800" dirty="0"/>
          </a:p>
          <a:p>
            <a:pPr lvl="1" eaLnBrk="1" hangingPunct="1"/>
            <a:endParaRPr lang="ko-KR" altLang="en-US" dirty="0"/>
          </a:p>
          <a:p>
            <a:pPr lvl="1" eaLnBrk="1" hangingPunct="1"/>
            <a:endParaRPr lang="ko-KR" altLang="en-US" dirty="0"/>
          </a:p>
          <a:p>
            <a:pPr lvl="1" eaLnBrk="1" hangingPunct="1"/>
            <a:endParaRPr lang="ko-KR" altLang="en-US" dirty="0"/>
          </a:p>
          <a:p>
            <a:pPr lvl="1" eaLnBrk="1" hangingPunct="1"/>
            <a:endParaRPr lang="ko-KR" altLang="en-US" sz="500" dirty="0"/>
          </a:p>
          <a:p>
            <a:pPr lvl="1" eaLnBrk="1" hangingPunct="1"/>
            <a:r>
              <a:rPr lang="ko-KR" altLang="en-US" sz="1800" b="1" dirty="0"/>
              <a:t>예제 </a:t>
            </a:r>
            <a:r>
              <a:rPr lang="en-US" altLang="ko-KR" sz="1800" b="1" dirty="0"/>
              <a:t>3.34</a:t>
            </a:r>
          </a:p>
          <a:p>
            <a:pPr lvl="2" eaLnBrk="1" hangingPunct="1">
              <a:buFont typeface="굴림" pitchFamily="50" charset="-127"/>
              <a:buNone/>
            </a:pPr>
            <a:r>
              <a:rPr lang="ko-KR" altLang="en-US" sz="1600" dirty="0"/>
              <a:t>두 개의 신호 준위를 갖는 신호를 전송하는 </a:t>
            </a:r>
            <a:r>
              <a:rPr lang="en-US" altLang="ko-KR" sz="1600" dirty="0"/>
              <a:t>3,000Hz </a:t>
            </a:r>
            <a:r>
              <a:rPr lang="ko-KR" altLang="en-US" sz="1600" dirty="0"/>
              <a:t>의 대역폭을 갖는 무잡음 </a:t>
            </a:r>
            <a:endParaRPr lang="en-US" altLang="ko-KR" sz="1600" dirty="0"/>
          </a:p>
          <a:p>
            <a:pPr lvl="2" eaLnBrk="1" hangingPunct="1">
              <a:buFont typeface="굴림" pitchFamily="50" charset="-127"/>
              <a:buNone/>
            </a:pPr>
            <a:r>
              <a:rPr lang="en-US" altLang="ko-KR" sz="1600" dirty="0"/>
              <a:t> </a:t>
            </a:r>
            <a:r>
              <a:rPr lang="ko-KR" altLang="en-US" sz="1600" dirty="0"/>
              <a:t>채널이 있다</a:t>
            </a:r>
            <a:r>
              <a:rPr lang="en-US" altLang="ko-KR" sz="1600" dirty="0"/>
              <a:t>. </a:t>
            </a:r>
            <a:r>
              <a:rPr lang="ko-KR" altLang="en-US" sz="1600" dirty="0"/>
              <a:t>최대 전송률은 다음과 같이 계산된다</a:t>
            </a:r>
            <a:r>
              <a:rPr lang="en-US" altLang="ko-KR" sz="1600" dirty="0"/>
              <a:t>.</a:t>
            </a:r>
          </a:p>
          <a:p>
            <a:pPr lvl="2" eaLnBrk="1" hangingPunct="1">
              <a:buFont typeface="굴림" pitchFamily="50" charset="-127"/>
              <a:buNone/>
            </a:pPr>
            <a:r>
              <a:rPr lang="en-US" altLang="ko-KR" sz="1600" dirty="0"/>
              <a:t>           </a:t>
            </a:r>
            <a:r>
              <a:rPr lang="ko-KR" altLang="en-US" sz="1600" dirty="0">
                <a:solidFill>
                  <a:srgbClr val="0033CC"/>
                </a:solidFill>
              </a:rPr>
              <a:t>전송률 </a:t>
            </a:r>
            <a:r>
              <a:rPr lang="en-US" altLang="ko-KR" sz="1600" dirty="0">
                <a:solidFill>
                  <a:srgbClr val="0033CC"/>
                </a:solidFill>
              </a:rPr>
              <a:t>= 2 × 3,000 x log</a:t>
            </a:r>
            <a:r>
              <a:rPr lang="en-US" altLang="ko-KR" sz="1600" baseline="-25000" dirty="0">
                <a:solidFill>
                  <a:srgbClr val="0033CC"/>
                </a:solidFill>
              </a:rPr>
              <a:t>2</a:t>
            </a:r>
            <a:r>
              <a:rPr lang="en-US" altLang="ko-KR" sz="1600" dirty="0">
                <a:solidFill>
                  <a:srgbClr val="0033CC"/>
                </a:solidFill>
              </a:rPr>
              <a:t>2=6,000bps</a:t>
            </a:r>
          </a:p>
          <a:p>
            <a:pPr lvl="1" eaLnBrk="1" hangingPunct="1"/>
            <a:r>
              <a:rPr lang="ko-KR" altLang="en-US" sz="2000" b="1" dirty="0"/>
              <a:t>예</a:t>
            </a:r>
            <a:r>
              <a:rPr lang="ko-KR" altLang="en-US" sz="1800" b="1" dirty="0"/>
              <a:t>제 </a:t>
            </a:r>
            <a:r>
              <a:rPr lang="en-US" altLang="ko-KR" sz="1800" b="1" dirty="0"/>
              <a:t>3.35</a:t>
            </a:r>
          </a:p>
          <a:p>
            <a:pPr lvl="2" eaLnBrk="1" hangingPunct="1">
              <a:buFont typeface="굴림" pitchFamily="50" charset="-127"/>
              <a:buNone/>
            </a:pPr>
            <a:r>
              <a:rPr lang="ko-KR" altLang="en-US" sz="1600" dirty="0"/>
              <a:t>네 개의 신호 준위</a:t>
            </a:r>
            <a:r>
              <a:rPr lang="en-US" altLang="ko-KR" sz="1600" dirty="0"/>
              <a:t>(</a:t>
            </a:r>
            <a:r>
              <a:rPr lang="ko-KR" altLang="en-US" sz="1600" dirty="0"/>
              <a:t>각 준위는 </a:t>
            </a:r>
            <a:r>
              <a:rPr lang="en-US" altLang="ko-KR" sz="1600" dirty="0"/>
              <a:t>2</a:t>
            </a:r>
            <a:r>
              <a:rPr lang="ko-KR" altLang="en-US" sz="1600" dirty="0" err="1"/>
              <a:t>비트를</a:t>
            </a:r>
            <a:r>
              <a:rPr lang="ko-KR" altLang="en-US" sz="1600" dirty="0"/>
              <a:t> 나타낸다</a:t>
            </a:r>
            <a:r>
              <a:rPr lang="en-US" altLang="ko-KR" sz="1600" dirty="0"/>
              <a:t>)</a:t>
            </a:r>
            <a:r>
              <a:rPr lang="ko-KR" altLang="en-US" sz="1600" dirty="0"/>
              <a:t>를 사용하는 신호를 위의 예제와 동일한 채널을 사용하여 보낸다고 하자</a:t>
            </a:r>
            <a:r>
              <a:rPr lang="en-US" altLang="ko-KR" sz="1600" dirty="0"/>
              <a:t>. </a:t>
            </a:r>
            <a:r>
              <a:rPr lang="ko-KR" altLang="en-US" sz="1600" dirty="0"/>
              <a:t>최대 전송률은 다음과 같다</a:t>
            </a:r>
            <a:r>
              <a:rPr lang="en-US" altLang="ko-KR" sz="1600" dirty="0"/>
              <a:t>.</a:t>
            </a:r>
          </a:p>
          <a:p>
            <a:pPr lvl="2" eaLnBrk="1" hangingPunct="1">
              <a:buFont typeface="굴림" pitchFamily="50" charset="-127"/>
              <a:buNone/>
            </a:pPr>
            <a:r>
              <a:rPr lang="en-US" altLang="ko-KR" sz="1600" dirty="0"/>
              <a:t>        </a:t>
            </a:r>
            <a:r>
              <a:rPr lang="ko-KR" altLang="en-US" sz="1600" dirty="0">
                <a:solidFill>
                  <a:srgbClr val="0033CC"/>
                </a:solidFill>
              </a:rPr>
              <a:t>전송률 </a:t>
            </a:r>
            <a:r>
              <a:rPr lang="en-US" altLang="ko-KR" sz="1600" dirty="0">
                <a:solidFill>
                  <a:srgbClr val="0033CC"/>
                </a:solidFill>
              </a:rPr>
              <a:t>= 2 × 3,000 x log</a:t>
            </a:r>
            <a:r>
              <a:rPr lang="en-US" altLang="ko-KR" sz="1600" baseline="-25000" dirty="0">
                <a:solidFill>
                  <a:srgbClr val="0033CC"/>
                </a:solidFill>
              </a:rPr>
              <a:t>2</a:t>
            </a:r>
            <a:r>
              <a:rPr lang="en-US" altLang="ko-KR" sz="1600" dirty="0">
                <a:solidFill>
                  <a:srgbClr val="0033CC"/>
                </a:solidFill>
              </a:rPr>
              <a:t>4 = 12,000bps</a:t>
            </a:r>
          </a:p>
          <a:p>
            <a:pPr lvl="1" eaLnBrk="1" hangingPunct="1">
              <a:buFont typeface="굴림" pitchFamily="50" charset="-127"/>
              <a:buNone/>
            </a:pPr>
            <a:endParaRPr lang="en-US" altLang="ko-KR" dirty="0">
              <a:solidFill>
                <a:srgbClr val="0033CC"/>
              </a:solidFill>
            </a:endParaRPr>
          </a:p>
        </p:txBody>
      </p:sp>
      <p:sp>
        <p:nvSpPr>
          <p:cNvPr id="93189" name="Text Box 4"/>
          <p:cNvSpPr txBox="1">
            <a:spLocks noChangeArrowheads="1"/>
          </p:cNvSpPr>
          <p:nvPr/>
        </p:nvSpPr>
        <p:spPr bwMode="auto">
          <a:xfrm>
            <a:off x="1547813" y="2833688"/>
            <a:ext cx="3816350" cy="346075"/>
          </a:xfrm>
          <a:prstGeom prst="rect">
            <a:avLst/>
          </a:prstGeom>
          <a:solidFill>
            <a:schemeClr val="accent1"/>
          </a:solidFill>
          <a:ln w="9525" algn="ctr">
            <a:solidFill>
              <a:schemeClr val="tx1"/>
            </a:solidFill>
            <a:miter lim="800000"/>
            <a:headEnd/>
            <a:tailEnd/>
          </a:ln>
        </p:spPr>
        <p:txBody>
          <a:bodyPr>
            <a:spAutoFit/>
          </a:bodyPr>
          <a:lstStyle/>
          <a:p>
            <a:pPr marL="285750" indent="-285750">
              <a:spcBef>
                <a:spcPct val="50000"/>
              </a:spcBef>
              <a:buSzPct val="80000"/>
              <a:buFont typeface="굴림" pitchFamily="50" charset="-127"/>
              <a:buNone/>
            </a:pPr>
            <a:r>
              <a:rPr lang="ko-KR" altLang="en-US" sz="1600"/>
              <a:t>전송률 </a:t>
            </a:r>
            <a:r>
              <a:rPr lang="en-US" altLang="ko-KR" sz="1600"/>
              <a:t>= 2 ×  </a:t>
            </a:r>
            <a:r>
              <a:rPr lang="ko-KR" altLang="en-US" sz="1600"/>
              <a:t>대역폭 </a:t>
            </a:r>
            <a:r>
              <a:rPr lang="en-US" altLang="ko-KR" sz="1600"/>
              <a:t>×  log</a:t>
            </a:r>
            <a:r>
              <a:rPr lang="en-US" altLang="ko-KR" sz="1600" baseline="-25000"/>
              <a:t>2</a:t>
            </a:r>
            <a:r>
              <a:rPr lang="en-US" altLang="ko-KR" sz="1600"/>
              <a:t>L</a:t>
            </a:r>
          </a:p>
        </p:txBody>
      </p:sp>
      <mc:AlternateContent xmlns:mc="http://schemas.openxmlformats.org/markup-compatibility/2006" xmlns:p14="http://schemas.microsoft.com/office/powerpoint/2010/main" xmlns:iact="http://schemas.microsoft.com/office/powerpoint/2014/inkAction">
        <mc:Choice Requires="p14 iact">
          <p:contentPart p14:bwMode="auto" r:id="rId2">
            <p14:nvContentPartPr>
              <p14:cNvPr id="2" name="잉크 1"/>
              <p14:cNvContentPartPr/>
              <p14:nvPr>
                <p:extLst>
                  <p:ext uri="{42D2F446-02D8-4167-A562-619A0277C38B}">
                    <p15:isNarration xmlns:p15="http://schemas.microsoft.com/office/powerpoint/2012/main" val="1"/>
                  </p:ext>
                </p:extLst>
              </p14:nvPr>
            </p14:nvContentPartPr>
            <p14:xfrm>
              <a:off x="2800440" y="2184480"/>
              <a:ext cx="5061240" cy="4216680"/>
            </p14:xfrm>
          </p:contentPart>
        </mc:Choice>
        <mc:Fallback xmlns="">
          <p:pic>
            <p:nvPicPr>
              <p:cNvPr id="2" name="잉크 1"/>
              <p:cNvPicPr>
                <a:picLocks noGrp="1" noRot="1" noChangeAspect="1" noMove="1" noResize="1" noEditPoints="1" noAdjustHandles="1" noChangeArrowheads="1" noChangeShapeType="1"/>
              </p:cNvPicPr>
              <p:nvPr/>
            </p:nvPicPr>
            <p:blipFill>
              <a:blip r:embed="rId5"/>
              <a:stretch>
                <a:fillRect/>
              </a:stretch>
            </p:blipFill>
            <p:spPr>
              <a:xfrm>
                <a:off x="2791080" y="2175120"/>
                <a:ext cx="5079960" cy="4235400"/>
              </a:xfrm>
              <a:prstGeom prst="rect">
                <a:avLst/>
              </a:prstGeom>
            </p:spPr>
          </p:pic>
        </mc:Fallback>
      </mc:AlternateContent>
    </p:spTree>
  </p:cSld>
  <p:clrMapOvr>
    <a:masterClrMapping/>
  </p:clrMapOvr>
  <p:transition advTm="30504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md type="call" cmd="playFrom(0.0)">
                                      <p:cBhvr>
                                        <p:cTn id="7"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ltGray">
          <a:xfrm>
            <a:off x="366713" y="454025"/>
            <a:ext cx="438150" cy="474663"/>
          </a:xfrm>
          <a:prstGeom prst="rect">
            <a:avLst/>
          </a:prstGeom>
          <a:solidFill>
            <a:srgbClr val="FFCF01"/>
          </a:solidFill>
          <a:ln w="9525">
            <a:noFill/>
            <a:miter lim="800000"/>
            <a:headEnd/>
            <a:tailEnd/>
          </a:ln>
          <a:effectLst/>
        </p:spPr>
        <p:txBody>
          <a:bodyPr wrap="none" anchor="ctr"/>
          <a:lstStyle/>
          <a:p>
            <a:pPr algn="ctr" latinLnBrk="0">
              <a:defRPr/>
            </a:pPr>
            <a:endParaRPr lang="ko-KR" altLang="en-US" sz="2400" b="1" i="1">
              <a:solidFill>
                <a:srgbClr val="000000"/>
              </a:solidFill>
              <a:effectLst>
                <a:outerShdw blurRad="38100" dist="38100" dir="2700000" algn="tl">
                  <a:srgbClr val="FFFFFF"/>
                </a:outerShdw>
              </a:effectLst>
              <a:latin typeface="Tahoma" pitchFamily="34" charset="0"/>
              <a:ea typeface="굴림" pitchFamily="50" charset="-127"/>
            </a:endParaRPr>
          </a:p>
        </p:txBody>
      </p:sp>
      <p:sp>
        <p:nvSpPr>
          <p:cNvPr id="21" name="Rectangle 3"/>
          <p:cNvSpPr>
            <a:spLocks noChangeArrowheads="1"/>
          </p:cNvSpPr>
          <p:nvPr/>
        </p:nvSpPr>
        <p:spPr bwMode="ltGray">
          <a:xfrm>
            <a:off x="749300" y="454025"/>
            <a:ext cx="328613" cy="474663"/>
          </a:xfrm>
          <a:prstGeom prst="rect">
            <a:avLst/>
          </a:prstGeom>
          <a:gradFill rotWithShape="0">
            <a:gsLst>
              <a:gs pos="0">
                <a:srgbClr val="FFCF01"/>
              </a:gs>
              <a:gs pos="100000">
                <a:srgbClr val="FFFFFF"/>
              </a:gs>
            </a:gsLst>
            <a:lin ang="0" scaled="1"/>
          </a:gradFill>
          <a:ln w="9525">
            <a:noFill/>
            <a:miter lim="800000"/>
            <a:headEnd/>
            <a:tailEnd/>
          </a:ln>
          <a:effectLst/>
        </p:spPr>
        <p:txBody>
          <a:bodyPr wrap="none" anchor="ctr"/>
          <a:lstStyle/>
          <a:p>
            <a:pPr algn="ctr" latinLnBrk="0">
              <a:defRPr/>
            </a:pPr>
            <a:endParaRPr lang="ko-KR" altLang="en-US" sz="2400" b="1" i="1">
              <a:solidFill>
                <a:srgbClr val="000000"/>
              </a:solidFill>
              <a:effectLst>
                <a:outerShdw blurRad="38100" dist="38100" dir="2700000" algn="tl">
                  <a:srgbClr val="FFFFFF"/>
                </a:outerShdw>
              </a:effectLst>
              <a:latin typeface="Tahoma" pitchFamily="34" charset="0"/>
              <a:ea typeface="굴림" pitchFamily="50" charset="-127"/>
            </a:endParaRPr>
          </a:p>
        </p:txBody>
      </p:sp>
      <p:grpSp>
        <p:nvGrpSpPr>
          <p:cNvPr id="2" name="Group 4"/>
          <p:cNvGrpSpPr>
            <a:grpSpLocks/>
          </p:cNvGrpSpPr>
          <p:nvPr/>
        </p:nvGrpSpPr>
        <p:grpSpPr bwMode="auto">
          <a:xfrm>
            <a:off x="490538" y="876300"/>
            <a:ext cx="738187" cy="474663"/>
            <a:chOff x="309" y="487"/>
            <a:chExt cx="465" cy="299"/>
          </a:xfrm>
        </p:grpSpPr>
        <p:sp>
          <p:nvSpPr>
            <p:cNvPr id="23" name="Rectangle 5"/>
            <p:cNvSpPr>
              <a:spLocks noChangeArrowheads="1"/>
            </p:cNvSpPr>
            <p:nvPr/>
          </p:nvSpPr>
          <p:spPr bwMode="ltGray">
            <a:xfrm>
              <a:off x="309" y="487"/>
              <a:ext cx="266" cy="299"/>
            </a:xfrm>
            <a:prstGeom prst="rect">
              <a:avLst/>
            </a:prstGeom>
            <a:solidFill>
              <a:srgbClr val="3333CC"/>
            </a:solidFill>
            <a:ln w="9525">
              <a:noFill/>
              <a:miter lim="800000"/>
              <a:headEnd/>
              <a:tailEnd/>
            </a:ln>
            <a:effectLst/>
          </p:spPr>
          <p:txBody>
            <a:bodyPr wrap="none" anchor="ctr"/>
            <a:lstStyle/>
            <a:p>
              <a:pPr algn="ctr" latinLnBrk="0">
                <a:defRPr/>
              </a:pPr>
              <a:endParaRPr lang="ko-KR" altLang="en-US" sz="2400" b="1" i="1">
                <a:solidFill>
                  <a:srgbClr val="000000"/>
                </a:solidFill>
                <a:effectLst>
                  <a:outerShdw blurRad="38100" dist="38100" dir="2700000" algn="tl">
                    <a:srgbClr val="FFFFFF"/>
                  </a:outerShdw>
                </a:effectLst>
                <a:latin typeface="Tahoma" pitchFamily="34" charset="0"/>
                <a:ea typeface="굴림" pitchFamily="50" charset="-127"/>
              </a:endParaRPr>
            </a:p>
          </p:txBody>
        </p:sp>
        <p:sp>
          <p:nvSpPr>
            <p:cNvPr id="24" name="Rectangle 6"/>
            <p:cNvSpPr>
              <a:spLocks noChangeArrowheads="1"/>
            </p:cNvSpPr>
            <p:nvPr/>
          </p:nvSpPr>
          <p:spPr bwMode="ltGray">
            <a:xfrm>
              <a:off x="542" y="487"/>
              <a:ext cx="232" cy="299"/>
            </a:xfrm>
            <a:prstGeom prst="rect">
              <a:avLst/>
            </a:prstGeom>
            <a:gradFill rotWithShape="0">
              <a:gsLst>
                <a:gs pos="0">
                  <a:srgbClr val="3333CC"/>
                </a:gs>
                <a:gs pos="100000">
                  <a:srgbClr val="FFFFFF"/>
                </a:gs>
              </a:gsLst>
              <a:lin ang="0" scaled="1"/>
            </a:gradFill>
            <a:ln w="9525">
              <a:noFill/>
              <a:miter lim="800000"/>
              <a:headEnd/>
              <a:tailEnd/>
            </a:ln>
            <a:effectLst/>
          </p:spPr>
          <p:txBody>
            <a:bodyPr wrap="none" anchor="ctr"/>
            <a:lstStyle/>
            <a:p>
              <a:pPr algn="ctr" latinLnBrk="0">
                <a:defRPr/>
              </a:pPr>
              <a:endParaRPr lang="ko-KR" altLang="en-US" sz="2400" b="1" i="1">
                <a:solidFill>
                  <a:srgbClr val="000000"/>
                </a:solidFill>
                <a:effectLst>
                  <a:outerShdw blurRad="38100" dist="38100" dir="2700000" algn="tl">
                    <a:srgbClr val="FFFFFF"/>
                  </a:outerShdw>
                </a:effectLst>
                <a:latin typeface="Tahoma" pitchFamily="34" charset="0"/>
                <a:ea typeface="굴림" pitchFamily="50" charset="-127"/>
              </a:endParaRPr>
            </a:p>
          </p:txBody>
        </p:sp>
      </p:grpSp>
      <p:sp>
        <p:nvSpPr>
          <p:cNvPr id="25" name="Rectangle 7"/>
          <p:cNvSpPr>
            <a:spLocks noChangeArrowheads="1"/>
          </p:cNvSpPr>
          <p:nvPr/>
        </p:nvSpPr>
        <p:spPr bwMode="ltGray">
          <a:xfrm>
            <a:off x="76200" y="803275"/>
            <a:ext cx="560388" cy="422275"/>
          </a:xfrm>
          <a:prstGeom prst="rect">
            <a:avLst/>
          </a:prstGeom>
          <a:gradFill rotWithShape="0">
            <a:gsLst>
              <a:gs pos="0">
                <a:srgbClr val="FFFFFF"/>
              </a:gs>
              <a:gs pos="100000">
                <a:srgbClr val="FF0000"/>
              </a:gs>
            </a:gsLst>
            <a:lin ang="18900000" scaled="1"/>
          </a:gradFill>
          <a:ln w="9525">
            <a:noFill/>
            <a:miter lim="800000"/>
            <a:headEnd/>
            <a:tailEnd/>
          </a:ln>
          <a:effectLst/>
        </p:spPr>
        <p:txBody>
          <a:bodyPr wrap="none" anchor="ctr"/>
          <a:lstStyle/>
          <a:p>
            <a:pPr algn="ctr" latinLnBrk="0">
              <a:defRPr/>
            </a:pPr>
            <a:endParaRPr lang="ko-KR" altLang="en-US" sz="2400" b="1" i="1">
              <a:solidFill>
                <a:srgbClr val="000000"/>
              </a:solidFill>
              <a:effectLst>
                <a:outerShdw blurRad="38100" dist="38100" dir="2700000" algn="tl">
                  <a:srgbClr val="C0C0C0"/>
                </a:outerShdw>
              </a:effectLst>
              <a:latin typeface="Tahoma" pitchFamily="34" charset="0"/>
              <a:ea typeface="굴림" pitchFamily="50" charset="-127"/>
            </a:endParaRPr>
          </a:p>
        </p:txBody>
      </p:sp>
      <p:sp>
        <p:nvSpPr>
          <p:cNvPr id="26" name="Rectangle 8"/>
          <p:cNvSpPr>
            <a:spLocks noChangeArrowheads="1"/>
          </p:cNvSpPr>
          <p:nvPr/>
        </p:nvSpPr>
        <p:spPr bwMode="gray">
          <a:xfrm>
            <a:off x="711200" y="346075"/>
            <a:ext cx="31750" cy="1052513"/>
          </a:xfrm>
          <a:prstGeom prst="rect">
            <a:avLst/>
          </a:prstGeom>
          <a:solidFill>
            <a:srgbClr val="1C1C1C"/>
          </a:solidFill>
          <a:ln w="9525">
            <a:noFill/>
            <a:miter lim="800000"/>
            <a:headEnd/>
            <a:tailEnd/>
          </a:ln>
          <a:effectLst/>
        </p:spPr>
        <p:txBody>
          <a:bodyPr wrap="none" anchor="ctr"/>
          <a:lstStyle/>
          <a:p>
            <a:pPr algn="ctr" latinLnBrk="0">
              <a:defRPr/>
            </a:pPr>
            <a:endParaRPr lang="ko-KR" altLang="en-US" sz="2400" b="1" i="1">
              <a:solidFill>
                <a:srgbClr val="000000"/>
              </a:solidFill>
              <a:effectLst>
                <a:outerShdw blurRad="38100" dist="38100" dir="2700000" algn="tl">
                  <a:srgbClr val="FFFFFF"/>
                </a:outerShdw>
              </a:effectLst>
              <a:latin typeface="Tahoma" pitchFamily="34" charset="0"/>
              <a:ea typeface="굴림" pitchFamily="50" charset="-127"/>
            </a:endParaRPr>
          </a:p>
        </p:txBody>
      </p:sp>
      <p:sp>
        <p:nvSpPr>
          <p:cNvPr id="27" name="Rectangle 9"/>
          <p:cNvSpPr>
            <a:spLocks noChangeArrowheads="1"/>
          </p:cNvSpPr>
          <p:nvPr/>
        </p:nvSpPr>
        <p:spPr bwMode="gray">
          <a:xfrm>
            <a:off x="442913" y="876300"/>
            <a:ext cx="8226425" cy="31750"/>
          </a:xfrm>
          <a:prstGeom prst="rect">
            <a:avLst/>
          </a:prstGeom>
          <a:gradFill rotWithShape="0">
            <a:gsLst>
              <a:gs pos="0">
                <a:srgbClr val="1C1C1C"/>
              </a:gs>
              <a:gs pos="100000">
                <a:srgbClr val="FFFFFF"/>
              </a:gs>
            </a:gsLst>
            <a:lin ang="0" scaled="1"/>
          </a:gradFill>
          <a:ln w="9525">
            <a:noFill/>
            <a:miter lim="800000"/>
            <a:headEnd/>
            <a:tailEnd/>
          </a:ln>
          <a:effectLst/>
        </p:spPr>
        <p:txBody>
          <a:bodyPr wrap="none" anchor="ctr"/>
          <a:lstStyle/>
          <a:p>
            <a:pPr algn="ctr" latinLnBrk="0">
              <a:defRPr/>
            </a:pPr>
            <a:endParaRPr lang="ko-KR" altLang="en-US" sz="2400" b="1" i="1">
              <a:solidFill>
                <a:srgbClr val="000000"/>
              </a:solidFill>
              <a:effectLst>
                <a:outerShdw blurRad="38100" dist="38100" dir="2700000" algn="tl">
                  <a:srgbClr val="FFFFFF"/>
                </a:outerShdw>
              </a:effectLst>
              <a:latin typeface="Tahoma" pitchFamily="34" charset="0"/>
              <a:ea typeface="굴림" pitchFamily="50" charset="-127"/>
            </a:endParaRPr>
          </a:p>
        </p:txBody>
      </p:sp>
      <p:sp>
        <p:nvSpPr>
          <p:cNvPr id="28" name="Text Box 12"/>
          <p:cNvSpPr txBox="1">
            <a:spLocks noChangeArrowheads="1"/>
          </p:cNvSpPr>
          <p:nvPr/>
        </p:nvSpPr>
        <p:spPr bwMode="auto">
          <a:xfrm>
            <a:off x="1143000" y="285750"/>
            <a:ext cx="2487613" cy="579438"/>
          </a:xfrm>
          <a:prstGeom prst="rect">
            <a:avLst/>
          </a:prstGeom>
          <a:noFill/>
          <a:ln w="9525">
            <a:noFill/>
            <a:miter lim="800000"/>
            <a:headEnd/>
            <a:tailEnd/>
          </a:ln>
          <a:effectLst/>
        </p:spPr>
        <p:txBody>
          <a:bodyPr wrap="none">
            <a:spAutoFit/>
          </a:bodyPr>
          <a:lstStyle/>
          <a:p>
            <a:pPr latinLnBrk="0">
              <a:defRPr/>
            </a:pPr>
            <a:r>
              <a:rPr kumimoji="0" lang="en-US" altLang="ko-KR" sz="3200" b="1" i="1">
                <a:solidFill>
                  <a:srgbClr val="FF0000"/>
                </a:solidFill>
                <a:effectLst>
                  <a:outerShdw blurRad="38100" dist="38100" dir="2700000" algn="tl">
                    <a:srgbClr val="000000"/>
                  </a:outerShdw>
                </a:effectLst>
                <a:latin typeface="Times New Roman" pitchFamily="18" charset="0"/>
                <a:ea typeface="굴림" pitchFamily="50" charset="-127"/>
                <a:cs typeface="Times New Roman" pitchFamily="18" charset="0"/>
              </a:rPr>
              <a:t>Example 3.36</a:t>
            </a:r>
          </a:p>
        </p:txBody>
      </p:sp>
      <p:sp>
        <p:nvSpPr>
          <p:cNvPr id="17" name="Rectangle 11"/>
          <p:cNvSpPr>
            <a:spLocks noChangeArrowheads="1"/>
          </p:cNvSpPr>
          <p:nvPr/>
        </p:nvSpPr>
        <p:spPr bwMode="auto">
          <a:xfrm>
            <a:off x="785813" y="1676400"/>
            <a:ext cx="7786687" cy="1676400"/>
          </a:xfrm>
          <a:prstGeom prst="rect">
            <a:avLst/>
          </a:prstGeom>
          <a:noFill/>
          <a:ln w="9525">
            <a:noFill/>
            <a:miter lim="800000"/>
            <a:headEnd/>
            <a:tailEnd/>
          </a:ln>
        </p:spPr>
        <p:txBody>
          <a:bodyPr>
            <a:spAutoFit/>
          </a:bodyPr>
          <a:lstStyle/>
          <a:p>
            <a:pPr algn="just" latinLnBrk="0">
              <a:defRPr/>
            </a:pPr>
            <a:r>
              <a:rPr kumimoji="0" lang="en-US" altLang="ko-KR" sz="2000" b="1" i="1">
                <a:solidFill>
                  <a:srgbClr val="000000"/>
                </a:solidFill>
                <a:effectLst>
                  <a:outerShdw blurRad="38100" dist="38100" dir="2700000" algn="tl">
                    <a:srgbClr val="FFFFFF"/>
                  </a:outerShdw>
                </a:effectLst>
                <a:latin typeface="Times New Roman" pitchFamily="18" charset="0"/>
                <a:ea typeface="굴림" pitchFamily="50" charset="-127"/>
                <a:cs typeface="Times New Roman" pitchFamily="18" charset="0"/>
              </a:rPr>
              <a:t>We need to send 265 kbps over a noiseless channel with a bandwidth of 20 kHz. How many signal levels do we need?</a:t>
            </a:r>
          </a:p>
          <a:p>
            <a:pPr algn="just" latinLnBrk="0">
              <a:defRPr/>
            </a:pPr>
            <a:endParaRPr kumimoji="0" lang="en-US" altLang="ko-KR" sz="2000" b="1" i="1">
              <a:solidFill>
                <a:srgbClr val="FF0000"/>
              </a:solidFill>
              <a:effectLst>
                <a:outerShdw blurRad="38100" dist="38100" dir="2700000" algn="tl">
                  <a:srgbClr val="000000"/>
                </a:outerShdw>
              </a:effectLst>
              <a:latin typeface="Times New Roman" pitchFamily="18" charset="0"/>
              <a:ea typeface="굴림" pitchFamily="50" charset="-127"/>
              <a:cs typeface="Times New Roman" pitchFamily="18" charset="0"/>
            </a:endParaRPr>
          </a:p>
          <a:p>
            <a:pPr algn="just" latinLnBrk="0">
              <a:defRPr/>
            </a:pPr>
            <a:r>
              <a:rPr kumimoji="0" lang="en-US" altLang="ko-KR" sz="2400" b="1" i="1">
                <a:solidFill>
                  <a:srgbClr val="FF0000"/>
                </a:solidFill>
                <a:effectLst>
                  <a:outerShdw blurRad="38100" dist="38100" dir="2700000" algn="tl">
                    <a:srgbClr val="000000"/>
                  </a:outerShdw>
                </a:effectLst>
                <a:latin typeface="Times New Roman" pitchFamily="18" charset="0"/>
                <a:ea typeface="굴림" pitchFamily="50" charset="-127"/>
                <a:cs typeface="Times New Roman" pitchFamily="18" charset="0"/>
              </a:rPr>
              <a:t>Solution</a:t>
            </a:r>
          </a:p>
          <a:p>
            <a:pPr algn="just" latinLnBrk="0">
              <a:defRPr/>
            </a:pPr>
            <a:r>
              <a:rPr kumimoji="0" lang="en-US" altLang="ko-KR" sz="2000" b="1" i="1">
                <a:solidFill>
                  <a:srgbClr val="000000"/>
                </a:solidFill>
                <a:effectLst>
                  <a:outerShdw blurRad="38100" dist="38100" dir="2700000" algn="tl">
                    <a:srgbClr val="FFFFFF"/>
                  </a:outerShdw>
                </a:effectLst>
                <a:latin typeface="Times New Roman" pitchFamily="18" charset="0"/>
                <a:ea typeface="굴림" pitchFamily="50" charset="-127"/>
                <a:cs typeface="Times New Roman" pitchFamily="18" charset="0"/>
              </a:rPr>
              <a:t>We can use the Nyquist formula as shown:</a:t>
            </a:r>
          </a:p>
        </p:txBody>
      </p:sp>
      <p:pic>
        <p:nvPicPr>
          <p:cNvPr id="94219" name="Picture 14"/>
          <p:cNvPicPr>
            <a:picLocks noChangeAspect="1" noChangeArrowheads="1"/>
          </p:cNvPicPr>
          <p:nvPr/>
        </p:nvPicPr>
        <p:blipFill>
          <a:blip r:embed="rId2" cstate="print"/>
          <a:srcRect/>
          <a:stretch>
            <a:fillRect/>
          </a:stretch>
        </p:blipFill>
        <p:spPr bwMode="auto">
          <a:xfrm>
            <a:off x="1857375" y="3673475"/>
            <a:ext cx="5427663" cy="755650"/>
          </a:xfrm>
          <a:prstGeom prst="rect">
            <a:avLst/>
          </a:prstGeom>
          <a:noFill/>
          <a:ln w="57150" cmpd="thickThin">
            <a:solidFill>
              <a:srgbClr val="3333CC"/>
            </a:solidFill>
            <a:miter lim="800000"/>
            <a:headEnd/>
            <a:tailEnd/>
          </a:ln>
        </p:spPr>
      </p:pic>
      <p:sp>
        <p:nvSpPr>
          <p:cNvPr id="94220" name="Rectangle 15"/>
          <p:cNvSpPr>
            <a:spLocks noChangeArrowheads="1"/>
          </p:cNvSpPr>
          <p:nvPr/>
        </p:nvSpPr>
        <p:spPr bwMode="auto">
          <a:xfrm>
            <a:off x="857250" y="4770438"/>
            <a:ext cx="7786688" cy="1006475"/>
          </a:xfrm>
          <a:prstGeom prst="rect">
            <a:avLst/>
          </a:prstGeom>
          <a:noFill/>
          <a:ln w="9525">
            <a:noFill/>
            <a:miter lim="800000"/>
            <a:headEnd/>
            <a:tailEnd/>
          </a:ln>
        </p:spPr>
        <p:txBody>
          <a:bodyPr>
            <a:spAutoFit/>
          </a:bodyPr>
          <a:lstStyle/>
          <a:p>
            <a:pPr algn="just">
              <a:defRPr/>
            </a:pPr>
            <a:r>
              <a:rPr lang="en-US" altLang="ko-KR" sz="2000" b="1" i="1">
                <a:effectLst>
                  <a:outerShdw blurRad="38100" dist="38100" dir="2700000" algn="tl">
                    <a:srgbClr val="FFFFFF"/>
                  </a:outerShdw>
                </a:effectLst>
                <a:latin typeface="Times New Roman" pitchFamily="18" charset="0"/>
                <a:ea typeface="굴림" pitchFamily="50" charset="-127"/>
                <a:cs typeface="Times New Roman" pitchFamily="18" charset="0"/>
              </a:rPr>
              <a:t>Since this result is not a power of 2, we need to either increase the number of levels or reduce the bit rate. If we have 128 levels, the bit rate is 280 kbps. If we have 64 levels, the bit rate is 240 kbps.</a:t>
            </a:r>
          </a:p>
        </p:txBody>
      </p:sp>
      <mc:AlternateContent xmlns:mc="http://schemas.openxmlformats.org/markup-compatibility/2006" xmlns:p14="http://schemas.microsoft.com/office/powerpoint/2010/main" xmlns:iact="http://schemas.microsoft.com/office/powerpoint/2014/inkAction">
        <mc:Choice Requires="p14 iact">
          <p:contentPart p14:bwMode="auto" r:id="rId3">
            <p14:nvContentPartPr>
              <p14:cNvPr id="3" name="잉크 2"/>
              <p14:cNvContentPartPr/>
              <p14:nvPr>
                <p:extLst>
                  <p:ext uri="{42D2F446-02D8-4167-A562-619A0277C38B}">
                    <p15:isNarration xmlns:p15="http://schemas.microsoft.com/office/powerpoint/2012/main" val="1"/>
                  </p:ext>
                </p:extLst>
              </p14:nvPr>
            </p14:nvContentPartPr>
            <p14:xfrm>
              <a:off x="2768760" y="2451240"/>
              <a:ext cx="5816880" cy="4019760"/>
            </p14:xfrm>
          </p:contentPart>
        </mc:Choice>
        <mc:Fallback xmlns="">
          <p:pic>
            <p:nvPicPr>
              <p:cNvPr id="3" name="잉크 2"/>
              <p:cNvPicPr>
                <a:picLocks noGrp="1" noRot="1" noChangeAspect="1" noMove="1" noResize="1" noEditPoints="1" noAdjustHandles="1" noChangeArrowheads="1" noChangeShapeType="1"/>
              </p:cNvPicPr>
              <p:nvPr/>
            </p:nvPicPr>
            <p:blipFill>
              <a:blip r:embed="rId6"/>
              <a:stretch>
                <a:fillRect/>
              </a:stretch>
            </p:blipFill>
            <p:spPr>
              <a:xfrm>
                <a:off x="2759400" y="2441880"/>
                <a:ext cx="5835600" cy="4038480"/>
              </a:xfrm>
              <a:prstGeom prst="rect">
                <a:avLst/>
              </a:prstGeom>
            </p:spPr>
          </p:pic>
        </mc:Fallback>
      </mc:AlternateContent>
    </p:spTree>
  </p:cSld>
  <p:clrMapOvr>
    <a:masterClrMapping/>
  </p:clrMapOvr>
  <p:transition advTm="197999"/>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md type="call" cmd="playFrom(0.0)">
                                      <p:cBhvr>
                                        <p:cTn id="7"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0834" name="Rectangle 2"/>
          <p:cNvSpPr>
            <a:spLocks noGrp="1" noChangeArrowheads="1"/>
          </p:cNvSpPr>
          <p:nvPr>
            <p:ph type="title"/>
          </p:nvPr>
        </p:nvSpPr>
        <p:spPr/>
        <p:txBody>
          <a:bodyPr/>
          <a:lstStyle/>
          <a:p>
            <a:pPr eaLnBrk="1" hangingPunct="1">
              <a:defRPr/>
            </a:pPr>
            <a:r>
              <a:rPr lang="ko-KR" altLang="en-US" dirty="0"/>
              <a:t>잡음 있는 채널 </a:t>
            </a:r>
            <a:r>
              <a:rPr lang="en-US" altLang="ko-KR" dirty="0"/>
              <a:t>: </a:t>
            </a:r>
            <a:r>
              <a:rPr lang="ko-KR" altLang="en-US" dirty="0" err="1"/>
              <a:t>섀논</a:t>
            </a:r>
            <a:r>
              <a:rPr lang="ko-KR" altLang="en-US" dirty="0"/>
              <a:t> 용량</a:t>
            </a:r>
            <a:r>
              <a:rPr lang="en-US" altLang="ko-KR" dirty="0"/>
              <a:t>(Shannon capacity)</a:t>
            </a:r>
          </a:p>
        </p:txBody>
      </p:sp>
      <p:sp>
        <p:nvSpPr>
          <p:cNvPr id="95236" name="Rectangle 3"/>
          <p:cNvSpPr>
            <a:spLocks noGrp="1" noChangeArrowheads="1"/>
          </p:cNvSpPr>
          <p:nvPr>
            <p:ph type="body" idx="1"/>
          </p:nvPr>
        </p:nvSpPr>
        <p:spPr>
          <a:xfrm>
            <a:off x="323850" y="1173163"/>
            <a:ext cx="8496300" cy="5256212"/>
          </a:xfrm>
        </p:spPr>
        <p:txBody>
          <a:bodyPr/>
          <a:lstStyle/>
          <a:p>
            <a:pPr eaLnBrk="1" hangingPunct="1">
              <a:lnSpc>
                <a:spcPct val="90000"/>
              </a:lnSpc>
            </a:pPr>
            <a:r>
              <a:rPr lang="ko-KR" altLang="en-US" dirty="0" err="1"/>
              <a:t>섀논</a:t>
            </a:r>
            <a:r>
              <a:rPr lang="ko-KR" altLang="en-US" dirty="0"/>
              <a:t> 용량</a:t>
            </a:r>
          </a:p>
          <a:p>
            <a:pPr lvl="1" eaLnBrk="1" hangingPunct="1">
              <a:lnSpc>
                <a:spcPct val="90000"/>
              </a:lnSpc>
            </a:pPr>
            <a:r>
              <a:rPr lang="ko-KR" altLang="en-US" sz="1800" dirty="0"/>
              <a:t>잡음이 있는 채널에서의 최대 전송률을 결정하는 수식</a:t>
            </a:r>
          </a:p>
          <a:p>
            <a:pPr lvl="1" eaLnBrk="1" hangingPunct="1">
              <a:lnSpc>
                <a:spcPct val="90000"/>
              </a:lnSpc>
            </a:pPr>
            <a:r>
              <a:rPr lang="ko-KR" altLang="en-US" sz="1800" dirty="0"/>
              <a:t>대역폭은 채널의 대역폭</a:t>
            </a:r>
            <a:r>
              <a:rPr lang="en-US" altLang="ko-KR" sz="1800" dirty="0"/>
              <a:t>, SNR</a:t>
            </a:r>
            <a:r>
              <a:rPr lang="ko-KR" altLang="en-US" sz="1800" dirty="0"/>
              <a:t>은 신호에 대한 잡음 비율</a:t>
            </a:r>
            <a:r>
              <a:rPr lang="en-US" altLang="ko-KR" sz="1800" dirty="0"/>
              <a:t>, </a:t>
            </a:r>
            <a:r>
              <a:rPr lang="ko-KR" altLang="en-US" sz="1800" dirty="0"/>
              <a:t>용량은 </a:t>
            </a:r>
            <a:r>
              <a:rPr lang="en-US" altLang="ko-KR" sz="1800" dirty="0"/>
              <a:t>bps </a:t>
            </a:r>
          </a:p>
          <a:p>
            <a:pPr lvl="1" eaLnBrk="1" hangingPunct="1">
              <a:lnSpc>
                <a:spcPct val="90000"/>
              </a:lnSpc>
              <a:buFont typeface="굴림" pitchFamily="50" charset="-127"/>
              <a:buNone/>
            </a:pPr>
            <a:r>
              <a:rPr lang="en-US" altLang="ko-KR" sz="1800" dirty="0"/>
              <a:t>	</a:t>
            </a:r>
            <a:r>
              <a:rPr lang="ko-KR" altLang="en-US" sz="1800" dirty="0"/>
              <a:t>단위의 채널 용량이라고 하면</a:t>
            </a:r>
          </a:p>
          <a:p>
            <a:pPr lvl="1" eaLnBrk="1" hangingPunct="1">
              <a:lnSpc>
                <a:spcPct val="90000"/>
              </a:lnSpc>
            </a:pPr>
            <a:endParaRPr lang="ko-KR" altLang="en-US" dirty="0"/>
          </a:p>
          <a:p>
            <a:pPr lvl="1" eaLnBrk="1" hangingPunct="1">
              <a:lnSpc>
                <a:spcPct val="90000"/>
              </a:lnSpc>
            </a:pPr>
            <a:endParaRPr lang="ko-KR" altLang="en-US" dirty="0"/>
          </a:p>
          <a:p>
            <a:pPr lvl="1" eaLnBrk="1" hangingPunct="1">
              <a:lnSpc>
                <a:spcPct val="90000"/>
              </a:lnSpc>
            </a:pPr>
            <a:endParaRPr lang="en-US" altLang="ko-KR" dirty="0"/>
          </a:p>
        </p:txBody>
      </p:sp>
      <p:sp>
        <p:nvSpPr>
          <p:cNvPr id="95237" name="Text Box 4"/>
          <p:cNvSpPr txBox="1">
            <a:spLocks noChangeArrowheads="1"/>
          </p:cNvSpPr>
          <p:nvPr/>
        </p:nvSpPr>
        <p:spPr bwMode="auto">
          <a:xfrm>
            <a:off x="2466975" y="2895600"/>
            <a:ext cx="3343275" cy="346075"/>
          </a:xfrm>
          <a:prstGeom prst="rect">
            <a:avLst/>
          </a:prstGeom>
          <a:solidFill>
            <a:schemeClr val="accent1"/>
          </a:solidFill>
          <a:ln w="9525" algn="ctr">
            <a:solidFill>
              <a:schemeClr val="tx1"/>
            </a:solidFill>
            <a:miter lim="800000"/>
            <a:headEnd/>
            <a:tailEnd/>
          </a:ln>
        </p:spPr>
        <p:txBody>
          <a:bodyPr wrap="none">
            <a:spAutoFit/>
          </a:bodyPr>
          <a:lstStyle/>
          <a:p>
            <a:pPr marL="285750" indent="-285750">
              <a:spcBef>
                <a:spcPct val="20000"/>
              </a:spcBef>
              <a:buSzPct val="80000"/>
              <a:buFont typeface="굴림" pitchFamily="50" charset="-127"/>
              <a:buNone/>
            </a:pPr>
            <a:r>
              <a:rPr lang="ko-KR" altLang="en-US" sz="1600"/>
              <a:t>용량 </a:t>
            </a:r>
            <a:r>
              <a:rPr lang="en-US" altLang="ko-KR" sz="1600"/>
              <a:t>= </a:t>
            </a:r>
            <a:r>
              <a:rPr lang="ko-KR" altLang="en-US" sz="1600"/>
              <a:t>대역폭 </a:t>
            </a:r>
            <a:r>
              <a:rPr lang="en-US" altLang="ko-KR" sz="1600"/>
              <a:t>×  log</a:t>
            </a:r>
            <a:r>
              <a:rPr lang="en-US" altLang="ko-KR" sz="1600" baseline="-25000"/>
              <a:t>2</a:t>
            </a:r>
            <a:r>
              <a:rPr lang="en-US" altLang="ko-KR" sz="1600"/>
              <a:t>(1+SNR)</a:t>
            </a:r>
          </a:p>
        </p:txBody>
      </p:sp>
      <mc:AlternateContent xmlns:mc="http://schemas.openxmlformats.org/markup-compatibility/2006" xmlns:p14="http://schemas.microsoft.com/office/powerpoint/2010/main" xmlns:iact="http://schemas.microsoft.com/office/powerpoint/2014/inkAction">
        <mc:Choice Requires="p14 iact">
          <p:contentPart p14:bwMode="auto" r:id="rId2">
            <p14:nvContentPartPr>
              <p14:cNvPr id="2" name="잉크 1"/>
              <p14:cNvContentPartPr/>
              <p14:nvPr>
                <p:extLst>
                  <p:ext uri="{42D2F446-02D8-4167-A562-619A0277C38B}">
                    <p15:isNarration xmlns:p15="http://schemas.microsoft.com/office/powerpoint/2012/main" val="1"/>
                  </p:ext>
                </p:extLst>
              </p14:nvPr>
            </p14:nvContentPartPr>
            <p14:xfrm>
              <a:off x="2692440" y="3409920"/>
              <a:ext cx="2940480" cy="851400"/>
            </p14:xfrm>
          </p:contentPart>
        </mc:Choice>
        <mc:Fallback xmlns="">
          <p:pic>
            <p:nvPicPr>
              <p:cNvPr id="2" name="잉크 1"/>
              <p:cNvPicPr>
                <a:picLocks noGrp="1" noRot="1" noChangeAspect="1" noMove="1" noResize="1" noEditPoints="1" noAdjustHandles="1" noChangeArrowheads="1" noChangeShapeType="1"/>
              </p:cNvPicPr>
              <p:nvPr/>
            </p:nvPicPr>
            <p:blipFill>
              <a:blip r:embed="rId5"/>
              <a:stretch>
                <a:fillRect/>
              </a:stretch>
            </p:blipFill>
            <p:spPr>
              <a:xfrm>
                <a:off x="2683080" y="3400560"/>
                <a:ext cx="2959200" cy="870120"/>
              </a:xfrm>
              <a:prstGeom prst="rect">
                <a:avLst/>
              </a:prstGeom>
            </p:spPr>
          </p:pic>
        </mc:Fallback>
      </mc:AlternateContent>
    </p:spTree>
  </p:cSld>
  <p:clrMapOvr>
    <a:masterClrMapping/>
  </p:clrMapOvr>
  <p:transition advTm="15732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md type="call" cmd="playFrom(0.0)">
                                      <p:cBhvr>
                                        <p:cTn id="7"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ltGray">
          <a:xfrm>
            <a:off x="366713" y="454025"/>
            <a:ext cx="438150" cy="474663"/>
          </a:xfrm>
          <a:prstGeom prst="rect">
            <a:avLst/>
          </a:prstGeom>
          <a:solidFill>
            <a:srgbClr val="FFCF01"/>
          </a:solidFill>
          <a:ln w="9525">
            <a:noFill/>
            <a:miter lim="800000"/>
            <a:headEnd/>
            <a:tailEnd/>
          </a:ln>
          <a:effectLst/>
        </p:spPr>
        <p:txBody>
          <a:bodyPr wrap="none" anchor="ctr"/>
          <a:lstStyle/>
          <a:p>
            <a:pPr algn="ctr" latinLnBrk="0">
              <a:defRPr/>
            </a:pPr>
            <a:endParaRPr lang="ko-KR" altLang="en-US" sz="2400" b="1" i="1">
              <a:solidFill>
                <a:srgbClr val="000000"/>
              </a:solidFill>
              <a:effectLst>
                <a:outerShdw blurRad="38100" dist="38100" dir="2700000" algn="tl">
                  <a:srgbClr val="FFFFFF"/>
                </a:outerShdw>
              </a:effectLst>
              <a:latin typeface="Tahoma" pitchFamily="34" charset="0"/>
              <a:ea typeface="굴림" pitchFamily="50" charset="-127"/>
            </a:endParaRPr>
          </a:p>
        </p:txBody>
      </p:sp>
      <p:sp>
        <p:nvSpPr>
          <p:cNvPr id="21" name="Rectangle 3"/>
          <p:cNvSpPr>
            <a:spLocks noChangeArrowheads="1"/>
          </p:cNvSpPr>
          <p:nvPr/>
        </p:nvSpPr>
        <p:spPr bwMode="ltGray">
          <a:xfrm>
            <a:off x="749300" y="454025"/>
            <a:ext cx="328613" cy="474663"/>
          </a:xfrm>
          <a:prstGeom prst="rect">
            <a:avLst/>
          </a:prstGeom>
          <a:gradFill rotWithShape="0">
            <a:gsLst>
              <a:gs pos="0">
                <a:srgbClr val="FFCF01"/>
              </a:gs>
              <a:gs pos="100000">
                <a:srgbClr val="FFFFFF"/>
              </a:gs>
            </a:gsLst>
            <a:lin ang="0" scaled="1"/>
          </a:gradFill>
          <a:ln w="9525">
            <a:noFill/>
            <a:miter lim="800000"/>
            <a:headEnd/>
            <a:tailEnd/>
          </a:ln>
          <a:effectLst/>
        </p:spPr>
        <p:txBody>
          <a:bodyPr wrap="none" anchor="ctr"/>
          <a:lstStyle/>
          <a:p>
            <a:pPr algn="ctr" latinLnBrk="0">
              <a:defRPr/>
            </a:pPr>
            <a:endParaRPr lang="ko-KR" altLang="en-US" sz="2400" b="1" i="1">
              <a:solidFill>
                <a:srgbClr val="000000"/>
              </a:solidFill>
              <a:effectLst>
                <a:outerShdw blurRad="38100" dist="38100" dir="2700000" algn="tl">
                  <a:srgbClr val="FFFFFF"/>
                </a:outerShdw>
              </a:effectLst>
              <a:latin typeface="Tahoma" pitchFamily="34" charset="0"/>
              <a:ea typeface="굴림" pitchFamily="50" charset="-127"/>
            </a:endParaRPr>
          </a:p>
        </p:txBody>
      </p:sp>
      <p:grpSp>
        <p:nvGrpSpPr>
          <p:cNvPr id="2" name="Group 4"/>
          <p:cNvGrpSpPr>
            <a:grpSpLocks/>
          </p:cNvGrpSpPr>
          <p:nvPr/>
        </p:nvGrpSpPr>
        <p:grpSpPr bwMode="auto">
          <a:xfrm>
            <a:off x="490538" y="876300"/>
            <a:ext cx="738187" cy="474663"/>
            <a:chOff x="309" y="487"/>
            <a:chExt cx="465" cy="299"/>
          </a:xfrm>
        </p:grpSpPr>
        <p:sp>
          <p:nvSpPr>
            <p:cNvPr id="23" name="Rectangle 5"/>
            <p:cNvSpPr>
              <a:spLocks noChangeArrowheads="1"/>
            </p:cNvSpPr>
            <p:nvPr/>
          </p:nvSpPr>
          <p:spPr bwMode="ltGray">
            <a:xfrm>
              <a:off x="309" y="487"/>
              <a:ext cx="266" cy="299"/>
            </a:xfrm>
            <a:prstGeom prst="rect">
              <a:avLst/>
            </a:prstGeom>
            <a:solidFill>
              <a:srgbClr val="3333CC"/>
            </a:solidFill>
            <a:ln w="9525">
              <a:noFill/>
              <a:miter lim="800000"/>
              <a:headEnd/>
              <a:tailEnd/>
            </a:ln>
            <a:effectLst/>
          </p:spPr>
          <p:txBody>
            <a:bodyPr wrap="none" anchor="ctr"/>
            <a:lstStyle/>
            <a:p>
              <a:pPr algn="ctr" latinLnBrk="0">
                <a:defRPr/>
              </a:pPr>
              <a:endParaRPr lang="ko-KR" altLang="en-US" sz="2400" b="1" i="1">
                <a:solidFill>
                  <a:srgbClr val="000000"/>
                </a:solidFill>
                <a:effectLst>
                  <a:outerShdw blurRad="38100" dist="38100" dir="2700000" algn="tl">
                    <a:srgbClr val="FFFFFF"/>
                  </a:outerShdw>
                </a:effectLst>
                <a:latin typeface="Tahoma" pitchFamily="34" charset="0"/>
                <a:ea typeface="굴림" pitchFamily="50" charset="-127"/>
              </a:endParaRPr>
            </a:p>
          </p:txBody>
        </p:sp>
        <p:sp>
          <p:nvSpPr>
            <p:cNvPr id="24" name="Rectangle 6"/>
            <p:cNvSpPr>
              <a:spLocks noChangeArrowheads="1"/>
            </p:cNvSpPr>
            <p:nvPr/>
          </p:nvSpPr>
          <p:spPr bwMode="ltGray">
            <a:xfrm>
              <a:off x="542" y="487"/>
              <a:ext cx="232" cy="299"/>
            </a:xfrm>
            <a:prstGeom prst="rect">
              <a:avLst/>
            </a:prstGeom>
            <a:gradFill rotWithShape="0">
              <a:gsLst>
                <a:gs pos="0">
                  <a:srgbClr val="3333CC"/>
                </a:gs>
                <a:gs pos="100000">
                  <a:srgbClr val="FFFFFF"/>
                </a:gs>
              </a:gsLst>
              <a:lin ang="0" scaled="1"/>
            </a:gradFill>
            <a:ln w="9525">
              <a:noFill/>
              <a:miter lim="800000"/>
              <a:headEnd/>
              <a:tailEnd/>
            </a:ln>
            <a:effectLst/>
          </p:spPr>
          <p:txBody>
            <a:bodyPr wrap="none" anchor="ctr"/>
            <a:lstStyle/>
            <a:p>
              <a:pPr algn="ctr" latinLnBrk="0">
                <a:defRPr/>
              </a:pPr>
              <a:endParaRPr lang="ko-KR" altLang="en-US" sz="2400" b="1" i="1">
                <a:solidFill>
                  <a:srgbClr val="000000"/>
                </a:solidFill>
                <a:effectLst>
                  <a:outerShdw blurRad="38100" dist="38100" dir="2700000" algn="tl">
                    <a:srgbClr val="FFFFFF"/>
                  </a:outerShdw>
                </a:effectLst>
                <a:latin typeface="Tahoma" pitchFamily="34" charset="0"/>
                <a:ea typeface="굴림" pitchFamily="50" charset="-127"/>
              </a:endParaRPr>
            </a:p>
          </p:txBody>
        </p:sp>
      </p:grpSp>
      <p:sp>
        <p:nvSpPr>
          <p:cNvPr id="25" name="Rectangle 7"/>
          <p:cNvSpPr>
            <a:spLocks noChangeArrowheads="1"/>
          </p:cNvSpPr>
          <p:nvPr/>
        </p:nvSpPr>
        <p:spPr bwMode="ltGray">
          <a:xfrm>
            <a:off x="76200" y="803275"/>
            <a:ext cx="560388" cy="422275"/>
          </a:xfrm>
          <a:prstGeom prst="rect">
            <a:avLst/>
          </a:prstGeom>
          <a:gradFill rotWithShape="0">
            <a:gsLst>
              <a:gs pos="0">
                <a:srgbClr val="FFFFFF"/>
              </a:gs>
              <a:gs pos="100000">
                <a:srgbClr val="FF0000"/>
              </a:gs>
            </a:gsLst>
            <a:lin ang="18900000" scaled="1"/>
          </a:gradFill>
          <a:ln w="9525">
            <a:noFill/>
            <a:miter lim="800000"/>
            <a:headEnd/>
            <a:tailEnd/>
          </a:ln>
          <a:effectLst/>
        </p:spPr>
        <p:txBody>
          <a:bodyPr wrap="none" anchor="ctr"/>
          <a:lstStyle/>
          <a:p>
            <a:pPr algn="ctr" latinLnBrk="0">
              <a:defRPr/>
            </a:pPr>
            <a:endParaRPr lang="ko-KR" altLang="en-US" sz="2400" b="1" i="1">
              <a:solidFill>
                <a:srgbClr val="000000"/>
              </a:solidFill>
              <a:effectLst>
                <a:outerShdw blurRad="38100" dist="38100" dir="2700000" algn="tl">
                  <a:srgbClr val="C0C0C0"/>
                </a:outerShdw>
              </a:effectLst>
              <a:latin typeface="Tahoma" pitchFamily="34" charset="0"/>
              <a:ea typeface="굴림" pitchFamily="50" charset="-127"/>
            </a:endParaRPr>
          </a:p>
        </p:txBody>
      </p:sp>
      <p:sp>
        <p:nvSpPr>
          <p:cNvPr id="26" name="Rectangle 8"/>
          <p:cNvSpPr>
            <a:spLocks noChangeArrowheads="1"/>
          </p:cNvSpPr>
          <p:nvPr/>
        </p:nvSpPr>
        <p:spPr bwMode="gray">
          <a:xfrm>
            <a:off x="711200" y="346075"/>
            <a:ext cx="31750" cy="1052513"/>
          </a:xfrm>
          <a:prstGeom prst="rect">
            <a:avLst/>
          </a:prstGeom>
          <a:solidFill>
            <a:srgbClr val="1C1C1C"/>
          </a:solidFill>
          <a:ln w="9525">
            <a:noFill/>
            <a:miter lim="800000"/>
            <a:headEnd/>
            <a:tailEnd/>
          </a:ln>
          <a:effectLst/>
        </p:spPr>
        <p:txBody>
          <a:bodyPr wrap="none" anchor="ctr"/>
          <a:lstStyle/>
          <a:p>
            <a:pPr algn="ctr" latinLnBrk="0">
              <a:defRPr/>
            </a:pPr>
            <a:endParaRPr lang="ko-KR" altLang="en-US" sz="2400" b="1" i="1">
              <a:solidFill>
                <a:srgbClr val="000000"/>
              </a:solidFill>
              <a:effectLst>
                <a:outerShdw blurRad="38100" dist="38100" dir="2700000" algn="tl">
                  <a:srgbClr val="FFFFFF"/>
                </a:outerShdw>
              </a:effectLst>
              <a:latin typeface="Tahoma" pitchFamily="34" charset="0"/>
              <a:ea typeface="굴림" pitchFamily="50" charset="-127"/>
            </a:endParaRPr>
          </a:p>
        </p:txBody>
      </p:sp>
      <p:sp>
        <p:nvSpPr>
          <p:cNvPr id="27" name="Rectangle 9"/>
          <p:cNvSpPr>
            <a:spLocks noChangeArrowheads="1"/>
          </p:cNvSpPr>
          <p:nvPr/>
        </p:nvSpPr>
        <p:spPr bwMode="gray">
          <a:xfrm>
            <a:off x="442913" y="876300"/>
            <a:ext cx="8226425" cy="31750"/>
          </a:xfrm>
          <a:prstGeom prst="rect">
            <a:avLst/>
          </a:prstGeom>
          <a:gradFill rotWithShape="0">
            <a:gsLst>
              <a:gs pos="0">
                <a:srgbClr val="1C1C1C"/>
              </a:gs>
              <a:gs pos="100000">
                <a:srgbClr val="FFFFFF"/>
              </a:gs>
            </a:gsLst>
            <a:lin ang="0" scaled="1"/>
          </a:gradFill>
          <a:ln w="9525">
            <a:noFill/>
            <a:miter lim="800000"/>
            <a:headEnd/>
            <a:tailEnd/>
          </a:ln>
          <a:effectLst/>
        </p:spPr>
        <p:txBody>
          <a:bodyPr wrap="none" anchor="ctr"/>
          <a:lstStyle/>
          <a:p>
            <a:pPr algn="ctr" latinLnBrk="0">
              <a:defRPr/>
            </a:pPr>
            <a:endParaRPr lang="ko-KR" altLang="en-US" sz="2400" b="1" i="1">
              <a:solidFill>
                <a:srgbClr val="000000"/>
              </a:solidFill>
              <a:effectLst>
                <a:outerShdw blurRad="38100" dist="38100" dir="2700000" algn="tl">
                  <a:srgbClr val="FFFFFF"/>
                </a:outerShdw>
              </a:effectLst>
              <a:latin typeface="Tahoma" pitchFamily="34" charset="0"/>
              <a:ea typeface="굴림" pitchFamily="50" charset="-127"/>
            </a:endParaRPr>
          </a:p>
        </p:txBody>
      </p:sp>
      <p:sp>
        <p:nvSpPr>
          <p:cNvPr id="28" name="Text Box 12"/>
          <p:cNvSpPr txBox="1">
            <a:spLocks noChangeArrowheads="1"/>
          </p:cNvSpPr>
          <p:nvPr/>
        </p:nvSpPr>
        <p:spPr bwMode="auto">
          <a:xfrm>
            <a:off x="1143000" y="285750"/>
            <a:ext cx="2487613" cy="579438"/>
          </a:xfrm>
          <a:prstGeom prst="rect">
            <a:avLst/>
          </a:prstGeom>
          <a:noFill/>
          <a:ln w="9525">
            <a:noFill/>
            <a:miter lim="800000"/>
            <a:headEnd/>
            <a:tailEnd/>
          </a:ln>
          <a:effectLst/>
        </p:spPr>
        <p:txBody>
          <a:bodyPr wrap="none">
            <a:spAutoFit/>
          </a:bodyPr>
          <a:lstStyle/>
          <a:p>
            <a:pPr latinLnBrk="0">
              <a:defRPr/>
            </a:pPr>
            <a:r>
              <a:rPr kumimoji="0" lang="en-US" altLang="ko-KR" sz="3200" b="1" i="1">
                <a:solidFill>
                  <a:srgbClr val="FF0000"/>
                </a:solidFill>
                <a:effectLst>
                  <a:outerShdw blurRad="38100" dist="38100" dir="2700000" algn="tl">
                    <a:srgbClr val="000000"/>
                  </a:outerShdw>
                </a:effectLst>
                <a:latin typeface="Times New Roman" pitchFamily="18" charset="0"/>
                <a:ea typeface="굴림" pitchFamily="50" charset="-127"/>
                <a:cs typeface="Times New Roman" pitchFamily="18" charset="0"/>
              </a:rPr>
              <a:t>Example 3.39</a:t>
            </a:r>
          </a:p>
        </p:txBody>
      </p:sp>
      <p:sp>
        <p:nvSpPr>
          <p:cNvPr id="96266" name="Rectangle 11"/>
          <p:cNvSpPr>
            <a:spLocks noChangeArrowheads="1"/>
          </p:cNvSpPr>
          <p:nvPr/>
        </p:nvSpPr>
        <p:spPr bwMode="auto">
          <a:xfrm>
            <a:off x="857250" y="2092325"/>
            <a:ext cx="7358063" cy="1552575"/>
          </a:xfrm>
          <a:prstGeom prst="rect">
            <a:avLst/>
          </a:prstGeom>
          <a:noFill/>
          <a:ln w="9525">
            <a:noFill/>
            <a:miter lim="800000"/>
            <a:headEnd/>
            <a:tailEnd/>
          </a:ln>
        </p:spPr>
        <p:txBody>
          <a:bodyPr>
            <a:spAutoFit/>
          </a:bodyPr>
          <a:lstStyle/>
          <a:p>
            <a:pPr algn="just">
              <a:defRPr/>
            </a:pPr>
            <a:r>
              <a:rPr lang="en-US" altLang="ko-KR" sz="2400" b="1" i="1">
                <a:effectLst>
                  <a:outerShdw blurRad="38100" dist="38100" dir="2700000" algn="tl">
                    <a:srgbClr val="FFFFFF"/>
                  </a:outerShdw>
                </a:effectLst>
                <a:latin typeface="Times New Roman" pitchFamily="18" charset="0"/>
                <a:ea typeface="굴림" pitchFamily="50" charset="-127"/>
                <a:cs typeface="Times New Roman" pitchFamily="18" charset="0"/>
              </a:rPr>
              <a:t>The signal-to-noise ratio is often given in decibels. Assume that SNR</a:t>
            </a:r>
            <a:r>
              <a:rPr lang="en-US" altLang="ko-KR" sz="2400" b="1" i="1" baseline="-25000">
                <a:effectLst>
                  <a:outerShdw blurRad="38100" dist="38100" dir="2700000" algn="tl">
                    <a:srgbClr val="FFFFFF"/>
                  </a:outerShdw>
                </a:effectLst>
                <a:latin typeface="Times New Roman" pitchFamily="18" charset="0"/>
                <a:ea typeface="굴림" pitchFamily="50" charset="-127"/>
                <a:cs typeface="Times New Roman" pitchFamily="18" charset="0"/>
              </a:rPr>
              <a:t>dB</a:t>
            </a:r>
            <a:r>
              <a:rPr lang="en-US" altLang="ko-KR" sz="2400" b="1" i="1">
                <a:effectLst>
                  <a:outerShdw blurRad="38100" dist="38100" dir="2700000" algn="tl">
                    <a:srgbClr val="FFFFFF"/>
                  </a:outerShdw>
                </a:effectLst>
                <a:latin typeface="Times New Roman" pitchFamily="18" charset="0"/>
                <a:ea typeface="굴림" pitchFamily="50" charset="-127"/>
                <a:cs typeface="Times New Roman" pitchFamily="18" charset="0"/>
              </a:rPr>
              <a:t> = 36 and the channel bandwidth is </a:t>
            </a:r>
          </a:p>
          <a:p>
            <a:pPr algn="just">
              <a:defRPr/>
            </a:pPr>
            <a:r>
              <a:rPr lang="en-US" altLang="ko-KR" sz="2400" b="1" i="1">
                <a:effectLst>
                  <a:outerShdw blurRad="38100" dist="38100" dir="2700000" algn="tl">
                    <a:srgbClr val="FFFFFF"/>
                  </a:outerShdw>
                </a:effectLst>
                <a:latin typeface="Times New Roman" pitchFamily="18" charset="0"/>
                <a:ea typeface="굴림" pitchFamily="50" charset="-127"/>
                <a:cs typeface="Times New Roman" pitchFamily="18" charset="0"/>
              </a:rPr>
              <a:t>2 MHz. The theoretical channel capacity can be calculated as</a:t>
            </a:r>
          </a:p>
        </p:txBody>
      </p:sp>
      <p:pic>
        <p:nvPicPr>
          <p:cNvPr id="96267" name="Picture 14"/>
          <p:cNvPicPr>
            <a:picLocks noChangeAspect="1" noChangeArrowheads="1"/>
          </p:cNvPicPr>
          <p:nvPr/>
        </p:nvPicPr>
        <p:blipFill>
          <a:blip r:embed="rId2" cstate="print"/>
          <a:srcRect/>
          <a:stretch>
            <a:fillRect/>
          </a:stretch>
        </p:blipFill>
        <p:spPr bwMode="auto">
          <a:xfrm>
            <a:off x="928688" y="4132263"/>
            <a:ext cx="7286625" cy="809625"/>
          </a:xfrm>
          <a:prstGeom prst="rect">
            <a:avLst/>
          </a:prstGeom>
          <a:noFill/>
          <a:ln w="57150" cmpd="thickThin">
            <a:solidFill>
              <a:srgbClr val="3333CC"/>
            </a:solidFill>
            <a:miter lim="800000"/>
            <a:headEnd/>
            <a:tailEnd/>
          </a:ln>
        </p:spPr>
      </p:pic>
      <mc:AlternateContent xmlns:mc="http://schemas.openxmlformats.org/markup-compatibility/2006" xmlns:p14="http://schemas.microsoft.com/office/powerpoint/2010/main" xmlns:iact="http://schemas.microsoft.com/office/powerpoint/2014/inkAction">
        <mc:Choice Requires="p14 iact">
          <p:contentPart p14:bwMode="auto" r:id="rId3">
            <p14:nvContentPartPr>
              <p14:cNvPr id="3" name="잉크 2"/>
              <p14:cNvContentPartPr/>
              <p14:nvPr>
                <p:extLst>
                  <p:ext uri="{42D2F446-02D8-4167-A562-619A0277C38B}">
                    <p15:isNarration xmlns:p15="http://schemas.microsoft.com/office/powerpoint/2012/main" val="1"/>
                  </p:ext>
                </p:extLst>
              </p14:nvPr>
            </p14:nvContentPartPr>
            <p14:xfrm>
              <a:off x="996840" y="2698920"/>
              <a:ext cx="7302960" cy="2082960"/>
            </p14:xfrm>
          </p:contentPart>
        </mc:Choice>
        <mc:Fallback xmlns="">
          <p:pic>
            <p:nvPicPr>
              <p:cNvPr id="3" name="잉크 2"/>
              <p:cNvPicPr>
                <a:picLocks noGrp="1" noRot="1" noChangeAspect="1" noMove="1" noResize="1" noEditPoints="1" noAdjustHandles="1" noChangeArrowheads="1" noChangeShapeType="1"/>
              </p:cNvPicPr>
              <p:nvPr/>
            </p:nvPicPr>
            <p:blipFill>
              <a:blip r:embed="rId6"/>
              <a:stretch>
                <a:fillRect/>
              </a:stretch>
            </p:blipFill>
            <p:spPr>
              <a:xfrm>
                <a:off x="981000" y="2635560"/>
                <a:ext cx="7334640" cy="2209680"/>
              </a:xfrm>
              <a:prstGeom prst="rect">
                <a:avLst/>
              </a:prstGeom>
            </p:spPr>
          </p:pic>
        </mc:Fallback>
      </mc:AlternateContent>
    </p:spTree>
  </p:cSld>
  <p:clrMapOvr>
    <a:masterClrMapping/>
  </p:clrMapOvr>
  <p:transition advTm="12123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md type="call" cmd="playFrom(0.0)">
                                      <p:cBhvr>
                                        <p:cTn id="7"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1858" name="Rectangle 2"/>
          <p:cNvSpPr>
            <a:spLocks noGrp="1" noChangeArrowheads="1"/>
          </p:cNvSpPr>
          <p:nvPr>
            <p:ph type="title"/>
          </p:nvPr>
        </p:nvSpPr>
        <p:spPr/>
        <p:txBody>
          <a:bodyPr/>
          <a:lstStyle/>
          <a:p>
            <a:pPr eaLnBrk="1" hangingPunct="1">
              <a:defRPr/>
            </a:pPr>
            <a:r>
              <a:rPr lang="ko-KR" altLang="en-US" dirty="0"/>
              <a:t>두 가지 한계를 사용하기</a:t>
            </a:r>
          </a:p>
        </p:txBody>
      </p:sp>
      <p:sp>
        <p:nvSpPr>
          <p:cNvPr id="98308" name="Rectangle 3"/>
          <p:cNvSpPr>
            <a:spLocks noGrp="1" noChangeArrowheads="1"/>
          </p:cNvSpPr>
          <p:nvPr>
            <p:ph type="body" idx="1"/>
          </p:nvPr>
        </p:nvSpPr>
        <p:spPr>
          <a:xfrm>
            <a:off x="323850" y="1214438"/>
            <a:ext cx="8496300" cy="5256212"/>
          </a:xfrm>
        </p:spPr>
        <p:txBody>
          <a:bodyPr/>
          <a:lstStyle/>
          <a:p>
            <a:pPr eaLnBrk="1" hangingPunct="1"/>
            <a:r>
              <a:rPr lang="ko-KR" altLang="en-US" dirty="0"/>
              <a:t>실제로는 어떤 신호 준위의 어떤 대역폭이 필요하지 알기 위해 두가지 방법을 모두 사용</a:t>
            </a:r>
          </a:p>
          <a:p>
            <a:pPr lvl="1" eaLnBrk="1" hangingPunct="1">
              <a:lnSpc>
                <a:spcPct val="250000"/>
              </a:lnSpc>
            </a:pPr>
            <a:r>
              <a:rPr lang="ko-KR" altLang="en-US" sz="1800" b="1" dirty="0"/>
              <a:t>예제 </a:t>
            </a:r>
            <a:r>
              <a:rPr lang="en-US" altLang="ko-KR" sz="1800" b="1" dirty="0"/>
              <a:t>3.41</a:t>
            </a:r>
          </a:p>
          <a:p>
            <a:pPr lvl="2" eaLnBrk="1" hangingPunct="1">
              <a:buFont typeface="굴림" pitchFamily="50" charset="-127"/>
              <a:buNone/>
            </a:pPr>
            <a:r>
              <a:rPr lang="en-US" altLang="ko-KR" sz="1600" dirty="0"/>
              <a:t>1 MHz</a:t>
            </a:r>
            <a:r>
              <a:rPr lang="ko-KR" altLang="en-US" sz="1600" dirty="0"/>
              <a:t>의 대역폭을 갖는 채널이 있다</a:t>
            </a:r>
            <a:r>
              <a:rPr lang="en-US" altLang="ko-KR" sz="1600" dirty="0"/>
              <a:t>. </a:t>
            </a:r>
            <a:r>
              <a:rPr lang="ko-KR" altLang="en-US" sz="1600" dirty="0"/>
              <a:t>이 채널의 </a:t>
            </a:r>
            <a:r>
              <a:rPr lang="en-US" altLang="ko-KR" sz="1600" dirty="0"/>
              <a:t>SNR</a:t>
            </a:r>
            <a:r>
              <a:rPr lang="ko-KR" altLang="en-US" sz="1600" dirty="0"/>
              <a:t>은 </a:t>
            </a:r>
            <a:r>
              <a:rPr lang="en-US" altLang="ko-KR" sz="1600" dirty="0"/>
              <a:t>63</a:t>
            </a:r>
            <a:r>
              <a:rPr lang="ko-KR" altLang="en-US" sz="1600" dirty="0"/>
              <a:t>이다</a:t>
            </a:r>
            <a:r>
              <a:rPr lang="en-US" altLang="ko-KR" sz="1600" dirty="0"/>
              <a:t>. </a:t>
            </a:r>
            <a:r>
              <a:rPr lang="ko-KR" altLang="en-US" sz="1600" dirty="0"/>
              <a:t>적절한 전송률과 신호 준위는 무엇인가</a:t>
            </a:r>
            <a:r>
              <a:rPr lang="en-US" altLang="ko-KR" sz="1600" dirty="0"/>
              <a:t>?</a:t>
            </a:r>
          </a:p>
          <a:p>
            <a:pPr lvl="2" eaLnBrk="1" hangingPunct="1"/>
            <a:endParaRPr lang="en-US" altLang="ko-KR" sz="1600" dirty="0"/>
          </a:p>
          <a:p>
            <a:pPr lvl="2" eaLnBrk="1" hangingPunct="1">
              <a:buFont typeface="굴림" pitchFamily="50" charset="-127"/>
              <a:buNone/>
            </a:pPr>
            <a:r>
              <a:rPr lang="ko-KR" altLang="en-US" sz="1600" b="1" dirty="0"/>
              <a:t>풀이</a:t>
            </a:r>
            <a:r>
              <a:rPr lang="en-US" altLang="ko-KR" sz="1600" b="1" dirty="0"/>
              <a:t>&gt; </a:t>
            </a:r>
            <a:r>
              <a:rPr lang="ko-KR" altLang="en-US" sz="1600" dirty="0"/>
              <a:t>우선 상한을 구하기 위해 </a:t>
            </a:r>
            <a:r>
              <a:rPr lang="ko-KR" altLang="en-US" sz="1600" dirty="0" err="1"/>
              <a:t>새논</a:t>
            </a:r>
            <a:r>
              <a:rPr lang="ko-KR" altLang="en-US" sz="1600" dirty="0"/>
              <a:t> 수식을 사용한다</a:t>
            </a:r>
            <a:r>
              <a:rPr lang="en-US" altLang="ko-KR" sz="1600" dirty="0"/>
              <a:t>.</a:t>
            </a:r>
          </a:p>
          <a:p>
            <a:pPr lvl="2" eaLnBrk="1" hangingPunct="1">
              <a:buFont typeface="굴림" pitchFamily="50" charset="-127"/>
              <a:buNone/>
            </a:pPr>
            <a:r>
              <a:rPr lang="en-US" altLang="ko-KR" dirty="0"/>
              <a:t>    </a:t>
            </a:r>
            <a:r>
              <a:rPr lang="en-US" altLang="ko-KR" sz="1600" dirty="0">
                <a:solidFill>
                  <a:srgbClr val="0033CC"/>
                </a:solidFill>
              </a:rPr>
              <a:t>C = B log</a:t>
            </a:r>
            <a:r>
              <a:rPr lang="en-US" altLang="ko-KR" sz="1600" baseline="-25000" dirty="0">
                <a:solidFill>
                  <a:srgbClr val="0033CC"/>
                </a:solidFill>
              </a:rPr>
              <a:t>2</a:t>
            </a:r>
            <a:r>
              <a:rPr lang="en-US" altLang="ko-KR" sz="1600" dirty="0">
                <a:solidFill>
                  <a:srgbClr val="0033CC"/>
                </a:solidFill>
              </a:rPr>
              <a:t>(1+SNR) = 10</a:t>
            </a:r>
            <a:r>
              <a:rPr lang="en-US" altLang="ko-KR" sz="1600" baseline="30000" dirty="0">
                <a:solidFill>
                  <a:srgbClr val="0033CC"/>
                </a:solidFill>
              </a:rPr>
              <a:t>6</a:t>
            </a:r>
            <a:r>
              <a:rPr lang="en-US" altLang="ko-KR" sz="1600" dirty="0">
                <a:solidFill>
                  <a:srgbClr val="0033CC"/>
                </a:solidFill>
              </a:rPr>
              <a:t>log</a:t>
            </a:r>
            <a:r>
              <a:rPr lang="en-US" altLang="ko-KR" sz="1600" baseline="-25000" dirty="0">
                <a:solidFill>
                  <a:srgbClr val="0033CC"/>
                </a:solidFill>
              </a:rPr>
              <a:t>2</a:t>
            </a:r>
            <a:r>
              <a:rPr lang="en-US" altLang="ko-KR" sz="1600" dirty="0">
                <a:solidFill>
                  <a:srgbClr val="0033CC"/>
                </a:solidFill>
              </a:rPr>
              <a:t>(1+63)=10</a:t>
            </a:r>
            <a:r>
              <a:rPr lang="en-US" altLang="ko-KR" sz="1600" baseline="30000" dirty="0">
                <a:solidFill>
                  <a:srgbClr val="0033CC"/>
                </a:solidFill>
              </a:rPr>
              <a:t>6</a:t>
            </a:r>
            <a:r>
              <a:rPr lang="en-US" altLang="ko-KR" sz="1600" dirty="0">
                <a:solidFill>
                  <a:srgbClr val="0033CC"/>
                </a:solidFill>
              </a:rPr>
              <a:t>log</a:t>
            </a:r>
            <a:r>
              <a:rPr lang="en-US" altLang="ko-KR" sz="1600" baseline="-25000" dirty="0">
                <a:solidFill>
                  <a:srgbClr val="0033CC"/>
                </a:solidFill>
              </a:rPr>
              <a:t>2</a:t>
            </a:r>
            <a:r>
              <a:rPr lang="en-US" altLang="ko-KR" sz="1600" dirty="0">
                <a:solidFill>
                  <a:srgbClr val="0033CC"/>
                </a:solidFill>
              </a:rPr>
              <a:t>(64)=6Mbp</a:t>
            </a:r>
            <a:r>
              <a:rPr lang="en-US" altLang="ko-KR" dirty="0">
                <a:solidFill>
                  <a:srgbClr val="0033CC"/>
                </a:solidFill>
              </a:rPr>
              <a:t>s</a:t>
            </a:r>
          </a:p>
          <a:p>
            <a:pPr lvl="2" eaLnBrk="1" hangingPunct="1">
              <a:buFont typeface="굴림" pitchFamily="50" charset="-127"/>
              <a:buNone/>
            </a:pPr>
            <a:endParaRPr lang="en-US" altLang="ko-KR" dirty="0">
              <a:solidFill>
                <a:srgbClr val="0033CC"/>
              </a:solidFill>
            </a:endParaRPr>
          </a:p>
          <a:p>
            <a:pPr lvl="2" eaLnBrk="1" hangingPunct="1">
              <a:buFont typeface="굴림" pitchFamily="50" charset="-127"/>
              <a:buNone/>
            </a:pPr>
            <a:r>
              <a:rPr lang="ko-KR" altLang="en-US" sz="1600" dirty="0"/>
              <a:t>비록 </a:t>
            </a:r>
            <a:r>
              <a:rPr lang="ko-KR" altLang="en-US" sz="1600" dirty="0" err="1"/>
              <a:t>섀논</a:t>
            </a:r>
            <a:r>
              <a:rPr lang="ko-KR" altLang="en-US" sz="1600" dirty="0"/>
              <a:t> </a:t>
            </a:r>
            <a:r>
              <a:rPr lang="ko-KR" altLang="en-US" sz="1600" dirty="0" err="1"/>
              <a:t>수식으로부터</a:t>
            </a:r>
            <a:r>
              <a:rPr lang="ko-KR" altLang="en-US" sz="1600" dirty="0"/>
              <a:t> </a:t>
            </a:r>
            <a:r>
              <a:rPr lang="en-US" altLang="ko-KR" sz="1600" dirty="0"/>
              <a:t>6Mbps</a:t>
            </a:r>
            <a:r>
              <a:rPr lang="ko-KR" altLang="en-US" sz="1600" dirty="0"/>
              <a:t>의 전송률을 구했으나 이는 상한일 뿐이다</a:t>
            </a:r>
            <a:r>
              <a:rPr lang="en-US" altLang="ko-KR" sz="1600" dirty="0"/>
              <a:t>. </a:t>
            </a:r>
            <a:r>
              <a:rPr lang="ko-KR" altLang="en-US" sz="1600" dirty="0"/>
              <a:t>더 나은 성능을 위해 조금 낮은 값</a:t>
            </a:r>
            <a:r>
              <a:rPr lang="en-US" altLang="ko-KR" sz="1600" dirty="0"/>
              <a:t>, </a:t>
            </a:r>
            <a:r>
              <a:rPr lang="ko-KR" altLang="en-US" sz="1600" dirty="0"/>
              <a:t>예를 들어 </a:t>
            </a:r>
            <a:r>
              <a:rPr lang="en-US" altLang="ko-KR" sz="1600" dirty="0"/>
              <a:t>4Mbps</a:t>
            </a:r>
            <a:r>
              <a:rPr lang="ko-KR" altLang="en-US" sz="1600" dirty="0"/>
              <a:t>를 택한다</a:t>
            </a:r>
            <a:r>
              <a:rPr lang="en-US" altLang="ko-KR" sz="1600" dirty="0"/>
              <a:t>. </a:t>
            </a:r>
            <a:r>
              <a:rPr lang="ko-KR" altLang="en-US" sz="1600" dirty="0"/>
              <a:t>그 후에 신호의 준위를 구하기 위해 </a:t>
            </a:r>
            <a:r>
              <a:rPr lang="ko-KR" altLang="en-US" sz="1600" dirty="0" err="1"/>
              <a:t>나이퀴스트</a:t>
            </a:r>
            <a:r>
              <a:rPr lang="ko-KR" altLang="en-US" sz="1600" dirty="0"/>
              <a:t> 식을 사용한다</a:t>
            </a:r>
            <a:r>
              <a:rPr lang="en-US" altLang="ko-KR" sz="1600" dirty="0"/>
              <a:t>. </a:t>
            </a:r>
          </a:p>
          <a:p>
            <a:pPr lvl="2" eaLnBrk="1" hangingPunct="1">
              <a:buFont typeface="굴림" pitchFamily="50" charset="-127"/>
              <a:buNone/>
            </a:pPr>
            <a:endParaRPr lang="en-US" altLang="ko-KR" dirty="0"/>
          </a:p>
          <a:p>
            <a:pPr lvl="2" eaLnBrk="1" hangingPunct="1">
              <a:buFont typeface="굴림" pitchFamily="50" charset="-127"/>
              <a:buNone/>
            </a:pPr>
            <a:r>
              <a:rPr lang="en-US" altLang="ko-KR" dirty="0">
                <a:solidFill>
                  <a:srgbClr val="0033CC"/>
                </a:solidFill>
              </a:rPr>
              <a:t>     </a:t>
            </a:r>
            <a:r>
              <a:rPr lang="en-US" altLang="ko-KR" sz="1600" dirty="0">
                <a:solidFill>
                  <a:srgbClr val="0033CC"/>
                </a:solidFill>
              </a:rPr>
              <a:t>4Mbps = 2 × 1MHz × log</a:t>
            </a:r>
            <a:r>
              <a:rPr lang="en-US" altLang="ko-KR" sz="1600" baseline="-25000" dirty="0">
                <a:solidFill>
                  <a:srgbClr val="0033CC"/>
                </a:solidFill>
              </a:rPr>
              <a:t>2</a:t>
            </a:r>
            <a:r>
              <a:rPr lang="en-US" altLang="ko-KR" sz="1600" dirty="0">
                <a:solidFill>
                  <a:srgbClr val="0033CC"/>
                </a:solidFill>
              </a:rPr>
              <a:t>L                 L=4</a:t>
            </a:r>
          </a:p>
        </p:txBody>
      </p:sp>
      <mc:AlternateContent xmlns:mc="http://schemas.openxmlformats.org/markup-compatibility/2006" xmlns:p14="http://schemas.microsoft.com/office/powerpoint/2010/main" xmlns:iact="http://schemas.microsoft.com/office/powerpoint/2014/inkAction">
        <mc:Choice Requires="p14 iact">
          <p:contentPart p14:bwMode="auto" r:id="rId2">
            <p14:nvContentPartPr>
              <p14:cNvPr id="2" name="잉크 1"/>
              <p14:cNvContentPartPr/>
              <p14:nvPr>
                <p:extLst>
                  <p:ext uri="{42D2F446-02D8-4167-A562-619A0277C38B}">
                    <p15:isNarration xmlns:p15="http://schemas.microsoft.com/office/powerpoint/2012/main" val="1"/>
                  </p:ext>
                </p:extLst>
              </p14:nvPr>
            </p14:nvContentPartPr>
            <p14:xfrm>
              <a:off x="1346040" y="2876400"/>
              <a:ext cx="6985440" cy="3327840"/>
            </p14:xfrm>
          </p:contentPart>
        </mc:Choice>
        <mc:Fallback xmlns="">
          <p:pic>
            <p:nvPicPr>
              <p:cNvPr id="2" name="잉크 1"/>
              <p:cNvPicPr>
                <a:picLocks noGrp="1" noRot="1" noChangeAspect="1" noMove="1" noResize="1" noEditPoints="1" noAdjustHandles="1" noChangeArrowheads="1" noChangeShapeType="1"/>
              </p:cNvPicPr>
              <p:nvPr/>
            </p:nvPicPr>
            <p:blipFill>
              <a:blip r:embed="rId5"/>
              <a:stretch>
                <a:fillRect/>
              </a:stretch>
            </p:blipFill>
            <p:spPr>
              <a:xfrm>
                <a:off x="1330200" y="2813040"/>
                <a:ext cx="7010640" cy="3454560"/>
              </a:xfrm>
              <a:prstGeom prst="rect">
                <a:avLst/>
              </a:prstGeom>
            </p:spPr>
          </p:pic>
        </mc:Fallback>
      </mc:AlternateContent>
    </p:spTree>
  </p:cSld>
  <p:clrMapOvr>
    <a:masterClrMapping/>
  </p:clrMapOvr>
  <p:transition advTm="259759"/>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md type="call" cmd="playFrom(0.0)">
                                      <p:cBhvr>
                                        <p:cTn id="7"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기본 디자인">
  <a:themeElements>
    <a:clrScheme name="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400" b="1" i="0" u="none" strike="noStrike" cap="none" normalizeH="0" baseline="0" smtClean="0">
            <a:ln>
              <a:noFill/>
            </a:ln>
            <a:solidFill>
              <a:schemeClr val="tx1"/>
            </a:solidFill>
            <a:effectLst/>
            <a:latin typeface="Tahoma" pitchFamily="34" charset="0"/>
            <a:ea typeface="굴림" pitchFamily="50" charset="-127"/>
          </a:defRPr>
        </a:defPPr>
      </a:lstStyle>
    </a:spDef>
    <a:lnDef>
      <a:spPr bwMode="auto">
        <a:solidFill>
          <a:schemeClr val="accent1"/>
        </a:solidFill>
        <a:ln w="9525" cap="flat" cmpd="sng" algn="ctr">
          <a:solidFill>
            <a:schemeClr val="tx1"/>
          </a:solidFill>
          <a:prstDash val="solid"/>
          <a:miter lim="800000"/>
          <a:headEnd type="none" w="med" len="med"/>
          <a:tailEnd type="triangle"/>
        </a:ln>
        <a:effectLst/>
      </a:spPr>
      <a:bodyPr/>
      <a:lstStyle/>
    </a:lnDef>
  </a:objectDefaults>
  <a:extraClrSchemeLst>
    <a:extraClrScheme>
      <a:clrScheme name="기본 디자인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기본 디자인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기본 디자인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5200</TotalTime>
  <Words>481</Words>
  <Application>Microsoft Office PowerPoint</Application>
  <PresentationFormat>화면 슬라이드 쇼(4:3)</PresentationFormat>
  <Paragraphs>68</Paragraphs>
  <Slides>9</Slides>
  <Notes>1</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9</vt:i4>
      </vt:variant>
    </vt:vector>
  </HeadingPairs>
  <TitlesOfParts>
    <vt:vector size="17" baseType="lpstr">
      <vt:lpstr>HY견고딕</vt:lpstr>
      <vt:lpstr>HY헤드라인M</vt:lpstr>
      <vt:lpstr>굴림</vt:lpstr>
      <vt:lpstr>Symbol</vt:lpstr>
      <vt:lpstr>Tahoma</vt:lpstr>
      <vt:lpstr>Times New Roman</vt:lpstr>
      <vt:lpstr>Wingdings</vt:lpstr>
      <vt:lpstr>기본 디자인</vt:lpstr>
      <vt:lpstr>PowerPoint 프레젠테이션</vt:lpstr>
      <vt:lpstr>PowerPoint 프레젠테이션</vt:lpstr>
      <vt:lpstr>채널용량 이해를 위한 예</vt:lpstr>
      <vt:lpstr>3.5 데이터 전송률의 한계</vt:lpstr>
      <vt:lpstr>무잡음 채널 : 나이퀴스트 전송률(Nyquist bit rate)</vt:lpstr>
      <vt:lpstr>PowerPoint 프레젠테이션</vt:lpstr>
      <vt:lpstr>잡음 있는 채널 : 섀논 용량(Shannon capacity)</vt:lpstr>
      <vt:lpstr>PowerPoint 프레젠테이션</vt:lpstr>
      <vt:lpstr>두 가지 한계를 사용하기</vt:lpstr>
    </vt:vector>
  </TitlesOfParts>
  <Company>한국통신</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최승식</dc:creator>
  <cp:lastModifiedBy>김대성</cp:lastModifiedBy>
  <cp:revision>317</cp:revision>
  <cp:lastPrinted>2016-03-21T02:10:06Z</cp:lastPrinted>
  <dcterms:created xsi:type="dcterms:W3CDTF">2002-03-23T01:01:44Z</dcterms:created>
  <dcterms:modified xsi:type="dcterms:W3CDTF">2021-03-22T07:34:59Z</dcterms:modified>
</cp:coreProperties>
</file>