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304" r:id="rId2"/>
    <p:sldId id="307" r:id="rId3"/>
    <p:sldId id="392" r:id="rId4"/>
    <p:sldId id="393" r:id="rId5"/>
    <p:sldId id="400" r:id="rId6"/>
    <p:sldId id="394" r:id="rId7"/>
    <p:sldId id="395" r:id="rId8"/>
    <p:sldId id="396" r:id="rId9"/>
    <p:sldId id="397" r:id="rId10"/>
    <p:sldId id="398" r:id="rId11"/>
    <p:sldId id="391" r:id="rId12"/>
    <p:sldId id="399" r:id="rId13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143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6:45:57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3840">
    <iact:property name="dataType"/>
    <iact:actionData xml:id="d0">
      <inkml:trace xmlns:inkml="http://www.w3.org/2003/InkML" xml:id="stk0" contextRef="#ctx0" brushRef="#br0">18715 9737 0,'0'-18'10,"0"53"91,18 1-90,-18-1-3,0-17-6,17 34 8,-17 1 0,0-35 0,18 0-2,-18-1-7,0 19 10,0-1 9,0-18-10,0 1 1,0 0 19,0-36 102,0 0-122,17 1-2,-17-1-6,18 1 6,-18-1 5,18 0-5,-18-17-6,0 17 8,17-17 0,1 17 0,-18 1-2,0-18-6,35 17 8,-17 0 0,-18 1 1,18-1-3,-18 0 4,17 18-2,-17-17 0,18-1 0,-1 18 21,-17-18-31,18 18 101,0 0-60</inkml:trace>
    </iact:actionData>
  </iact:action>
  <iact:action type="add" startTime="55400">
    <iact:property name="dataType"/>
    <iact:actionData xml:id="d1">
      <inkml:trace xmlns:inkml="http://www.w3.org/2003/InkML" xml:id="stk1" contextRef="#ctx0" brushRef="#br0">19350 9878 0,'18'0'122,"17"-18"-112,0 18 0,0 0 0,-17 0-2,0 0-6,-1 0 9,1 0-1,-18-17 51</inkml:trace>
    </iact:actionData>
  </iact:action>
  <iact:action type="add" startTime="56376">
    <iact:property name="dataType"/>
    <iact:actionData xml:id="d2">
      <inkml:trace xmlns:inkml="http://www.w3.org/2003/InkML" xml:id="stk2" contextRef="#ctx0" brushRef="#br0">19385 9948 0,'18'0'90,"-1"0"-80,1 0-2,0 0 5,-1 0-5,19 0 4,-1 0 6,-17 0 13</inkml:trace>
    </iact:actionData>
  </iact:action>
  <iact:action type="add" startTime="57432">
    <iact:property name="dataType"/>
    <iact:actionData xml:id="d3">
      <inkml:trace xmlns:inkml="http://www.w3.org/2003/InkML" xml:id="stk3" contextRef="#ctx0" brushRef="#br0">20003 9948 0,'35'0'122,"18"0"-121,917 0 29,35 0-14,177 0-1,-776-17 1,-124 17-9,-53 0-6,-35 0 13,-53-18-13,-35 18 14,-53 0-14,-18 0 13,-17 0 2,0 0 0</inkml:trace>
    </iact:actionData>
  </iact:action>
  <iact:action type="add" startTime="59432">
    <iact:property name="dataType"/>
    <iact:actionData xml:id="d4">
      <inkml:trace xmlns:inkml="http://www.w3.org/2003/InkML" xml:id="stk4" contextRef="#ctx0" brushRef="#br0">21273 10248 0,'-18'0'37,"0"35"-5,-17-17-31,35 0 0,-18-1 12,1 1 3,-1 0 8,0-1-6,1-17 3,17 18-20,-18 0 20,0-18-11,18 17-2,-17-17 15,17 18-3</inkml:trace>
    </iact:actionData>
  </iact:action>
  <iact:action type="add" startTime="60137">
    <iact:property name="dataType"/>
    <iact:actionData xml:id="d5">
      <inkml:trace xmlns:inkml="http://www.w3.org/2003/InkML" xml:id="stk5" contextRef="#ctx0" brushRef="#br0">21237 10389 0,'18'0'32,"17"18"-22,-17 35 0,-1-18 0,-17-17-2,36-1-6,-36 1 18</inkml:trace>
    </iact:actionData>
  </iact:action>
  <iact:action type="add" startTime="60720">
    <iact:property name="dataType"/>
    <iact:actionData xml:id="d6">
      <inkml:trace xmlns:inkml="http://www.w3.org/2003/InkML" xml:id="stk6" contextRef="#ctx0" brushRef="#br0">21608 10125 0,'0'35'100,"0"-17"-85,0 17 1,0-17 0,0 17-15,0-18 13,0 19-7,0-19-6,0 19 13,0-19-13,0 1 14,-18 0 1,18-1-15</inkml:trace>
    </iact:actionData>
  </iact:action>
  <iact:action type="add" startTime="61689">
    <iact:property name="dataType"/>
    <iact:actionData xml:id="d7">
      <inkml:trace xmlns:inkml="http://www.w3.org/2003/InkML" xml:id="stk7" contextRef="#ctx0" brushRef="#br0">21220 10636 0,'17'18'78,"-17"0"-56,0-1-21,0 1 13,0-1 2,18-17-15,-18 18 14,18-18-14,-1 0 82,1 0-67,17 0-15,-17 0 14,17 0 0,-17 0-14,17-18 20,0 18-19,18 0 8,-18-17 1,1 17-3,-1 0-6,0 0 8,-17 0 0,17 0 0,-17 0-2,-1 0 4,1 0-2</inkml:trace>
    </iact:actionData>
  </iact:action>
  <iact:action type="add" startTime="62784">
    <iact:property name="dataType"/>
    <iact:actionData xml:id="d8">
      <inkml:trace xmlns:inkml="http://www.w3.org/2003/InkML" xml:id="stk8" contextRef="#ctx0" brushRef="#br0">21766 10266 0,'18'0'31,"0"0"-16,-1 0-14,19 0 14,-1 0-9,-17 0-5,-1 0 14,1 0 1</inkml:trace>
    </iact:actionData>
  </iact:action>
  <iact:action type="add" startTime="63377">
    <iact:property name="dataType"/>
    <iact:actionData xml:id="d9">
      <inkml:trace xmlns:inkml="http://www.w3.org/2003/InkML" xml:id="stk9" contextRef="#ctx0" brushRef="#br0">21996 10389 0</inkml:trace>
    </iact:actionData>
  </iact:action>
  <iact:action type="add" startTime="64129">
    <iact:property name="dataType"/>
    <iact:actionData xml:id="d10">
      <inkml:trace xmlns:inkml="http://www.w3.org/2003/InkML" xml:id="stk10" contextRef="#ctx0" brushRef="#br0">21766 10442 0,'18'0'122,"35"0"-121,18 0 13,-1 0-13,18-17 14,-52 17-14,-1-18 14,-18 18-14,1 0 13,0 0-13</inkml:trace>
    </iact:actionData>
  </iact:action>
  <iact:action type="add" startTime="65049">
    <iact:property name="dataType"/>
    <iact:actionData xml:id="d11">
      <inkml:trace xmlns:inkml="http://www.w3.org/2003/InkML" xml:id="stk11" contextRef="#ctx0" brushRef="#br0">21890 10513 0,'0'17'1,"0"1"13,0 0 2,0-1-1,0 1 1,0 0 0,0-1 6,0 1 9,18-18-15,-1 0-1,1 18 1,-1-18-15,1 17 20,0-17-20,-1 0 14,1 0-14,0 0 13,-1-17 55,-17-1-37,0 0-1,0 1 69,-35-1-84,35 0-15,-18 18 13,1-17-7,-1 17 8,0 0 32,-17 0-31,18 0 22,-1 0 78</inkml:trace>
    </iact:actionData>
  </iact:action>
  <iact:action type="add" startTime="66296">
    <iact:property name="dataType"/>
    <iact:actionData xml:id="d12">
      <inkml:trace xmlns:inkml="http://www.w3.org/2003/InkML" xml:id="stk12" contextRef="#ctx0" brushRef="#br0">21996 10636 0,'0'18'15,"0"0"1,0-1-1,0 1 7,0-1 10,0 1 15,0 0-46,0-1 20,0 1 26,0 0-32,0-1-14,0 1 29,0 0-23</inkml:trace>
    </iact:actionData>
  </iact:action>
  <iact:action type="add" startTime="67232">
    <iact:property name="dataType"/>
    <iact:actionData xml:id="d13">
      <inkml:trace xmlns:inkml="http://www.w3.org/2003/InkML" xml:id="stk13" contextRef="#ctx0" brushRef="#br0">21925 10866 0,'-17'0'37,"52"0"179,0 0-200,18 0-15,53 0 14,-36 0-14,36 0 13,0-18-13,-35 18 14,-18-18-9,-1 18-5,-16 0 14,-19-17 1</inkml:trace>
    </iact:actionData>
  </iact:action>
  <iact:action type="add" startTime="71488">
    <iact:property name="dataType"/>
    <iact:actionData xml:id="d14">
      <inkml:trace xmlns:inkml="http://www.w3.org/2003/InkML" xml:id="stk14" contextRef="#ctx0" brushRef="#br0">20602 9172 0,'18'0'37,"35"0"-36,0 0 14,17 0-14,36-17 14,-18 17-14,-17 0 13,-18 0-13,-18 0 14,18 0-14,-35 0 20</inkml:trace>
    </iact:actionData>
  </iact:action>
  <iact:action type="add" startTime="72426">
    <iact:property name="dataType"/>
    <iact:actionData xml:id="d15">
      <inkml:trace xmlns:inkml="http://www.w3.org/2003/InkML" xml:id="stk15" contextRef="#ctx0" brushRef="#br0">20690 9225 0,'0'18'46,"0"-1"-45,0 1 14,0 17-14,0 1 14,0-19-14,-17 1 20,17 17-20,0 0 13,0-17-13,0 0 14,0 17-14,0 0 14,0-17-14,0 17 13,0-17-13,0-1 14,0 1 1,0 0-10,17-18 41,19 0-31,-19 0-1,1 0-14,35-18 14,-18 18-9,18 0-5,0 0 14,0 0-14,17 0 14,-17 0 0,-17 0-14,-1 0 14,0-18-14,-17 18 13</inkml:trace>
    </iact:actionData>
  </iact:action>
  <iact:action type="add" startTime="73704">
    <iact:property name="dataType"/>
    <iact:actionData xml:id="d16">
      <inkml:trace xmlns:inkml="http://www.w3.org/2003/InkML" xml:id="stk16" contextRef="#ctx0" brushRef="#br0">21043 9454 0,'35'0'91,"-17"-17"-81,35 17 1,-35-18 7,-1 18-16,1 0 18,0 0 51,-1 0-53,19 0-8</inkml:trace>
    </iact:actionData>
  </iact:action>
  <iact:action type="add" startTime="74537">
    <iact:property name="dataType"/>
    <iact:actionData xml:id="d17">
      <inkml:trace xmlns:inkml="http://www.w3.org/2003/InkML" xml:id="stk17" contextRef="#ctx0" brushRef="#br0">21361 9278 0,'0'18'54,"0"35"-53,0-18 13,-18 18-13,0-36 14,18 36-14,-17 0 14,-1-35-14,18 17 13,0-17-13,0-1 20</inkml:trace>
    </iact:actionData>
  </iact:action>
  <iact:action type="add" startTime="75256">
    <iact:property name="dataType"/>
    <iact:actionData xml:id="d18">
      <inkml:trace xmlns:inkml="http://www.w3.org/2003/InkML" xml:id="stk18" contextRef="#ctx0" brushRef="#br0">21467 9084 0,'0'18'37,"0"17"-36,0 0 14,0 18-14,0 0 14,-18 18-14,0 17 13,1-18-13,17-17 14,-18 0-14,18-18 20,-18 18-19,18-35 8,0 0 11</inkml:trace>
    </iact:actionData>
  </iact:action>
  <iact:action type="add" startTime="76056">
    <iact:property name="dataType"/>
    <iact:actionData xml:id="d19">
      <inkml:trace xmlns:inkml="http://www.w3.org/2003/InkML" xml:id="stk19" contextRef="#ctx0" brushRef="#br0">21696 9331 0,'0'0'2,"-18"0"-1,1 0 8,-1 0 11,18 18-12,-18-1-6,1 1 8,17 0 1,0 17-1,-18-18-2,18 1-6,-18 17 8,18-17 8,0 0-5,18-18 17,0 0-20,17 0 0,0 0-2,0 0 3,1 0-9,-1-18 8,0 0 0,1-17-2,-1 0-6,-35 17 8,18-35 0,-18 18 0,17 17-1,-17 1-7,0-19 8,0 19 10,0-1-12,0 1-6,-17 17 89,-1 0-70,0 0-13,1 17 2,-1 1 5,0-1 1,18 1-15,-17 0 14</inkml:trace>
    </iact:actionData>
  </iact:action>
  <iact:action type="add" startTime="77280">
    <iact:property name="dataType"/>
    <iact:actionData xml:id="d20">
      <inkml:trace xmlns:inkml="http://www.w3.org/2003/InkML" xml:id="stk20" contextRef="#ctx0" brushRef="#br0">22225 9102 0,'-18'35'84,"1"18"-83,-1 0 14,18 17-14,-18 36 13,18-53-7,0 18-6,-17-18 14,-1-1-14,1-16 13,17-19 2,0 1-15,0-36 183,0-17-169</inkml:trace>
    </iact:actionData>
  </iact:action>
  <iact:action type="add" startTime="78241">
    <iact:property name="dataType"/>
    <iact:actionData xml:id="d21">
      <inkml:trace xmlns:inkml="http://www.w3.org/2003/InkML" xml:id="stk21" contextRef="#ctx0" brushRef="#br0">22401 9066 0,'18'0'100,"0"0"-99,35 0 13,-36-17-13,19 17 14,-1 0-14,0-18 14,0 18-14,-17 0 20,-18-18-6</inkml:trace>
    </iact:actionData>
  </iact:action>
  <iact:action type="add" startTime="78776">
    <iact:property name="dataType"/>
    <iact:actionData xml:id="d22">
      <inkml:trace xmlns:inkml="http://www.w3.org/2003/InkML" xml:id="stk22" contextRef="#ctx0" brushRef="#br0">22419 9102 0,'0'0'1,"0"35"0,-18 0 12,18 1-6,-17 16-6,-1 1 13,0 18-13,1-18 14,-1-18-14,1 0 14,17-17-14,-18 0 13,18-1 17,0 1 38,18-18 47,17 0-94,-35-18-21,17 18 14,19 0-14,-1-17 14,0-1-14,1 18 13,-1 0-13,0-18 14,0-17-14,-17 35 14,17 0-14,-17-18 22,0 18-13,-1 0 0,1 0 8,0 0 4,-18-17-11,-18 17 150,0 0-151</inkml:trace>
    </iact:actionData>
  </iact:action>
  <iact:action type="add" startTime="79929">
    <iact:property name="dataType"/>
    <iact:actionData xml:id="d23">
      <inkml:trace xmlns:inkml="http://www.w3.org/2003/InkML" xml:id="stk23" contextRef="#ctx0" brushRef="#br0">22419 9313 0,'0'-17'84,"18"17"-68,-1 0-1,1-18-8,17 18-6,1 0 14,-1-18-14,-18 1 13,19 17-13,17 0 14,-18-35 0,-17 35-14,-18-18 14</inkml:trace>
    </iact:actionData>
  </iact:action>
  <iact:action type="add" startTime="80722">
    <iact:property name="dataType"/>
    <iact:actionData xml:id="d24">
      <inkml:trace xmlns:inkml="http://www.w3.org/2003/InkML" xml:id="stk24" contextRef="#ctx0" brushRef="#br0">22666 9366 0,'18'0'100,"-1"0"-85,1 0-14,0-17 14,17 17-8,-18-18-6,1 18 13,0 0-13,-1-18 14</inkml:trace>
    </iact:actionData>
  </iact:action>
  <iact:action type="add" startTime="81417">
    <iact:property name="dataType"/>
    <iact:actionData xml:id="d25">
      <inkml:trace xmlns:inkml="http://www.w3.org/2003/InkML" xml:id="stk25" contextRef="#ctx0" brushRef="#br0">22983 8837 0,'0'18'100,"0"-1"-99,0 1 13,0 17-13,0 1 14,0-19-8,-35 18-6,35 1 13,-17-1-13,17 18 14,-18-18-14,0-17 13,18 35-13,-35 0 14,17 0-14,1-18 14,17 0-14,-18 0 13,18-17-7,-18 0 8,18-1-14,0 1 14,-17-18 1,17 18 15,0-1-9,0 1 41,0 0-26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7:00:15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4443">
    <iact:property name="dataType"/>
    <iact:actionData xml:id="d0">
      <inkml:trace xmlns:inkml="http://www.w3.org/2003/InkML" xml:id="stk0" contextRef="#ctx0" brushRef="#br0">4128 7655 0,'0'0'15,"-18"0"-14,0 0 29,1 0 2,-1-17 21,0-1-52,18-17 14,0-1-14,-35 1 13,35 0-13,-35 0 14,35 17-14,-18 0 14,18 1-9,0-1-5,0 0 14,-18 18 0,18-17-14,0-1 14,0 1 1,0-1-15,0 0 13,0 1 2,0-1-10,0 0-5,18 18 14,0-17 1,-1-1-1,1 18 1,17 0 0,-17-18-1,0 18-8,-1 0-6,19 0 13,-19 0-13,1 0 14,17 0 1,0 0-15,-17 18 13,0-18-13,-1 0 14,1 0 23,0 0-23,-18 18 1,17-18-1,-17 35 39,0-17-23,18-18-15,-18 17-15,0 1 13,0 0 2,0-1-9,0 18 8,0-17 1,0 0-1,-18-1-14,-17 19 14,35-1-14,-18 0 14,1-17-14,17-1 13,-18 1-7,0 17-6,-17-17 14,35 0 0,-18-1 1,1-17 15,-1 0 7,1 0-23</inkml:trace>
    </iact:actionData>
  </iact:action>
  <iact:action type="add" startTime="96818">
    <iact:property name="dataType"/>
    <iact:actionData xml:id="d1">
      <inkml:trace xmlns:inkml="http://www.w3.org/2003/InkML" xml:id="stk1" contextRef="#ctx0" brushRef="#br0">3651 10583 0,'0'36'285,"0"-19"-284,0 1 13,0 0 2,0 17-15,0 0 20,0-17-20,0-1 14,0 1-14,0 0 13,0 17-13,0-17 14,0-1-14,0 1 14,0-1-14,0 1 13,0 0-13,0 17 20,0-17-20,0-1 14,0 1 1,0 0-15,0-1 13,0 1-13,0 0 14,0-1 1,0 1-1,0 17-8,0-17 8,0-1 1,0 1 0,0 0-1,0-1 1,0 1-15,0 0 20,0-1-20,0 1 14,0-1 0,0 1 1,0 0-1,0-1 1,0 1 6,0 0 179</inkml:trace>
    </iact:actionData>
  </iact:action>
  <iact:action type="add" startTime="98321">
    <iact:property name="dataType"/>
    <iact:actionData xml:id="d2">
      <inkml:trace xmlns:inkml="http://www.w3.org/2003/InkML" xml:id="stk2" contextRef="#ctx0" brushRef="#br0">3634 11307 0,'0'35'153,"0"-18"-152,0 1 14,0 0-14,0-1 13,17-17 156,-17-17-155,18-19-14,0 19 14,-1-36-14,-17 18 14,35-18-14,-17 0 13,-18 18-13,18-1 14,-1 19-9,-17-1-5,18 18 14</inkml:trace>
    </iact:actionData>
  </iact:action>
  <iact:action type="add" startTime="103720">
    <iact:property name="dataType"/>
    <iact:actionData xml:id="d3">
      <inkml:trace xmlns:inkml="http://www.w3.org/2003/InkML" xml:id="stk3" contextRef="#ctx0" brushRef="#br0">4886 11359 0,'18'0'153,"-1"0"-137,1 0-15,0 0 13,34 0-13,-16 0 14,-1 0-14,0 0 14,18 0-14,-18 0 13,1 0-13,17 0 20,-18 0-20,18 0 14,-35 0-14,17 18 14,-18-18-14,19 0 13,-1 0-13,0 0 14,1 0-14,-1 0 13,0 18-13,0-18 14,1 0-8,-19 0-6,1 0 13,0 0 2</inkml:trace>
    </iact:actionData>
  </iact:action>
  <iact:action type="add" startTime="104729">
    <iact:property name="dataType"/>
    <iact:actionData xml:id="d4">
      <inkml:trace xmlns:inkml="http://www.w3.org/2003/InkML" xml:id="stk4" contextRef="#ctx0" brushRef="#br0">5574 11289 0,'18'0'100,"-18"35"-99,17-35 0,-17 18 12,18-18 3,-18 17 6,17-17 78,-17 36-84,0-19 15,-35-17-15,0 18-15,-18 17 20,0-35-20,0 0 14,0 36-14,18-36 13,-18 17-13,35-17 14</inkml:trace>
    </iact:actionData>
  </iact:action>
  <iact:action type="add" startTime="106025">
    <iact:property name="dataType"/>
    <iact:actionData xml:id="d5">
      <inkml:trace xmlns:inkml="http://www.w3.org/2003/InkML" xml:id="stk5" contextRef="#ctx0" brushRef="#br0">6491 11377 0,'35'0'69,"1"0"-54,34 0-14,18 0 14,1 0-14,16 0 13,-16 0 2,16 18-15,-16-18 14,-19 0-9,-34 17-5,-1-17 14</inkml:trace>
    </iact:actionData>
  </iact:action>
  <iact:action type="add" startTime="106690">
    <iact:property name="dataType"/>
    <iact:actionData xml:id="d6">
      <inkml:trace xmlns:inkml="http://www.w3.org/2003/InkML" xml:id="stk6" contextRef="#ctx0" brushRef="#br0">7250 11289 0,'0'18'100,"17"-1"-85,1-17 1,-18 18-15,0-1 14,18-17 0,-18 18 7,0 0 79,-18-18-100,0 0 13,1 17-13,-1 1 14,0-18-14,1 0 14,-1 18-14,0-1 13,1-17-13,-19 0 14,19 18 7</inkml:trace>
    </iact:actionData>
  </iact:action>
  <iact:action type="add" startTime="108794">
    <iact:property name="dataType"/>
    <iact:actionData xml:id="d7">
      <inkml:trace xmlns:inkml="http://www.w3.org/2003/InkML" xml:id="stk7" contextRef="#ctx0" brushRef="#br0">7585 11307 0,'0'-18'15,"0"0"1,-18 18-15,18-35 13,0 17-13,0-17 14,0 17-14,0 1 14,-18-18-9,18-1-5,0 1 14,0 0 0,0-1-14,0 1 14,0 0-14,0-18 14,0 35-14,0 1 13,0-1-13,0 0 14,0 1-9,0-1 26,-17 18 253,-18 0-269,35 35-15,-36-35 13,36 18-13,-17 0 14,-1-1 16,0-17-9,18 18-21,-17 0 29,17-1-29</inkml:trace>
    </iact:actionData>
  </iact:action>
  <iact:action type="add" startTime="110178">
    <iact:property name="dataType"/>
    <iact:actionData xml:id="d8">
      <inkml:trace xmlns:inkml="http://www.w3.org/2003/InkML" xml:id="stk8" contextRef="#ctx0" brushRef="#br0">7514 10813 0,'18'0'100,"-1"0"-85,19 0 1,-19 17 0,19 1-15,-19-18 13,-17 18 2,36-18-15,-19 0 14,1 0-9,-1 35-5,19-35 14,-19 35-14,1-35 13,0 18-13</inkml:trace>
    </iact:actionData>
  </iact:action>
  <iact:action type="add" startTime="111737">
    <iact:property name="dataType"/>
    <iact:actionData xml:id="d9">
      <inkml:trace xmlns:inkml="http://www.w3.org/2003/InkML" xml:id="stk9" contextRef="#ctx0" brushRef="#br0">9208 7708 0,'17'0'15,"1"-17"1,-1-1-15,19 18 13,-19 0-7,1 0-6,17 0 14,1 0-14,-1 0 13,-18 0 2,1 0-15,17 0 13,1 0-13,-1 0 14,0 0-14,-17 0 14,-1 0-9,-17 18 94</inkml:trace>
    </iact:actionData>
  </iact:action>
  <iact:action type="add" startTime="112994">
    <iact:property name="dataType"/>
    <iact:actionData xml:id="d10">
      <inkml:trace xmlns:inkml="http://www.w3.org/2003/InkML" xml:id="stk10" contextRef="#ctx0" brushRef="#br0">8784 10936 0,'0'18'93,"0"-1"-86,0 1-6,0 17 13,0 18-13,0 0 14,0 0-14,0 0 14,0-18-14,0 1 13,0-1-13,0-18 14,0 1-14,0 0 14,18-18-9,-18 17-5</inkml:trace>
    </iact:actionData>
  </iact:action>
  <iact:action type="add" startTime="113907">
    <iact:property name="dataType"/>
    <iact:actionData xml:id="d11">
      <inkml:trace xmlns:inkml="http://www.w3.org/2003/InkML" xml:id="stk11" contextRef="#ctx0" brushRef="#br0">8749 11218 0,'0'18'31,"0"0"-16,0-1-14,18 1 14,-18 0-14,0 17 14,35-35-9,-35 35-5,17-17 14,1-1 0,0 1 17,-1-18-17,1 0 23,-18-18-37,18 1 14,-1-19 0,-17 19-14,53-18 14,-53-1-14,18 19 14,-1-1-14</inkml:trace>
    </iact:actionData>
  </iact:action>
  <iact:action type="add" startTime="115345">
    <iact:property name="dataType"/>
    <iact:actionData xml:id="d12">
      <inkml:trace xmlns:inkml="http://www.w3.org/2003/InkML" xml:id="stk12" contextRef="#ctx0" brushRef="#br0">10389 7585 0,'18'0'100,"17"0"-99,1 0 13,16 17-13,-16-17 14,34 0-14,-34 0 14,16 0-9,1 0-5,0 0 14,-17 0-14,-19 0 13,1 0-13</inkml:trace>
    </iact:actionData>
  </iact:action>
  <iact:action type="add" startTime="116900">
    <iact:property name="dataType"/>
    <iact:actionData xml:id="d13">
      <inkml:trace xmlns:inkml="http://www.w3.org/2003/InkML" xml:id="stk13" contextRef="#ctx0" brushRef="#br0">9737 11236 0,'0'0'1,"0"-18"0,0 1 0,0-1 27,0 0-27,0-17 13,0 0-13,0 17 14,0-35-14,0 0 14,0 0-14,0 1 13,0-19-7,0 18-6,0 0 13,0 0-13,0 0 14,0 18-14,17 17 14,1 1-14,-18-1 13,0 36 218,0-1-225,0 1-6,-18 0 13,1-18 2,17 17-15,0 1 14,-18 0-14,18-1 13,-18-17-13,18 18 14,-17 0-14,17-1 20,-18-17-5,18 18-15,-18-1 13,18 1 18,-17-18-31</inkml:trace>
    </iact:actionData>
  </iact:action>
  <iact:action type="add" startTime="118065">
    <iact:property name="dataType"/>
    <iact:actionData xml:id="d14">
      <inkml:trace xmlns:inkml="http://www.w3.org/2003/InkML" xml:id="stk14" contextRef="#ctx0" brushRef="#br0">9719 10636 0,'0'-17'69,"18"17"-54,-1 0 117,-17 35-110,18-17-6,-18-1-15,18 1 13,-1-18-13,-17 17 14,0 1 0,18-18 23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7:04:16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9999">
    <iact:property name="dataType"/>
    <iact:actionData xml:id="d0">
      <inkml:trace xmlns:inkml="http://www.w3.org/2003/InkML" xml:id="stk0" contextRef="#ctx0" brushRef="#br0">3069 11994 0,'18'0'169,"-1"0"-154,36 0-14,-17 0 14,17 0-14,-18 0 20,18 18-20,0-18 14,0 0-14,17 0 13,-17 0-13,0 0 14,-18 0-14,1 0 14,-19 0-14,1 0 13,-1 0-13,1 0 20,0 0-5,-1 0 15,1 0-30,-18-18 215,0 1-215,0-1 13,0 1-13,0-1 14,0-17-9,0 17-5,0-17 14,0 17-14,0-17 14,0 17-14,0 1 13,0-1 2,0-17-15,0 17 13,0 0-13,0 1 14,0-19-8,0 1 8,0 17 1,0 1 0,0-1 53,0 1-68,0-1 13,0 0 2,0 1 0,0-1-1,0 0-14,0 1 14,0-1-9,0 0 10,0 1 0,0-1 501,0 1-502,18 17 39,-18-18 30,-18 36 411,18-1-488,-18-17-6,18 18 14,-17-1-14,-1 1 13,18 0-13,-18-1 14,18 1 32</inkml:trace>
    </iact:actionData>
  </iact:action>
  <iact:action type="add" startTime="23039">
    <iact:property name="dataType"/>
    <iact:actionData xml:id="d1">
      <inkml:trace xmlns:inkml="http://www.w3.org/2003/InkML" xml:id="stk1" contextRef="#ctx0" brushRef="#br0">3969 11271 0</inkml:trace>
    </iact:actionData>
  </iact:action>
  <iact:action type="add" startTime="23695">
    <iact:property name="dataType"/>
    <iact:actionData xml:id="d2">
      <inkml:trace xmlns:inkml="http://www.w3.org/2003/InkML" xml:id="stk2" contextRef="#ctx0" brushRef="#br0">3881 11271 0,'0'18'115,"0"17"-99,17 0-9,1-17-6,-18 0 13,0 17-13,17-17 14,1-1-14,0 1 14,-1-18 16</inkml:trace>
    </iact:actionData>
  </iact:action>
  <iact:action type="add" startTime="26119">
    <iact:property name="dataType"/>
    <iact:actionData xml:id="d3">
      <inkml:trace xmlns:inkml="http://www.w3.org/2003/InkML" xml:id="stk3" contextRef="#ctx0" brushRef="#br0">4710 9790 0,'35'0'122,"0"0"-106,-17 0-15,17 0 13,0 0-13,36 0 14,-36 0 0,18 17-14,0 1 14,0-18-14,-18 0 14,0 0-9,-17 0-5,0 0 14,-1 18-14,1-18 29,0 0-14,-1 17-15,19-17 13,-1 0 2,-17 0-9,-1 18-6,1-18 13,-1 0 2,-17 35 269,0 0-284,0 1 14,0 17 0,0-18-14,0 18 14,0 0-14,0 0 14,0-18-14,0 35 13,0-34-7,0 17-6,0-18 13,0 0-13,0 0 14,0-17-14,0 17 14,0-17-14,0 0 13,0-1-13,0 1 14</inkml:trace>
    </iact:actionData>
  </iact:action>
  <iact:action type="add" startTime="27592">
    <iact:property name="dataType"/>
    <iact:actionData xml:id="d4">
      <inkml:trace xmlns:inkml="http://www.w3.org/2003/InkML" xml:id="stk4" contextRef="#ctx0" brushRef="#br0">5398 10548 0,'0'18'115,"0"17"-114,0-17 14,0 17 1,0-17 6,17-18 25,1 0 6,-18-18-37,17 0-1,-17 1-14,18-19 14,0 19-14,-18-1 14,17-17-14,1 17 13,0-35-7,-1 36-6,-17-1 13,18 18-13,0-18 14,-18 1 1</inkml:trace>
    </iact:actionData>
  </iact:action>
  <iact:action type="add" startTime="29687">
    <iact:property name="dataType"/>
    <iact:actionData xml:id="d5">
      <inkml:trace xmlns:inkml="http://www.w3.org/2003/InkML" xml:id="stk5" contextRef="#ctx0" brushRef="#br0">6368 11977 0,'35'0'147,"0"0"-146,18 0 13,35 0-7,1 0-6,34 0 14,-35 0-14,18 0 13,0-18-13,-18 18 14,-35 0-14,18 0 13,-36-17-13,18-1 14,-36 18-14,1 0 14,-18-18-9,0 1 427,-18 17-418,1 0 333,17-18-341,-18 0 8,18 1 1,0-1 0,0 0-15,0-17 13,-18 0 2,18 17 6,-17-17-21,17 17 14,-18-17-14,18 0 13,0-1-13,0-16 14,0 34-14,0 0 13,-17 1-13,-1-19 14,18 1 1,0 17-10,0 1 10,0-1-1,-18 1 32,18-1 38,0 0-47,0 1 24,0-1-46,0 0 6,-17 18 210,17 18-201,-18-18-30,18 35 14,-18 1 0,1-19-8,17 1 9,0-1 15,-18-17 0,18 18 7</inkml:trace>
    </iact:actionData>
  </iact:action>
  <iact:action type="add" startTime="32224">
    <iact:property name="dataType"/>
    <iact:actionData xml:id="d6">
      <inkml:trace xmlns:inkml="http://www.w3.org/2003/InkML" xml:id="stk6" contextRef="#ctx0" brushRef="#br0">7250 11236 0,'17'0'138,"1"0"-123,17 18-14,0-1 0,1 1 13,-1-18 1,0 18-14</inkml:trace>
    </iact:actionData>
  </iact:action>
  <iact:action type="add" startTime="90744">
    <iact:property name="dataType"/>
    <iact:actionData xml:id="d7">
      <inkml:trace xmlns:inkml="http://www.w3.org/2003/InkML" xml:id="stk7" contextRef="#ctx0" brushRef="#br0">17110 12612 0,'35'0'162,"36"17"-161,-1-17 14,36 18-14,-18-18 20,53 18-20,0-18 14,0 0-14,18 0 13,0 17-13,-18-17 14,0 0-14,-53 0 14,18 0-14,-18 18 13,-17-18-13,-18 0 14,0 0-9,0 0-5,0 0 14,-18 0-14,18 0 14,-18 0-14,18 0 13,18 0-13,-1 18 14,-17-1-14,35-17 14,36 0-14,-36 18 20,35-18-20,1 18 13,-1-1-13,18 1 14,1-18-14,-1 17 14,-18-17-14,-35 0 13,-35 0-13,0 0 14,-35 0 7,-1 0 9,19 0-15,-19 0 0,-17-17-15,18 17 13,0-18-13,-1 18 20,1 0-20,0-17 14,34-1-14,-34 18 14,17-18-14,1 1 13,-19 17-13,1-18 14,0 0-14,35 18 13,-36-17-13,18-1 14,1 0-8,-1 1-6,0-1 13,-17 1-13,0-1 14,-1 0-14,18 1 13,-35-1 2,0 0 0,18 18-15,0-17 13,-1 17-7,19-18 8,-19-17-14,19 35 14,-19-18-14,1 1 14,-1 17 216,1 0 86,35 0-310,18 0-6,17 17 13,0-17-13,18 18 14,-18-18-14,35 0 13,-70 0-13,18 0 14,-18 0-14,-18 0 14,-17 0 0,-18-18-8,17 18-6</inkml:trace>
    </iact:actionData>
  </iact:action>
  <iact:action type="add" startTime="92824">
    <iact:property name="dataType"/>
    <iact:actionData xml:id="d8">
      <inkml:trace xmlns:inkml="http://www.w3.org/2003/InkML" xml:id="stk8" contextRef="#ctx0" brushRef="#br0">22437 12277 0,'17'35'100,"19"-35"-85,-19 35-8,19 1-6,16-36 14,1 35-14,-17-35 13,-36 17-13,35-17 14,-35 18 170,-18-18-184,1 35 13,-1-35-13,0 18 14,-17-18 1,35 18-15,0-1 13,-18-17-7,1 0 24,-18 0 54,17 18-70</inkml:trace>
    </iact:actionData>
  </iact:action>
  <iact:action type="add" startTime="94064">
    <iact:property name="dataType"/>
    <iact:actionData xml:id="d9">
      <inkml:trace xmlns:inkml="http://www.w3.org/2003/InkML" xml:id="stk9" contextRef="#ctx0" brushRef="#br0">22490 13282 0,'0'0'1,"-18"0"0,18-18 12,-35 1-12,17-36 14,-17 35-14,17-35 13,-17 0-13,17 36 14,18-36-14,0 18 14,-17-1-9,17 1 10,0 17-15,0-17 0,0 0 12,35 0 3,-18 17-15,-17-35 14,18 18-14,0 17 13,-1-17-13,19 17 14,17-17-9,-18 17-5,0-17 14,18 35-14,-18-18 14,18 18-14,-35-17 13,0 17-13,-1 0 14,18 0-14,-17 0 14,17 0-14,-17 0 13,17 0-7,-17 0-6,-18 17 13,18-17-13,-1 0 14,-17 18-14,18 0 14,-1-1 0,-17 19-14,18-19 14,0 1-14,-18 17 13,0-17-7,0 17 9,0-17-15,0 17 13,0 0-13,0-17 14,0 35-14,0-36 13,0 1-13,0 0 14,-18-1 1,18 1-10,-18-18-5,1 0 14,-18 18-14,-18 17 13,0-17-13,0 17 14,0-18-14,-35 36 14,0-35-14,35 17 13,0 1-13,17-19 20,1-17-20,17 35 14,1-35-14,-1 0 14,1 0 0,-1 0 1,-17 0 84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7:06:06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617">
    <iact:property name="dataType"/>
    <iact:actionData xml:id="d0">
      <inkml:trace xmlns:inkml="http://www.w3.org/2003/InkML" xml:id="stk0" contextRef="#ctx0" brushRef="#br0">7673 5592 0,'18'0'122,"-1"0"-91,36 0-30,-35 0 14,-18 17 0,17-17 1,1 0 69,0 0-63,-1 0-21,1 0 14,0 0 0,-1 0-14,-17 18 161,0-1-124,0 19-23,0-19-14,0 1 14,0 0-14,0 35 14,0-18-14,0-18 20,0 19-20,0-1 14,0 0-14,0 18 13,0-17-13,0 16 14,0 1-14,0 0 13,0-17-13,0-19 14,18 1-14,-18 17 14,0-17-9,18-18 311,-1 0-316,18 0 13,-17-18 2,0 18-15,17 0 13,-17 0 2,-1 0 0,1 0-10,17 0-5,0 0 14,-17 0 1,0 0-1</inkml:trace>
    </iact:actionData>
  </iact:action>
  <iact:action type="add" startTime="23241">
    <iact:property name="dataType"/>
    <iact:actionData xml:id="d1">
      <inkml:trace xmlns:inkml="http://www.w3.org/2003/InkML" xml:id="stk1" contextRef="#ctx0" brushRef="#br0">8184 6262 0</inkml:trace>
    </iact:actionData>
  </iact:action>
  <iact:action type="add" startTime="24472">
    <iact:property name="dataType"/>
    <iact:actionData xml:id="d2">
      <inkml:trace xmlns:inkml="http://www.w3.org/2003/InkML" xml:id="stk2" contextRef="#ctx0" brushRef="#br0">10848 6174 0,'35'0'69,"-17"0"-54,17 0-14,-17 0 14,17 0 0,0 0-14,18 0 0,0 0 13,0 0 2,0 0-15,35 0 13,-35 0-7,35 0 9,-123 0 84,17 0-53,1 0 84,-19 0-124,19 0-6,-1 0 13,1 0 2,-1 0 0,0 0-1,1 0 39,-1 0 8,0-36 362,18 1-423,-17 0 13,17 0 2,-18-18-15,18 0 14,0 17-14,0 19 13,0-19-13,0 1 14,0 0-14,0 0 13,0 17-7,0 0 9,0 1-1,0-1 1,0-17 0,0 17-1,0 1 1,0-1-10,0 0 10,0 1 0,0 34 284,0 1-268,18-18 84,-1 18-115,1-18 13,0 17-7,-1-17-6,19 0 13,-1 0-13,-18 0 14,1 0 70,0 0-54</inkml:trace>
    </iact:actionData>
  </iact:action>
  <iact:action type="add" startTime="27874">
    <iact:property name="dataType"/>
    <iact:actionData xml:id="d3">
      <inkml:trace xmlns:inkml="http://www.w3.org/2003/InkML" xml:id="stk3" contextRef="#ctx0" brushRef="#br0">5098 7796 0,'35'0'69,"0"0"-54,0 0-14,18 0 14,0 0-14,18 0 13,-1 0-13,1 0 14,35 0-14,-36 0 14,-17 0-14,-35 0 20,17 0-20,-17-17 13</inkml:trace>
    </iact:actionData>
  </iact:action>
  <iact:action type="add" startTime="30032">
    <iact:property name="dataType"/>
    <iact:actionData xml:id="d4">
      <inkml:trace xmlns:inkml="http://www.w3.org/2003/InkML" xml:id="stk4" contextRef="#ctx0" brushRef="#br0">5045 9013 0,'0'36'53,"0"34"-37,17-52-15,-17 35 13,0-18-13,0 18 14,0 0-14,18 0 13,-18 17-7,0-17-6,0 18 14,0-1-14,0 1 13,18-18-13,-18 0 14,17-18-14,-17 0 13,18 18-13,-18-35 14,0 17-14,0 1 14,0-19-9,0 1-5,0 17 14,0-17 0,0-1-14,18 1 14</inkml:trace>
    </iact:actionData>
  </iact:action>
  <iact:action type="add" startTime="30873">
    <iact:property name="dataType"/>
    <iact:actionData xml:id="d5">
      <inkml:trace xmlns:inkml="http://www.w3.org/2003/InkML" xml:id="stk5" contextRef="#ctx0" brushRef="#br0">5045 9966 0,'0'35'62,"17"-17"-46,1 17-10,-18 18-5,35-35 14,-17-1-14,-18 36 13,35-53-13,-35 18 14,18-18 38,-18-18-37,0 1-15,17-19 14,1-17-14,0 18 13,-1 0-13,19 0 14,-19-1-14,1 19 14,-18-1 0,0 0-8,18 18 8</inkml:trace>
    </iact:actionData>
  </iact:action>
  <iact:action type="add" startTime="32408">
    <iact:property name="dataType"/>
    <iact:actionData xml:id="d6">
      <inkml:trace xmlns:inkml="http://www.w3.org/2003/InkML" xml:id="stk6" contextRef="#ctx0" brushRef="#br0">6826 10107 0,'0'-18'69,"0"1"-54,0-1 1,0-17-15,0 0 13,0 17-13,0-17 14,0-1-14,0 1 14,0 0-9,0-18-5,0 18 14,0-1-14,0-17 13,0 18-13,0 0 14,0-18-14,0 18 14,0-1-14,0 1 13,0 18-13,0-1 20,0-17-20,0-1 14,0 19 1,0-1-1,0 0 1,0 1-15,0-1 14,0 1 7,0-1-21,0 0 13,0 1 2,0-1-15,0 0 14,0 1-14,0-1 13,0 0 2,0 1-1,0-1 8,0 0-8,0 1 16,-17 34 239,-1 1-269,0 0 14,18-1-14,-17 36 13,-1-35 2,0 0 0,18-1-10,0 1 10,-17 0 31,17-1-10</inkml:trace>
    </iact:actionData>
  </iact:action>
  <iact:action type="add" startTime="33841">
    <iact:property name="dataType"/>
    <iact:actionData xml:id="d7">
      <inkml:trace xmlns:inkml="http://www.w3.org/2003/InkML" xml:id="stk7" contextRef="#ctx0" brushRef="#br0">6791 9102 0,'18'0'69,"-18"-18"-54,17 0 1,1 1 6,-18-1-6,18 18 184,-1 18-184,18-1-15,-35 1 13,36 0-13,-19-1 14,19 19-14,-1-19 14,-17-17-14,-1 18 13,1-18 9,-18 18-22</inkml:trace>
    </iact:actionData>
  </iact:action>
  <iact:action type="add" startTime="35432">
    <iact:property name="dataType"/>
    <iact:actionData xml:id="d8">
      <inkml:trace xmlns:inkml="http://www.w3.org/2003/InkML" xml:id="stk8" contextRef="#ctx0" brushRef="#br0">7814 8908 0,'18'0'100,"-18"17"-69,0 1-24,0 17-6,0 18 13,0 0-13,0-18 14,0 1-14,0 17 13,0-18-13,0 0 14,0 0-14,0 18 14,0-17-14,17 34 13,-17-35-7,18 18 8,-18 0-14,18 0 14,-1-18 1,-17 1-15,0-19 13,0 1-13,18 0 14,-18-1 7,0 1-6,0 0-1,0-1 17</inkml:trace>
    </iact:actionData>
  </iact:action>
  <iact:action type="add" startTime="36312">
    <iact:property name="dataType"/>
    <iact:actionData xml:id="d9">
      <inkml:trace xmlns:inkml="http://www.w3.org/2003/InkML" xml:id="stk9" contextRef="#ctx0" brushRef="#br0">7849 9807 0,'0'18'68,"0"0"-52,18-18 0,0 0 46,-1-18-55,-17-17-6,18-1 13,0 1-13,17 0 14,-18-18-14,1 35 14,0 1-14,-18-19 13</inkml:trace>
    </iact:actionData>
  </iact:action>
  <iact:action type="add" startTime="110096">
    <iact:property name="dataType"/>
    <iact:actionData xml:id="d10">
      <inkml:trace xmlns:inkml="http://www.w3.org/2003/InkML" xml:id="stk10" contextRef="#ctx0" brushRef="#br0">9754 15540 0,'-17'0'1,"-54"0"29,53 0-29,-17 0 13,0 0-13,0 0 14,-1-18-14,19 18 14,-1 0-14,18-17 13,-18-1-7,18 0-6,-17 18 13,-1-35-13,18 17 14,-35-35-14,17 1 14,1 16-14,-19 1 13,36 0-13,0-1 14,-17 1 1,-1 0-10,18 17-5,0-17 14,0 0-14,0 17 13,0-17 2,35 17-15,-17 1 14,17 17-14,-17-18 13,17 0-13,-17 18 14,17-17-9,0 17-5,1 0 14,-19 0-14,36 0 14,-35 0-14,-1 0 13,19 0-13,-19 0 14,1 0 0,0 17-14,-18 1 21,17-18-21,1 35 13,-18 0-13,18-17 14,-18 17-14,17 1 13,-17-1-13,0-17 14,18-1-14,-18 18 14,0-17-14,0 0 13,0-1-7,0 1-6,0 0 13,0-1-13,-18 1 14,1 0 1,-1-18-15,0 17 29,-17-17-29,17 18 20,1-18-20,-36 17 14,35 1-14,-17 0 13,0-1-13,17 1 14,-35 0-14,35-1 14,1-17-14,-1 18 13</inkml:trace>
    </iact:actionData>
  </iact:action>
  <iact:action type="add" startTime="113456">
    <iact:property name="dataType"/>
    <iact:actionData xml:id="d11">
      <inkml:trace xmlns:inkml="http://www.w3.org/2003/InkML" xml:id="stk11" contextRef="#ctx0" brushRef="#br0">4128 11942 0,'17'0'100,"18"0"-99,-17 0 13,0 0-13,17 0 14,0 0-14,1 0 14,-19-36-9,1 36-5</inkml:trace>
    </iact:actionData>
  </iact:action>
  <iact:action type="add" startTime="114256">
    <iact:property name="dataType"/>
    <iact:actionData xml:id="d12">
      <inkml:trace xmlns:inkml="http://www.w3.org/2003/InkML" xml:id="stk12" contextRef="#ctx0" brushRef="#br0">4251 11818 0,'0'35'69,"0"1"-54,-18-19-14,18 19 14,0-1-14,0 0 13,0 0-13,0-17 14,0 0 1,0-1-10,0 1-5,0 0 14</inkml:trace>
    </iact:actionData>
  </iact:action>
  <iact:action type="add" startTime="118896">
    <iact:property name="dataType"/>
    <iact:actionData xml:id="d13">
      <inkml:trace xmlns:inkml="http://www.w3.org/2003/InkML" xml:id="stk13" contextRef="#ctx0" brushRef="#br0">4727 12188 0,'0'36'69,"0"-19"-54,0 19 1,0-1-1,0-17-14,0 17 14,0 0-8,0 0-6,0-17 13,0 0-13,0 17 14,0 18-14,0-35 13,0-1-13,0 18 14,0 18-14,0-35 14,0 0-14,0-1 13,0 19-7,0-19-6,0 1 13,0 17 2,0-17 0,0 17-15,0-17 13,0-1 2,0 1-15,0 0 14,18-1-9,-18 1-5,0 0 14,0 17 0,0-18 1,0 19-15,0-19 14,0 1-14,0 0 13,0 17-13,0 0 20,0-17-5,0-1 0,0 1-1,0 0-14,0-1 14,0 1 0,0 0 1,0-1-9,0 1 8,0 0 1,0-1-15,0 1 14,0-1 0,0 1-14,0 0 14,0-1 23,0 1-7,0 0-16,0-1 39,18-17 162,-1 0-200,18 0-15,18 0 13,-35 0-13,0 0 14,-1 0-14,19 0 14,-19 0-9,1 0 10,-1 0-1,1 0 202,0-35-117,-1 35-85,-17-18 1,18-17 6,0 35 25,-18-18-16,17 18 38,1 0-68,-18-35 353,0 18-339,0-19 1,0 1 0,0 17-15,0 1 13,0-19-13,0 19 14,0-1-14,0-17 14,0 17-9,0 1-5,0-1 14,0-35-14,0 18 13,0 17-13,0 1 14,0-1-14,0-17 14,0 17-14,0-17 13,0 17-13,0 0 14,0 1-9,0-19-5,0 1 14,0 18-14,0-19 14,0 19 0,0-1 1,0 0 0,0 1 6,0-1-7,0 0 1,0 1 0,0-1 53,0 1-54,0-1 1,0 0 0,0 1 53,0-1-7,0 0-40,0 1-21,0-1 14,0 0 1,0 1-15,0-1 29,0 1-8,0-1-6,0 0-1,0 1 1,0-1 31,0 0-25,0 1-6,0-1 15,0 0-16,0 1 8,0-1-8,0 0 16,0 1 85,0-1-100,0 1 6,18 17 210,-1 0-216,1 0-1,-1-18 1,1 18 0,0 0-10,17 0 25,-17 0-15,17 0 0,-17 0-1,-1 0 7,1 0-21,0 0 14,-1 0 1,1 0-1,-1 0-14,1 0 14,0 0 1,17 0 6,-17 0-7,-1 18 17,1-18-1</inkml:trace>
    </iact:actionData>
  </iact:action>
  <iact:action type="add" startTime="123073">
    <iact:property name="dataType"/>
    <iact:actionData xml:id="d14">
      <inkml:trace xmlns:inkml="http://www.w3.org/2003/InkML" xml:id="stk14" contextRef="#ctx0" brushRef="#br0">5503 12100 0,'18'0'147,"0"0"-132,-1 18-8,1-18 8,-18 18 17,0-1 68,0 1-84,0-1-1,-18 1-14,18 0 14,0-1-9,-17-17-5,17 18 14,-18-18-14,0 0 29,1 0-29,17 18 14,-18-18 16</inkml:trace>
    </iact:actionData>
  </iact:action>
  <iact:action type="add" startTime="129649">
    <iact:property name="dataType"/>
    <iact:actionData xml:id="d15">
      <inkml:trace xmlns:inkml="http://www.w3.org/2003/InkML" xml:id="stk15" contextRef="#ctx0" brushRef="#br0">6244 12294 0,'18'0'37,"-18"-17"-36,35 17 14,-17 0-14,-1 0 14,19 0-14,17 0 13,-36 0-13,1 0 14,-1 0-9,19 0-5,-1 0 14,0 0-14,-17 0 14,17 0-14,1 0 13,-19 0-13,-34 0 268,-1 0-253,0 0 15,1 0-16,-1 0 1,0 0-9,1 17 8,-1 1 233,18 0-233,0 17-14,0 0 20,0 0-20,-18-17 14,18 17-14,0 18 14,0 0-14,-17-18 13,17-17-13,0 35 14,0-18-14,0 1 13,-18 16-13,18-16 14,-18 34-8,18 1-6,0-36 13,0 18-13,0-18 14,0 18-14,0-17 14,0-19-14,0 18 13,0-17-13,0 17 14,0-17 0,0 0-8,0-1-6,0 1 29,0 0-14,0-1 31,0 1-41,0-1 10,-17 1-15,17 0 13,-18-1 2,18 1 15,0 0-30,0-1 21,0 1-7</inkml:trace>
    </iact:actionData>
  </iact:action>
  <iact:action type="add" startTime="131305">
    <iact:property name="dataType"/>
    <iact:actionData xml:id="d16">
      <inkml:trace xmlns:inkml="http://www.w3.org/2003/InkML" xml:id="stk16" contextRef="#ctx0" brushRef="#br0">6350 13511 0,'0'18'100,"0"17"-85,0-17-14,0 0 14,18-18-14,-18 35 14,0-17-9,17-36 110,-17 0-115,18-35 14,0 36-14,-1-1 13,1-17-13,-1-1 14,1 19-14,0-1 14,-18 1-14,0-1 13,17 0-7,-17 1 55</inkml:trace>
    </iact:actionData>
  </iact:action>
  <iact:action type="add" startTime="137040">
    <iact:property name="dataType"/>
    <iact:actionData xml:id="d17">
      <inkml:trace xmlns:inkml="http://www.w3.org/2003/InkML" xml:id="stk17" contextRef="#ctx0" brushRef="#br0">7391 13582 0,'0'-18'84,"0"1"-68,0-1-1,0 0-14,0 1 21,0-1-21,0 0 13,0-17-13,0 0 14,0 0-14,0 17 13,0-17-13,0-1 14,0 19-14,0-1 14,0 1-14,-18-1 13,18 0-7,0 1-6,0-1 14,0 0-14,0 1 13,0-1 2,0 0-1,0 1-14,0-18 14,0 17 7,0 0-6,0 1-15,0-1 13,0 0-13,0 1 14,0-1-14,0-17 14,0-1 0,0 19-14,0-18 14,0 17-9,0 0-5,0 1 14,0-1-14,0-35 14,0 35 0,0 1-14,0-18 14,0 17-14,0 0 14,0-17-14,0 17 13,0 1-7,0-1-6,0 0 13,0 1-13,0-1 14,0 1 1,0-1-1,0 0-14,0 1 14,0-1 0,0 0-8,0 1 24,18 17 371,17 0-387,18 0-14,-18 0 14,0 0-14,1 0 13,-1 0-13,0 0 14,1 0-8,-19 0 24</inkml:trace>
    </iact:actionData>
  </iact:action>
  <iact:action type="add" startTime="139200">
    <iact:property name="dataType"/>
    <iact:actionData xml:id="d18">
      <inkml:trace xmlns:inkml="http://www.w3.org/2003/InkML" xml:id="stk18" contextRef="#ctx0" brushRef="#br0">7549 12188 0,'18'0'115,"0"0"-114,17 0 0,-17 18 13,17-18 2,-17 0-1,-1 18-14,18-1 14,-17 1-9,0-18 10,-1 18 0,-17-1-1,18-17 217,-53 0-94,17 0-122,0 0-15,18 18 13,-17-18-13,-18 18 14,17-1 16,18 1-24,-18-18 24,18 18-30</inkml:trace>
    </iact:actionData>
  </iact:action>
  <iact:action type="add" startTime="149465">
    <iact:property name="dataType"/>
    <iact:actionData xml:id="d19">
      <inkml:trace xmlns:inkml="http://www.w3.org/2003/InkML" xml:id="stk19" contextRef="#ctx0" brushRef="#br0">8819 13529 0,'0'-18'31,"0"1"7,-17-19-23,17 19 1,0-18-15,-18-1 13,18 19 2,-17-19-15,17-17 14,0 18-9,0 0-5,-18 0 14,18 17-14,-18-17 14,18-1-14,0 19 13,0-18-13,-17 17 14,17-17-14,0 17 13,0 0-13,0 1 20,0-19-20,0 19 14,0-19-14,0 19 14,0-36-14,0 35 13,0-17-13,-18 17 14,18-35-14,0 36 14,0-18 0,0-1-8,0 19-6,0-1 13,0 0-13,0 1 14,0-1-14,0 0 14,0 1 0,0-1-14,0 1 14,0-1 7,0 0-21,0 1 14,0-1-14,0 0 13,0 1 2,0-1 0,18 18-1,-36 35 270,0-17-269,18 0 0,0-1-10,-35-17-5,35 18 14,0 0 0,-18-18 17,18 17-17,0 1 155</inkml:trace>
    </iact:actionData>
  </iact:action>
  <iact:action type="add" startTime="152288">
    <iact:property name="dataType"/>
    <iact:actionData xml:id="d20">
      <inkml:trace xmlns:inkml="http://www.w3.org/2003/InkML" xml:id="stk20" contextRef="#ctx0" brushRef="#br0">8696 12241 0,'18'0'138,"-1"0"-123,1 18 17,-18 0-17,18-18-14,-18 17 14,35-17 7,-35 18-21,17-18 14,1 18-14,0-18 13,-1 17-13,1 1 14,0 0 16</inkml:trace>
    </iact:actionData>
  </iact:action>
  <iact:action type="add" startTime="156825">
    <iact:property name="dataType"/>
    <iact:actionData xml:id="d21">
      <inkml:trace xmlns:inkml="http://www.w3.org/2003/InkML" xml:id="stk21" contextRef="#ctx0" brushRef="#br0">10248 7955 0,'18'0'37,"17"0"-36,18 0 14,18 0-14,-18 0 14,52 0-14,-52 0 13,-17 0-13,-1-17 14,-18 17-14,1 0 20</inkml:trace>
    </iact:actionData>
  </iact:action>
  <iact:action type="add" startTime="158632">
    <iact:property name="dataType"/>
    <iact:actionData xml:id="d22">
      <inkml:trace xmlns:inkml="http://www.w3.org/2003/InkML" xml:id="stk22" contextRef="#ctx0" brushRef="#br0">10195 13899 0,'18'0'6,"0"0"10,-1 0-15,1 0 13,-1 0-13,19 0 14,-19 0 1,1 0-1,0 0-14,-1-17 14,1 17-9,0 0 10,-1 0-15,19 0 14,-19 0 0,1 0 1,-1 0-1,1 0 1,0 0-9,-1 0 8,1 0 1,0 0 0,-1 0-1,1 0 1,0 0 6,-1 0-21,1 0 29,-1 0 117,1 0-109,0 0-22,-1 0 269,1-35-254,-18-1-30,18 19 14,-18-19-14,0 1 14,17 0-14,1 0 13,-18-1-7,0-17-6,0-17 13,18 17-13,-18 0 14,0 0-14,17-18 14,1 19-14,-18 16 13,0-17-13,0 18 14,0 0-14,0 17 14,0-17-9,0 17-5,0 1 14,0-1 0,0 0 1,0 1-15,0-1 14,0 0 0,0 1 23,0-1-22,-18 0-1,18 1 1,0-1 0,0 1 6,-17-1-7,-1 18-14,18-18 14,0 1-14,0-1 14,-18-17 0,18 17 1,0 0 6,-17 1-6,17-1-1,-18 1 1,18-1 0,0 0-1,-18 36 308,1 17-307,17-17 0,0-1-1,0 1-14,0 0 14,-18-18 0,18 17 1,0 1 6,0 0 9</inkml:trace>
    </iact:actionData>
  </iact:action>
  <iact:action type="add" startTime="161042">
    <iact:property name="dataType"/>
    <iact:actionData xml:id="d23">
      <inkml:trace xmlns:inkml="http://www.w3.org/2003/InkML" xml:id="stk23" contextRef="#ctx0" brushRef="#br0">10742 12629 0,'18'0'153,"-1"0"-137,1 0-15,0 0 13,-1 0 2,1 0-9,0 0 8,-1 0 1,1 0 69</inkml:trace>
    </iact:actionData>
  </iact:action>
  <iact:action type="add" startTime="162456">
    <iact:property name="dataType"/>
    <iact:actionData xml:id="d24">
      <inkml:trace xmlns:inkml="http://www.w3.org/2003/InkML" xml:id="stk24" contextRef="#ctx0" brushRef="#br0">11748 7585 0,'0'0'1,"0"-18"0,0 0 12,0 1-12,0-18 29,0 17-14,0 0 0,17 18-15,-17-17 20,18-1-6,-1 18-14,1-18 14,17 18 1,-17-17-15,17 17 13,1-18-13,16 0 14,1 18-14,-17 0 14,17 0-9,-18 0 10,0-17-15,-17 17 0,-1 0 12,1 0-12,0 0 30,-18 17-30,35-17 13,-35 18 2,18 0-10,-18-1 10,0 1-15,0 0 14,0 17-14,0 0 13,0-17-13,17 17 14,-17 0-14,0 1 14,0-1-14,0 0 13,0-17-7,-17-18 40,-1 0-16,-35 17-30,35-17 13,-17 0-7,0 18-6,0 0 14,-1-18-14,1 0 13,0 0 2,17 0-1,0 0 1</inkml:trace>
    </iact:actionData>
  </iact:action>
  <iact:action type="add" startTime="164409">
    <iact:property name="dataType"/>
    <iact:actionData xml:id="d25">
      <inkml:trace xmlns:inkml="http://www.w3.org/2003/InkML" xml:id="stk25" contextRef="#ctx0" brushRef="#br0">11377 12277 0,'18'0'100,"-1"0"-85,19 0-14,-19 0 14,1 0-14,0 0 14,17 0-9,-18 0-5,1 0 14,17 0-14,-17 0 13,0 0-13,-1 0 14,1 0-14,0 0 14,-1 0 23,1 0-23,0 0 1,-1 0-15,-17-18 13,18 18-13,-1 0 14,-17 18 302,0 17-302,0 0-8,0-17-6,0 35 13,0-18-13,0 0 14,0 18 1,0-17-15,0 16 13,0 1-13,0-17 14,0-1-14,0 0 13,0 18-7,0-35-6,0 17 14,-17 0-14,17 1 13,0-1-13,0 0 14,0-17-14,0 17 13,-18 0-13,18 1 14,0-1-14,0 18 14,0-36-9,-17 19-5,17-1 14,0 0-14,0-17 13,-18 0-13,18 17 14,0-18-14,0 1 29,-18 0-29,18-1 21,0 1 9,0 0-16,0-1-14,0 1 14,0 0 1,0-1 6,0 1-21,-17-18 129,17-18-114,0-17-15,0 0 14</inkml:trace>
    </iact:actionData>
  </iact:action>
  <iact:action type="add" startTime="165897">
    <iact:property name="dataType"/>
    <iact:actionData xml:id="d26">
      <inkml:trace xmlns:inkml="http://www.w3.org/2003/InkML" xml:id="stk26" contextRef="#ctx0" brushRef="#br0">11677 13388 0,'0'18'69,"0"17"-54,0-18-14,0 19 14,0-1-14,0-17 13,0 17-13,18 0 14,-18-17-14,35 17 14,-35 0-14,18 18 13,17-35-7,-35 17-6,0-17 13,17 0-13,1-18 14,-18 17 1,0-52 53,0 17-38,18 1-30,-18-1 14,0 0-14,17-17 13,1 35-13,-18-35 14,18 0-9,-1 17-5,-17 0 14,18-17-14,0 0 14,-18 17-14,0 0 13,17 1 2,1 17 15</inkml:trace>
    </iact:actionData>
  </iact:action>
  <iact:action type="add" startTime="199809">
    <iact:property name="dataType"/>
    <iact:actionData xml:id="d27">
      <inkml:trace xmlns:inkml="http://www.w3.org/2003/InkML" xml:id="stk27" contextRef="#ctx0" brushRef="#br0">17939 12541 0,'17'0'169,"19"0"-168,-1 0 13,18 0-13,0 0 14,0 0-14,0 0 14,17 0-14,-35 0 13,36 0-13,17 0 14,-17 18-14,17-18 14,-17 18-9,34-18-5,19 17 14,-36-17 0,0 0-14,0 0 14,1 18-14,-19-18 14,-17 0-14,18 0 13,-18 0-13,17 0 14,-17 0-9,0 0-5,0 0 14,-18 0-14,18 0 14,-18 0-14,-17 0 13,0 0-13,17 0 14,0 0-14,-17 0 13,17 0-13,0 0 14,1 0-8,17 0-6,-18 0 13,0 0-13,-17 0 14,17 0-14,0 0 14,-17 0 0,0 0-14,-1 0 14,1 0-14,17 0 20,-17 0-20,-1 0 14,1 0-14,0 0 13,-1 0-13,36 0 14,-35 0-14,17 0 14,-17 0-14,17 0 13,-17 0-13,-1 0 14,1-18-9,0 18-5,-1 0 14,19 0 0,-1 0-14,-18 0 14,36 0 1,-17 0-15,-1 0 13,-17 0-13,-1 0 14,1 0-9,-1 0 110,1 0-84,0 0-17,-18-17 23,17 17-22</inkml:trace>
    </iact:actionData>
  </iact:action>
  <iact:action type="add" startTime="201329">
    <iact:property name="dataType"/>
    <iact:actionData xml:id="d28">
      <inkml:trace xmlns:inkml="http://www.w3.org/2003/InkML" xml:id="stk28" contextRef="#ctx0" brushRef="#br0">20955 12471 0,'18'0'131,"-1"17"-115,-17 1-10,18 0-5,17-1 14,0 19-14,-17-19 14,17 1-14,1-18 13,-36 35-13,17-35 14,1 0 23,-18 18 124,-18-1-161,1 1 14,-1 0-14,0-18 14,1 0-9,-19 17-5,1-17 14,0 18 0,17 0-14,1-18 14,-19 17-14,1-17 14,17 18 22,1-18-21,-1 0-15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7:09:58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951">
    <iact:property name="dataType"/>
    <iact:actionData xml:id="d0">
      <inkml:trace xmlns:inkml="http://www.w3.org/2003/InkML" xml:id="stk0" contextRef="#ctx0" brushRef="#br0">4851 5274 0,'17'0'184,"36"0"-183,71 0 14,-36 0 1,18 0-10,0 0-5,-1 0 0,19 0 13,-36-18-13,-17 18 13,34 0-13,-34 0 14,-18-17-14,0 17 14,-18-18-14,18 18 13,-18 0-13,1 0 20,-1 0-20,0 0 0,-17 0 13,-1 0-13,1 0 14,0 0 0,-1 0-14,1 0 14,0 0-14,-1 0 14,1 0 0,0 0-8,-1 0 8,18 0 1,-17 0 0,0 0 31,-1 0-41</inkml:trace>
    </iact:actionData>
  </iact:action>
  <iact:action type="add" startTime="10392">
    <iact:property name="dataType"/>
    <iact:actionData xml:id="d1">
      <inkml:trace xmlns:inkml="http://www.w3.org/2003/InkML" xml:id="stk1" contextRef="#ctx0" brushRef="#br0">4886 7814 0,'18'0'247,"52"0"-246,36 0 14,35 0 0,-70 0 1,17 0-10,0 0-5,0 0 0,0 0 13,1 0 2,-19 0-15,18 0 13,-17 18-13,17-18 0,-35 0 13,18 0 1,-1 0-14,-17 0 14,18 0-8,-1 0-6,1 0 13,-1 0-13,-17 17 14,18-17-14,-18 0 14,0 0-14,0 0 13,-1 0-13,1 0 14,-17 0-14,17 0 13,-18 0-7,-18 18-6,19-18 13,-1 0-13,18 0 14,0 0-14,0 0 14,-18 18-14,18-18 13,0 0-13,-18 0 14,18 0-14,0 0 20,0 0-20,-18 0 14,18 0-14,0 0 13,-18 0-13,36 0 14,-36 0-14,18 0 14,18 0-14,-36 0 13,35 0-13,-17 0 14,0 0-9,0 0-5,0 0 14,0 0-14,0 0 14,-18 0-14,18 0 13,0 0-13,0 0 14,0 0-14,0 0 14,0 0-14,0 0 20,0 0-20,-18 0 13,18 0-13,0 0 14,0 0-14,0 0 13,-1 0-13,19 0 14,0 0-14,-19 0 14,19 0-14,-18 0 13,17 0-7,-17 0-6,0 17 13,18-17-13,-18 0 14,17 0-14,1 0 14,-1 0-14,36 18 13,-18-18-13,36 0 14,-1 18-14,-34-18 20,34 0-20,1 0 14,-36 17-14,35-17 13,-17 0-13,-18 0 14,-35 0-14,18 0 14,-1 0-14,1 0 13,-1 0-13,1 0 14,-18 0-9,17 0-5,36 0 14,-53 0-14,18 0 14,-1 0-14,-17 0 13,18 0-13,-1 0 14,-17 0-14,0 0 13,0 0-13,18 0 21,-1 0-21,1 0 13,-1 0-13,18 0 14,-17 0-14,0 0 13,-1 0-13,1 0 14,-1 0-14,1 0 14,-1 0-14,-17 0 13,0 0-7,0 0-6,0 0 13,0 0-13,-18 0 14,1 0-14,-1 0 14,0 0-14,0 0 13,1 0-13,17 0 14,-18 0-14,35-17 14,-17 17-9,-17 0 10,16 0-15,1 0 13,0 0-13,0 0 14,-17 0-14,16 0 14,1 0-14,-17 0 13,17 0-13,-18-18 14,18 0-9,0 18-5,0 0 14,17 0-14,-17 0 14,0 0-14,0 0 13,0 0-13,0-17 14,0 17-14,0 0 13,-1 0-13,1 0 14,0 0-8,0 0-6,0 0 13,0 0-13,18-18 14,-18 0-14,35 18 13,-18 0 2,1 0-15,17 0 14,-17-17-14,-1 17 13,1 0-7,-1 0-6,1 0 14,17 0-14,0 0 13,-17 0-13,35 0 14,-18 0-14,-18 0 13,1 0-13,35 0 14,-36 0-14,1 0 14,-18 0-9,17 0 10,-17 0-15,0 0 13,18 0-13,-18 0 14,0 0-14,-1 0 14,-16 0-14,17 0 13,0 0-13,-1 0 14,-16-18-9,-1 18-5,0 0 14,18 0-14,-35 0 14,17 0-14,0 0 13,1 0-13,-1 0 14,18 0-14,-35 0 14,17-18-14,0 18 13,-17 0-7,17 0-6,-17-17 13,17 17-13,-17 0 14,34 0-14,-16 0 14,-19 0 0,1 0-14,17 0 0,-17 0 13,17 0-13,-17 0 20,-1 0-5,19 0-1,-36-18 1,17 18-15,1 0 13,0 0-13,-1 0 14,19 0-14,-36-18 14,35 18-9,-17 0 10,-1 0 0,1 0-1,-1 0-14,1 0 14,0 0-14,-1 0 13,1 0 2,0-17-10,-1 17-5</inkml:trace>
    </iact:actionData>
  </iact:action>
  <iact:action type="add" startTime="19072">
    <iact:property name="dataType"/>
    <iact:actionData xml:id="d2">
      <inkml:trace xmlns:inkml="http://www.w3.org/2003/InkML" xml:id="stk2" contextRef="#ctx0" brushRef="#br0">13564 11942 0,'18'0'138,"0"0"-137,-18-18 13,35 18-13,0-18 14,18 18 0,0-17-14,0 17 14,17-18-14,1 18 14,0 0-14,17 0 13,-18 0-7,1-18-6,-18 18 13,35-17-13,0 17 14,-17-18-14,-18 18 14,17 0-14,1-18 13,-1 18 2,-17 0-15,0 0 14,0-17-9,35 17-5,-52 0 14,16 0-14,1 0 13,0-18-13,0 18 14,0 0-14,0 0 14,-18 0-14,18 0 13,-17 0-13,-1 0 14,0 0-9,0 0-5,1 0 14,17 0-14,-1 0 14,-16 0-14,17 0 13,-36 0-13,19 0 14,-1 0-14,0 0 13,0 0-13,1 0 21,-1 0-21,18 0 13,-35 0-13,17 0 14,18 0-14,-18 0 14,0 0-14,1 0 13,-1 0-13,-18 0 14,36 0-14,-17 0 13,-1 0-7,-17 0-6,-1 0 13,18 0-13,18 0 14,-35 0-14,17 0 14,1 0-14,-19 0 13,36 18-13,-35-18 14,17 0-14,-17 17 20,35-17-20,-36 0 14,1 0-14,35 0 13,-18 18-13,18-18 14,0 18-14,-18-18 14,0 0-14,18 0 13,0 0-13,18 0 14,-36 0-9,36 0-5,-36 0 14,36 0-14,-36 0 14,18 0-14,-18 17 13,36-17-13,-36 0 14,0 0-14,0 0 13,18 0 2,-17 0-9,-1 0-6,0 0 0,0 0 12,-17 0 3,17 0-15,1 0 13,17 0-13,-36 0 14,36 0-14,-18 0 14,18 0-14,-17 0 13,16 0-7,-16 0-6,17 0 13,-18 0-13,18 0 14,17 0-14,-34 0 14,17 0-14,0 0 13,-1 0-13,1 0 14,-17 0-14,-19 0 14,1 0-9,17 0-5,-17 0 14,-1 0-14,1 0 13,0 0 2,-1 0-15,1 0 14,0 0 0,17 0-14,-17 0 21,-1 0-7,1 0 1,0 0 15</inkml:trace>
    </iact:actionData>
  </iact:action>
  <iact:action type="add" startTime="23328">
    <iact:property name="dataType"/>
    <iact:actionData xml:id="d3">
      <inkml:trace xmlns:inkml="http://www.w3.org/2003/InkML" xml:id="stk3" contextRef="#ctx0" brushRef="#br0">5733 15558 0,'17'0'178,"1"0"-156,17 0-6,-17 0-1,70 0-14,-70 0 0,52 0 13,36 0 2,-35 0-1,-18 0-14,-18 0 0,35 0 13,1 0-8,-18-18 10,0 18-15,17 0 14,-17 0-14,18 0 13,-1 0-13,-17 0 0,18 0 13,-1 0-13,-17-18 14,18 18 0,-18 0-8,0 0-6,-18 0 13,18 0-13,0 0 14,-18 0-14,0 0 14,1 0-14,-1 18 13,0-18-13,18 0 14,-18 0-14,1 0 13,-1 18-7,0-18-6,36 17 14,-18-17-14,0 0 13,0 18-13,-18-18 14,35 0-14,19 0 13,-37 0-13,1 0 14,-17 0-14,17 0 20,17 0-20,-17 0 14,35 0-14,-17 0 13,-1 0-13,1 0 14,-18 0-14,35 0 14,-17 0-14,-1 0 13,1 0-13,17 0 14,-35 0-9,0 0-5,0 0 14,0 0-14,-1 0 14,-16 0-14,-1 0 13,18 0-13,-18 0 14,0 0-14,1 0 14,-1 0 0,18 0-8,-35 0-6,17 0 13,0 0-13,-17 0 14,17 0-14,0 0 14,-17 0-14,0 0 13,17 0-13,0 0 14,-17 0-14,17 0 13,-17 0-7,35 0-6,-18 0 14,-17 0-14,17 0 13,0 0-13,0 0 14,-17 0-14,17 0 13,-17 0 2,0 0 6,-1-18-21,1 18 14,0 0 1,-1 0-1,1 0-14,-1 0 14,1 0 0,0 0-14,-1 0 21,1 0 9,0 0 0,-1 0 7</inkml:trace>
    </iact:actionData>
  </iact:action>
  <iact:action type="add" startTime="26369">
    <iact:property name="dataType"/>
    <iact:actionData xml:id="d4">
      <inkml:trace xmlns:inkml="http://www.w3.org/2003/InkML" xml:id="stk4" contextRef="#ctx0" brushRef="#br0">9666 15646 0,'0'0'1,"-35"0"29,17 0 1,1 0-24,-19 0 8,19 0 1,-1 0-15,-17 0 13,17-18 2,-17 18 0,17-18-15,1 1 13,-36 17-7,35-18-6,-17-17 13,-1 17-13,1-17 14,18 35-14,-1-35 14,0 35-14,18-36 13,-17 1 2,-1 0-15,18 17 14,-35-70-9,17 35-5,0 0 14,18-17-14,-17 17 13,17 0-13,0 0 14,0 18-14,0-1 14,0 1-14,0 0 13,17 17 2,1-17-10,35 17 10,-35-17-15,17 17 14,35 18-14,-17-35 13,-17 17-13,34 1 14,-17 17-14,-18-18 14,-17 18-14,35-18 13,-18 18-7,18 0 8,-18 0-14,1 0 14,-1 0-14,18 0 0,0 18 13,-18-18-13,-17 18 13,-18 17-13,35-35 14,-35 35-14,35 18 20,-17-18-20,0 36 14,17-36-14,-35 18 13,35 18-13,-35-36 14,35 0-14,-35 18 14,0-17-14,0-1 13,0 0-13,0 0 14,0 1-9,0-1 10,0-17-15,0-1 13,0 18-13,-17-17 14,17 0 1,-18-1-15,-17 1 13,17 0-13,1-18 20,-36 17-20,35 1 14,0-18-14,-17 0 14,17 18-14,18-1 13,-35-17-13,35 18 14,-17-18 1</inkml:trace>
    </iact:actionData>
  </iact:action>
  <iact:action type="add" startTime="28168">
    <iact:property name="dataType"/>
    <iact:actionData xml:id="d5">
      <inkml:trace xmlns:inkml="http://www.w3.org/2003/InkML" xml:id="stk5" contextRef="#ctx0" brushRef="#br0">11307 15628 0,'35'0'169,"0"0"-138,71 0-15,0 0-1,-36 0 1,1 0-15,-1 0 14,36 0-9,-35 0-5,-1 0 14,1 0-14,-18 0 0,-18 0 12,18 0 3,-35 0-15,17 0 14,0 0-14,1 0 13,-1 0-13,18 0 14,-18 0-9,18 0-5,0 0 14,-36 0-14,36 0 14,-17 0-14,-1 0 13,0 0-13,18 0 14,0 0-14,0 0 13,18 0-13,-1 0 14,18 0-8,0 18-6,18-18 13,-18 0-13,-17 0 14,0 0-14,-1 0 13,1 0 2,-18 0-15,-36 0 14,19 0-14,-19 0 13,18 0-7,1 0-6,17 0 14,-18 0-14,0 0 13,0-18-13,-17 18 14,17 0-14,1 0 13,-1 0 2,-17 0 6,-1 0 9,-17-18 16</inkml:trace>
    </iact:actionData>
  </iact:action>
  <iact:action type="add" startTime="29224">
    <iact:property name="dataType"/>
    <iact:actionData xml:id="d6">
      <inkml:trace xmlns:inkml="http://www.w3.org/2003/InkML" xml:id="stk6" contextRef="#ctx0" brushRef="#br0">14411 15487 0,'-18'0'22,"1"0"9,-1 0-15,0 0-1,1 0 1,-1 0 6,1 0-6,-1 18-15,0-18 13,1 0-13,-1 0 14,0 0-14,-35 17 13,36-17-13,-1 0 14,0 0-14,1 0 14,-1 0-9,1 0 10,-19 0-15,19 0 13,-1-17 2,0 17 0,-17-18-15,17 0 13,18 1-13,-35-1 0,35 0 19,-17 1-19,-1-1 14,18 0-14,0 1 14,0-1-14,-18-17 13,18 0 2,-17-1-15,17 1 14,0 17-14,0-34 13,0 16-7,0 1-6,0 0 13,0-1-13,17 1 14,1 18-14,-18-36 14,18 35-14,-18 0 13,17-17 2,-17 17-15,35 1 13,-35-1-7,18 0-6,0 18 14,17-17-14,-17-18 13,-1 35 2,1 0-15,17 0 13,-17 0 2,-1 0 0,1-18-10,0 18-5,-1 0 14,19 0-14,-19 0 13,19 0 2,-19 18 0,19-1-15,-19-17 13,1 18-13,-1-18 21,1 35-21,0-17 13,17-1-13,-35 19 14,18-19-14,-18 1 13,35 0-13,-35 17 14,18-17-14,-18-1 14,17 1-14,1 17 20,-1 0-6,-17-17-14,18-18 14,-18 35-14,0-17 14,0 0-14,0-1 13,0 1-13,0-1 14,0 1-14,0 0 13,0-1-7,0 19-6,0-19 14,0 1 0,0 0-14,0 17 14,-18-18-14,1 1 14,17 0-14,-18-1 13,1 19-13,-19-1 20,36-17-20,-17-1 14,-1 19-14,0-36 14,1 35-14,-1-35 13,0 17-13,18 1 14,-17 0-14,-1-1 13,1 1 9,17 0-8,-18-18 1,0 17-1,18 1 1,-35 0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2011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5" y="333375"/>
            <a:ext cx="9001125" cy="59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38100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13225" y="1196975"/>
            <a:ext cx="38100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5E7D8-7058-4114-B887-5557521521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10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5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1/relationships/inkAction" Target="../ink/inkAction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ko-KR" alt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디지털전송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advTm="9537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영복귀</a:t>
            </a:r>
            <a:r>
              <a:rPr lang="en-US" altLang="ko-KR"/>
              <a:t>(RZ; return to zero)</a:t>
            </a:r>
          </a:p>
        </p:txBody>
      </p:sp>
      <p:pic>
        <p:nvPicPr>
          <p:cNvPr id="24579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989138"/>
            <a:ext cx="8280400" cy="2879725"/>
          </a:xfrm>
          <a:noFill/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04840" y="3524400"/>
              <a:ext cx="7182360" cy="12574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5480" y="3515040"/>
                <a:ext cx="7201080" cy="12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984492"/>
      </p:ext>
    </p:extLst>
  </p:cSld>
  <p:clrMapOvr>
    <a:masterClrMapping/>
  </p:clrMapOvr>
  <p:transition advTm="1092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C:\Users\choi\AppData\Local\Temp\_AZTMP2_\04_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1645412"/>
            <a:ext cx="7658099" cy="4056888"/>
          </a:xfrm>
          <a:prstGeom prst="rect">
            <a:avLst/>
          </a:prstGeom>
          <a:noFill/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19150" y="0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SzPct val="90000"/>
              <a:buFont typeface="굴림" pitchFamily="50" charset="-127"/>
              <a:buNone/>
              <a:defRPr/>
            </a:pPr>
            <a:r>
              <a:rPr lang="en-US" altLang="ko-KR" kern="0" dirty="0"/>
              <a:t> </a:t>
            </a:r>
            <a:r>
              <a:rPr lang="en-US" altLang="ko-KR" kern="0" dirty="0" err="1"/>
              <a:t>Biphase</a:t>
            </a:r>
            <a:r>
              <a:rPr lang="en-US" altLang="ko-KR" kern="0" dirty="0"/>
              <a:t> : </a:t>
            </a:r>
            <a:r>
              <a:rPr lang="ko-KR" altLang="en-US" kern="0" dirty="0" err="1"/>
              <a:t>맨체스터와</a:t>
            </a:r>
            <a:r>
              <a:rPr lang="ko-KR" altLang="en-US" kern="0" dirty="0"/>
              <a:t> 차분 </a:t>
            </a:r>
            <a:r>
              <a:rPr lang="ko-KR" altLang="en-US" kern="0" dirty="0" err="1"/>
              <a:t>맨체스터</a:t>
            </a:r>
            <a:endParaRPr lang="ko-KR" altLang="en-US" kern="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86080" y="1994040"/>
              <a:ext cx="6147000" cy="36007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6720" y="1984680"/>
                <a:ext cx="6165720" cy="361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321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SzPct val="90000"/>
              <a:buFont typeface="굴림" pitchFamily="50" charset="-127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Biphase</a:t>
            </a:r>
            <a:r>
              <a:rPr lang="en-US" altLang="ko-KR" dirty="0"/>
              <a:t> : </a:t>
            </a:r>
            <a:r>
              <a:rPr lang="ko-KR" altLang="en-US" dirty="0" err="1"/>
              <a:t>맨체스터와</a:t>
            </a:r>
            <a:r>
              <a:rPr lang="ko-KR" altLang="en-US" dirty="0"/>
              <a:t> 차분 </a:t>
            </a:r>
            <a:r>
              <a:rPr lang="ko-KR" altLang="en-US" dirty="0" err="1"/>
              <a:t>맨체스터</a:t>
            </a:r>
            <a:endParaRPr lang="ko-KR" altLang="en-US" dirty="0"/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654050" y="1108075"/>
            <a:ext cx="78041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508000" indent="-5080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863600" indent="-4064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n-US" altLang="ko-KR" sz="2000" b="1" dirty="0"/>
              <a:t>1.    </a:t>
            </a:r>
            <a:r>
              <a:rPr lang="ko-KR" altLang="en-US" sz="2000" b="1" dirty="0" err="1"/>
              <a:t>맨체스터</a:t>
            </a:r>
            <a:endParaRPr lang="ko-KR" altLang="en-US" sz="2000" b="1" dirty="0"/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  <a:buSzPct val="80000"/>
              <a:buFont typeface="굴림" charset="-127"/>
              <a:buChar char="■"/>
            </a:pPr>
            <a:r>
              <a:rPr lang="ko-KR" altLang="en-US" sz="2000" dirty="0"/>
              <a:t>동기화를 달성하는 동시에 해당 </a:t>
            </a:r>
            <a:r>
              <a:rPr lang="ko-KR" altLang="en-US" sz="2000" dirty="0" err="1"/>
              <a:t>비트를</a:t>
            </a:r>
            <a:r>
              <a:rPr lang="ko-KR" altLang="en-US" sz="2000" dirty="0"/>
              <a:t> 표현하기 위해 각 비트 간격 중간에서 신호를 반전</a:t>
            </a:r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  <a:buSzPct val="80000"/>
              <a:buFont typeface="굴림" charset="-127"/>
              <a:buChar char="■"/>
            </a:pPr>
            <a:r>
              <a:rPr lang="ko-KR" altLang="en-US" sz="2000" dirty="0"/>
              <a:t>두 가지 전이를 통해 </a:t>
            </a:r>
            <a:r>
              <a:rPr lang="en-US" altLang="ko-KR" sz="2000" dirty="0"/>
              <a:t>RZ </a:t>
            </a:r>
            <a:r>
              <a:rPr lang="ko-KR" altLang="en-US" sz="2000" dirty="0"/>
              <a:t>와 같은 수준의 동기화를 달성</a:t>
            </a:r>
            <a:endParaRPr lang="en-US" altLang="ko-KR" sz="2000" dirty="0"/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  <a:buSzPct val="80000"/>
              <a:buFont typeface="굴림" charset="-127"/>
              <a:buChar char="■"/>
            </a:pPr>
            <a:endParaRPr lang="en-US" altLang="ko-KR" sz="2000" dirty="0"/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n-US" altLang="ko-KR" sz="2000" dirty="0"/>
              <a:t>2.    </a:t>
            </a:r>
            <a:r>
              <a:rPr lang="ko-KR" altLang="en-US" sz="2000" dirty="0"/>
              <a:t>차분 </a:t>
            </a:r>
            <a:r>
              <a:rPr lang="ko-KR" altLang="en-US" sz="2000" dirty="0" err="1"/>
              <a:t>맨체스터</a:t>
            </a:r>
            <a:r>
              <a:rPr lang="ko-KR" altLang="en-US" sz="2000" dirty="0"/>
              <a:t> 부호화</a:t>
            </a:r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  <a:buSzPct val="80000"/>
              <a:buFont typeface="굴림" charset="-127"/>
              <a:buChar char="■"/>
            </a:pPr>
            <a:r>
              <a:rPr lang="ko-KR" altLang="en-US" sz="2000" dirty="0"/>
              <a:t>비트 간격 중간에서의 반전은 동기화를 위해 사용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맨체스터와</a:t>
            </a:r>
            <a:r>
              <a:rPr lang="ko-KR" altLang="en-US" sz="2000" dirty="0"/>
              <a:t> 동일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  <a:buSzPct val="80000"/>
              <a:buFont typeface="굴림" charset="-127"/>
              <a:buChar char="■"/>
            </a:pPr>
            <a:r>
              <a:rPr lang="ko-KR" altLang="en-US" sz="2000" dirty="0"/>
              <a:t>비트 간격 시작점에서의 전이 여부로 </a:t>
            </a:r>
            <a:r>
              <a:rPr lang="ko-KR" altLang="en-US" sz="2000" dirty="0" err="1"/>
              <a:t>비트를</a:t>
            </a:r>
            <a:r>
              <a:rPr lang="ko-KR" altLang="en-US" sz="2000" dirty="0"/>
              <a:t> 식별</a:t>
            </a:r>
            <a:br>
              <a:rPr lang="ko-KR" altLang="en-US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비트의 전이는 </a:t>
            </a:r>
            <a:r>
              <a:rPr lang="en-US" altLang="ko-KR" sz="2000" dirty="0"/>
              <a:t>0</a:t>
            </a:r>
            <a:r>
              <a:rPr lang="ko-KR" altLang="en-US" sz="2000" dirty="0"/>
              <a:t>을</a:t>
            </a:r>
            <a:r>
              <a:rPr lang="en-US" altLang="ko-KR" sz="2000" dirty="0"/>
              <a:t>, </a:t>
            </a:r>
            <a:r>
              <a:rPr lang="ko-KR" altLang="en-US" sz="2000" dirty="0"/>
              <a:t>무변화는 </a:t>
            </a:r>
            <a:r>
              <a:rPr lang="en-US" altLang="ko-KR" sz="2000" dirty="0"/>
              <a:t>1</a:t>
            </a:r>
            <a:r>
              <a:rPr lang="ko-KR" altLang="en-US" sz="2000" dirty="0"/>
              <a:t>을 의미</a:t>
            </a:r>
            <a:r>
              <a:rPr lang="en-US" altLang="ko-KR" sz="2000" dirty="0"/>
              <a:t>)</a:t>
            </a:r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  <a:buSzPct val="80000"/>
              <a:buFont typeface="굴림" charset="-127"/>
              <a:buChar char="■"/>
            </a:pPr>
            <a:endParaRPr lang="ko-KR" altLang="en-US" sz="2000" dirty="0"/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endParaRPr lang="ko-KR" altLang="en-US" b="1" dirty="0"/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46360" y="1879560"/>
              <a:ext cx="5226480" cy="37915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7000" y="1870200"/>
                <a:ext cx="5245200" cy="38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618634"/>
      </p:ext>
    </p:extLst>
  </p:cSld>
  <p:clrMapOvr>
    <a:masterClrMapping/>
  </p:clrMapOvr>
  <p:transition advTm="369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4.1.1 </a:t>
            </a:r>
            <a:r>
              <a:rPr lang="ko-KR" altLang="en-US" dirty="0"/>
              <a:t>회선 부호화</a:t>
            </a:r>
            <a:r>
              <a:rPr lang="en-US" altLang="ko-KR" dirty="0"/>
              <a:t>(Line Coding)</a:t>
            </a:r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468313" y="1268413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400" b="1" dirty="0"/>
              <a:t>일련의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진 비트 데이터를 디지털 신호로 바꾸는 작업</a:t>
            </a:r>
          </a:p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</a:pPr>
            <a:endParaRPr lang="ko-KR" altLang="en-US" sz="2000" b="1" dirty="0"/>
          </a:p>
          <a:p>
            <a:pPr marL="742950" lvl="1" indent="-285750">
              <a:spcBef>
                <a:spcPct val="20000"/>
              </a:spcBef>
              <a:buSzPct val="80000"/>
              <a:buFont typeface="굴림" pitchFamily="50" charset="-127"/>
              <a:buChar char="■"/>
            </a:pPr>
            <a:r>
              <a:rPr lang="ko-KR" altLang="en-US" sz="2000" b="1" dirty="0"/>
              <a:t>회선 </a:t>
            </a:r>
            <a:r>
              <a:rPr lang="ko-KR" altLang="en-US" sz="2000" dirty="0" err="1"/>
              <a:t>부호화</a:t>
            </a:r>
            <a:r>
              <a:rPr lang="ko-KR" altLang="en-US" sz="2000" b="1" dirty="0" err="1"/>
              <a:t>과</a:t>
            </a:r>
            <a:r>
              <a:rPr lang="ko-KR" altLang="en-US" sz="2000" b="1" dirty="0"/>
              <a:t> </a:t>
            </a:r>
            <a:r>
              <a:rPr lang="ko-KR" altLang="en-US" sz="2000" dirty="0" err="1"/>
              <a:t>복호화</a:t>
            </a:r>
            <a:r>
              <a:rPr lang="en-US" altLang="ko-KR" sz="2000" b="1" dirty="0"/>
              <a:t>(Decoding)</a:t>
            </a:r>
          </a:p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</a:pPr>
            <a:endParaRPr lang="en-US" altLang="ko-KR" sz="2000" b="1" dirty="0"/>
          </a:p>
        </p:txBody>
      </p:sp>
      <p:pic>
        <p:nvPicPr>
          <p:cNvPr id="9220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3068638"/>
            <a:ext cx="7772400" cy="2381250"/>
          </a:xfrm>
          <a:noFill/>
        </p:spPr>
      </p:pic>
    </p:spTree>
  </p:cSld>
  <p:clrMapOvr>
    <a:masterClrMapping/>
  </p:clrMapOvr>
  <p:transition advTm="1136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36046"/>
            <a:ext cx="6175375" cy="523220"/>
          </a:xfrm>
        </p:spPr>
        <p:txBody>
          <a:bodyPr/>
          <a:lstStyle/>
          <a:p>
            <a:pPr eaLnBrk="1" hangingPunct="1">
              <a:buSzPct val="90000"/>
              <a:buFont typeface="굴림" pitchFamily="50" charset="-127"/>
              <a:buNone/>
              <a:defRPr/>
            </a:pPr>
            <a:r>
              <a:rPr lang="ko-KR" altLang="en-US" dirty="0"/>
              <a:t>회선 부호화</a:t>
            </a:r>
            <a:r>
              <a:rPr lang="en-US" altLang="ko-KR" dirty="0"/>
              <a:t>(Line Coding)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752475"/>
            <a:ext cx="8208963" cy="2016125"/>
          </a:xfrm>
        </p:spPr>
        <p:txBody>
          <a:bodyPr/>
          <a:lstStyle/>
          <a:p>
            <a:pPr marL="381000" indent="-381000" eaLnBrk="1" hangingPunct="1">
              <a:buFont typeface="Wingdings" pitchFamily="2" charset="2"/>
              <a:buAutoNum type="arabicPeriod"/>
            </a:pPr>
            <a:endParaRPr lang="en-US" altLang="ko-KR" sz="1800" dirty="0"/>
          </a:p>
          <a:p>
            <a:pPr marL="381000" indent="-381000" eaLnBrk="1" hangingPunct="1">
              <a:buFont typeface="굴림" charset="-127"/>
              <a:buChar char="■"/>
            </a:pPr>
            <a:r>
              <a:rPr lang="ko-KR" altLang="en-US" dirty="0"/>
              <a:t>신호 요소 대 데이터 요소</a:t>
            </a:r>
          </a:p>
          <a:p>
            <a:pPr marL="1208088" lvl="2" indent="-266700" eaLnBrk="1" hangingPunct="1">
              <a:buFont typeface="Wingdings" pitchFamily="2" charset="2"/>
              <a:buAutoNum type="arabicPeriod"/>
            </a:pPr>
            <a:r>
              <a:rPr lang="ko-KR" altLang="en-US" sz="1800" dirty="0"/>
              <a:t>신호 요소    </a:t>
            </a:r>
            <a:r>
              <a:rPr lang="en-US" altLang="ko-KR" sz="1800" dirty="0"/>
              <a:t>: </a:t>
            </a:r>
            <a:r>
              <a:rPr lang="ko-KR" altLang="en-US" sz="1800" dirty="0"/>
              <a:t>디지털 신호의 가장 짧은 단위</a:t>
            </a:r>
          </a:p>
          <a:p>
            <a:pPr marL="1208088" lvl="2" indent="-266700" eaLnBrk="1" hangingPunct="1">
              <a:buFont typeface="Wingdings" pitchFamily="2" charset="2"/>
              <a:buAutoNum type="arabicPeriod"/>
            </a:pPr>
            <a:r>
              <a:rPr lang="ko-KR" altLang="en-US" sz="1800" dirty="0"/>
              <a:t>데이터 요소 </a:t>
            </a:r>
            <a:r>
              <a:rPr lang="en-US" altLang="ko-KR" sz="1800" dirty="0"/>
              <a:t>: </a:t>
            </a:r>
            <a:r>
              <a:rPr lang="ko-KR" altLang="en-US" sz="1800" dirty="0"/>
              <a:t>데이터를 나타내는 가장 작은 단위체</a:t>
            </a:r>
            <a:r>
              <a:rPr lang="en-US" altLang="ko-KR" sz="1800" dirty="0"/>
              <a:t>, </a:t>
            </a:r>
            <a:r>
              <a:rPr lang="ko-KR" altLang="en-US" sz="1800" dirty="0"/>
              <a:t>비트</a:t>
            </a:r>
            <a:r>
              <a:rPr lang="en-US" altLang="ko-KR" sz="1800" dirty="0"/>
              <a:t>(bit)</a:t>
            </a:r>
          </a:p>
        </p:txBody>
      </p:sp>
      <p:pic>
        <p:nvPicPr>
          <p:cNvPr id="10244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1975" y="2847975"/>
            <a:ext cx="4464050" cy="3384550"/>
          </a:xfrm>
          <a:noFill/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737400" y="3181320"/>
              <a:ext cx="2165760" cy="7308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8040" y="3171960"/>
                <a:ext cx="2184480" cy="7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351472"/>
      </p:ext>
    </p:extLst>
  </p:cSld>
  <p:clrMapOvr>
    <a:masterClrMapping/>
  </p:clrMapOvr>
  <p:transition advTm="2461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96975"/>
            <a:ext cx="8893175" cy="5111750"/>
          </a:xfrm>
        </p:spPr>
        <p:txBody>
          <a:bodyPr/>
          <a:lstStyle/>
          <a:p>
            <a:pPr marL="266700" indent="-180975" eaLnBrk="1" hangingPunct="1">
              <a:buSzTx/>
              <a:buFont typeface="Wingdings" pitchFamily="2" charset="2"/>
              <a:buChar char="n"/>
            </a:pPr>
            <a:r>
              <a:rPr lang="en-US" altLang="ko-KR" dirty="0"/>
              <a:t> </a:t>
            </a:r>
            <a:r>
              <a:rPr lang="ko-KR" altLang="en-US" dirty="0"/>
              <a:t>데이터 전송률 대 신호 전송률</a:t>
            </a:r>
          </a:p>
          <a:p>
            <a:pPr marL="266700" indent="-180975" eaLnBrk="1" hangingPunct="1">
              <a:buSzTx/>
              <a:buFont typeface="Wingdings" pitchFamily="2" charset="2"/>
              <a:buChar char="n"/>
            </a:pPr>
            <a:endParaRPr lang="ko-KR" altLang="en-US" dirty="0"/>
          </a:p>
          <a:p>
            <a:pPr marL="808038" lvl="1" indent="-304800" eaLnBrk="1" hangingPunct="1">
              <a:buFont typeface="굴림" charset="-127"/>
              <a:buChar char="▶"/>
            </a:pPr>
            <a:r>
              <a:rPr lang="ko-KR" altLang="en-US" sz="1800" dirty="0"/>
              <a:t>데이터 전송률</a:t>
            </a:r>
            <a:r>
              <a:rPr lang="en-US" altLang="ko-KR" sz="1800" dirty="0"/>
              <a:t>(data rate) </a:t>
            </a:r>
          </a:p>
          <a:p>
            <a:pPr marL="1254125" lvl="2" indent="-266700" eaLnBrk="1" hangingPunct="1">
              <a:buFont typeface="Wingdings" pitchFamily="2" charset="2"/>
              <a:buChar char="Ø"/>
            </a:pPr>
            <a:r>
              <a:rPr lang="en-US" altLang="ko-KR" sz="1600" dirty="0"/>
              <a:t>1</a:t>
            </a:r>
            <a:r>
              <a:rPr lang="ko-KR" altLang="en-US" sz="1600" dirty="0"/>
              <a:t>초당 전송된 데이터 요소의 </a:t>
            </a:r>
            <a:r>
              <a:rPr lang="ko-KR" altLang="en-US" sz="1600" dirty="0" err="1"/>
              <a:t>갯</a:t>
            </a:r>
            <a:r>
              <a:rPr lang="ko-KR" altLang="en-US" sz="1600" dirty="0"/>
              <a:t> 수</a:t>
            </a:r>
            <a:r>
              <a:rPr lang="en-US" altLang="ko-KR" sz="1600" dirty="0"/>
              <a:t>, 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</a:t>
            </a:r>
            <a:r>
              <a:rPr lang="ko-KR" altLang="en-US" sz="1600" dirty="0"/>
              <a:t>초당 비트 수 </a:t>
            </a:r>
            <a:r>
              <a:rPr lang="en-US" altLang="ko-KR" sz="1600" dirty="0"/>
              <a:t>- bps),</a:t>
            </a:r>
          </a:p>
          <a:p>
            <a:pPr marL="808038" lvl="1" indent="-304800" eaLnBrk="1" hangingPunct="1">
              <a:buFont typeface="굴림" charset="-127"/>
              <a:buNone/>
            </a:pPr>
            <a:r>
              <a:rPr lang="en-US" altLang="ko-KR" sz="1800" dirty="0"/>
              <a:t>          </a:t>
            </a:r>
            <a:r>
              <a:rPr lang="ko-KR" altLang="en-US" dirty="0" err="1"/>
              <a:t>비트율</a:t>
            </a:r>
            <a:r>
              <a:rPr lang="ko-KR" altLang="en-US" dirty="0"/>
              <a:t> 이라고도 함</a:t>
            </a:r>
          </a:p>
          <a:p>
            <a:pPr marL="808038" lvl="1" indent="-304800" eaLnBrk="1" hangingPunct="1">
              <a:buFont typeface="굴림" charset="-127"/>
              <a:buNone/>
            </a:pPr>
            <a:endParaRPr lang="ko-KR" altLang="en-US" dirty="0"/>
          </a:p>
          <a:p>
            <a:pPr marL="808038" lvl="1" indent="-304800" eaLnBrk="1" hangingPunct="1">
              <a:buFont typeface="굴림" charset="-127"/>
              <a:buChar char="▶"/>
            </a:pPr>
            <a:r>
              <a:rPr lang="ko-KR" altLang="en-US" sz="1800" dirty="0"/>
              <a:t>신호 전송률</a:t>
            </a:r>
            <a:r>
              <a:rPr lang="en-US" altLang="ko-KR" sz="1800" dirty="0"/>
              <a:t>(signal rate)  </a:t>
            </a:r>
          </a:p>
          <a:p>
            <a:pPr marL="1254125" lvl="2" indent="-266700" eaLnBrk="1" hangingPunct="1">
              <a:buFont typeface="Wingdings" pitchFamily="2" charset="2"/>
              <a:buChar char="Ø"/>
            </a:pPr>
            <a:r>
              <a:rPr lang="en-US" altLang="ko-KR" sz="1600" dirty="0"/>
              <a:t>1</a:t>
            </a:r>
            <a:r>
              <a:rPr lang="ko-KR" altLang="en-US" sz="1600" dirty="0"/>
              <a:t>초당 전송된 신호 요소의 </a:t>
            </a:r>
            <a:r>
              <a:rPr lang="ko-KR" altLang="en-US" sz="1600" dirty="0" err="1"/>
              <a:t>갯</a:t>
            </a:r>
            <a:r>
              <a:rPr lang="ko-KR" altLang="en-US" sz="1600" dirty="0"/>
              <a:t> 수</a:t>
            </a:r>
            <a:r>
              <a:rPr lang="en-US" altLang="ko-KR" sz="1600" dirty="0"/>
              <a:t>, 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</a:t>
            </a:r>
            <a:r>
              <a:rPr lang="ko-KR" altLang="en-US" sz="1600" dirty="0"/>
              <a:t>보오</a:t>
            </a:r>
            <a:r>
              <a:rPr lang="en-US" altLang="ko-KR" sz="1600" dirty="0"/>
              <a:t>- baud), </a:t>
            </a:r>
          </a:p>
          <a:p>
            <a:pPr marL="808038" lvl="1" indent="-304800" eaLnBrk="1" hangingPunct="1">
              <a:buFont typeface="굴림" charset="-127"/>
              <a:buNone/>
            </a:pPr>
            <a:r>
              <a:rPr lang="en-US" altLang="ko-KR" sz="1800" dirty="0"/>
              <a:t>          </a:t>
            </a:r>
            <a:r>
              <a:rPr lang="ko-KR" altLang="en-US" dirty="0" err="1"/>
              <a:t>펄스율</a:t>
            </a:r>
            <a:r>
              <a:rPr lang="en-US" altLang="ko-KR" dirty="0"/>
              <a:t>, </a:t>
            </a:r>
            <a:r>
              <a:rPr lang="ko-KR" altLang="en-US" dirty="0" err="1"/>
              <a:t>변조율</a:t>
            </a:r>
            <a:r>
              <a:rPr lang="en-US" altLang="ko-KR" dirty="0"/>
              <a:t>, </a:t>
            </a:r>
            <a:r>
              <a:rPr lang="ko-KR" altLang="en-US" dirty="0" err="1"/>
              <a:t>보오율</a:t>
            </a:r>
            <a:r>
              <a:rPr lang="ko-KR" altLang="en-US" dirty="0"/>
              <a:t> 이라고도 함 </a:t>
            </a:r>
            <a:endParaRPr lang="en-US" altLang="ko-KR" dirty="0"/>
          </a:p>
          <a:p>
            <a:pPr marL="503238" lvl="1" indent="0" eaLnBrk="1" hangingPunct="1">
              <a:buNone/>
            </a:pPr>
            <a:r>
              <a:rPr lang="en-US" altLang="ko-KR" dirty="0"/>
              <a:t>                                     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6" name="Rectangle 14"/>
          <p:cNvSpPr>
            <a:spLocks noGrp="1" noChangeArrowheads="1"/>
          </p:cNvSpPr>
          <p:nvPr>
            <p:ph type="title"/>
          </p:nvPr>
        </p:nvSpPr>
        <p:spPr>
          <a:xfrm>
            <a:off x="695325" y="36046"/>
            <a:ext cx="7877175" cy="523220"/>
          </a:xfrm>
        </p:spPr>
        <p:txBody>
          <a:bodyPr/>
          <a:lstStyle/>
          <a:p>
            <a:pPr eaLnBrk="1" hangingPunct="1">
              <a:buSzPct val="90000"/>
              <a:buFont typeface="굴림" pitchFamily="50" charset="-127"/>
              <a:buNone/>
              <a:defRPr/>
            </a:pPr>
            <a:r>
              <a:rPr lang="ko-KR" altLang="en-US" dirty="0"/>
              <a:t>회선 부호화</a:t>
            </a:r>
            <a:r>
              <a:rPr lang="en-US" altLang="ko-KR" dirty="0"/>
              <a:t>(Line Coding)</a:t>
            </a:r>
          </a:p>
        </p:txBody>
      </p:sp>
    </p:spTree>
    <p:extLst>
      <p:ext uri="{BB962C8B-B14F-4D97-AF65-F5344CB8AC3E}">
        <p14:creationId xmlns:p14="http://schemas.microsoft.com/office/powerpoint/2010/main" val="730266913"/>
      </p:ext>
    </p:extLst>
  </p:cSld>
  <p:clrMapOvr>
    <a:masterClrMapping/>
  </p:clrMapOvr>
  <p:transition advTm="9667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96975"/>
            <a:ext cx="8893175" cy="5111750"/>
          </a:xfrm>
        </p:spPr>
        <p:txBody>
          <a:bodyPr/>
          <a:lstStyle/>
          <a:p>
            <a:pPr marL="266700" indent="-180975" eaLnBrk="1" hangingPunct="1">
              <a:buSzTx/>
              <a:buFont typeface="Wingdings" pitchFamily="2" charset="2"/>
              <a:buChar char="n"/>
            </a:pPr>
            <a:r>
              <a:rPr lang="en-US" altLang="ko-KR" dirty="0"/>
              <a:t> </a:t>
            </a:r>
            <a:r>
              <a:rPr lang="ko-KR" altLang="en-US" dirty="0"/>
              <a:t>문제점</a:t>
            </a:r>
          </a:p>
          <a:p>
            <a:pPr marL="808038" lvl="1" indent="-304800" eaLnBrk="1" hangingPunct="1">
              <a:buFont typeface="굴림" charset="-127"/>
              <a:buChar char="▶"/>
            </a:pPr>
            <a:r>
              <a:rPr lang="en-US" altLang="ko-KR" sz="1800" dirty="0"/>
              <a:t> </a:t>
            </a:r>
            <a:r>
              <a:rPr lang="ko-KR" altLang="en-US" sz="1800" dirty="0"/>
              <a:t>기준선 표류문제</a:t>
            </a:r>
            <a:endParaRPr lang="en-US" altLang="ko-KR" sz="1800" dirty="0"/>
          </a:p>
          <a:p>
            <a:pPr marL="1208088" lvl="2" indent="-304800" eaLnBrk="1" hangingPunct="1">
              <a:buFont typeface="굴림" charset="-127"/>
              <a:buChar char="▶"/>
            </a:pPr>
            <a:r>
              <a:rPr lang="ko-KR" altLang="en-US" dirty="0" err="1"/>
              <a:t>복호화시</a:t>
            </a:r>
            <a:r>
              <a:rPr lang="ko-KR" altLang="en-US" dirty="0"/>
              <a:t> 수신된 신호의 평균을 기준으로 데이터 요소를 결정</a:t>
            </a:r>
            <a:endParaRPr lang="en-US" altLang="ko-KR" dirty="0"/>
          </a:p>
          <a:p>
            <a:pPr marL="1208088" lvl="2" indent="-304800" eaLnBrk="1" hangingPunct="1">
              <a:buFont typeface="굴림" charset="-127"/>
              <a:buChar char="▶"/>
            </a:pPr>
            <a:r>
              <a:rPr lang="ko-KR" altLang="en-US" dirty="0"/>
              <a:t>지속적인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은 기준선을 표류시켜 </a:t>
            </a:r>
            <a:r>
              <a:rPr lang="ko-KR" altLang="en-US" dirty="0" err="1"/>
              <a:t>복호화</a:t>
            </a:r>
            <a:r>
              <a:rPr lang="ko-KR" altLang="en-US" dirty="0"/>
              <a:t> 과정이 </a:t>
            </a:r>
            <a:r>
              <a:rPr lang="ko-KR" altLang="en-US" dirty="0" err="1"/>
              <a:t>힘듬</a:t>
            </a:r>
            <a:endParaRPr lang="en-US" altLang="ko-KR" dirty="0"/>
          </a:p>
          <a:p>
            <a:pPr marL="808038" lvl="1" indent="-304800" eaLnBrk="1" hangingPunct="1">
              <a:buFont typeface="굴림" charset="-127"/>
              <a:buChar char="▶"/>
            </a:pPr>
            <a:r>
              <a:rPr lang="ko-KR" altLang="en-US" dirty="0"/>
              <a:t>직류성분</a:t>
            </a:r>
            <a:endParaRPr lang="en-US" altLang="ko-KR" dirty="0"/>
          </a:p>
          <a:p>
            <a:pPr marL="1208088" lvl="2" indent="-304800" eaLnBrk="1" hangingPunct="1">
              <a:buFont typeface="굴림" charset="-127"/>
              <a:buChar char="▶"/>
            </a:pPr>
            <a:r>
              <a:rPr lang="ko-KR" altLang="en-US" dirty="0"/>
              <a:t>저주파 성분은 전선 혹은 </a:t>
            </a:r>
            <a:r>
              <a:rPr lang="ko-KR" altLang="en-US" dirty="0" err="1"/>
              <a:t>변압기등을</a:t>
            </a:r>
            <a:r>
              <a:rPr lang="ko-KR" altLang="en-US" dirty="0"/>
              <a:t> 통과 못함</a:t>
            </a:r>
            <a:endParaRPr lang="en-US" altLang="ko-KR" dirty="0"/>
          </a:p>
          <a:p>
            <a:pPr marL="1208088" lvl="2" indent="-304800" eaLnBrk="1" hangingPunct="1">
              <a:buFont typeface="굴림" charset="-127"/>
              <a:buChar char="▶"/>
            </a:pPr>
            <a:r>
              <a:rPr lang="ko-KR" altLang="en-US" dirty="0"/>
              <a:t>직류성분을 제거하는 것이 필요</a:t>
            </a:r>
            <a:endParaRPr lang="en-US" altLang="ko-KR" dirty="0"/>
          </a:p>
          <a:p>
            <a:pPr marL="808038" lvl="1" indent="-304800" eaLnBrk="1" hangingPunct="1">
              <a:buFont typeface="굴림" charset="-127"/>
              <a:buChar char="▶"/>
            </a:pPr>
            <a:r>
              <a:rPr lang="ko-KR" altLang="en-US" dirty="0"/>
              <a:t>자기 동기화</a:t>
            </a:r>
            <a:endParaRPr lang="en-US" altLang="ko-KR" dirty="0"/>
          </a:p>
          <a:p>
            <a:pPr marL="1208088" lvl="2" indent="-304800" eaLnBrk="1" hangingPunct="1">
              <a:buFont typeface="굴림" charset="-127"/>
              <a:buChar char="▶"/>
            </a:pPr>
            <a:r>
              <a:rPr lang="ko-KR" altLang="en-US" dirty="0"/>
              <a:t>발신자와 수신자의 비트간격이 일치해야 함</a:t>
            </a:r>
            <a:endParaRPr lang="en-US" altLang="ko-KR" dirty="0"/>
          </a:p>
          <a:p>
            <a:pPr marL="503238" lvl="1" indent="0" eaLnBrk="1" hangingPunct="1">
              <a:buNone/>
            </a:pPr>
            <a:r>
              <a:rPr lang="en-US" altLang="ko-KR" dirty="0"/>
              <a:t>                                     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6" name="Rectangle 14"/>
          <p:cNvSpPr>
            <a:spLocks noGrp="1" noChangeArrowheads="1"/>
          </p:cNvSpPr>
          <p:nvPr>
            <p:ph type="title"/>
          </p:nvPr>
        </p:nvSpPr>
        <p:spPr>
          <a:xfrm>
            <a:off x="695325" y="36046"/>
            <a:ext cx="7877175" cy="523220"/>
          </a:xfrm>
        </p:spPr>
        <p:txBody>
          <a:bodyPr/>
          <a:lstStyle/>
          <a:p>
            <a:pPr eaLnBrk="1" hangingPunct="1">
              <a:buSzPct val="90000"/>
              <a:buFont typeface="굴림" pitchFamily="50" charset="-127"/>
              <a:buNone/>
              <a:defRPr/>
            </a:pPr>
            <a:r>
              <a:rPr lang="ko-KR" altLang="en-US" dirty="0"/>
              <a:t>회선 부호화</a:t>
            </a:r>
            <a:r>
              <a:rPr lang="en-US" altLang="ko-KR" dirty="0"/>
              <a:t>(Line Coding)</a:t>
            </a:r>
          </a:p>
        </p:txBody>
      </p:sp>
    </p:spTree>
    <p:extLst>
      <p:ext uri="{BB962C8B-B14F-4D97-AF65-F5344CB8AC3E}">
        <p14:creationId xmlns:p14="http://schemas.microsoft.com/office/powerpoint/2010/main" val="958348337"/>
      </p:ext>
    </p:extLst>
  </p:cSld>
  <p:clrMapOvr>
    <a:masterClrMapping/>
  </p:clrMapOvr>
  <p:transition advTm="32327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4.1.2 </a:t>
            </a:r>
            <a:r>
              <a:rPr lang="ko-KR" altLang="en-US" dirty="0"/>
              <a:t>회선 부호화</a:t>
            </a:r>
            <a:r>
              <a:rPr lang="en-US" altLang="ko-KR" dirty="0"/>
              <a:t>(</a:t>
            </a:r>
            <a:r>
              <a:rPr lang="ko-KR" altLang="en-US" dirty="0"/>
              <a:t>코딩</a:t>
            </a:r>
            <a:r>
              <a:rPr lang="en-US" altLang="ko-KR" dirty="0"/>
              <a:t>)</a:t>
            </a:r>
            <a:r>
              <a:rPr lang="ko-KR" altLang="en-US" dirty="0"/>
              <a:t> 방식</a:t>
            </a:r>
          </a:p>
        </p:txBody>
      </p:sp>
      <p:pic>
        <p:nvPicPr>
          <p:cNvPr id="16388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200" y="1366838"/>
            <a:ext cx="7772400" cy="3432175"/>
          </a:xfrm>
          <a:noFill/>
        </p:spPr>
      </p:pic>
    </p:spTree>
    <p:extLst>
      <p:ext uri="{BB962C8B-B14F-4D97-AF65-F5344CB8AC3E}">
        <p14:creationId xmlns:p14="http://schemas.microsoft.com/office/powerpoint/2010/main" val="1081348653"/>
      </p:ext>
    </p:extLst>
  </p:cSld>
  <p:clrMapOvr>
    <a:masterClrMapping/>
  </p:clrMapOvr>
  <p:transition advTm="5819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단극형</a:t>
            </a:r>
            <a:r>
              <a:rPr lang="en-US" altLang="ko-KR"/>
              <a:t>(Unipolar)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468313" y="1052513"/>
            <a:ext cx="7772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endParaRPr lang="en-US" altLang="ko-KR" sz="2000" b="1"/>
          </a:p>
          <a:p>
            <a:pPr eaLnBrk="1" hangingPunct="1">
              <a:spcBef>
                <a:spcPct val="20000"/>
              </a:spcBef>
              <a:buSzPct val="90000"/>
              <a:buFont typeface="굴림" charset="-127"/>
              <a:buChar char="▶"/>
            </a:pPr>
            <a:r>
              <a:rPr lang="ko-KR" altLang="en-US" sz="2000" b="1"/>
              <a:t>양 전압 비트 </a:t>
            </a:r>
            <a:r>
              <a:rPr lang="en-US" altLang="ko-KR" sz="2000" b="1"/>
              <a:t>1, </a:t>
            </a:r>
            <a:r>
              <a:rPr lang="ko-KR" altLang="en-US" sz="2000" b="1"/>
              <a:t>음 전압 비트 </a:t>
            </a:r>
            <a:r>
              <a:rPr lang="en-US" altLang="ko-KR" sz="2000" b="1"/>
              <a:t>0</a:t>
            </a:r>
          </a:p>
          <a:p>
            <a:pPr eaLnBrk="1" hangingPunct="1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endParaRPr lang="en-US" altLang="ko-KR" sz="2000" b="1"/>
          </a:p>
        </p:txBody>
      </p:sp>
      <p:pic>
        <p:nvPicPr>
          <p:cNvPr id="17412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6900" y="2746375"/>
            <a:ext cx="7772400" cy="2463800"/>
          </a:xfrm>
          <a:noFill/>
        </p:spPr>
      </p:pic>
    </p:spTree>
    <p:extLst>
      <p:ext uri="{BB962C8B-B14F-4D97-AF65-F5344CB8AC3E}">
        <p14:creationId xmlns:p14="http://schemas.microsoft.com/office/powerpoint/2010/main" val="3880431004"/>
      </p:ext>
    </p:extLst>
  </p:cSld>
  <p:clrMapOvr>
    <a:masterClrMapping/>
  </p:clrMapOvr>
  <p:transition advTm="7156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극형</a:t>
            </a:r>
            <a:r>
              <a:rPr lang="en-US" altLang="ko-KR"/>
              <a:t>(Polar)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4292600"/>
            <a:ext cx="7772400" cy="1751013"/>
          </a:xfrm>
          <a:noFill/>
        </p:spPr>
      </p:pic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685800" y="908050"/>
            <a:ext cx="7772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endParaRPr lang="en-US" altLang="ko-KR" sz="2000" b="1"/>
          </a:p>
          <a:p>
            <a:pPr eaLnBrk="1" hangingPunct="1">
              <a:spcBef>
                <a:spcPct val="20000"/>
              </a:spcBef>
              <a:buSzPct val="90000"/>
              <a:buFont typeface="굴림" charset="-127"/>
              <a:buChar char="▶"/>
            </a:pPr>
            <a:r>
              <a:rPr lang="ko-KR" altLang="en-US" sz="2000" b="1"/>
              <a:t>양과 음의 두 가지 전압 준위를 사용</a:t>
            </a:r>
          </a:p>
          <a:p>
            <a:pPr eaLnBrk="1" hangingPunct="1">
              <a:spcBef>
                <a:spcPct val="20000"/>
              </a:spcBef>
              <a:buSzPct val="90000"/>
              <a:buFont typeface="굴림" charset="-127"/>
              <a:buChar char="▶"/>
            </a:pPr>
            <a:endParaRPr lang="ko-KR" altLang="en-US" sz="1000" b="1"/>
          </a:p>
          <a:p>
            <a:pPr eaLnBrk="1" hangingPunct="1">
              <a:spcBef>
                <a:spcPct val="20000"/>
              </a:spcBef>
              <a:buSzPct val="90000"/>
              <a:buFont typeface="굴림" charset="-127"/>
              <a:buChar char="▶"/>
            </a:pPr>
            <a:r>
              <a:rPr lang="ko-KR" altLang="en-US" sz="2000" b="1"/>
              <a:t>회선의 평균 전압 준위 감소</a:t>
            </a:r>
          </a:p>
          <a:p>
            <a:pPr eaLnBrk="1" hangingPunct="1">
              <a:spcBef>
                <a:spcPct val="20000"/>
              </a:spcBef>
              <a:buSzPct val="90000"/>
              <a:buFont typeface="굴림" charset="-127"/>
              <a:buChar char="▶"/>
            </a:pPr>
            <a:endParaRPr lang="ko-KR" altLang="en-US" sz="1000" b="1"/>
          </a:p>
          <a:p>
            <a:pPr eaLnBrk="1" hangingPunct="1">
              <a:spcBef>
                <a:spcPct val="20000"/>
              </a:spcBef>
              <a:buSzPct val="90000"/>
              <a:buFont typeface="굴림" charset="-127"/>
              <a:buChar char="▶"/>
            </a:pPr>
            <a:r>
              <a:rPr lang="ko-KR" altLang="en-US" sz="2000" b="1"/>
              <a:t>직류 성분 문제의 완화</a:t>
            </a:r>
          </a:p>
          <a:p>
            <a:pPr eaLnBrk="1" hangingPunct="1">
              <a:spcBef>
                <a:spcPct val="20000"/>
              </a:spcBef>
              <a:buSzPct val="90000"/>
              <a:buFont typeface="굴림" charset="-127"/>
              <a:buChar char="▶"/>
            </a:pPr>
            <a:endParaRPr lang="ko-KR" altLang="en-US" sz="1000" b="1"/>
          </a:p>
          <a:p>
            <a:pPr eaLnBrk="1" hangingPunct="1">
              <a:spcBef>
                <a:spcPct val="20000"/>
              </a:spcBef>
              <a:buSzPct val="90000"/>
              <a:buFont typeface="굴림" charset="-127"/>
              <a:buChar char="▶"/>
            </a:pPr>
            <a:r>
              <a:rPr lang="ko-KR" altLang="en-US" sz="2000" b="1"/>
              <a:t>비영복귀</a:t>
            </a:r>
            <a:r>
              <a:rPr lang="en-US" altLang="ko-KR" sz="2000" b="1"/>
              <a:t>(NRZ,nonreturn to zero), </a:t>
            </a:r>
            <a:r>
              <a:rPr lang="ko-KR" altLang="en-US" sz="2000" b="1"/>
              <a:t>영복귀</a:t>
            </a:r>
            <a:r>
              <a:rPr lang="en-US" altLang="ko-KR" sz="2000" b="1"/>
              <a:t>(RZ, return to zero), </a:t>
            </a:r>
            <a:r>
              <a:rPr lang="ko-KR" altLang="en-US" sz="2000" b="1"/>
              <a:t>맨체스터</a:t>
            </a:r>
            <a:r>
              <a:rPr lang="en-US" altLang="ko-KR" sz="2000" b="1"/>
              <a:t>, </a:t>
            </a:r>
            <a:r>
              <a:rPr lang="ko-KR" altLang="en-US" sz="2000" b="1"/>
              <a:t>차분 맨체스터</a:t>
            </a:r>
          </a:p>
        </p:txBody>
      </p:sp>
    </p:spTree>
    <p:extLst>
      <p:ext uri="{BB962C8B-B14F-4D97-AF65-F5344CB8AC3E}">
        <p14:creationId xmlns:p14="http://schemas.microsoft.com/office/powerpoint/2010/main" val="3691323519"/>
      </p:ext>
    </p:extLst>
  </p:cSld>
  <p:clrMapOvr>
    <a:masterClrMapping/>
  </p:clrMapOvr>
  <p:transition advTm="5720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비영복귀 </a:t>
            </a:r>
            <a:r>
              <a:rPr lang="en-US" altLang="ko-KR"/>
              <a:t>(NRZ; non-return-to-zero)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276475"/>
            <a:ext cx="8615363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08240" y="2577960"/>
              <a:ext cx="2616480" cy="15688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8880" y="2568600"/>
                <a:ext cx="2635200" cy="15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1027558"/>
      </p:ext>
    </p:extLst>
  </p:cSld>
  <p:clrMapOvr>
    <a:masterClrMapping/>
  </p:clrMapOvr>
  <p:transition advTm="2414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5236</TotalTime>
  <Words>328</Words>
  <Application>Microsoft Office PowerPoint</Application>
  <PresentationFormat>화면 슬라이드 쇼(4:3)</PresentationFormat>
  <Paragraphs>60</Paragraphs>
  <Slides>12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HY헤드라인M</vt:lpstr>
      <vt:lpstr>굴림</vt:lpstr>
      <vt:lpstr>Tahoma</vt:lpstr>
      <vt:lpstr>Times New Roman</vt:lpstr>
      <vt:lpstr>Wingdings</vt:lpstr>
      <vt:lpstr>기본 디자인</vt:lpstr>
      <vt:lpstr>Equation</vt:lpstr>
      <vt:lpstr>PowerPoint 프레젠테이션</vt:lpstr>
      <vt:lpstr>4.1.1 회선 부호화(Line Coding)</vt:lpstr>
      <vt:lpstr>회선 부호화(Line Coding)</vt:lpstr>
      <vt:lpstr>회선 부호화(Line Coding)</vt:lpstr>
      <vt:lpstr>회선 부호화(Line Coding)</vt:lpstr>
      <vt:lpstr>4.1.2 회선 부호화(코딩) 방식</vt:lpstr>
      <vt:lpstr>단극형(Unipolar)</vt:lpstr>
      <vt:lpstr>극형(Polar)</vt:lpstr>
      <vt:lpstr>비영복귀 (NRZ; non-return-to-zero)</vt:lpstr>
      <vt:lpstr>영복귀(RZ; return to zero)</vt:lpstr>
      <vt:lpstr>PowerPoint 프레젠테이션</vt:lpstr>
      <vt:lpstr> Biphase : 맨체스터와 차분 맨체스터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323</cp:revision>
  <cp:lastPrinted>2020-04-10T06:37:57Z</cp:lastPrinted>
  <dcterms:created xsi:type="dcterms:W3CDTF">2002-03-23T01:01:44Z</dcterms:created>
  <dcterms:modified xsi:type="dcterms:W3CDTF">2021-03-22T07:37:32Z</dcterms:modified>
</cp:coreProperties>
</file>