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ink/inkAction9.xml" ContentType="application/vnd.ms-office.inkAction+xml"/>
  <Override PartName="/ppt/ink/inkAction10.xml" ContentType="application/vnd.ms-office.inkAction+xml"/>
  <Override PartName="/ppt/ink/inkAction11.xml" ContentType="application/vnd.ms-office.inkAction+xml"/>
  <Override PartName="/ppt/ink/inkAction12.xml" ContentType="application/vnd.ms-office.inkAction+xml"/>
  <Override PartName="/ppt/ink/inkAction13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304" r:id="rId2"/>
    <p:sldId id="349" r:id="rId3"/>
    <p:sldId id="350" r:id="rId4"/>
    <p:sldId id="352" r:id="rId5"/>
    <p:sldId id="359" r:id="rId6"/>
    <p:sldId id="363" r:id="rId7"/>
    <p:sldId id="365" r:id="rId8"/>
    <p:sldId id="364" r:id="rId9"/>
    <p:sldId id="368" r:id="rId10"/>
    <p:sldId id="369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4" r:id="rId19"/>
    <p:sldId id="386" r:id="rId20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 snapToGrid="0"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43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23:49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9648">
    <iact:property name="dataType"/>
    <iact:actionData xml:id="d0">
      <inkml:trace xmlns:inkml="http://www.w3.org/2003/InkML" xml:id="stk0" contextRef="#ctx0" brushRef="#br0">4568 13070 0,'0'18'97,"0"0"-92,0 17 4,0 18-2,0-18 1,0 0 0,-17 18 0,-1 0 0,18-17-1,0 16 2,0 19-1,0-36 0,0 18 0,0-17 0,0-1 0,0 18-1,0-18 1,0 0 1,0 18-1,0-35-1,0-1 2,0 1-2,0 0 1,-17-1 0,17 1 0,0 0 9,0-1-4,0 1-11,0 0 15,-18-18 39</inkml:trace>
    </iact:actionData>
  </iact:action>
  <iact:action type="add" startTime="30935">
    <iact:property name="dataType"/>
    <iact:actionData xml:id="d1">
      <inkml:trace xmlns:inkml="http://www.w3.org/2003/InkML" xml:id="stk1" contextRef="#ctx0" brushRef="#br0">4621 13106 0,'-35'0'63,"0"17"-46,17 1-11,1 0 2,-19-1 1,36 1-1,-35-18 0,17 18 8,1-18 24</inkml:trace>
    </iact:actionData>
  </iact:action>
  <iact:action type="add" startTime="31561">
    <iact:property name="dataType"/>
    <iact:actionData xml:id="d2">
      <inkml:trace xmlns:inkml="http://www.w3.org/2003/InkML" xml:id="stk2" contextRef="#ctx0" brushRef="#br0">4533 13106 0,'18'17'109,"-18"1"-91,35 0-11,-35-1 2,18 19-1,-1-19-1,1 1 2,0 17-2,-1-17 9</inkml:trace>
    </iact:actionData>
  </iact:action>
  <iact:action type="add" startTime="32361">
    <iact:property name="dataType"/>
    <iact:actionData xml:id="d3">
      <inkml:trace xmlns:inkml="http://www.w3.org/2003/InkML" xml:id="stk3" contextRef="#ctx0" brushRef="#br0">5151 13141 0,'0'35'93,"0"18"-86,0 0 1,0 0 1,0 18-2,0-1 1,0 1 0,0-1 1,0 18-1,17 1 1,1-19-2,-18 1 1,0-18 1,17-18-1,-17 18-1,18-36 1,-18 1 0,0-36 208,0 1-208,0-1 0</inkml:trace>
    </iact:actionData>
  </iact:action>
  <iact:action type="add" startTime="33463">
    <iact:property name="dataType"/>
    <iact:actionData xml:id="d4">
      <inkml:trace xmlns:inkml="http://www.w3.org/2003/InkML" xml:id="stk4" contextRef="#ctx0" brushRef="#br0">5186 13141 0,'-18'18'62,"18"-1"-45,-17 19-8,-1-19-2,-17 18 1,17 1 8,0-36-8,18 17-1</inkml:trace>
    </iact:actionData>
  </iact:action>
  <iact:action type="add" startTime="34216">
    <iact:property name="dataType"/>
    <iact:actionData xml:id="d5">
      <inkml:trace xmlns:inkml="http://www.w3.org/2003/InkML" xml:id="stk5" contextRef="#ctx0" brushRef="#br0">5151 13229 0,'35'18'182,"-35"-1"-173,17-17-1,-17 18 7,18-18-6,0 0 6,-1 0-7,1 18 8,0-1 1</inkml:trace>
    </iact:actionData>
  </iact:action>
  <iact:action type="add" startTime="42536">
    <iact:property name="dataType"/>
    <iact:actionData xml:id="d6">
      <inkml:trace xmlns:inkml="http://www.w3.org/2003/InkML" xml:id="stk6" contextRef="#ctx0" brushRef="#br0">17586 17533 0,'18'0'154,"-1"0"-147,19 0-2,-1 0 3,35 0 1,1 0 1,229 0 3,-177 0-4,-17 18-1,18-18-1,52 17 2,-17 1-2,-1-18 2,-16 0-2,-19 18 1,53-1 0,-34-17 0,-1 0 0,-18 0 0,-35 0 0,1 0 0,-1 0 1,-35 18-2,0-18 1,-18 0 1,35 0-1,-17 18 0,0-18-1,0 0 0,0 0 2,18 17-1,-1-17-1,1 0 1,-1 0 1,1 0-1,17 0 0,-17 0 0,-19 18 0,1-18 0,0 0 0,-35 0 0,0 0 1,17 0-3,-17 0 11,-1 0-1,1 0 9,-1 0-10,1 0 19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44:18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289">
    <iact:property name="dataType"/>
    <iact:actionData xml:id="d0">
      <inkml:trace xmlns:inkml="http://www.w3.org/2003/InkML" xml:id="stk0" contextRef="#ctx0" brushRef="#br0">2540 10336 0,'18'0'142,"-1"0"-129,1 0 2,52 36-1,36-19 1,-35 1 1,-18 0-13,17-18 1,1 0 9,105 17 0,-88 1 0,1-18-1,-19 0-8,18 0-1,18 0 11,-18 0-9,1 0-1,16 0 10,19 0-3,-53 0-7,17 0 0,18 0 8,35 0 1,-71 0-5,-17 0 0,0 0 1,18 0 0,34-18-2,-52 18 3,18 0-1,-1-17-4,-17 17 0,18 0 1,-18 0 2,17 0 0,1-18 0,-18 18 0,0 0 0,17 0 0,-17 0 0,-17 0 1,34 0-1,-17-18-1,0 18 1,-18 0 0,0 0 1,1 0-2,-19 0 2,19 0-1,17 0 0,-18 0 0,0 0 0,0 0 0,-17 0-1,35 0 1,0-17 2,-18 17-4,18 0 2,0 0 1,-18-18-1,18 18 0,-18 0-1,1 0 1,-1 0 1,18 0-1,-18 0 1,18-18-2,-35 18 1,-18-17 0,35 17 1,-17-18 14,-18 0 177</inkml:trace>
    </iact:actionData>
  </iact:action>
  <iact:action type="add" startTime="16032">
    <iact:property name="dataType"/>
    <iact:actionData xml:id="d1">
      <inkml:trace xmlns:inkml="http://www.w3.org/2003/InkML" xml:id="stk1" contextRef="#ctx0" brushRef="#br0">5680 14905 0,'35'0'142,"18"0"-128,53-18-1,0 18 1,35 0-2,35 0-7,-17 0-2,35 0 1,-35 0 5,-18 0-1,-53 0-1,18 0 2,-18 0-1,18 0 0,-36 0 0,1 0 0,-1 0 0,1 0 0,-18 0 0,0 0 0,17 0 0,-17 0 0,18 0-1,17 18 3,-17-18-4,-18 0 2,35 0 0,0 0 0,0 0-2,0 0 3,18 18-1,-18-18 0,36 0 0,-1 0 0,1 0 0,17 0 0,0 0 1,-35 0-2,35 0 1,-18 0 1,-17 0-1,-18 0-1,1 0 1,-1 0 0,-18 0 0,1 0 0,-1 0 0,1 0 1,0 0-2,-1 0 1,1 0 0,17 0 0,-18 0 1,1 0-2,0 0 1,-19 0 0,19 0 0,-18 0 0,18 0 0,-19 0 1,19 0-2,0 0 2,-1 0 0,36 0-3,-53 0 3,17 0-2,1 0 2,0 0-1,-1 0-1,18-18 3,-35 18-4,18-18 3,-18 18-1,0-17 0,-18 17 1,0-18-3,36 18 3,-36 0-2,18-18 1,-18 18 0,18-17 0,-18 17 0,1-18 0,-1 18 0,0-18 0,0 18 0,1 0 0,-1-17 1,-17 17-2,-1 0 1,1-18 0,0 18 0,-1 0 16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44:55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6178">
    <iact:property name="dataType"/>
    <iact:actionData xml:id="d0">
      <inkml:trace xmlns:inkml="http://www.w3.org/2003/InkML" xml:id="stk0" contextRef="#ctx0" brushRef="#br0">16334 9596 0,'-18'0'99,"0"0"-96,1 0 14,-19-18-10,19 18 1,-1 0 2,-17 0-3,17 0 1,18-18 0,-35 1 0,17 17-1,1 0 2,-19 0-1,19 0 1,-19 0 0,1 0-3,18 0 2,-19 0 0,19 0 0,-1 0 0,0 0-1,1-18 1,-1 18 1,0 0-1,1-18 1,-1 18 4,1 0-11,-1 0 7,0 0-2,1 0 10,-1 0-10,0 0 9,1 0-2,-1 0 3,0 0-1,1 0 0,-1 0 8,1 0-6,-1 0 5,0 0-8,1 0 9,-1 0-7,0 0-2,1 0 1,-1 0 1,0 0-10,1 0 17,-1 0 17,-17 0-17,17 0 0,1 0-8,-19 0 7,19 0-7,-19 0 1,19 0-3,-1 0 3,0 0-9,1 0 56,17 18 449,0 0-449,0-1-49,0 1-6,0 0-2,0-1 1,0 1 0,0-1 0,0 19 0,0-19 8,0 1-7,0 0-2,0-1 1,0 1 8,0 0-8,0-1 7,0 1 2,0 0-1,0-1-9,0 1 9,0-1-7,0 1 7,0 0-8,0-1 9,0 1-10,0 17 17,0-17-8,0 0 16,0-1-15,0 1 15,0-1 7,0-52 129,0 18-160,0-19 0,0 1 0</inkml:trace>
    </iact:actionData>
  </iact:action>
  <iact:action type="add" startTime="29298">
    <iact:property name="dataType"/>
    <iact:actionData xml:id="d1">
      <inkml:trace xmlns:inkml="http://www.w3.org/2003/InkML" xml:id="stk1" contextRef="#ctx0" brushRef="#br0">15169 9631 0,'0'17'46,"0"1"-29,0 17-9,0 1 0,0-1 1,0 0-2,0-17 1,0 0 1,0-1-2,18 18 2,-18 1-3,0-19 2,0 1 0,18 0 0,-18-1 0,0 1 2,0 0 6,0-1 0,0 1-10,0-1 19,0 1 7,0 0 0,0-1-8,0 1 23,0 0-7,0-1 0,-18-17 304,0 0-328,1 0-7,-18 0 6,-18 0 1,17 0 0,1 0-8,0 0 9,17 0-10,-17 0 10,0 0-1,17 0 0,0 18 0,1-18-8,-1 0 0,0 0 0,1 0 8,-1 0 8,0 0-7,1 0-10,-1 0 1,1 0 8,-1 0-7,0 0-2,1 0 2,-19 0 6,19 0 0,-1 0 2,0 0-2,1 0 210,-1 0-201,1 0-7,-1-18 174,18 1-175,0-1-8,0 0 8,0 1-8,-18-1 7,18-17 3,0 17-2,0 1-7,0-1-3,0 0 2,0 1 2,0-1-3,0 0 1,0 1 15,0-1-7,0 0 16,0 1-1,0-1 2,0 1-18,0-19 1,0 19 1,0-1-10,0 0 12,-17 1-13,17-1 2,0 0 8,-18 1-8,18-1 9,0 0 15,-18 18 880,1 0-890,-1 0 2,-17 0 0,35-17-8,-18 17-8,-17 0 41,35-18-17</inkml:trace>
    </iact:actionData>
  </iact:action>
  <iact:action type="add" startTime="33842">
    <iact:property name="dataType"/>
    <iact:actionData xml:id="d2">
      <inkml:trace xmlns:inkml="http://www.w3.org/2003/InkML" xml:id="stk2" contextRef="#ctx0" brushRef="#br0">14041 9931 0</inkml:trace>
    </iact:actionData>
  </iact:action>
  <iact:action type="add" startTime="34363">
    <iact:property name="dataType"/>
    <iact:actionData xml:id="d3">
      <inkml:trace xmlns:inkml="http://www.w3.org/2003/InkML" xml:id="stk3" contextRef="#ctx0" brushRef="#br0">13758 9931 0</inkml:trace>
    </iact:actionData>
  </iact:action>
  <iact:action type="add" startTime="34882">
    <iact:property name="dataType"/>
    <iact:actionData xml:id="d4">
      <inkml:trace xmlns:inkml="http://www.w3.org/2003/InkML" xml:id="stk4" contextRef="#ctx0" brushRef="#br0">13423 9966 0</inkml:trace>
    </iact:actionData>
  </iact:action>
  <iact:action type="add" startTime="35450">
    <iact:property name="dataType"/>
    <iact:actionData xml:id="d5">
      <inkml:trace xmlns:inkml="http://www.w3.org/2003/InkML" xml:id="stk5" contextRef="#ctx0" brushRef="#br0">13070 9948 0</inkml:trace>
    </iact:actionData>
  </iact:action>
  <iact:action type="add" startTime="37930">
    <iact:property name="dataType"/>
    <iact:actionData xml:id="d6">
      <inkml:trace xmlns:inkml="http://www.w3.org/2003/InkML" xml:id="stk6" contextRef="#ctx0" brushRef="#br0">11536 9984 0,'0'-18'7</inkml:trace>
    </iact:actionData>
  </iact:action>
  <iact:action type="add" startTime="39555">
    <iact:property name="dataType"/>
    <iact:actionData xml:id="d7">
      <inkml:trace xmlns:inkml="http://www.w3.org/2003/InkML" xml:id="stk7" contextRef="#ctx0" brushRef="#br0">11659 10160 0,'-35'0'132,"0"0"-115,17 0-9,0 0 8,-17 0-8,0 0 8,0 0 1,17 0 6,0 0-7,-17 0 8,17 0 18,1 0 293,-18 0-232,35-18 273,0 1-368,0-1 8,17 18-8,-17-18 0,0 1 8,0-1-6,0 1 5,18 17-8,-18-36 9,0 19 0,17-19 8,1 1-8,-18 17 1,0 1-10,0-1 9,0 1 0,18-1 0,-18 0-8,0 1 8,0-1 0,0 0 0,17 1-8,-17-1 9,0 0-2,0 1 10,0-1-10,0 0 17,0 1 8,18 17-32,-18-18 0,0 1 8,0-1 24,-18 18 376,1 0-408,-1 18 9,0-18-10,1 0 2,-1 0 6,-17 0 2,17 17-1,-17-17 0,17 0 0,-17 0-8,0 0 8,17 0-8,-17 0 0,17 0 0,1 0-1,-19 0 1,19 0 0,-1 0 0,0 0 0,-35 18 8,36-18 0,-1 0-8,1 0 0,-1 0 0,0 0 8,1 0 0,-19 0 0,19 0 8,-1 0-8,0 0 0,1 0-8,17 17 0,-18-17 8,1 0 24,-1 0 521,0 0-554,1 0 9,-1 0-8,-17 0 24,17 0 40,36 0 272,-1 0-336,1 0 0,0 0 9,-1 0-10,1 0 3,0 0 6,-1 0-8,1 0-2,-1 0 2,19 18 8,-19-18 0,1 0 0</inkml:trace>
    </iact:actionData>
  </iact:action>
  <iact:action type="add" startTime="43866">
    <iact:property name="dataType"/>
    <iact:actionData xml:id="d8">
      <inkml:trace xmlns:inkml="http://www.w3.org/2003/InkML" xml:id="stk8" contextRef="#ctx0" brushRef="#br0">10795 9666 0,'-18'0'158,"-35"0"-149,36 0-1,-1 0 0,1 0-1,-36 0 1,35 0 0,0 0 0,-17 0 0,17 0 0,1 0 0,-18 0 1,17 0 7,0 0 1,1 0 6,-1 0-15,0 0 0,1 0 8,-19 0 0,19 0-8,-1 0 0,0 0-1,1 0 2,-1-18-2,-17 18 1,17 0 8,-17 0-8,0 0 8,17-17-8,0 17 0,-17 0 0,18-18 0,-1 18 9,0 0 6</inkml:trace>
    </iact:actionData>
  </iact:action>
  <iact:action type="add" startTime="50122">
    <iact:property name="dataType"/>
    <iact:actionData xml:id="d9">
      <inkml:trace xmlns:inkml="http://www.w3.org/2003/InkML" xml:id="stk9" contextRef="#ctx0" brushRef="#br0">12559 9666 0,'0'18'39,"0"-1"-32,0 1 1,0 17 0,0 1-1,18 17 1,-18-36 1,0 18-1,0-17 0,0 17 0,0-17-1,0 0 2,0-1-1,0 19 0,0-19 8,0 1 0,0-1 0,0-34 105,0-1-97,0 1-1,-18 17-14,18-18 5,-18 0-6,1 18 0,-1 0 1,0 0-1,-17 0 0,17-17 0,1-1 0,-18 18 0,17 0 0,0 0-1,1 0 2,-1-18-2,0 18 2,1 0 88,17 18-66,0 17-7,0-17 1,17-18-17,-17 18 0,36-1 0,-19-17 2,1 18-4,17-18 2,0 17 0,-17-17 0,0 18 0,-1-18 0,1 18 7,0-18-7,-1 0 16,1 17-6,0-17 69</inkml:trace>
    </iact:actionData>
  </iact:action>
  <iact:action type="add" startTime="51666">
    <iact:property name="dataType"/>
    <iact:actionData xml:id="d10">
      <inkml:trace xmlns:inkml="http://www.w3.org/2003/InkML" xml:id="stk10" contextRef="#ctx0" brushRef="#br0">12859 9984 0,'-18'0'6,"0"-18"19,1 18-1,-1 0-17,18-18 1,0 1 97,-17 17-65,-19 0-8,19 0-8,-1 17-16,0 19 8,1-19-9,-1 1 1,18 17 1,-18-17-2,1-1 1,17 1 0,0 0 8,0-1-8,0 1 7,17-18 82,1 0-89,0 0 8,-1 0 0,19 0 0,-19-18 1,-17 1-10,36 17 1,-36-18-1,17 18 2,-17-18-1,18 1 0,-18-1 9,17 18-2,-17-17-7,18 17 0,-18-18 8,18 18 5,-18 18 110,17-18-123,-17 17 0,0 1 16,0-1 9,0 1-2,18-18-23,-18 18 0,18-1 25,-1-17 31,-17 18-48,18-18 71,-18-18-63</inkml:trace>
    </iact:actionData>
  </iact:action>
  <iact:action type="add" startTime="53219">
    <iact:property name="dataType"/>
    <iact:actionData xml:id="d11">
      <inkml:trace xmlns:inkml="http://www.w3.org/2003/InkML" xml:id="stk11" contextRef="#ctx0" brushRef="#br0">13070 9560 0,'0'0'1,"0"18"2,0 0 6,0 17-1,0 18 0,0 0 0,0-18 0,0 18 1,0-18-2,0 18 1,0 0 1,0 0-1,0-18-1,0-17 1,0-1 1,0 19-1,18-36 0,-18 17 0,18 1 8,-18 0-8,0-1 17,0 1-2,17-18-15,1 0 24,17 0-16,1-18 0,-1 1-8,-18 17 0,1-18 0,0 18 0,-1 0 0,-17-18 0,18 18 0,-18-17 0,18 17 1,-36 0 102,-35-18-104,0 18 2,-35 0-1</inkml:trace>
    </iact:actionData>
  </iact:action>
  <iact:action type="add" startTime="54281">
    <iact:property name="dataType"/>
    <iact:actionData xml:id="d12">
      <inkml:trace xmlns:inkml="http://www.w3.org/2003/InkML" xml:id="stk12" contextRef="#ctx0" brushRef="#br0">12841 9878 0,'18'0'6,"-1"0"11,1 0 15,0 0-16,17 0 1,-17 0-9,-1 0-1,19 0 1,-1 0 0,18 0 0,-18 0 0,0 0 1,1 0-2,-19 0 1,18 0 1,-17 0 6,0 0 34</inkml:trace>
    </iact:actionData>
  </iact:action>
  <iact:action type="add" startTime="55139">
    <iact:property name="dataType"/>
    <iact:actionData xml:id="d13">
      <inkml:trace xmlns:inkml="http://www.w3.org/2003/InkML" xml:id="stk13" contextRef="#ctx0" brushRef="#br0">13635 10037 0,'0'-18'21,"0"0"-4,0 1 23,-18-19-17,1 19-6,-1-1-2,18 0-7,-18 18 8,1 0 17,-1-17-9,0 17 0,1 0 0,-1 0-14,0 17-4,18 1 2,-17 0 0,-1-1 1,18 1-2,-17 17 1,-1-17 0,18 0 1,0-1-2,0 1 1,-18-1 9,18 1-10,0 0 9,0-1-8,0 1 8,0 0 0,0-1-8,18 1 8,0-18 8,-1 0-16,1 0 8,-1 0-8,1 0 0,17 0 0,-17 0 8,17 0-8,-17-18 0,0 18 2,-18-17-3,35-1 0,-35 0 1,18 1 3,-1-1-6,1 0 3,-18 1 0,17 17 0,-17-18 0,0 1 0,18 17 143,-18 17-143,0 1 11,0-1-12,0 1-1,0 0 3,0-1-1,18 1 8,-18 0-8,0-1 0,17-17 9,-17 18-10,18 0 25</inkml:trace>
    </iact:actionData>
  </iact:action>
  <iact:action type="add" startTime="79339">
    <iact:property name="dataType"/>
    <iact:actionData xml:id="d14">
      <inkml:trace xmlns:inkml="http://www.w3.org/2003/InkML" xml:id="stk14" contextRef="#ctx0" brushRef="#br0">15205 9701 0,'0'0'1,"-18"18"2,18 35 8,-18-35-5,18-1 2,0 1 0,-17 0 0,17-1-1,0 18 1,0-17 9,-18 0-9,18-1 0,0 1 0,-17 17 9,17-17-1,0 0-1,0-1-7,0 1 0,0-1 8,0 19 2,0-19 13,0 1 105,0 0-121,0-1 2,0 1 15,0 0 31,-18-1 1,0-17-48,1 0-7,-1 0-1,-17 0-1,17 0 2,0 0-2,1 0 1,-1 0 0,1 0 0,-1 0 0,0 0 8,-17 0-8,35 18 1,-18-18-1,1 0-1,-1 0 2,-17 0 7,-1 0-1,1 0-6,0 0-2,0 0 0,-1 0 1,1 0 0,0 0 0,17 0 2,1 0-3,-1-18 1,0 18 24,18-35 288,0 17-312,0 1 0,0-1 0,0 0 0,0-17 0,0 0 0,0 0 0,-17-1 0,17 19 1,0-19-3,0 19 3,0-19-1,0 19 0,0-1 0,0 1 0,0-19 0,0 19 8,0-1-8,0 0 0,-18 18 0,18-17 0,0-1 1,0 0-2,-18 1 0,18-1 10,0 0-9,0 1 1,0-1 23,0 1 0,0-1 23,-35 18 298,17 0-337,1 18-6,-18-18 12,17 17-15,0-17 18,18 18 46</inkml:trace>
    </iact:actionData>
  </iact:action>
  <iact:action type="add" startTime="82018">
    <iact:property name="dataType"/>
    <iact:actionData xml:id="d15">
      <inkml:trace xmlns:inkml="http://www.w3.org/2003/InkML" xml:id="stk15" contextRef="#ctx0" brushRef="#br0">14182 9860 0,'-18'0'17,"0"0"165,1 0-174,-1 0 0,0 0 0,18-17 0,-17 17 0,-1 0 0,1 0 8,-1 0-1,0 0 67</inkml:trace>
    </iact:actionData>
  </iact:action>
  <iact:action type="add" startTime="82874">
    <iact:property name="dataType"/>
    <iact:actionData xml:id="d16">
      <inkml:trace xmlns:inkml="http://www.w3.org/2003/InkML" xml:id="stk16" contextRef="#ctx0" brushRef="#br0">14058 9790 0,'-17'0'81,"-1"0"-76,0 17 12,-17 1-3,17 0 3,18-1-9,-17-17 0,-1 0 0,18 18 8,0-1 200,0 1-200,0 0 8,18-1-17,-18 1 2,17-18-1,-17 18 32,18-18 3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46:22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6921">
    <iact:property name="dataType"/>
    <iact:actionData xml:id="d0">
      <inkml:trace xmlns:inkml="http://www.w3.org/2003/InkML" xml:id="stk0" contextRef="#ctx0" brushRef="#br0">8978 9631 0,'35'0'174,"1"0"-154,87 0 3,-17 0-1,-35 0-10,-18 0-9,-1 0 0,19 0 2,-18 0 8,70 0 2,19 0-2,-54 0-1,-35 0-1,17 0 0,1 0-9,-18 0 5,35 0 2,-18 0 3,1 0-3,-18 0-6,0 0 0,0 0 8,0 17 0,0-17 0,-36 0 0,36 0-5,0 0 0,-18 0 3,18 0-2,-18 0 1,18 0 1,-17 0-1,17 0 1,0 0-1,-18 0-2,18 0 2,-18 0 0,18 0-1,0 0 1,0 0 1,17 0-2,-17 0 2,18 0 1,-1 18-5,1-18 3,-1 0 1,-17 0-2,0 0 2,18 0-2,-18 0 2,35 0-2,-18 0 2,1 0-1,0 18-1,34-18 2,-34 0-1,0 0 1,17 17-2,18-17 1,-36 18 0,1-18 1,-1 0-1,-17 0-1,35 18 1,-17-18 1,-18 0 0,0 0-4,-18 0 3,36 0 0,-36 0 0,35 0 0,-17 0 0,0 0 0,18 0 0,-18 0 0,17 0 2,1 0-3,17 0 0,18 0 1,-18 0 0,-17 0 1,17 17-2,-18 1 2,36-18 1,-53 0-5,-18 0 5,36 0-2,-1 0-2,-17 0 2,0 18 1,-17-18-1,34 0-1,-17 0 2,0 0-1,18 17 0,-19-17 0,19 18 0,0-18-1,-19 18 1,54-18 2,-35 0-3,-1 0 1,1 0 0,17 0-1,-35 0 2,18 0 0,-18 0-1,-1 0-1,19 0 0,-36 0 3,18 0-3,0 0 1,0 0-1,-18 0 1,-17 0 0,17 0 1,1 0-1,-1 0 0,0 0 0,-17 0-1,17 0 2,0 0-2,1 0 1,-19 0 0,18 0 9,-17 0 2,0 0-11,-1 0-1,1 0-1,0 0 26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49:22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9039">
    <iact:property name="dataType"/>
    <iact:actionData xml:id="d0">
      <inkml:trace xmlns:inkml="http://www.w3.org/2003/InkML" xml:id="stk0" contextRef="#ctx0" brushRef="#br0">2328 12418 0,'18'17'118,"0"-17"-106,35 0-4,17 18 0,1 0-1,-18-1 0,-1-17 0,37 0 2,17 18-1,-36-18-1,54 35 2,-1-35-3,0 18 3,19-18 0,16 0-2,1 0 1,-18 18-1,-17-18 1,-18 0 0,-36 17 0,18-17 0,-17 0 0,-18 0 0,35 0 0,-35 18 0,35-18 1,-35 17-2,35 1 1,-17-18 0,-1 18 0,54-18 1,-54 0-2,18 17 1,18-17 0,-17 0-1,34 0 1,-17 0 0,-18 0 0,18 0 0,-18 18 0,36-18 1,-36 0-2,-18 0 1,36 0 0,-35 0 1,-18 0-1,-1 0-1,1 0 1,-17 0 1,17 0-1,0 0 0,-1 0-1,-16 0 1,17 0 0,0 0 1,17 0-1,-17 0 0,-18 0-1,18 0 1,0-18 1,-18 18-1,1 0 0,-1 0 0,0 0 0,18 0-1,0-17 3,18-1-3,-18 18 1,-1-18 0,19 18 0,0 0 0,-1 0 0,36 0 0,-53 0 0,17 0 1,-17 0-2,-17 0 1,-1 0 0,-17 0 0,-1 0-1,36 0 1,-35 0 0,17 0 0,-17 0 0,-1 0 0,1 0 2,0 0-3,-1 0 17,-17-17 41,0-1-52,0 1 1,18 17-2,-18-18 1,0-17-10,0-1-1,0 1 14,0 17-13,0-52 4,0 35-2,0-36 2,0 36 2,0-36-2,0 18 2,0-17-1,0 17-1,-18-35 2,18 35-1,0 0 1,0 0-1,-17 18 1,-1-18 1,18 35-2,-18-17-2,18 17 0,0 0 1,0 1 3,0-1-2,-17 18 206,-19 0-201,-105 0 1,0 0-2,-18 0-6,-35 0 2,-17 0 3,-54-17-5,18 17-3,-17 0 5,52 0 4,-158 0 2,70 0 0,194-18 0,35 18-5,18 0-5,18 0 0,0 0 5,0-18-1,-18 1 0,17 17-1,1-18 1,0 18 1,-1 0-3,1 0 3,-18 0-2,0-18 2,18 18-2,0 0 1,17-17 0,-17 17 0,-18-18 0,0 18 2,0 0-4,18 0 4,-18 0-3,18 0 2,17-18 0,-17 18-3,-1 0 3,1 0-2,0-17 2,0 17 0,-18 0-2,17-35 2,-16 35-3,-1-18 3,0 0 0,17 1-2,19 17 0,-18-18 0,-18 18 2,17 0-1,19 0 0,-19 0-1,1-18 2,0 18-1,17 0-1,1-17 2,-19 17-1,-17 0 0,18 0 1,17 0 0,-17 0-4,18 0 3,-36 0 1,35 0-2,-17 0 1,-1 0 1,-16 0-2,16 0 1,-17 0 0,18 0 1,-36 0 0,19 0-2,-1 0 0,17 0 1,-34 0 0,17 0 1,0 0-1,-18 0 0,1 0 0,-18 0 1,35 0-3,-35 0 4,35 0-3,-18 0 1,18 0-1,0 0 2,0 0-1,18 0 0,-18 0-1,18 0 2,0 0-2,-1 0 2,19 0-1,-1 0 0,0 0 0,1 0 0,-1 0 0,0 0 9,1 0-9,-18 0 15,17 0 1,0 0 7,18 17 122,0 1-140,-17 53 1,17-1 0,-18-17 1,0-35-6,18 35-7,0-1 4,0-16 4,-17-1-2,17 0-1,-18 1-1,18 17 4,0-18-3,-18 18 1,18 0 2,0-18-4,0 0 1,0-17 1,0 17 0,0 0-1,0 1 2,0-1-1,0 0 1,0 0-3,0 1 1,0-1 2,0-17-1,0-1 1,0 1-1,0 0-1,0-1 2,0 1-1,0 0 1,0-1 5,18-17 260,17 0-258,-17 0-3,17 0 0,1 0-9,-1 0-2,-18 0 10,19 0-8,-19 0 4,1 0 0,0 0 1,-1 0 0,1 0-1,0 0 1,-1 0 1,1 0-1,17 0-2,0 0 5,1 18-5,-19-18 1,19 17-2,-1-17 3,0 0-2,0 18 1,1-18 0,-36 18 0,35-18 2,0 17-4,-17-17 3,0 18-1,17-18-1,-18 0 12,1 0 3,-18 18-6,18-18 56,-1 0-32</inkml:trace>
    </iact:actionData>
  </iact:action>
  <iact:action type="add" startTime="30072">
    <iact:property name="dataType"/>
    <iact:actionData xml:id="d1">
      <inkml:trace xmlns:inkml="http://www.w3.org/2003/InkML" xml:id="stk1" contextRef="#ctx0" brushRef="#br0">2999 13935 0,'17'0'69,"1"0"-62,0 0 10,-1 0-5,1 0-1,17 0-1,0 17-8,1-17 5,17 0-3,17 0 8,1 36-5,87-1 1,-16-17-1,16-18 1,36 17-1,0 36 1,-17-35 1,-1-1-1,-17 1-1,-36 0 1,18-1 1,-35-17-2,-18 18 2,18 0-2,-35-18 1,17 0 1,0 0-2,-35 0 1,18 0 0,-18 0 1,0 0-1,-1 0 2,-16 0 4,17 0-12,-36 17 4,36-17 2,-17 0 0,16 0-1,-16 0 2,17 0-2,0 0 1,-1 18 0,1-18 0,18 0 0,-1 0 0,1 0 0,0 0 1,17 0-2,-18 0 1,1 0 0,-1 0 0,-17 0 0,18 0 0,-71-18 0,53 18 1,-18-17-2,0 17 2,18 0-1,-17-18-1,52 0 1,-35 18 1,-18 0 0,36 0 0,-19-35 0,1 35-3,0-35 4,35 35-4,-52-18 4,17-17-3,0 17-2,0 18 6,17-17-5,36-1 2,-36 0-1,36 1 1,-18 17 1,18-18-1,-17 18 0,-1-18 0,0 18-1,18-17 1,-18 17 1,18 0-1,-18 0 0,35 0-1,-34 0 2,34 0-3,-35 0 4,36 0-4,-1 0 3,1 0-2,-1-18 2,-35 18-2,36-18 3,-36 18-3,18 0 1,-18-17 0,18 17 1,-36 0-2,19 0 2,-1 0-2,0 0 1,0 0 0,0-18 0,1 18 0,-19 0 0,36 0 0,-53 0 0,17 0 1,1 0-1,-18 0-1,-18 0 3,1-17-4,-1 17 4,0 0-3,0 0 0,1 0 1,-1 0 11,-17 0-13,-1 0 1,1 0 1,-18-18 10,17 18-10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25:18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8752">
    <iact:property name="dataType"/>
    <iact:actionData xml:id="d0">
      <inkml:trace xmlns:inkml="http://www.w3.org/2003/InkML" xml:id="stk0" contextRef="#ctx0" brushRef="#br0">10160 3651 0,'0'-17'71,"18"-1"-55,-18 0-7,0 1-2,35-19 1,-35 19 0,35-1 0,-17-35-1,-1 36 2,-17-19-1,36 1-1,-19 0 2,1-1-1,17 1-1,1-18 2,-19 18-2,1 0 1,0 17 0,-1 0 0,1-17 0,-18 18 1,35-1-2,-17 0 9,-1 1-8,19-1 1,-19 18-1,1-18 0,-18 1 0,35 17 0,-17-18 0,-1 18 9,1 0-9,17-18 0,-17 18 7,0 0 1,-18-17-8,17 17 1,1 0-3,0 0 10,-1 0 0,1 0-8,-1 0 0,1 17 8,0-17 1,-18 18-10,35-18 1,-17 18 9,-18-1-9,35 1 1,0 0 6,-35-1-8,18 19 3,0-19-3,-1 18 0,1-17 2,-1 0-1,1-1 0,-18 1 0,18 0 0,-1-1-1,-17 19 1,18-36 0,0 35 0,-1-18 0,-17 19 0,18-19 1,0 1-2,-1 0 2,-17-1-1,18 1 0,-18 0 0,0-1-1,35 19 1,-17-19 0,-18 18-1,35-17 2,-35 17-2,18 1 1,17-19 1,-35 1-1,18 17 0,-1-17 0,1-1 0,-1 19 0,-17-19 1,36 19-2,-36-1 1,17 0 0,19 0 0,-36 1-1,35 17 2,-17-36-1,17 19 1,-17 17-2,-18-36 3,35 18-3,-18 1 1,-17-19 0,18 1 0,-18 0 0,18-18 0,-1 17 0,1 1 16,0-18-8,17 0 0,-17 0-8,-1 18 0,1-18 0,17 0 0,-17 0 0,-1 0 0,1 0 0,0 0 0,-1 0 0,1 0 9,0 0-9,-1-18-1,-17 0 1,18 18 2,-1-17-4,19-19 3,-1 19-3,-17-36 2,35 18 0,-36 17 0,19-35 0,-1 18-1,0-1 2,-17 1-1,17-18-1,0 18 2,-35 17-2,36-17 2,-19 0-1,-17 17-1,35-17 2,-35 17-1,0 1 1,36-19-2,-36 19 1,35-19 1,-35 1-1,18 17 0,-18-17 0,17 0 0,19 17 0,-36 1 0,0-1 0,17 0 0,-17 1 0,0-1 8,0 0 0,18 18-8,-18-17 16</inkml:trace>
    </iact:actionData>
  </iact:action>
  <iact:action type="add" startTime="111336">
    <iact:property name="dataType"/>
    <iact:actionData xml:id="d1">
      <inkml:trace xmlns:inkml="http://www.w3.org/2003/InkML" xml:id="stk1" contextRef="#ctx0" brushRef="#br0">9772 3634 0,'18'0'77,"17"0"-59,-17 0-11,34 0 9,-16 0-7,-1 0-1,0 0-1,18 0 1,0 0 0,18 0 0,140 17 8,-87-17-6,-18 0-4,-1 18 3,19-18-2,-18 0 1,-36 0 0,1 0 0,-18 0 0,17 0 1,-17 0-2,18 0 1,-1 0 1,-17 18-2,18-18 2,-18 0-2,0 0 2,0 0-2,0 0 2,-1 0-1,1 0 0,18 0 0,-18 0 0,-18 0 0,18 17 0,0-17-1,-18 0 3,18 0-4,-18 0 2,1 0 0,17 0 0,-36 0 0,36 0 0,0 0 0,18 0 0,-18 0 0,-1 0 1,1 0-2,-17 0 1,-19 0 0,36 0 0,0 0 0,-18 0 0,-17 0 0,0 0 0,17 0 0,-17 0 0,-1 0 1,1 0-2,17 0 1,-17 0 0,-1 0 0,1 0 0,0 0 9,-1 0-9,1 0 8,0 0 16,-1 0-9,1 0 19,0 0-27</inkml:trace>
    </iact:actionData>
  </iact:action>
  <iact:action type="add" startTime="113512">
    <iact:property name="dataType"/>
    <iact:actionData xml:id="d2">
      <inkml:trace xmlns:inkml="http://www.w3.org/2003/InkML" xml:id="stk2" contextRef="#ctx0" brushRef="#br0">10883 3687 0,'0'-18'56,"0"-17"-33,0 17 0,0 0-8,18 1 1,-18-1-7,0 0-2,0 1 10,0-18-9,0-1 1,0 19-3,17-19 3,-17 1-1,0 17 0,18 1 0,-18-19 0,0 19 0,0-1 0,0 1 0,0-1 0,0 0 0,0-17 0,0 0 8,0 17 0,18 0-8,-18 1 1,0-1 7,0 1-9,0-1 9,0 0-8,0 1 8,17 17-7,-17-18 6,0 0 17,0 36 312,-17 0-327,-1-1-10,-17 1 1,17 0 10,18-1-12,-17-17 2,-1 18 8,0-18-7,1 0 38,17 17 98</inkml:trace>
    </iact:actionData>
  </iact:action>
  <iact:action type="add" startTime="115128">
    <iact:property name="dataType"/>
    <iact:actionData xml:id="d3">
      <inkml:trace xmlns:inkml="http://www.w3.org/2003/InkML" xml:id="stk3" contextRef="#ctx0" brushRef="#br0">10936 3016 0,'18'0'142,"-18"18"-133,0 0-1,17-1-1,1-17 2,-18 35-1,18-35 0,-1 36 0,1-19-1,17 1 10,-17 0-9,0-1-1,-1-17 1,-17 18 8</inkml:trace>
    </iact:actionData>
  </iact:action>
  <iact:action type="add" startTime="116735">
    <iact:property name="dataType"/>
    <iact:actionData xml:id="d4">
      <inkml:trace xmlns:inkml="http://www.w3.org/2003/InkML" xml:id="stk4" contextRef="#ctx0" brushRef="#br0">12047 3651 0,'0'18'114,"0"0"-108,0-1 2,0 1-1,0-1 1,0 19 1,0-19-1,0 1 0,0 0 0,0 17 0,0-17 0,0-1 0,0 18 0,18-17 0,-18 0 0,0-1 0,0 1 2,0 0-4,0 17 3,0-17 7,0 17-8,0-17 7,0-1-7,0 1 0,0-1 16,0 1 8,0 0 120,0-1-135,0 1 102</inkml:trace>
    </iact:actionData>
  </iact:action>
  <iact:action type="add" startTime="118320">
    <iact:property name="dataType"/>
    <iact:actionData xml:id="d5">
      <inkml:trace xmlns:inkml="http://www.w3.org/2003/InkML" xml:id="stk5" contextRef="#ctx0" brushRef="#br0">11924 4075 0,'0'17'102,"18"1"-92,-18 0-3,17-1 1,1 18 8,-1-17-7,-17 0-1,18-1 0,-18 1 0,0 0 2,18-1-5,-1-17 3,-17 18 0,0 0 0,18-18 0,-18 17 25,18-17 174,-1 0-182,1-17-18,-18-1 1,18 0 0,-1 1 0,-17-19 0,35 1 0,-17 0 8,0 0-7,-18 17 7,17 0-1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27:53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944">
    <iact:property name="dataType"/>
    <iact:actionData xml:id="d0">
      <inkml:trace xmlns:inkml="http://www.w3.org/2003/InkML" xml:id="stk0" contextRef="#ctx0" brushRef="#br0">2222 9772 0,'0'18'166,"0"-1"-157,0 19-2,0-1 1,0 0 0,0 18 0,0-18 0,0 1 0,0 16 2,0-16-4,0-1 2,0 18 0,0 0 1,0 0-2,0 0 2,0 0-2,0 17 2,0-35-2,0 1 3,0 17-4,0 0 3,0-18-2,0 18 2,-17-36-1,17 19-1,0-1 2,0 0-3,0 0 4,0 1-4,-18-19 3,18 19-1,-17-1 0,17 0-1,-18-35 2,18 36-2,0-1 1,-18-18 1,18 19-1,0 17 0,0-36 0,-17 36-1,17-35 2,0 17-1,0-17 0,0 17 0,0-17-1,0-1 9,0 1-8,-18-18 9,18 18-10,0-1 1,0 1 25,0-1 7,18-17 847,17 0-879,0 0 0,0 0 0,18 0 0,-17 0 0,-1 0 0,18 0 0,-18 0 1,18 0-2,0 0 2,-18 0-1,18 0 0,-18 0 0,18 0 1,-17 0-2,17 0 1,0 0 0,-1 0 0,1 0 0,0 0 0,0 0 0,18 0 0,-1 18 0,36 0 0,0-18 0,-18 0 0,18 17 0,-18-17 0,-17 18 0,17-18 0,-18 0 0,1 0 0,0 18 0,-1-18 0,1 0 0,35 0 0,-36 17 0,1-17 0,34 0 0,-34 0 0,17 0 0,18 0-1,-18 18 1,18-18 0,18 0 0,-54 0 0,71 0 0,-53 0 0,36 18 1,-36-18-2,36 17 1,-19-17 1,-16 18-1,-19-18 0,18 0 1,-52 0-3,17 0 3,-18 0-2,0 0 2,-17 0-2,17 0 3,-17 0-3</inkml:trace>
    </iact:actionData>
  </iact:action>
  <iact:action type="add" startTime="11575">
    <iact:property name="dataType"/>
    <iact:actionData xml:id="d1">
      <inkml:trace xmlns:inkml="http://www.w3.org/2003/InkML" xml:id="stk1" contextRef="#ctx0" brushRef="#br0">2170 9666 0,'-18'0'71,"18"18"-55,-18 35-6,1-36-4,17 19 3,0-1-1,-18 0 0,18-17 0,-18 17 0,1 0 0,17-17 0,0 0 7,0-1-7</inkml:trace>
    </iact:actionData>
  </iact:action>
  <iact:action type="add" startTime="12288">
    <iact:property name="dataType"/>
    <iact:actionData xml:id="d2">
      <inkml:trace xmlns:inkml="http://www.w3.org/2003/InkML" xml:id="stk2" contextRef="#ctx0" brushRef="#br0">2205 9578 0,'17'0'78,"-17"18"-70,36-1 10,-36 1-11,35-1 1,-35 1 0,35 17 0,1-17 0,-19 35 1,36-35-1,-35 17-1,17-17 1,0 17 0,-17-18 0,17 19 2,1-36-3,-19 35-1,1-35 4,-1 0-3,1 0 9,-18 18-8</inkml:trace>
    </iact:actionData>
  </iact:action>
  <iact:action type="add" startTime="13654">
    <iact:property name="dataType"/>
    <iact:actionData xml:id="d3">
      <inkml:trace xmlns:inkml="http://www.w3.org/2003/InkML" xml:id="stk3" contextRef="#ctx0" brushRef="#br0">7179 11501 0,'-18'0'46,"18"17"-13,-17 1-15,-1-18-4,18 17-6,0 19 10,-18-36-11,18 17 1,0 1 1,0 0-3,-17-1 2,17 19 0,0-19 0,-18 1 0,18 17 1,0-17-2,0 17 9,-17 0-7,17-17-2,0 0 3,0 17-3,-18 0 1,18 0 8,0-17 0,0 0-9,0-1 2,0 19-1,0-1 7,0-17-7,0 34 0,0-34 0,18-18-1,-18 18 1,0 17 9,0-17 7,0-1-8,0 1 0,0 0 16,-18-36 88</inkml:trace>
    </iact:actionData>
  </iact:action>
  <iact:action type="add" startTime="14807">
    <iact:property name="dataType"/>
    <iact:actionData xml:id="d4">
      <inkml:trace xmlns:inkml="http://www.w3.org/2003/InkML" xml:id="stk4" contextRef="#ctx0" brushRef="#br0">6879 11853 0,'35'0'80,"-17"0"-72,0 18-1,17-18 1,0 18 0,18-1 0,0 1 0,18 0 0,-18-18 0,0 0 1,-36 0-2,-17 17 1,18-17 0,-1 0 8</inkml:trace>
    </iact:actionData>
  </iact:action>
  <iact:action type="add" startTime="18976">
    <iact:property name="dataType"/>
    <iact:actionData xml:id="d5">
      <inkml:trace xmlns:inkml="http://www.w3.org/2003/InkML" xml:id="stk5" contextRef="#ctx0" brushRef="#br0">2311 10866 0,'0'0'0,"17"-18"5,1 18 6,0-18-4,-1 18 1,1-17 0,17-1 0,-17 0-1,-1 1 1,19 17 0,-19-18 0,19 0 1,-1-17-1,-17 35-1,17-17 2,0-1-1,-17-17 0,17 35 0,-17-18 0,-1 0 0,1 1 0,0 17 0,-1 0 0,1 0 0,17-36 0,-17 36 1,17 0-2,-17-17 0,-1 17 2,19-18-1,-19 18 0,19 0 7,-19 0 1,18 0 1,-17 0-10,0 0 2,-1 0-1,19 0 8,-19 0-8,1 0 0,0 0 0,17 0 1,-18 0-1,1 0-1,17 0 0,18 0 2,-35 0-2,17 0 3,1 0-4,-1 0 2,0 0 1,-17 0-1,17 0 0,-17 18 7,-1-18-7,1 0 24,0 17-24,-1 1 8,-17 0-7,18-18-2,-1 0 1,-17 17 0,18 1 0,0 0 16,-1-18-16,1 0 1,-18 17-2,18-17 10,-18 18-9,17 0 0,1-18 8,-18 17-8,18-17 0,-1 35 8,1-35 8,-1 18-16,-17 0 9,18-18-9,-18 17-1,0 1 1,18-18 0,-1 0 7,-17 18-7,18-18 0,0 0-1,-18 35 1,17-35 0,19 18 10,-19-18-10,1 17-1,0 1 1,-1-18 0,18 35 0,-17-35 10,-18 18-4,18-18-6,-1 17 9,1-17-1,-18 18-8,18-18 0,-18 18-1,35-18 1,-17 17 8,-1 1-8,1-18 0,-1 18 0,1-18 0,0 17 0,17 1 0,-17-18 0,17 18 0,-17-18 1,-18 17-1,35-17 0,-35 18 0,17-18 0,19 17 7,-19-17 1,19 0-8,-36 18 0,17-18 0,1 0 8,-18 18-8,18-18 1,-1 0 7,19 0 8,-19 0-1,-17 17-15,18-17 8,-1 0 9,1 0-18,0 0 10,-1 0-1,1 18-1,0-18-6,-1 0 7,1 0-8,0 0 8,-1 0-7,1 0 6,-1 0 3,1 18-4,0-18 33,-1 0 57,1 17-32,0-17-47,-1 0 71,1 18 167,0-18-231,-1 0-23,1 0-1,-18 18 0,35-1-1,-17-17 10,-1 18-9,1-18 0,0 0 0,-18 17 0,17-17 1,1 0 15,0 0-17,-1 18 16,-17 0-7,18-18-7,0 0 13,-1 0-5,-17 17-8,18-17-3,-1 0 11,-17 18-9,18-18 8,0 0 0,-18 18-8,17-18 1,1 17 15,0-17-9,-1 0-7,1 0 8,-18 18-6,18-18-4,17 0 11,-18 18-2,1-18-6,0 0-1,-1 0 8,1 0-8,0 17 16,-1-17-8,1 18 7,17-18 1,-17 0-1,-1 0-6,-17 17-1,18-17-8,0 0 40</inkml:trace>
    </iact:actionData>
  </iact:action>
  <iact:action type="add" startTime="22886">
    <iact:property name="dataType"/>
    <iact:actionData xml:id="d6">
      <inkml:trace xmlns:inkml="http://www.w3.org/2003/InkML" xml:id="stk6" contextRef="#ctx0" brushRef="#br0">4092 9913 0,'0'18'135,"0"-1"-126,0 1 6,0 0-6,0 17 6,0-17-6,0-1 7,0 18-8,0-17 8,0 17-8,18-17 1,-18 0-1,18-1 0,-18 1-1,0 0 2,17 17 6,-17-18-7,0 19 16,0-19-9,0 1-7,0 0 0,0-1 0,18 1 9,-1 0-3,-17-1-5,0 1-1,0 0 8,0-1-8,0 1 0,0-1 8,0 19 1,0-19 0,0 1-11,18 0 11,-18-1-9,0 19 8,0-19-8,0 1 0,0-1 0,0 1 0,0 0 0,0 17 8,0-17-7,0 17-1,18-35-1,-18 18 2,17 17 6,-17-18 1,0 1-8,0 0 0,0-1 1,0 1-2,0 0 10,0-1-10,0 1 2,0 17 7,18-17-3,-18 0-4,0-1-1,0 1 0,0 17 8,0-17 0,0-1-8,0 1 9,0 0-9,18 17 0,-1 0 9,-17-17-2,0 17-7,0-17 0,0-1 0,18 19 0,-18-19 0,18 1 0,-18 0 0,0 34 0,0-34 8,0 17-8,0-17 0,0 0 0,0-1 1,0 1-2,0 0 1,0-1 0,17-17-1,-17 36 1,0-19 17,0 1-17,0-1 8,0 1 0,0 0 0,0-1 8,18-17-17,-18 18 1,0 0 16,0-1 0,0-34 225,0-1-232,0 0-9,0 1 0,0-1 7,0 0-7,-18 1 16,18-1-8,-17 18-8,17-17 0,0-1 56,-18 18-24,18-18-31,-18 18 214,18-17-207</inkml:trace>
    </iact:actionData>
  </iact:action>
  <iact:action type="add" startTime="25897">
    <iact:property name="dataType"/>
    <iact:actionData xml:id="d7">
      <inkml:trace xmlns:inkml="http://www.w3.org/2003/InkML" xml:id="stk7" contextRef="#ctx0" brushRef="#br0">4039 12136 0,'0'17'124,"0"1"-115,-17 17-1,-1 0-1,18-17 2,-18 0-2,18-1 2,-17 1-2,17 0 1,-18-1 0,18 1 17,0 0-18,-18-1 10,18 1-9,0-1 8,0 1 0,-17 0 8,52-18 128,0 0-144,1 0 0,-1 0 0,-17 0 0,17 17 0,0-17 0,-17 0 0,-1 18 0,1-18-1,17 0 10,-17 18-8,0-18-2,-1 17 9,1-17 8,-53 0 159</inkml:trace>
    </iact:actionData>
  </iact:action>
  <iact:action type="add" startTime="27054">
    <iact:property name="dataType"/>
    <iact:actionData xml:id="d8">
      <inkml:trace xmlns:inkml="http://www.w3.org/2003/InkML" xml:id="stk8" contextRef="#ctx0" brushRef="#br0">4163 12294 0,'0'18'96,"0"0"-87,0-1-2,0 1 1,-18 17 0,1 0 0,17 18 0,0-35 2,0 17-4,-18-35 2,18 18 0,0 17 0,-18-17 11,18-1-14,0 1 19</inkml:trace>
    </iact:actionData>
  </iact:action>
  <iact:action type="add" startTime="27903">
    <iact:property name="dataType"/>
    <iact:actionData xml:id="d9">
      <inkml:trace xmlns:inkml="http://www.w3.org/2003/InkML" xml:id="stk9" contextRef="#ctx0" brushRef="#br0">4322 12294 0,'0'18'14,"-18"0"-3,18-1 3,0 1-6,-18 0 8,18-1-8,0 18 8,0-17 0,0 0-1,0-1 2,0 1 15,18-18-24,0 0 0,-1 0 1,1 0 7,-1 0-8,1 0 0,17 0 8,-35-18-8,36 18-1,-36-35 2,17 35-2,-17-35 2,18 35 0,-18-35-2,18 17 9,-18 0 0,0 1 9,0-1-19,0 0 36,-18 18-4,0 0-21,1 0-9,-1-17 0,0 17-1,1 0 1,-1 0 0,0 0 9,1 0-1,-1 0 7,1 0 2,-1 0-9,18 17 0,-18-17-7,18 18 29</inkml:trace>
    </iact:actionData>
  </iact:action>
  <iact:action type="add" startTime="29137">
    <iact:property name="dataType"/>
    <iact:actionData xml:id="d10">
      <inkml:trace xmlns:inkml="http://www.w3.org/2003/InkML" xml:id="stk10" contextRef="#ctx0" brushRef="#br0">4604 12294 0,'-18'0'19,"0"18"7,1-18-18,17 18 0,0-1 0,-18 1-1,18 17 17,-17-17-16,17-1 2,-18 19 5,18-19 0,0 1 2,0 0 15,0-1 0,18-17-1,-1 18-23,1-18 0,-1 0 0,19 0 0,-19 0 1,36 0-2,0 0 1,-35 0 0,17-18 1,0 18-1,-17-35-1,0 17 1,-18-17 10,17 17-12,-17 1 10,0-1 0,0 1 17,0-1 1,0 0-3,-35 1-17,17 17 3,-17 0-1,-18 0-1,36 0 1,-1 0 0,0 0 1,-17 0-1,17 0 0,1 0 40</inkml:trace>
    </iact:actionData>
  </iact:action>
  <iact:action type="add" startTime="30399">
    <iact:property name="dataType"/>
    <iact:actionData xml:id="d11">
      <inkml:trace xmlns:inkml="http://www.w3.org/2003/InkML" xml:id="stk11" contextRef="#ctx0" brushRef="#br0">5009 12330 0,'-17'0'17,"-1"0"-11,1 0 17,-19 0 2,19 17-17,-1 1 0,0-18 0,18 18 1,-35 17 6,35-18 1,-18 1 0,18 0-8,-17 17 8,17-17-8,0-1 15,0 1 11,0 0-3,17-1-23,1-17 0,0 0 0,-1 0 10,1 0-11,0 0 1,-1 0 0,19 18 0,-1-18 1,-18 0-2,1 0 1,17 0-2,-17 0 11,0 0-10,-1-18 1,1 1 1,0-1-2,-18 0 1,0 1 0,17 17 0,-17-18 0,0-17 8,0 17 9,0 0-1,0 1-8,0-1 16,-17 18-7,-1 0-18,0-17 10,1 17-10,-1 0 1,0 0 1,-17 0 15,17 0-17,1 0 9,-1 0 0,-17 0-8,17 0 8,1 0 7,17 17 25,-18-17-41,18 18 2</inkml:trace>
    </iact:actionData>
  </iact:action>
  <iact:action type="add" startTime="36936">
    <iact:property name="dataType"/>
    <iact:actionData xml:id="d12">
      <inkml:trace xmlns:inkml="http://www.w3.org/2003/InkML" xml:id="stk12" contextRef="#ctx0" brushRef="#br0">4163 11183 0,'0'0'2,"0"18"4,0 35 1,0-36 1,0 1-1,0 0 1,0 34 1,0-34 0,0 0-3,0-1 2,0 19 0,0-19 8,-18 36-8,18-35 0,-17-1 0,-19 19 0,1-1 0,17-17 1,1-1-2,-19 1 1</inkml:trace>
    </iact:actionData>
  </iact:action>
  <iact:action type="add" startTime="38368">
    <iact:property name="dataType"/>
    <iact:actionData xml:id="d13">
      <inkml:trace xmlns:inkml="http://www.w3.org/2003/InkML" xml:id="stk13" contextRef="#ctx0" brushRef="#br0">3404 12065 0,'-35'0'21,"17"18"-12,1-18-2,-19 17 1,19-17 0,-36 18 0,18-18 0,-18 0 0,0 0 0,-18 0 0,1 0 0,-36-18 0,35 18 1,-17-35-2,53 17 1,-18 1 0,18 17 0,17-18 0,-17 0 1,17 1-2,-17-1 1,35-17-1,-18 17 2,1-17-1,17 0 1,-18 17-2,0-17 1,1 17 0,17-17 0,0 0 0,0-1 0,-36 1 0,36-18 0,0 18 0,0-18 0,0-18 0,0 18 0,0 1 0,0-1 1,0 17-1,0 19-1,0-19 1,0 19 0,0-1 0,0 1-1,0-1 2,18-35-2,17 18 1,-35-1 1,53 1-1,-18 0 0,-17 17 0,53-17 0,-54 35 0,1-18 0,17 18 0,-17-17 0,-1 17 0,1 0 0,0 0 0,17 0 0,-17 0 0,35 0 0,-36-18 0,36 18 0,0 0 2,-18 0-4,18 0 2,-17 0 0,16 0 0,-16 18 1,34-18-2,-34 17 2,-1 1-2,18 0 1,-18-1 0,18 18 0,18-35 0,-19 18 0,-16 0 0,17 17 0,-18-17 1,18-1-1,-18 1 0,18 17-1,0-17 2,-18 0-2,18-1 1,-35 1 0,17 17 1,-17-35-1,-1 18-1,1 17 1,0-35 0,-1 35 0,1-17 0,0 0 0,-1 17 0,1 0 8,-1-17-7,-17-1-1,36 1 0,-36 17 0,0-17-1,0 0 1,17-1 1,1 18-3,-18-17 3,0 17 7,0-17-8,0 17 0,0-17-1,0 0 2,0 17 6,0 0 2,0-17-9,-18 17 0,18-17 0,-35 17 0,17-17 0,-17-1 0,18 1 0,-1 0 0,-17-1 0,17 18 0,-17-17 0,17 0 0,-35-18 1,35 35-2,-17-17 1,0-18 0,-18 17 1,35 1-2,-35 0 1,36-18 0,-36 35-1,35-35 1,-35 0 1,18 0-2,17 0 2,1 0-1,-18 0 0,-1 0-1,19 0 10,-19 0-9,19 0 0,-19 0 1,19 0-1,-19 0 7,19 0 1,-1-18-8,1 18 8,-1 0-7,0-17 6,1-1 1,-1 18 8,0-18 0,1 18 17,17-17-25</inkml:trace>
    </iact:actionData>
  </iact:action>
  <iact:action type="add" startTime="53264">
    <iact:property name="dataType"/>
    <iact:actionData xml:id="d14">
      <inkml:trace xmlns:inkml="http://www.w3.org/2003/InkML" xml:id="stk14" contextRef="#ctx0" brushRef="#br0">4128 10089 0,'0'18'112,"0"17"-96,17 1-10,-17-19 2,18 1 1,-18 35-1,0-36 0,0 19 0,0-19-1,0 36 3,0-35 4,0 17-6,0 1 1,0-1-2,0 0 1,0 0 0,0-17 0,0 17 1,0 18-1,0-35-1,0-1 1,0 19 0,0 17 2,0-36-3,0 1 2,0 0-3,0 17 2,0 0 1,0-17-1,0-1-1,0 1 1,0 0 0,0-1-1,0 1 1,0 0 8,0-1-8,0 1 9,0 0-9,0-1 8,0 1-9,0-1 2,0 1 6,0 17 1,0-17 1,0 0-1,0 17 0,0-17 0,0-1-8,0 1 0,0-1 7,0 1 4,0 0-16,0 17 0,0-17 5,0-1-1,0 1 1,0 0 8,0-1 1,0 1-2,0-1-7,17 1 26,-17 0-11,18-18 1,-18 17 0,0 1-8,18 0 0,-18-1 2,0 1-4,0 0 2,17-1 0,-17 1-8,0 0-1,0-1 2,18 1-2,-18-1 2,18 19-1,-18-1 8,17-17 1,-17-36 102,0 0-102,0-17-10,0 0 1,0-18 1,0 18-2,0-1 1,0-17 0,0 18 0,18-18 0,-18 0 1,0 0-2,0 18 1,0 0 0,0 0 3,0-1-5,0 1 1,0 17 1,0-17 0,0 17 8,0-17-8,0 18 8,0-1-8,0 0 0,0 1 0,0-1 8,0 0-9,0 1 2,0-19-1,0 1 8,0 17 1,0 1-10,0-1 1,0-17 0,0 17 9,0 1-9,0-1 1,0 0-2,0-17 8,0 17 1,0 1-2,0-1-5,0 1-1,0-1 9,0 0 0,0 1-10,0-1 9,0 0 0,0 54 200,0-19-208,0 19 0,0-1 0,0 18 1,0 0-1,0-18-1,0 18 1,0 0 0,0-18 0,0 0 0,0 18 0,18 0-1,-18-18 2,0 1-1,0-1 0,0 0 0,17 1 3,-17-1-6,0 0 3,0-17 0,0-1 0,0 1 0,0 0 1,0-1-2,0 1 1,0 0 0,0-1 0,0 1 0,0-1 0,0 19 0,0-19 0,0 19 8,0-19 0,0 1-8,0 0 0,0-1 0,0 1 1,0 0 7,0-1-1,0-34 289</inkml:trace>
    </iact:actionData>
  </iact:action>
  <iact:action type="add" startTime="57167">
    <iact:property name="dataType"/>
    <iact:actionData xml:id="d15">
      <inkml:trace xmlns:inkml="http://www.w3.org/2003/InkML" xml:id="stk15" contextRef="#ctx0" brushRef="#br0">4780 13194 0,'-35'18'13,"17"-18"-3,-17 0-3,17 0 2,-35 0-1,18 0-1,-18-18 2,18 0-1,0 18-1,-1 0 3,1-17-4,-35-19 3,34 36-2,-17-17 2,0-1-1,1-17-1,-37 0 2,36 17-1,-52-35-1,16 0 2,19 0-2,-18 18 1,-1 0 1,54-18-2,-18 17 2,-35 1-2,53 0 1,-1-18 1,-16 18-1,16-1 0,19-17-1,-19 18 2,36 0-1,-35 0 0,35-18 0,-35 0 0,17 17 0,18-16 0,-17-1 2,-19-18 7,36 18-11,0 0 2,0 36 0,0-19 0,18 1-1,-18 0 0,53 17 2,-18 1-1,0-1 0,1 0-1,34-17 1,-17 35 0,-18 0 0,18 0 1,18 0-2,-1-18 1,1 18 0,35 0-1,0 0 2,-1 0-1,19 0 0,17 0-1,-17 18 2,17-18-1,-71 18 0,1-18-1,35 17 2,-53 19-1,35-1 0,-35 0 0,35 0 0,-18 18 0,-17-17 0,0-19 0,-35 1 1,17-1-2,-17-17 1,-1 18 0,-17 0 0,18-1 0,-18 1 0,18 0 0,-1-1 1,-17 36-2,0-18 1,0-17 0,0 0 0,0 35 1,0-36-1,0 1-1,0 17 2,0 1-3,0-1 3,0 0-1,0-17 1,0 17-3,0 0 2,0-17 1,0 17-2,-17 0 2,17 1-1,-18-19 0,-17 1 0,35 17 0,-18-17 0,0 17 0,1-17 0,-1-1 1,1 19-2,-1-36 0,0 17 2,1 1-2,-19 0 2,36-1 0,-35 19-1,35-19 0,-18-17-1,1 18 2,-1 0 8,1-1-2,17 1 26</inkml:trace>
    </iact:actionData>
  </iact:action>
  <iact:action type="add" startTime="58838">
    <iact:property name="dataType"/>
    <iact:actionData xml:id="d16">
      <inkml:trace xmlns:inkml="http://www.w3.org/2003/InkML" xml:id="stk16" contextRef="#ctx0" brushRef="#br0">5980 12541 0,'-36'0'54,"19"18"-44,-1 0-2,-17 17 0,17-35 2,-35 53 8,18-18-12,0 0 0,17-17 2,-17 17 0,17-17 1,-17-1-2,35 1 0,-35 0 1,-1-1 9,36 1-9,-17-36 90,17-17-92</inkml:trace>
    </iact:actionData>
  </iact:action>
  <iact:action type="add" startTime="59328">
    <iact:property name="dataType"/>
    <iact:actionData xml:id="d17">
      <inkml:trace xmlns:inkml="http://www.w3.org/2003/InkML" xml:id="stk17" contextRef="#ctx0" brushRef="#br0">5539 12524 0,'17'0'39,"-17"17"-32,18-17 1,-18 36 0,18-19 0,-1 1 0,-17 17 0,35-17 0,-35 17 0,18 0 0,17 1 0,-17-19 0,17 18 0,-35-17 0,18 17 0,0 1 1,-18-19-2,17 1 9</inkml:trace>
    </iact:actionData>
  </iact:action>
  <iact:action type="add" startTime="59983">
    <iact:property name="dataType"/>
    <iact:actionData xml:id="d18">
      <inkml:trace xmlns:inkml="http://www.w3.org/2003/InkML" xml:id="stk18" contextRef="#ctx0" brushRef="#br0">6033 12735 0,'17'0'61,"1"0"-36,-1 0-9,1 0-8,0 0 0,17 0 0,0 0 0,-17 0 0,17 0 0,-17 0 0,-18 18 0,17-18 1,-17 18-1,18-1 1,0 1-2,-18-1 9,0 1-8,0 0 0,0-1 0,-18 1 1,0 17-1,-17 1-1,0-1 9,17-17-7,1-1-2,-1 1 1,0-18 0,1 17 8,17 1 0,-18 0-8,0-1 0,1-17 9,17 18-11,0 0 27,17-18 63,19 0-87,17 0-2,0 0 1,-1 0 0,-16 17 0,17-17 0,0 0 1,-1 0-2,1 0 3,-17 0-4,-19 0 3,1 0-2,0 0 1,-1 0 0,1 0 0</inkml:trace>
    </iact:actionData>
  </iact:action>
  <iact:action type="add" startTime="75800">
    <iact:property name="dataType"/>
    <iact:actionData xml:id="d19">
      <inkml:trace xmlns:inkml="http://www.w3.org/2003/InkML" xml:id="stk19" contextRef="#ctx0" brushRef="#br0">4692 11201 0,'0'0'5,"18"0"-2,-1 0 4,1 17 0,0-17 1,-1 0 0,18 0 7,-35 18 2,18-18-8,0 0 4,-1 0-3,1 0-2,0 0 8,-1 18 1,1-18-10,0 0 1,-18 17 0,35 1 0,0-18 0,0 18 8,-17-18-8,17 17 8,-17-17 2,0 18-11,-1-18 0,1 0 9,-1 0 1,-17 17-10,18-17 2,0 0-2,-1 0 10,1 0-9,-18 18 1,18-18-2,-1 0 1,1 0 8,0 0-1,-1 0 2,1 0-10,0 0 9,-18 18-8,17-18 8,1 0 23,-1 0-22,-17 17-1,18-17-8,0 0 17,-18 18-18,17-18 10,1 18-9,0-18 16,-18 17-16,17 1 15,-17 0 2,18-18 7,0 17-24,-1-17 39,-17 18-39,18-18-1,-1 0 10,-17 17-9,18-17 0,-18 18 0,18-18 0,17 18 0,-17-1 0,-1-17 1,1 18-2,0-18 1,17 18 0,0-1 0,-17-17 0,-1 0 0,-17 18 0,18-18 1,0 0-2</inkml:trace>
    </iact:actionData>
  </iact:action>
  <iact:action type="add" startTime="77689">
    <iact:property name="dataType"/>
    <iact:actionData xml:id="d20">
      <inkml:trace xmlns:inkml="http://www.w3.org/2003/InkML" xml:id="stk20" contextRef="#ctx0" brushRef="#br0">5045 10883 0,'0'0'1,"-18"18"4,-17-1 3,17 36 0,-35-35 0,18 17 0,17 18 1,-52 0-3,35 18 3,-18-36-1,0 53-1,17-35 1,-17 35 1,-35-52-2,53 34 3,0-52-3,-1 52 1,1-34 0,35-19 0,-17 1 0,17 0 7,0-36 105</inkml:trace>
    </iact:actionData>
  </iact:action>
  <iact:action type="add" startTime="78647">
    <iact:property name="dataType"/>
    <iact:actionData xml:id="d21">
      <inkml:trace xmlns:inkml="http://www.w3.org/2003/InkML" xml:id="stk21" contextRef="#ctx0" brushRef="#br0">4674 10901 0,'0'17'94,"0"1"-76,18 17-11,-18 18 1,18-17 1,-1 17-1,1-1 0,0 1 0,17 36-1,0-19 1,0 18 2,1 18-4,-19-53 3,19 71-2,-19-72 1,18-16 0,-35-1 0,36-17 0,-36-1 9</inkml:trace>
    </iact:actionData>
  </iact:action>
  <iact:action type="add" startTime="79935">
    <iact:property name="dataType"/>
    <iact:actionData xml:id="d22">
      <inkml:trace xmlns:inkml="http://www.w3.org/2003/InkML" xml:id="stk22" contextRef="#ctx0" brushRef="#br0">4233 10301 0,'0'18'29,"0"-1"-10,0 19-13,0-19 2,0 1 0,0 0 0,0 17 0,-17 0 10,17-17-11,0-1 2,0 1-2,0 17 2,0 1-2,0-19 1,0 19-1,0-1 2,0 0-1,0 18 0,0-18 0,0-17 0,0 17-1,0-17 1,0 35 0,0-36 0,0 19 0,0-19 0,0 19 0,0-19 0,0 19 1,0-19-2,0 18 2,0-17-2,0 0 1,0 17 1,0 0 1,0 1-4,0-1 2,0 0 0,0 0 0,0 18 0,0-17 0,0-1-1,0 18 0,0-36 1,0 19 0,0-19 0,0 19 0,0-1 9,0-17-9,0-1 0,0 1 0,0-1 0,0 1 9,0 0 14,0-1-15,0-34 105,0-1-105,0 0-8,0-17 0,0 0-1,0 0 1,0-18 0,0-18 1,0 1-1,0-19-1,0 19 2,0-1-2,0 1 0,0-18 2,0 35-2,0 0 2,0 0-1,0 17-1,0-16 1,0 16 1,0 19-1,0-1 0,0-17-1,0-1 1,0 19 0,0-1 1,0-17-1,0 0 0,0 17 0,0 0 0,0 1 0,0-1 0,0 0 0,0-17-1,0 18 1,17-1 1,-17-17-1,0 17 0,18 0 0,-18-17 0,0 0 0,0 17 0,0 0 0,0 1 0,0-1 10,0 1-4,18 17-6,-18-18 8,0 36 200,0-1-207,0 1-2,17 35 1,-17-18 2,0 18-4,18 18 4,-18-19-4,0 37 3,0-36-2,0 17 2,0-17 1,0 18-5,0-19 4,18 19-1,-18-18 0,0 0-1,17 0 2,-17-18-1,0 0 0,18 1 0,-18-1 0,0-17-1,0 34 1,0-34 0,0 17 0,0-17 0,0 0 1,0-1-1,0 1-1,0 0 9,0-1 0,0 1-8,0-1 32,0 1-16,0 0 8,0-1-23</inkml:trace>
    </iact:actionData>
  </iact:action>
  <iact:action type="add" startTime="93759">
    <iact:property name="dataType"/>
    <iact:actionData xml:id="d23">
      <inkml:trace xmlns:inkml="http://www.w3.org/2003/InkML" xml:id="stk23" contextRef="#ctx0" brushRef="#br0">7602 10566 0,'18'0'110,"17"0"-101,36 0-2,35 0 2,17-18-2,36 18 1,-36 0 1,54 0 0,-54-18-3,-17 1 3,-35 17-1,-36-18-1,-17 18 1</inkml:trace>
    </iact:actionData>
  </iact:action>
  <iact:action type="add" startTime="94384">
    <iact:property name="dataType"/>
    <iact:actionData xml:id="d24">
      <inkml:trace xmlns:inkml="http://www.w3.org/2003/InkML" xml:id="stk24" contextRef="#ctx0" brushRef="#br0">8590 10407 0,'0'35'69,"18"-17"-60,17 0-1,0 17 0,1-18 0,-1 1 0,-17 17 0,-1-35 0,-17 18 0,0 0 136,0-1-127,-17 1-1,-1-18-1</inkml:trace>
    </iact:actionData>
  </iact:action>
  <iact:action type="add" startTime="95399">
    <iact:property name="dataType"/>
    <iact:actionData xml:id="d25">
      <inkml:trace xmlns:inkml="http://www.w3.org/2003/InkML" xml:id="stk25" contextRef="#ctx0" brushRef="#br0">10178 9402 0,'0'35'103,"0"18"-96,0 0 2,0 17-1,0 1 0,0 52 0,0-35 0,0 36 0,0-1 0,0-34-1,0 34 3,0 1-3,17-1 1,-17-35 0,18 36 0,0-1 0,-18-35-1,0 18 2,0-18-2,0-17 1,17-18 1,-17 0-1,0 0 0,0-18 0,0 0 0,0 18 0,0-35 0,0-1 1,18 19-2,-18-19 1,0 1 0,0 0 0,0-1 1,0 1-1,0 0-2,0-1 2,0 1 0,0-1 7,35-17 292,18 0-300,18 0 1,17 0 0,35 0 0,36 0-1,35 0 1,-18-17 0,18-1 0,0 18 1,18 0-2,0 0 1,-36 0 0,1 0 1,-19-17 0,-17 17-3,18 0 2,-18 0 1,-17 0 0,17 0-3,-35 0 2,0 0 0,-1 0 1,-34 0-2,17 0 2,18 0-2,-35 0 1,17 0 0,18 0 0,-36 0 0,1 0 0,35 0 0,-54-18 0,1 18 0,-17 0 0,-1-18 0,-17 18 0</inkml:trace>
    </iact:actionData>
  </iact:action>
  <iact:action type="add" startTime="97702">
    <iact:property name="dataType"/>
    <iact:actionData xml:id="d26">
      <inkml:trace xmlns:inkml="http://www.w3.org/2003/InkML" xml:id="stk26" contextRef="#ctx0" brushRef="#br0">10478 11818 0,'0'-18'31,"0"-17"-23,0 18 8,0-1-9,0 0 2,0 1 6,17 17 1,-17-18-7,0 0 7,18 1-8,-18-1 0,0 0 9,17-17-10,-17 17 1,18 1 0,17-18 0,-35-1 1,18 19-2,0-1 1,-18-17 1,35 17-1,-35 0 0,18 1 0,-1-1 0,-17 1 0,18 17 2,-1-18-4,1 0 1,17 1 1,-17-1 1,17 0-1,1 18-1,-19-17 2,18-1-1,1 18 0,-19-18 0,1 18 0,35-35 0,-18 35 0,1-17-1,-1-1 1,-18 18 0,36 0 0,-17-18 0,-19 1 0,19 17 0,-19 0 0,1 0 0,-1 0 1,19 0-1,-19 0 8,1 0-7,0 0-3,-1 0 2,19 0 0,-1 0 8,0 17-8,-17-17 0,-1 18 0,19-18 0,-19 18 0,1-18 0,0 17 0,-1-17 0,1 18 1,0-1 4,-1-17-10,1 18 6,-1-18-2,1 18 1,0-1 8,17 1 0,-17 17 0,-1-17 0,1-18-8,-18 35 0,18-35 0,-18 18 0,17-18 0,1 0 8,-18 35-9,17-35 25,-17 18-25,0-1 18,18-17 7,-18 18-8,0 0-7,0-1 15,18 1-8,-18 0 0,17-1-16,-17 1 8,0-1-7,18-17-1,-18 18 0,0 0 7,0-1 18,0 19-10,0-19-7,0 1 327,0 0-319,0-1-1,0 1 26,0 0-41,0-36 249</inkml:trace>
    </iact:actionData>
  </iact:action>
  <iact:action type="add" startTime="100063">
    <iact:property name="dataType"/>
    <iact:actionData xml:id="d27">
      <inkml:trace xmlns:inkml="http://www.w3.org/2003/InkML" xml:id="stk27" contextRef="#ctx0" brushRef="#br0">12083 10407 0,'0'18'110,"0"17"-93,0 0-9,0 0-1,0 18 1,0-17 1,0-1-2,0 0 1,0 18 1,17-35-1,-17 35 0,18-18 0,-18-17-1,0 17 2,18 0-1,-18 0 0,0-17 0,17 17 0,-17 1 0,0-19 0,0 1 0,0 0 0,0 17 0,0-18 0,0 19 0,0-19 0,0 1 0,0 0 0,0 17 0,0-17 0,0-1 0,0 18 0,0-17-1,0 0 1,0-1 0,0 19 1,0-19-2,0 1 1,0 0 0,0 17 0,0-18 0,0 1 0,0 0 0,0 17 0,0-17 1,0-1-2,0 19 1,0-1 1,0-17-1,0 17 0,18-18 0,-18 36 0,0-35 1,17 0-2,-17 17 1,18 0 0,-18-17 0,0-1 0,0 36 0,0-35 0,18 0 0,-18-1 0,0 19 0,0-19 8,0 18 1,0-17-2,0 0-7,0-1 1,0 1 0,17 0-2,-17-1 1,0 1 8,0 0-8,0-1 0,0 1 23,0-36 137</inkml:trace>
    </iact:actionData>
  </iact:action>
  <iact:action type="add" startTime="101695">
    <iact:property name="dataType"/>
    <iact:actionData xml:id="d28">
      <inkml:trace xmlns:inkml="http://www.w3.org/2003/InkML" xml:id="stk28" contextRef="#ctx0" brushRef="#br0">12188 12682 0,'-35'0'85,"0"53"-75,-18-35-3,18 17 1,-1-17 1,-52 52-1,53-34 8,17-36-9,1 17 2,17 1 6,0 0 9,35-18 122,36 0-139,-19-18 1,19 0 0,0 1 0,-36 17-1,0-18 1,-17 0 0,-1 18 8,-17-17 177,-35 17-186</inkml:trace>
    </iact:actionData>
  </iact:action>
  <iact:action type="add" startTime="102537">
    <iact:property name="dataType"/>
    <iact:actionData xml:id="d29">
      <inkml:trace xmlns:inkml="http://www.w3.org/2003/InkML" xml:id="stk29" contextRef="#ctx0" brushRef="#br0">12100 12735 0,'0'18'94,"0"35"-86,0 0 0,0 0 0,18-18-1,-18 18 2,18-18-1,-18 0-1,0-17 2,0 17-1,17-35-1,-17 36 2,18-54 222,-18 0-224</inkml:trace>
    </iact:actionData>
  </iact:action>
  <iact:action type="add" startTime="103415">
    <iact:property name="dataType"/>
    <iact:actionData xml:id="d30">
      <inkml:trace xmlns:inkml="http://www.w3.org/2003/InkML" xml:id="stk30" contextRef="#ctx0" brushRef="#br0">12383 12647 0,'0'35'96,"0"1"-90,0-1 2,0 18 1,0-18-2,0-17 3,17 17-4,-17-17 2,0-1 0,0 1 9,18 0 62,-18-1-55,17 1 80,-17-36-48</inkml:trace>
    </iact:actionData>
  </iact:action>
  <iact:action type="add" startTime="104216">
    <iact:property name="dataType"/>
    <iact:actionData xml:id="d31">
      <inkml:trace xmlns:inkml="http://www.w3.org/2003/InkML" xml:id="stk31" contextRef="#ctx0" brushRef="#br0">12647 12718 0,'0'0'3,"-35"0"15,35 17-8,-35-17 0,-1 18 3,19 0 3,-1-1-8,0-17 9,1 18-10,-1-18 10,0 0-8,1 17-2,17 1 0,-35-18 2,35 18-1,-18-18 0,18 17 0,-18-17 0,1 18 31,34-18 345,1 0-327,0 0-33,-1 18-8,1-18-8,-1 0 8,1 17-8,0 1 0,-1-18-1,1 18 1,0-18-1,-1 0 1,1 0 0,0 0 0,-18 17 0,17-17 8,-17 18 0,18-18 9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29:41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51272">
    <iact:property name="dataType"/>
    <iact:actionData xml:id="d0">
      <inkml:trace xmlns:inkml="http://www.w3.org/2003/InkML" xml:id="stk0" contextRef="#ctx0" brushRef="#br0">9631 13476 0,'-18'0'14,"1"0"-12,-1 0 36,0 0 10,1 0-24,-1 0-15,0 0-2,1 0 1,-19 0 1,1 0-1,0 0 0,-18 0-1,35 0 1,-17 0 0,17 0 0,-17 0 0,0 0 0,0 0 1,17-18-1,-17 18 8,17 0-8,0 0-1,1 0 1,17-17 0,-36 17 1,19-18-2,17 1 1,-35 17 0,35-18 1,-36 18-1,19-18 8,-1 1-9,0 17 2,18-18-3,-35 0 3,17 1 7,18-1-8,-17 18 0,17-35 0,-18 17 0,1 1 0,17-36 0,-36 35 0,36-17 0,-17-1 0,-1 1 0,18-18 0,-18 18 1,1 0-2,-1-1 1,18 1 1,0 0-1,0 17-1,-18-17 2,18 17 6,0-17-7,0 17 0,0 1 0,0-19 0,0 19 1,0-1-2,18-17 2,0 0 0,-1 17 0,1 0 0,0-17 1,-1 17-6,1-17 4,17 18-1,-17-19 1,35 36-1,-36-35 2,1 35-2,17-18 1,-17 1 0,0 17 0,-1 0 9,1 0-10,-1 0 1,1 0 8,0 0-8,-1 0 0,19 0 0,-1 0 0,18 0 0,-18 0 0,0 0 0,1 0 0,-1 0 0,0 0 0,1 0 0,-19 17 0,1 1 0,17-18 0,-17 18 0,-1-18 0,19 35 1,-1-17 6,-35-1-6,18 1-1,-1-1 0,1 19 0,-1-19 0,1 19-1,0-1 2,-1 0-2,-17 0 2,18-17-1,17 35 0,-35-35 1,36-1-3,-36 19 3,0-19-1,17 1 0,1-1 0,-18 1 0,18-18 0,-18 18-1,0 17 2,17 0 15,-17-17 0,0 0 7,0 17-6,-17-17-2,17 17-15,-18-35 0,18 35 0,-18-35 1,1 35-1,-19-17 7,36 0-6,-17-1-1,-1-17-1,18 36 2,-18-36-1,1 17-1,-1 1 2,18-1-1,-18-17-1,1 18 1,17 0 1,-35-1-1,17 1 0,0 0 7,1-1 2,-19 1-1,36 0-7,-17-18 6,-1 17-7,0-17 9,18 18 6,-17-18-8</inkml:trace>
    </iact:actionData>
  </iact:action>
  <iact:action type="add" startTime="54498">
    <iact:property name="dataType"/>
    <iact:actionData xml:id="d1">
      <inkml:trace xmlns:inkml="http://www.w3.org/2003/InkML" xml:id="stk1" contextRef="#ctx0" brushRef="#br0">13635 13970 0,'0'0'1,"-18"0"27,18 18-14,-17-18-2,-1 17-4,0-17 0,1 0 22,-19 0-14,1 0 0,17 0-8,-17 0 10,0 0-9,0 0 4,-1 0 3,19 0-7,-1 0-2,-17 0 2,0 0 0,17 0-2,0 0 0,-17 0 9,-18 0 1,18 0-1,0 0 0,-1 0-1,19 0 10,-19 0 6,54 0 113,35 0-128,0-17-8,-18-1 0,36 18 0,-18-18 0,-1 18 1,1 0-1,0 0-1,-17-17 1,16 17 0,-16 0 0,17 0 1,-36 0-2,1 0 1,17 0 0,1 0 0,-19 0 1,1 0-2,35 0 2,-36 0-1,19 0 0,-19 0 0,19 0 0,-1 0 0,-18 0 15,-34 0 161,-18 0-176,-1 0 0,-17 0 1,0 0-2,1 0 1,-19 0 0,-35 0 1,18 0-2,-18 0 1,36 0 1,17 0-2,17 0 2,1 17-2,17-17 1,-17 0 0,18 0 8,-1 0 16,0 0 16,36 0 105,0 0-140,34 0 0,54 0 2,-53 0-2,0 0 0,18 0-9,-18 0-2,-1 0 5,19 18 4,0-18 1,-18 0-4,17 0-6,-17 0 4,0 0 2,-18 18 0,-17-18 0,17 0 0,-17 0 0,17 0 0,-17 0 8,17 0-1,-17 0 9,-54 0 89,1 0-102,0-18-3,-18 18 1,-18 0-2,18 0-1,-17 0 1,-36 0 1,53 0 1,-18 0-2,19-18 1,-1 18 0,0 0 0,0 0 0,0 0 0,18 0 0,17 0 1,-17-17-2,-18-1 1,35 18 0,-17 0 0,17 0 0,-17 0 0,17 0 9,1 0 0,34 0 174,19 0-179,34 0 3,18 0-3,-35 0 1,18 0-10,35 0 0,-36 0 3,1 0 5,70 0 3,-88 0-1,0 0-1,0 0-11,-18 0 3,0 18 4,-17-18 2,-1 0-2,1 0 0,0 0 0,-1 0 7</inkml:trace>
    </iact:actionData>
  </iact:action>
  <iact:action type="add" startTime="67544">
    <iact:property name="dataType"/>
    <iact:actionData xml:id="d2">
      <inkml:trace xmlns:inkml="http://www.w3.org/2003/InkML" xml:id="stk2" contextRef="#ctx0" brushRef="#br0">9190 13458 0,'-18'-17'111,"1"17"-98,-1-18 0,-17 1-2,35-1-2,-18 18-2,0 0-4,18-18 6,-35 1-1,35-1 6,-18 18-6,18-18 0,0 1 0,-17 17 0,-1-18 1,18 0-1,0-17-1,-17 0 9,17 17-8,0 1 0,0-19 0,0 1 0,-18 17 0,18-17 0,0 18 0,0-1 0,0 0 0,0 1 0,0-1 1,0 0-1,0 1-2,0-1 3,0-17-2,0 17 10,0-17-10,18 0 9,-18 17 0,17 0 1,-17 1-9,0-1 0,18 18 0,-18-18 0,0 1-1,0-1 18,0 0-9,17 18-6,1-17 253,17 17-247,-17 0-4,17-18 1,-17 18-2,17-17-6,-17 17 1,0 0 2,-1 0 1,1 0-2,-1 0 1,19 0 0,-19 0 8,19 0-8,-19 0 0,19 0 8,-1 0-8,0 35 0,-17-18 0,17-17 0,0 18 0,-17 0 0,17-1 0,0 19 0,-17-36 1,0 0-1,-18 17-1,17-17 1,-17 36 1,18-19-2,0 1 2,-18-1-2,17-17 1,-17 36 1,18-19 6,-18 19 1,18-19-9,-18 1 1,17-18 0,-17 18 1,0-1-1,0 1 7,0 0-6,0 17-2,0-18 10,0 1-9,0 0 0,0-1 0,0 1 0,0 0 0,-17 17 0,-1-17 7,0-1-6,18 1-2,-17 17 2,-1-17 7,0-18-8,18 17 0,-17-17 0,17 18 0,-36 0 0,19-18 8,-1 17-7,1 1-1,-1-18-1,0 0 1,1 18 0,-19-1 0,19 1 8,-19-1-8,19-17 0,-1 18 0,-17 0 1,17-18-2,-17 17 0,17 1 2,1-18 6,-1 0-7,0 0 1,18 18 7,-17-18 0,-1 0 32</inkml:trace>
    </iact:actionData>
  </iact:action>
  <iact:action type="add" startTime="90633">
    <iact:property name="dataType"/>
    <iact:actionData xml:id="d3">
      <inkml:trace xmlns:inkml="http://www.w3.org/2003/InkML" xml:id="stk3" contextRef="#ctx0" brushRef="#br0">5080 17604 0,'18'0'134,"-1"0"-114,1 0-5,17 0-1,-17 0-1,-1 0-11,19 0 0,-1 0 10,18-18-8,0 18 5,17 0-2,19 0 1,-19 0-2,1 0 4,-1 0-3,1 0 2,-1 0-2,1 0 0,17 0 1,-17 18 0,-1-1 0,36 1 0,-35 0 0,34-1 0,-34 1 0,35-18 0,-18 0 0,-17 17 0,17-17 0,0 0 4,-35 0-1,0 0-1,0 0-8,0 0 5,0 18 1,0-18 1,-1 18 2,54-18-1,-53 0 0,18 0-4,-36 17 4,18-17-2,0 0-3,-18 0 3,18 0 1,0 0-2,0 0 1,-18 0 1,18 18-2,0-18 1,0 18 0,-18-18 0,18 0 0,0 0 1,0 0-2,-18 0 2,0 0-2,1 0 2,-1 0-1,0 0 0,-17 0-1,0 0 2,35 0-2,-36 0 2,18 0-1,1 0 1,-19 0-2,36 0 1,-17 0 0,-1 0 3,0 0-6,0 0 2,1 0 2,-1 0-1,0 0 0,-17 0-1,-1 0 1,19 0 1,-1 0-2,0 0 1,1 0 0,-19 0 0,54 0 0,-36 0 0,18 0 0,-18 0 0,1 0 0,-19 0 0,1 0 1,17 0-2,-17 0 11,-1 0-11,1-18 1,0 18 0,-1 0 0,1 0-1,0-18 2,-1 18-2,1 0 2,17 0 7,-35-17-8,18-1-1,-1 18 2,1 0 7,0-18-8,-18 1 24,0-1-14,17 18-10,-17-17-1,0-1 0,0 0 1,0 1 0,0-1 1,0 0-1,18-17-1,-18 17 1,0-17-1,0 18 1,18-1 0,-18-17 0,0-1 1,0 1-2,0 17 1,0-17 0,0 0 0,0 0 0,0-1 0,0 1 1,0 17-1,0-17-1,-18-18 2,18 36 7,0-36-8,0 35 1,0-17 7,-18 17-1,18 0 34,0 1-26,0-1 74,0 1-73,-17-1-8,17 0-2,0 1-5,-18 17 151,-53 0-131,-52-18 1,52 18-8,36-18-21,-18 1 8,0 17 2,-52 0 5,-1 0-5,70 0-3,1 0 3,0 0-3,-18-18-4,35 18 5,-17 0-1,0 0 1,-1 0-1,1 0-1,18 0 0,-19 0 2,-17-18 0,18 18 1,0 0 1,-18 0-1,18 0-8,-1-17 3,-17 17 4,18 0-2,-35 0 4,34 0-2,-17-18 0,0 18 2,1 0-1,-1 0-8,17-18 3,-34 18 2,17 0 2,0-17-1,-35 17 1,35 0-2,0 0-1,0 0 4,0 0-2,0-18-1,18 18 2,-18 0-1,18-17 1,-18 17-1,18 0-1,-1 0 1,1 0 0,-18-18 0,0 18 1,-17 0-2,17 0 1,-18 0 0,1 0 0,-1 0 1,-35-18-1,36 18-2,-1 0 2,0 0 0,1 0 0,17 0-1,-18 0 3,1 0-3,17-17 2,0 17-3,0 0 2,0 0 0,18 0 1,-18 0-1,0 0 1,0 0-2,18 0 0,-18 0 1,18 0 0,-18 0 0,35-18 1,-17 18-2,0 0 1,-1 0 0,19 0 0,-19 0 0,1 0 0,0 0 1,0 0-2,-1 0 3,1 0-3,0 0 0,-1 0 1,1 0 1,0 0-1,17 0 0,1 0 0,-19 0-1,19 0 2,-1 0-1,-17 18 0,17-18 9,1 0-2,-1 0-7,0 17 23,1-17 34,17 18-49,0 17 5,0-17-2,-18-1-3,18 19-14,-18-36 6,18 35-1,0-17 8,0 17-14,0-17 10,0 35-5,0-1 7,0 1-4,0 0-7,0 0 5,0 0 2,0 0-2,0-35 1,0 35 0,0-36 0,0 18 0,0-17 0,0 17-1,0-17 3,0 0-3,0-1 1,0 1 1,0 0-1,0-1 6,18-17-4,-18 18-4,0 0 33,0-1-23,0 1 8,0-1-8,18-17 8,-18 18-6,17 0 156,1-18-165,0 0-1,-18 17 1,17-17-2,1 0 1,-1 18 17,1-18-10,0 0 0,-1 0 1,1 0-6,-18 18-3,18-18 1,-1 0 8,1 0-9,0 0 11,-1 0-3,1 0-4,-1 0-4,1 0 0,0 0 7,-1 0-4,1 0 21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31:17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21009">
    <iact:property name="dataType"/>
    <iact:actionData xml:id="d0">
      <inkml:trace xmlns:inkml="http://www.w3.org/2003/InkML" xml:id="stk0" contextRef="#ctx0" brushRef="#br0">8361 2540 0,'0'18'73,"0"17"-58,0-17 0,0-1-7,0 18 0,0-17 0,0 0 0,0-1 0,17 1 0,-17 17 2,18 1 8,-18-1-13,0-17 10</inkml:trace>
    </iact:actionData>
  </iact:action>
  <iact:action type="add" startTime="21810">
    <iact:property name="dataType"/>
    <iact:actionData xml:id="d1">
      <inkml:trace xmlns:inkml="http://www.w3.org/2003/InkML" xml:id="stk1" contextRef="#ctx0" brushRef="#br0">8396 2469 0,'18'0'29,"-1"0"-20,1 0 7,0 0 0,-1 18-9,1-18 11,-18 18-10,18-18 0,-1 17 9,1-17-11,-18 18 10,18 0-7,-18-1 14,0 1 1,0 0 57,0-1-73,0 1 8,0-1 0,0 1-8,-18 0 0,0-1 9,1-17-3,-1 18-6,0-18 16,18 18-17,-17-18 10,17 17 7,0 1 48,-18-18-56</inkml:trace>
    </iact:actionData>
  </iact:action>
  <iact:action type="add" startTime="23257">
    <iact:property name="dataType"/>
    <iact:actionData xml:id="d2">
      <inkml:trace xmlns:inkml="http://www.w3.org/2003/InkML" xml:id="stk2" contextRef="#ctx0" brushRef="#br0">8819 2611 0,'18'0'166,"17"-18"-156,-17 18-3,0 0 1,-1 0 10,1 0-11,0-18 8,-1 18-6</inkml:trace>
    </iact:actionData>
  </iact:action>
  <iact:action type="add" startTime="24114">
    <iact:property name="dataType"/>
    <iact:actionData xml:id="d3">
      <inkml:trace xmlns:inkml="http://www.w3.org/2003/InkML" xml:id="stk3" contextRef="#ctx0" brushRef="#br0">8855 2663 0,'17'0'45,"1"0"-26,0 0-5,17 0-6,0 0 0,-17 0 8,-1 0-8,1 0 16,0 0 17</inkml:trace>
    </iact:actionData>
  </iact:action>
  <iact:action type="add" startTime="24866">
    <iact:property name="dataType"/>
    <iact:actionData xml:id="d4">
      <inkml:trace xmlns:inkml="http://www.w3.org/2003/InkML" xml:id="stk4" contextRef="#ctx0" brushRef="#br0">9260 2434 0,'0'18'78,"0"17"-69,0 0-2,0-17 2,0 17-1,0-17 0,0 0 0,0-1 0,18-17 136,0 18-128,-1-18 0,1 17-8,0 1 8,-18 0 0,17-1-8,-17 1 2,0 0-4,0-1 9,0 1 1,0 17 16,0-17-15,-17-18-9,-1 18-1,-17-1 2,17-17 7,18 18-8,-18-18-1,1 0 25,-1 0-16</inkml:trace>
    </iact:actionData>
  </iact:action>
  <iact:action type="add" startTime="26105">
    <iact:property name="dataType"/>
    <iact:actionData xml:id="d5">
      <inkml:trace xmlns:inkml="http://www.w3.org/2003/InkML" xml:id="stk5" contextRef="#ctx0" brushRef="#br0">9296 2417 0,'17'0'121,"1"0"-91,0 0-22,-1 0 0,1 17-1,0-17 1,-1 0 1,1 0-2,-1 0 1,1 0 9,-18 18-1,18-18-1,-1 0 9,-17 17-7</inkml:trace>
    </iact:actionData>
  </iact:action>
  <iact:action type="add" startTime="28889">
    <iact:property name="dataType"/>
    <iact:actionData xml:id="d6">
      <inkml:trace xmlns:inkml="http://www.w3.org/2003/InkML" xml:id="stk6" contextRef="#ctx0" brushRef="#br0">6844 4745 0,'35'0'71,"-17"0"-63,17 0-1,0-18 2,-17 18-2,0 0 2,-1 0-1,1 0 33,-18 18-17,0 0-1,0-1-15,-35 1 24,17-1-16,0 1 1,1 0-10,-1-18 1,0 17 8,18 1 1,18-18 134,0 0-142,35 0-2,-18 0 1,18 0 1,0 0-2,17 0 1,-34 0 0,17 0 0,-36 0 0,36 0 1,-35 0 14</inkml:trace>
    </iact:actionData>
  </iact:action>
  <iact:action type="add" startTime="30052">
    <iact:property name="dataType"/>
    <iact:actionData xml:id="d7">
      <inkml:trace xmlns:inkml="http://www.w3.org/2003/InkML" xml:id="stk7" contextRef="#ctx0" brushRef="#br0">7355 4674 0,'-17'18'27,"17"0"-1,0-1-19,0 1 1,0 0 8,0-1 9,0 1-15,0-1-3,0 1 8,0 0 1,0-1-8,0 1 7,0 0 1,17-1-7,1-17 6,0 18 1,-1-18-8,19 0 8,-19 0 0,1 0-8,0 0 0,-1 0 0,-17-18 1,18 1-2,-1 17 1,1-18 0,-18 0 0,0 1 0,0-1 0,18 18-1,-18-18 10,0 1-2,0-1 10,0 1-1,0-1-17,0 0 2,0 1 7,0-1-8,-36 0 0,36 1 0,-35-1-1,18 18 2,-1-18-2,0 18 2,18-17 0,-17 17 14,-1 0 17,-17 0-7</inkml:trace>
    </iact:actionData>
  </iact:action>
  <iact:action type="add" startTime="32153">
    <iact:property name="dataType"/>
    <iact:actionData xml:id="d8">
      <inkml:trace xmlns:inkml="http://www.w3.org/2003/InkML" xml:id="stk8" contextRef="#ctx0" brushRef="#br0">6879 12418 0,'18'0'86,"17"-18"-77,0 18-2,1 0 1,-1-17 1,0-1-1,18 18 0,-35 0 0,-1 0 0,1 0 0,0 0 0,-1 0 0</inkml:trace>
    </iact:actionData>
  </iact:action>
  <iact:action type="add" startTime="33146">
    <iact:property name="dataType"/>
    <iact:actionData xml:id="d9">
      <inkml:trace xmlns:inkml="http://www.w3.org/2003/InkML" xml:id="stk9" contextRef="#ctx0" brushRef="#br0">7267 12259 0,'18'0'14,"0"-18"2,-1 1-7,36 17-2,-35-36 1,17 36 1,-17 0 0,-1-17-3,1 17 3,0 0-2,-1 0 13,1 0-8,-1 0 12,-17 17-16,0 1 9,0 0-2,0-1-6,0 1 8,0 0-10,-17-1 1,-1-17 0,18 36 1,-35-36-1,35 17-1,-18 1 1,18 0 1,-17-18-1,-1 17-1,0 18 9,18-17 8,-17-18-16,-1 0 0,18 18 0,18-18 103,-1 17-103,19-17 8,-1 0 2,-17 0-12,17 0 2,-18 0 0,1 0 0,17 0 0,-17 0 0,0 0 9,-1 0-1</inkml:trace>
    </iact:actionData>
  </iact:action>
  <iact:action type="add" startTime="34257">
    <iact:property name="dataType"/>
    <iact:actionData xml:id="d10">
      <inkml:trace xmlns:inkml="http://www.w3.org/2003/InkML" xml:id="stk10" contextRef="#ctx0" brushRef="#br0">7726 12347 0,'-18'0'55,"18"18"-38,0 0 15,0-1 7,0 1-31,0-1 9,0 1-2,0 0 10,18-1-17,-1 1 15,1-18-6,17 0 1,-17 18 4,0-18-6,-1 0 0,1 0 0,0 0 0,-1 0 8,1-18-9,0 18-7,-18-18-1,0 1 26,0-1-17,0 0 1,0 1-10,0-1 2,0 1 6,0-1-7,0 0 16,-18 18-16,18-17 8,0-1-8,-18 0 8,18 1 0,-17-1-8,-19 18 17,19 0 7,-1 0 0,-17 0 1,35-18-26,-18 18 16,18 18-15,-18-18-1,1 0 1,-1 18 9,1-18 7,17 17-8,-18 1 0,0-18 33,18 18-42</inkml:trace>
    </iact:actionData>
  </iact:action>
  <iact:action type="add" startTime="55545">
    <iact:property name="dataType"/>
    <iact:actionData xml:id="d11">
      <inkml:trace xmlns:inkml="http://www.w3.org/2003/InkML" xml:id="stk11" contextRef="#ctx0" brushRef="#br0">8855 7532 0,'-18'0'30,"36"0"180,17 0-201,-17 0-2,-1 0 1,1 0 0,17 0 0,0-18 0,-17 18 0,17 0 0,1 0 1,-19 0-2,1 0 1,0 0 0,-1 0 0,1 0 16,-36 0 156,1 0-177,-1 0 6,-17 0 6,-1 0-6,19 0-1,-19 0 0,19 0 0,-18 0 0,17 0 0,0 0 0,1 0 3,-19 0-6,19 0 4,-1 0-2,0 0 9,36 0 273,0 0-283,35 0 3,0 0-1,-18 0 0,0 0 0,18 0 0,-18 0 0,1 0 1,17 0-2,-36 0 1,36 0 0,-18 0 0,-17 0 0,0 0 0,-1 0 0,-34 0 312,-1 0-248</inkml:trace>
    </iact:actionData>
  </iact:action>
  <iact:action type="add" startTime="67818">
    <iact:property name="dataType"/>
    <iact:actionData xml:id="d12">
      <inkml:trace xmlns:inkml="http://www.w3.org/2003/InkML" xml:id="stk12" contextRef="#ctx0" brushRef="#br0">7849 13123 0,'18'-17'168,"0"17"-161,-1 0 0,36-18 2,0 18-2,0-18 9,-18 18-8,1-17 1,-1 17-1,18-18 1,-18 18-1,0 0-1,-17 0 1,17 0 0,0 0 1,1 0-2,-1 0 1,0 0 0,1 0-1,-19 0 1,19 0 1,-19 0-1,1 0-1,17 0 2,-17 0-1,-1 0-1,1 0 1,17 0 0,-17 0 8,0 0-8,-1 0-1,1 0 2,-1 0-2,1 0 1,0 0 1,-1 0-1,1 0 0,0 0 0,-1 0 0,1 0 0,0 0 0,-1 0 2,1 0-4,-1 0 2,1 0 0,0 0 8,-1 0-7,1 0 7,0 0-9,-1 0 17,-17-17 240,0-19-256,0 19 8,0-19-8,0 1 8,0 0-8,0-1 0,0 19 1,-17-18-1,17-1 0,0 19 0,0-19-1,0 19 1,-18-19 1,18 19-1,0-1-1,0 1 1,-18-1 0,18 0 9,0 1-9,-17 17 1,-19 0 366,1 0-367,-18 0 0,0 0 0,18 0 0,-18 0 0,0 0 0,36 0 0,-19 0-1,1 0 1,-18-18 0,18 18 0,17 0 0,-17 0 0,17 0 0,1 0 0,-1 0 0,0 0 0,1 0 0,-1 0 0,0 0 0,1 0 0,-18 0 8,17 0 0,0 0-8,1 0 8,-1 0-8,0 0 8,1 0-8,-1 0-1,0-18 2,1 18-1,-1 0 7,1 0 2,-1 0-1,0 0 0,1 0 17,-1 0-10,0 0 73,18 36 176,0-19-255,0 19-6,0-19-5,0 18 1,0 1 1,0-19 0,0 1 0,0 0 0,0-1-1,0 1 33,0 0-32,0-1 18,0 1-4,0 17 3,0-17-2,0-1-14,0 1 6,0 0-7,0-1 8,0 1-6,0 0 4,0-1 10,0 1-7,0 0-2,0-1 10,0 1 15</inkml:trace>
    </iact:actionData>
  </iact:action>
  <iact:action type="add" startTime="74353">
    <iact:property name="dataType"/>
    <iact:actionData xml:id="d13">
      <inkml:trace xmlns:inkml="http://www.w3.org/2003/InkML" xml:id="stk13" contextRef="#ctx0" brushRef="#br0">6703 7320 0,'17'0'151,"1"0"-143,0 0 0,-1 0 0,19 0 8,-54 0 248,-17 0-224,17 0 3</inkml:trace>
    </iact:actionData>
  </iact:action>
  <iact:action type="add" startTime="76281">
    <iact:property name="dataType"/>
    <iact:actionData xml:id="d14">
      <inkml:trace xmlns:inkml="http://www.w3.org/2003/InkML" xml:id="stk14" contextRef="#ctx0" brushRef="#br0">3881 7355 0,'17'0'83,"1"0"-79,-1 0 4,1 0 0,17 0 0,-17 0 0,0 0 0,-1 0-1,19 0 2,-1 0-1,-17 0 0,-1 0 0,18 0 0,1 0 0,-19 0 0,19 18 0,-1-18 0,0 0 0,18 0 0,-35 0 1,-1 0-2,1 0 4,17 0-6,-17 0 3,0 0 0,-1 0 0,18 0 0,-17 0 0,0 0 1,17 0-2,-17 0 1,-1 0 0,1 0 0,0 0 0,-1 0 0,1 0 0,-18 18 0,35-18 0,0 0-1,-17 0 0,17 0 2,18 0-2,-35 0 1,0 0 1,34 0-1,-34 0 0,0 0 0,-1 0 0,36 0 0,-35 0 0,17 0 0,-17 17 0,35-17 0,0 0 0,0 0 0,0 0 0,-18 18 0,18-18 0,-18 0 0,0 0 0,1 0 0,-1 0 0,18 0 0,-18 0 1,18 0-2,0 0 2,-18 0-1,0 0 0,36 0 0,-36 0 0,1 0 0,-1 0-1,0 18 2,0-18-2,1 0 2,-1 0-1,-17 0-1,17 0 2,0 0-1,0 0 0,-17 0 0,17 0 0,1 0 0,-1 0 0,18 0-1,-36 0 1,19 0 0,-19 0 0,19 0 0,-19 0 0,1 0 1,0 0-2,-1 0 2,1 0-1,-1 0 0,19 0 16,-19 0 0,-52 0 208,17 0-209,18-18-15,-17 18 0,-1 0 24,1 0 40,-19 0 64,72 0 8,-1 0-135,0 0-1,-17 0 0,-1 0 0,1 0 8,-36 0 136,1 0-136,-1 0 0,0 0 9,-17 0 38,53 0 73</inkml:trace>
    </iact:actionData>
  </iact:action>
  <iact:action type="add" startTime="84810">
    <iact:property name="dataType"/>
    <iact:actionData xml:id="d15">
      <inkml:trace xmlns:inkml="http://www.w3.org/2003/InkML" xml:id="stk15" contextRef="#ctx0" brushRef="#br0">8149 14288 0,'18'0'47,"-1"0"-24,1 0 2,-18-18-9,18 18 2,-1 0-4,1-18-6,0 18 9,17 0-10,-17-17 10,-1 17-10,1 0 1,-1-18 0,19 0 8,-19 18-7,1 0 6,0 0-7,-1 0 0,1-17 8,0 17-8,-1 0 1,1 0 14,0 0-15,-18-18 1,17 18-2,1 0 5,-1 0-1,1 0-2,0 0 7,-1 0-8,19 0 7,-19 0 2,1 0-1,0 0-8,-1 0 8,1 0 8,-1 0 8,1 0-16,0 0 89</inkml:trace>
    </iact:actionData>
  </iact:action>
  <iact:action type="add" startTime="88049">
    <iact:property name="dataType"/>
    <iact:actionData xml:id="d16">
      <inkml:trace xmlns:inkml="http://www.w3.org/2003/InkML" xml:id="stk16" contextRef="#ctx0" brushRef="#br0">8308 15469 0,'53'0'135,"-36"0"-126,19 0 7,-1 0-8,0 0 0,-17 0 2,35 0-4,-18 0 2,0 0-2,1 0 3,-19 0 7</inkml:trace>
    </iact:actionData>
  </iact:action>
  <iact:action type="add" startTime="89848">
    <iact:property name="dataType"/>
    <iact:actionData xml:id="d17">
      <inkml:trace xmlns:inkml="http://www.w3.org/2003/InkML" xml:id="stk17" contextRef="#ctx0" brushRef="#br0">8237 16616 0,'18'0'135,"0"0"-118,17 0-9,-17 0 0,17 0 0,18 0 0,0 0-1,0 0 2,17 0-1,-35 0 1,1 0-2</inkml:trace>
    </iact:actionData>
  </iact:action>
  <iact:action type="add" startTime="113193">
    <iact:property name="dataType"/>
    <iact:actionData xml:id="d18">
      <inkml:trace xmlns:inkml="http://www.w3.org/2003/InkML" xml:id="stk18" contextRef="#ctx0" brushRef="#br0">11465 13123 0,'18'0'238,"0"0"-228,-1 0-3,1 0 1,-1 0 0,19 0 0,-1 0 0,0 0 0,-17 0 2,0 0-4,35 0 2,-36 0 0,18 0 0,-17-17 0,35 17 0,-35 0 0,-1 0 0,1 0-1,0 0 1,17 0 9,-18 0-1,1 0-9,0 0 1,-1 0 0,1 0 0,0 0 0,17 0 0,-17 0 0,-1 0 0,1 0 0,-1 0 0,1 0 0,0 0 8,-1 0-7,1 0-1,0 0 0,17-18 1,-17 18-3,-1 0 2,1-18 0,0 18 0,-1 0 0,1 0 9,-1 0-10,-17-17 1,18 17 9,0 0 6,-1 0 2</inkml:trace>
    </iact:actionData>
  </iact:action>
  <iact:action type="add" startTime="117225">
    <iact:property name="dataType"/>
    <iact:actionData xml:id="d19">
      <inkml:trace xmlns:inkml="http://www.w3.org/2003/InkML" xml:id="stk19" contextRef="#ctx0" brushRef="#br0">4374 5521 0,'18'0'15,"0"0"2,-1 0-10,1 0 9,0 0 0,-1 0-9,1 0 10,0 0-9,-1 0 8,1 0-8,-1 0 0,1 0-1,0 0 2,-1 0-1,19 0 0,-19 0 0,19 0 0,-19 0 0,36 0 0,0 0 0,-18 0 0,18 0 0,0 0 0,0 0 0,0 0 0,-18 0 0,-17 0 1,17-18-2,-17 18 1,-1 0 0,1 0 0,0 0 0,17 0 10,-17 0-12,17 0 2,-17 0 0,17 0 0,-17 0 0,-1 0 0,1 0 0,17 0-1,-17 0 1,17 0 1,-17 0-2,17 0 1,0 0 0,-17 0 0,-1 0 1,36 0-2,-35 0 2,17 0-2,-17 0 1,0 0 0,34 0 1,-16 0-1,17 0 0,0 0 0,-18 0 0,35 0 0,-52 0 0,35 0 0,-35 0 0,35 0 0,-36 0 8,1 0-8,-1 0 0,1 0 8,0 0 0,-1 0-8,1 0 1,0 0 7,17 0 0,-17-17 0,-1 17-8,1 0 9,-1 0-10,1 0 0,0 0 2,-1 0-1,1-18-2,0 18 3,-1 0-2,1 0 2,0 0 15,-1 0 8,1 0-16,0 0 0,-1 0 9,1 0-18,-1 0 44,1 0-19</inkml:trace>
    </iact:actionData>
  </iact:action>
  <iact:action type="add" startTime="119498">
    <iact:property name="dataType"/>
    <iact:actionData xml:id="d20">
      <inkml:trace xmlns:inkml="http://www.w3.org/2003/InkML" xml:id="stk20" contextRef="#ctx0" brushRef="#br0">6597 5468 0,'18'0'105,"17"0"-83,-17 0-7,-1 0 9,1 0-16,-1 0 0,1 0 25,-18 18 182,-18-18-184,1 0-15,17 17 0,-18-17-8,1 0 17,17 18-1</inkml:trace>
    </iact:actionData>
  </iact:action>
  <iact:action type="add" startTime="120881">
    <iact:property name="dataType"/>
    <iact:actionData xml:id="d21">
      <inkml:trace xmlns:inkml="http://www.w3.org/2003/InkML" xml:id="stk21" contextRef="#ctx0" brushRef="#br0">6579 5362 0,'18'0'86,"0"0"-60,-1 0-11,1 0 1,0 18-8,-18 0 1,17-18-2,18 17 10,-35 1 151,0-1 105,0 1-266,0 0 0,-17-1 1,17 1 17</inkml:trace>
    </iact:actionData>
  </iact:action>
  <iact:action type="add" startTime="123362">
    <iact:property name="dataType"/>
    <iact:actionData xml:id="d22">
      <inkml:trace xmlns:inkml="http://www.w3.org/2003/InkML" xml:id="stk22" contextRef="#ctx0" brushRef="#br0">11483 14323 0,'18'0'109,"-1"-18"-99,1 18-4,17-17 3,18 17-1,-18-18 0,36 0 0,-18 1 0,0-1 0,-18 18 0,18-18 0,-35 18 2,34-17-4,-16 17 2,-1 0 0,0 0 0,-17 0 0,0 0 0,17-18 0,-18 18 0,1 0 0,17-18 0,-17 18 1,0-17-2,35 17 1,-36 0 0,19-18 0,16 18 0,-16-18 0,-1 18 0,-17 0 0,-1 0 0,1 0 0,-18-17 8</inkml:trace>
    </iact:actionData>
  </iact:action>
  <iact:action type="add" startTime="130114">
    <iact:property name="dataType"/>
    <iact:actionData xml:id="d23">
      <inkml:trace xmlns:inkml="http://www.w3.org/2003/InkML" xml:id="stk23" contextRef="#ctx0" brushRef="#br0">11606 14235 0,'0'-18'226,"18"18"-221,17-18 4,1 1-2,-19 17 1,19 0 0,-1-18 0,0 18 0,-17 0 0,-1 0 0,19 0 0,-19 0 8,1 0-7,0 0 1,-1 0-5,1 0 4,-1 0-1,19 0 0,-19 0-2,19-18 10,-19 18 0,1 0-7,0 0-2,-1 0 17,1 0 9,-1 0-17,1 0-9,0 0 106,-54 0 24,19 0-130,-36 0 1,0 0 2,-18 0-5,19 0 3,-1 0 0,-18 0 0,36 0 1,-18 0 0,18 0-3,-18 0 3,17 0-1,1 0 0,17 0 0,1 0 0,-1 0 0,36 0 200,17 0-199,36 0 0,52 0-2,1 0 1,52 0-1,0 0 1,-52 0-1,-36 0 2,-35 0-2,-18 0 2,-52 0 200,17 18-201,-36-18 7,19 0 1,-1 0-8,-17 0 16,0 18-16,17-18 8,-17 0-8,17 17 0,0-17 0,1 0-1</inkml:trace>
    </iact:actionData>
  </iact:action>
  <iact:action type="add" startTime="133866">
    <iact:property name="dataType"/>
    <iact:actionData xml:id="d24">
      <inkml:trace xmlns:inkml="http://www.w3.org/2003/InkML" xml:id="stk24" contextRef="#ctx0" brushRef="#br0">11359 15469 0,'18'0'160,"0"0"-153,35-17 0,-36-1 1,19 0 0,-1 18 0,18 0 0,-36-17 0,19 17 0,-19 0 0,36-18 0,-35 18 0,0 0 0,-1 0-1,1 0 1,-1 0 1,1 0-1,17 0 0,-17 0 7,0 0-7,-1 0 1,1 0-1,0 0-1,-1 0 1,1 0 9,-1 0-10,1 0 1,0 0 8,-1 0-8,19 0 9,-19 0 7,1 0-8,0 0-8,-1 0 8,1 0 48,-1 0-8,-17 18 32,18-18-64</inkml:trace>
    </iact:actionData>
  </iact:action>
  <iact:action type="add" startTime="141697">
    <iact:property name="dataType"/>
    <iact:actionData xml:id="d25">
      <inkml:trace xmlns:inkml="http://www.w3.org/2003/InkML" xml:id="stk25" contextRef="#ctx0" brushRef="#br0">12047 16704 0,'-17'0'78,"-1"0"-53,0 0-17,1 0 0,-1-18 2,1 18-4,-36 0 2,35-17 0,-17 17-1,17 0 2,-17 0-1,17-18 0,1 18 0,-19 0 0,19 0 0,-1 0 0,0 0 0,1 0 0,-1-18 2,0 18-4,1 0 2,-1-17 0,0-1 0,1 18 1,-1-17-2,1 17 10,-1-18-9,18 0 0,-18 18 7,18-17 2,-17-19 6,-1 19-8,18-1-7,0 0 0,0-17 1,-18 35-1,18-17-1,0-1 1,0 0 1,0 1-2,0-1 2,0 0-1,0 1-1,0-1 2,0 0-1,0 1 0,0-1 0,0 1 1,18-19 5,0 19-4,17-1 4,-35-17 2,35 35-7,-17-18-1,17 0 0,-17 18 0,17-17 0,0-1 0,-17 18 0,17 0 0,-35-18 0,18 18-1,35-17 10,-36 17-1,1 0 0,0 0 0,17 0 2,0 0-4,-17 0-7,0 0 2,-1 0-2,-17 17 2,18-17-2,-1 0 2,1 18-2,0-18 2,-18 18-2,17-1 1,1-17 0,-18 18 0,18 0 1,-18-1-1,17 19 0,19-36-1,-36 35 2,0-17 0,17-1-2,-17 18 0,18-17 1,-18 0 1,17-1-1,-17 1 0,0 0 0,18 17 0,0 0 7,-18-17-7,0 35 0,0-36 0,17 1 0,-17 0 0,0-1 0,0 1 0,0 0 0,0-1 9,0 1-10,0-1 18,0 1 30,-17-18 2,17 18-49,-18-18 32</inkml:trace>
    </iact:actionData>
  </iact:action>
  <iact:action type="add" startTime="144745">
    <iact:property name="dataType"/>
    <iact:actionData xml:id="d26">
      <inkml:trace xmlns:inkml="http://www.w3.org/2003/InkML" xml:id="stk26" contextRef="#ctx0" brushRef="#br0">3828 5592 0,'-18'0'23,"0"0"10,1 0-8,-1 0 6,0 0-7,-17 0-8,18 0-8,-36 0 1,0 0-1,0 0 0,0 0 0,-18 0-1,1 0 1,17 0 2,18-18-3,-1 18 0,1 0 1,17 0 0,-17-18 1,17 1 6,1-1-7,17 0 0,-18 1 0,1-19 0,-1 1 4,0 35-7,18-35 2,-17 0 2,17 17-2,0 0 1,0-17 1,-18 0-1,18 17-1,0 0 1,0-17 0,0 18 0,0-1 0,0 0 0,0-17 0,0 0 8,0-1-8,35 19 0,-17-18 0,17-18 1,0 0-2,36 17 1,0-16 0,-19 16 0,19 1 0,-18 0 0,0 17 0,-18 18 0,18 0 0,-53-35 0,35 35 0,-17 0 0,0 0 0,-1 0 8,19 17 0,-19 1-8,1 0 0,-18-1-1,35 19 2,-17-1-2,17-17 1,-35-1 0,18 18 1,-1-17-1,-17 0 0,0-1-1,0 19 2,0-1-1,0 18 0,0 0 0,0 0 0,0 0 0,0 17-1,0-35 1,0-17 0,0 35 1,0-18-2,-17-35 1,17 18 1,0 0 7,0-1-9</inkml:trace>
    </iact:actionData>
  </iact:action>
  <iact:action type="add" startTime="151097">
    <iact:property name="dataType"/>
    <iact:actionData xml:id="d27">
      <inkml:trace xmlns:inkml="http://www.w3.org/2003/InkML" xml:id="stk27" contextRef="#ctx0" brushRef="#br0">10478 6421 0,'-18'0'41,"0"0"-36,-17 0 4,17 0-1,-35 0 0,18 0 0,-18 0 0,0 0 0,0-18 0,-35 0 0,35-17 0,-17-18 0,17 18 1,-18-36-2,18 36 1,-17-53 0,34 17 1,1 18-2,0-35 1,0 35 0,35 0 0,-18 0 0,0 18 1,1-18-2,17 18 1,0 0 0,0-1 0,0 19 0,0-36 0,0 35 0,0-35 0,0 36 0,0-19 0,0 19 0,35-54 0,-17 36 0,17 0 1,0-1-2,0-17 1,36 18 0,-36-18 0,1 53-1,17-35 1,-18 17 0,0 18 0,-17-17 0,-1 17 0,1 0 0,0 0 0,-1 0 9,19 0-10,-1 0 1,0 17 0,0 19 0,18 16 0,-17-16 0,-1 17 0,0-18 1,-17 0-1,17 0 0,-17 18 0,17 0 0,0-17-1,-35-1 2,36 0-1,-19 18 0,-17-18-1,18 1 2,-1-1-2,-17 0 2,0 18-1,18 0 0,-18-18 0,0 18 0,0-18 0,0 18 0,0-17 0,0-1-1,0 0 2,0 1-2,0 16 1,0-16 1,-35-1-1,35-17-1,-35 35 2,17-36-1,18 1 0,-18-1 0,18 1-1,-17 0 1,-1-18 0,18 17 0,-18 1 16,18 0-8,-35-18-8,35 17 0,0 1 9,-18 0-10</inkml:trace>
    </iact:actionData>
  </iact:action>
  <iact:action type="add" startTime="153522">
    <iact:property name="dataType"/>
    <iact:actionData xml:id="d28">
      <inkml:trace xmlns:inkml="http://www.w3.org/2003/InkML" xml:id="stk28" contextRef="#ctx0" brushRef="#br0">10266 16563 0,'0'0'1,"-35"0"4,35 35 3,-18-35-1,0 0 11,1 18-11,-1-18 25,-17-18-8,17 1-9,0-1-6,1 0 0,-1 1-2,1-1 1,17 0 0,-18 1 0,0-19 1,18 1 7,-17 0-8,-1 35 0,18-35 0,0 17 1,-18 0-2,18 1 1,0-1 8,0 0 0,0-17 16,0 18-25,36-19 9,-1 19 0,0-1-8,-35 0 0,35 18 0,-17 0 1,-18-17-3,35 17 2,-17 0 1,0 0-1,-1 0 0,36 0 0,-18 0 0,1 0 0,-1 0-1,18 17 2,-35-17-1,17 0 0,-17 0 9,-1 18-1,1 0-1,-18-1-7,35 1 2,-35 0-4,0-1 2,18 1 0,-18-1 0,0 1 0,17 0 1,1-1 7,-18 19-9,0-1 9,0-17-7,0-1-2,0 1 1,0 17 0,0-17 1,0-1-2,0 1 1,0 0 8,0-1-8,-18 1 9,18 17-9,-35-17-1,35-1 2,-35 1-3,35 17 3,-35-35 7,35 18-8,-18-18 24,-17 0-8,-18 0 0,35 0 1,0 0-1,1 0 7,-1 0-15</inkml:trace>
    </iact:actionData>
  </iact:action>
  <iact:action type="add" startTime="158737">
    <iact:property name="dataType"/>
    <iact:actionData xml:id="d29">
      <inkml:trace xmlns:inkml="http://www.w3.org/2003/InkML" xml:id="stk29" contextRef="#ctx0" brushRef="#br0">9631 15469 0,'17'0'167,"1"0"-159,0 0 1,-1 0-2,1 0 3,0 0-4,17 0 2,0 0 0,1 0 0,-19 0 0,1 0 0,17 0 0,-17 0 0,-1 0 0,19 0 0,-19 0 0,19 0 0,-19 0 0,18 0 0,1 0 0,-19 0 0,36 0 0,-17 0 0,-1 0 0,0 0 1,0 0-2,1 0 1,-19 0 0,1 0 0,17 0 0,-17 0 0,0 0 0,-1 0 0,18 0 2,1 0 6,-19 0-10,1 0 10,0 0 8,-1 0 41,-17-17 142,0-19-199,18 19 0,-18-19 0,18 1 0,-18-18 2,0 18-4,0-18 3,0 18-2,0 0 1,0-18 0,0 17 0,0 19 0,0-19 0,0 19 0,0-1 1,0-17-2,0 17 2,0-17 6,0 17 1,0 1 0,-18 17 145,0 0-25,1 0-130,-1 0 2,-17 0 1,-18 0-1,18 17 0,-18-17 0,-18 18 0,0-18 0,1 0 0,17 0 0,-18 0-1,36 0 2,-18 0-1,18 0 0,0 0 0,17 0 0,-17 0 0,0 0 1,17 0-2,0 0 1,-17 0 0,17 0 1,-35 0-2,18 0 1,17 0 0,1 0 0,-18 0 1,17 0-2,0 0 1,1 0 8,-1 0 16,0 0 120,1 0-135,17 18-2,0-1 26,0 1-34,0 0 1,0 17 9,0-18-7,0 1-2,0 0-2,0 17 1,0 18 1,0-18 9,0-17-10,0 17 1,0-17 1,0-1 7,0 1-9,17-18 33</inkml:trace>
    </iact:actionData>
  </iact:action>
  <iact:action type="add" startTime="161890">
    <iact:property name="dataType"/>
    <iact:actionData xml:id="d30">
      <inkml:trace xmlns:inkml="http://www.w3.org/2003/InkML" xml:id="stk30" contextRef="#ctx0" brushRef="#br0">11148 14905 0,'0'18'76,"17"-1"-67,-17 36-1,18-18-1,0 1 2,-18-1-1,0 35 0,17-34 0,-17-1 0,18 0 0,-18-17 0,0 17 0,0-17 8,18 17-8,-18-17 0,17-1 0,-17 1 0,0 0 24,18-18 217,0 0-241,-1 0 0,1 0 0,17-18 0,18 0 0,-18 18 0,18 0-1,18 0 1,17-17 0,-17 17 0,-19 0 0,19 0 0,-36 0 0,18 0 0,-18 0 0,-17 0 0,17 0 0,-17 0 9,0 0 7,-1 0-8,1 0 0,0 0-7,-1 0 1,1 0 3,-1 0-5,1 0 0,0 0 15,-1 0 2,1 0-10,0 0 11,-18-18-3,17 18-15,1 0 47,0 0-47,-1 0 17,1 0 15,-18-18 111,0 1-135,18-1-8,-18 1 0,17-19 0,-17 19 0,0-19 0,0 1 0,0 0-1,0 0 1,0 17 1,0-17-2,0-1 2,0 19-1,0-1 0,0 0 0,0 1 8,0-1 1,0 1-1,-53 17 367,36 0-375,-19 0 0,-17 0 0,18 0 0,0 0 0,-18 0 0,0 0 0,0-18 0,0 18 0,0-18 0,0 1 0,0 17 0,18 0 0,-18 0 0,18-18 0,0 0 0,-1 18 0,1 0 0,0 0 0,0-17-1,-1 17 1,1 0 0,0 0 0,-18 0 0,35 0 0,1 0 0,-1 0 1,0 0-2,1 0 1,-1 0 1,0 0 7,1 0 0,-1 0 9,0 0 6</inkml:trace>
    </iact:actionData>
  </iact:action>
  <iact:action type="add" startTime="167146">
    <iact:property name="dataType"/>
    <iact:actionData xml:id="d31">
      <inkml:trace xmlns:inkml="http://www.w3.org/2003/InkML" xml:id="stk31" contextRef="#ctx0" brushRef="#br0">21167 15610 0,'0'0'1,"-18"0"19,0-17-12,1 17 1,-1 0-2,0 0 10,-17-18-9,18 18 1,-19-17-1,19 17 0,-1 0-1,0 0 0,-17 0 2,17 0 0,1 0-1,-18 0 2,17 0-4,-17 0 2,17 0-1,-17 0 1,-1 0 0,1 0-1,0 0 2,17 0 0,1 0-2,-36 0 1,35 0 0,0 0 0,-17 0 0,0 0 0,17 0 1,-17 0-2,0 17 2,-1-17-1,1 0 1,0 0-1,0 0-1,-18 0 1,0 0 0,17 0 0,-16 0-1,-1 18 2,17-18-2,-17 0 1,0 0 0,1 0 1,-1 0-2,0 0 1,0 0 0,0 0 1,0 0-2,18 0 2,-18 0-1,18 0 0,17 0-1,0 0 2,-35 0-2,36 0 2,-19 0-1,19 0-1,-19 0 1,1 0 0,18 17-1,-19-17 1,1 0 1,17 0-1,-17 0-1,17 18 1,-17-18 1,18 0-1,-1 0 0,-17 18 0,-1-18 0,19 17 0,-19-17 0,1 0 0,0 0 0,17 0 0,-17 0 0,0 0 0,-1 0 0,1 0 0,0 0 0,0 0 0,-18 0 1,17 0-2,-17 0 3,1 0-4,-19 0 2,0 0 0,19 0 0,-19 0-1,18 0 2,18 18-1,-18-18 0,18 0 0,-18 0 1,17 0-2,1 0 0,0 0 1,-18 0 1,18 0-1,-1 0 0,-17 0-1,18 0 1,-18 0 0,18 0 1,17 0-1,-17 0-1,17 0 2,-35 0-1,18 0 0,18 0 0,-19 0 0,1 0 0,-18 0 0,0 0 0,-17 0 0,-1 0 0,-17 0 1,17 0-2,-17 0 1,0 18 0,17-18 0,1 17 0,-1-17 3,-35 0 8,36 0-14,17 18 1,18-18 2,-18 0 0,0 0 1,0 0-3,18 0 1,-18 0 2,17 0-2,-16 0 3,-1 0-3,0 0 0,0 0 1,0 0 2,18 0-4,-18 0 2,0 0 0,17 0 0,-16 0 0,-1 0 0,0 0 0,17-18 0,-16 18 1,-19 0-2,18-17 1,18 17 0,-18 0 0,0 0 0,0 0 0,0 0 1,18 0-2,17-18 1,-35 18 0,18-18 0,-18 18 1,0 0-2,0 0 1,0 0 0,0-17 0,1 17 1,-1 0-1,0 0 0,0-36 0,0 36-1,18 0 2,-18-17-1,-18 17 1,18-18-2,0 18 1,-17 0 0,17 0 1,-18-17-2,18-1 1,0 18 0,0-18 0,1 18 1,16 0-2,-17-17 0,18-1 1,-35 18 1,17 0-1,0-18 0,0 18-1,0 0 2,0 0-2,-18 0 2,18 0-1,-17 0-1,17 0 1,0 0 1,0 0-1,0 0 0,18 0 0,-18-17 0,0 17 0,18 0 0,0 0 0,-1 0 0,-17 0 0,18 0 0,-18 0 0,18 0 2,-18-18-4,0 0 2,0 18 0,18 0 0,-18 0 0,0 0 0,18 0 0,-18 0 0,18 0 0,-1-17 0,1 17 0,-18 0 1,18 0-2,-18 0 1,35-18 0,-17 18 0,0 0 0,-1 0 0,1 0 0,0 0 0,0 0 0,-1 0-1,1 0 1,0-18 0,-18 18 0,18 0 0,-1 0 0,1 0 0,0 0 0,17 0 1,-17 0-2,17 0 1,1 0 0,-19 0 0,1 0 0,0 0 0,-1 0 0,1 0 1,0 0-1,0 0-1,-1 0 1,1 0 1,0 0-1,0 0-1,-1 0 1,-17 0 0,-17 0 0,17 0 0,0 0 0,-18-17 0,36 17 0,-18 0 0,18 0 0,17 0 1,1 0-1,-1 0-1,-17 0 2,-1 0 8,19 0-1,-18 0-8,-1 0-1,19 0 2,-19 0-2,19 0 1,-19 0 1,19 0-2,-19 0 0,19 0 2,-18 0-1,-1 0 0,19 0 1,-1 0-2,-17 0 1,-1 0 0,19 0 0,-1 0 0,-35 0-1,36 0 3,-1 0-2,0 0-1,-17 0 2,17 0 6,-17 0-7,0 0 8,17 0-7,1 0-2,-1 0 1,0 0 0,1 0 0,-1 0 1,0 0-2,1 0 2,-1 0-3,-17 0 3,0 0 7,17 0-9,0 0 2,1 0-1,-1 0-1,-17 0 9,17 0-7,0 0-1,1 0 0,-36 0 0,35 0 0,1 0 0,-1 0 0,0 0 0,1 0 0,-1 0-1,0 0 9,1 17-8,-1-17 0,-35 0 0,36 0 8,-19 0-8,19 0 0,-1 0 0,0 0 1,1 0 7,-1 18-8,0-18-1,-17 18 10,18-18-1,-1 0-7,-17 0 6,35 17-7,-18-17 0,-35 18 1,0 0 6,36-18-7,-19 17 0,1-17 0,0 0 0,-1 18 0,1-18-1,0 18 1,-18-18 2,18 0-4,-1 0 3,1 0-2,0 0 2,0 17-2,-1-17 2,1 0-1,0 0 0,-18 18 0,18 0 0,-1-18 0,-17 0-1,0 0 1,1 0 0,-1 0 3,17 0-6,-34 35 4,34-35-1,-16 17 0,-1-17 0,35 18-1,-35-18 1,18 0 0,17 0 0,1 0 0,-19 0 0,1 18 1,0-1 6,-1-17-7,19 0 0,-18 0 0,-1 0 0,1 0 0,0 0 0,-1 0 0,19 0 0,-1 0 0,-17 0 1,0 0-1,17 0 0,0 0 0,-35 0 0,36 0 0,-1 0 0,0 0 0,1 0 0,-1 0 0,1 0 0,-1 0 0,0 0 0,1 0 9,-1 0-10,0 0 17,1 0-16,-1 0 8,0 0 16,1 0 32,-1 0-31</inkml:trace>
    </iact:actionData>
  </iact:action>
  <iact:action type="add" startTime="190130">
    <iact:property name="dataType"/>
    <iact:actionData xml:id="d32">
      <inkml:trace xmlns:inkml="http://www.w3.org/2003/InkML" xml:id="stk32" contextRef="#ctx0" brushRef="#br0">19050 10389 0,'18'0'69,"17"-17"-60</inkml:trace>
    </iact:actionData>
  </iact:action>
  <iact:action type="add" startTime="190858">
    <iact:property name="dataType"/>
    <iact:actionData xml:id="d33">
      <inkml:trace xmlns:inkml="http://www.w3.org/2003/InkML" xml:id="stk33" contextRef="#ctx0" brushRef="#br0">20443 9825 0</inkml:trace>
    </iact:actionData>
  </iact:action>
  <iact:action type="add" startTime="194361">
    <iact:property name="dataType"/>
    <iact:actionData xml:id="d34">
      <inkml:trace xmlns:inkml="http://www.w3.org/2003/InkML" xml:id="stk34" contextRef="#ctx0" brushRef="#br0">5997 17604 0,'18'0'173,"0"0"-161,-1 0-6,36 0 2,0 0-1,0-18 1,17 18 0,19-18 0,-19 18 0,36 0 0,18 0 1,-19 0-1,1 0 0,35 0-1,-53 0 2,-17 0-1,35 0 0,-36 0-1,1 0 1,0 0 0,-1 0 0,1 18 1,-1-18-2,-35 0 1,36 18 0,0-18-1,-18 0 1,17 0 1,1 0-2,-1 0 1,1 0 0,35 0 1,-18 0-2,18 17 2,17-17-2,-35 0 1,0 0 1,1 0-1,-1 0 0,-18 0 0,36 0 0,-53 0 0,18 0 2,-1 0-4,-17 0 2,0 0 0,18 0 1,-18 18-2,-1-18 1,19 0 1,-18 0 0,-18 0-2,18 0 1,0 0 0,18 0 2,-36 0-4,18 0 2,0 18-1,0-18 1,17 0 0,-17 0 0,18 0 0,-18 0 0,17 0 0,-17 0 1,0 0-2,0 0 1,17 0 0,-17 0 0,36 0 1,-19 0-1,1 0-1,35 0 1,-36 0 0,18 0 0,18 0 0,-18 0 0,-17 0 1,-1 0-2,1 0 4,88 17 4,-89-17-8,1 0 4,52 0 4,-70 0-9,0 0 2,0 0 0,-18 0 1,54 0-3,-1 0 2,-35 18 0,17-18 1,1 0-2,-1 0 2,18 0-2,1 0 1,-19 0 0,1 0 0,-18 0 0,17 0 0,-17 0 0,0 0 0,0 0 0,0 0 0,-18 0 0,18 0 0,0 0 0,0 0 0,0 0 0,0 0 0,0 0 0,0-18 1,0 18-1,17 0-1,-17 0 2,35 0-2,-35 0 2,18 0-3,-1 0 3,1 0-2,-1 0 2,19 0-1,-19 0 1,18-17-2,-17 17 1,35 0 0,-36 0 0,18 0 0,-17 0 0,17-18 0,0 18-1,-17 0 2,35-18-1,-18 18 1,0 0-3,-17 0 2,-1 0 1,1 0-2,-18 0 1,17 0 1,-17 0-1,0-17 0,0 17 0,0 0 0,0 0 0,0 0 0,0 0 0,0 0 0,17 0 1,-17 0-2,0 0 2,0 0-2,0 0 1,0 0 0,0 0 1,0 0-2,0 0 1,-18 0 1,18 0-1,-18 0-1,18 0 2,0-18-1,0 18 0,-18 0 0,18 0-1,0 0 1,0-18-1,0 18 1,-18 0 0,18-17 0,0 17 1,0 0-1,-18 0-1,18 0 2,17 0-2,-17 0 1,0 0 0,0-18 0,0 0 0,-18 18 0,18 0 0,-17 0 0,17 0 1,-18-17-1,18 17 0,0 0 0,0 0 0,-1-18 0,1 18 1,0-17-2,0 17 1,-18-18 0,18 18 0,18 0 0,-18 0 0,35 0 1,-17 0-1,-1 0-1,18 0 2,-17 0-1,-1 0-1,19 0 2,-19 0-2,18 0 2,-17-18-2,-18 18 2,17 0-1,-17 0 0,-17 0 0,17 0-1,-18 0 1,0 0-1,18 0 2,0 0-1,-18 0 0,18 0 0,-18 0 0,1 0 0,17 0 1,-36 0-2,36 0 1,-18 0 0,1 0-1,-1 0 2,18 0 0,-18-17-1,0 17 0,1 0-1,-1 0 1,0 0 1,1 0-1,-1 0 0,-17 0 0,-1 0 0,18 0 0,-17 0 8,0 0-8,-1 0 1,1 0-2,17 0 9,-17 0-8,0 0 8,-1 0-6,1 0-4,-1 0 2,1 0 9,0 0-10,-1-18 16,1 18-6,0 0-2,-1 0 10,1 0-1,0 0-1,-1 0-7,1 0 1,-1 0-9,19 0 9,-1 0-11,0 0 11,-17 0-2,0 0-6,-1 0-1,1 0 8,-18-18 480,0 1-480,0-1-7,18 0-1,-18 1 7,0-1 17,0 0-8,0 1-17,0-1 18,0 1-10,0-1-5,0 0-4,0 1 2,0-1 8,0 0 0,0 1-8,0-1 40,-36 18 330,19 0-371,-1 0 18,0 0-18,-17 0 1,35-18 0,-53 18 0,35-17 0,-17 17 0,0 0 0,-18-18 0,18 1 0,-18 17 0,18 0 0,17 0 0,0-18 0,-17 0 0,17 18 0,-17 0-1,17 0 3,1 0 4,-1 0-5,1 0-1,-1 0 8,-17 0 8,17 0-1,0 0 2,1 0-18,-1 0 20,0 0-13,-17 0 10,17 0-16,1 0-1,-1 0 2,-17 0-2,17 0 2,1 0-1,-1 0-1,-17 0 1,-1 0 0,19 0 0,-18 0 1,-1-17-1,-17 17 0,18 0 0,0 0 0,0 0 0,17 0 0,-17 0 0,-18 0 0,17 0 0,-17-18 0,36 18-1,-18 0 1,17 0 0,-35 0 0,18 0 0,-18 0 0,0 0 0,0 0 0,-18-18 1,1 18-2,-1 0 1,36 0 0,-18 0 0,0 0 0,18 0 1,-18 0-1,18 0-1,-18 0 1,18 0 0,-1 0 0,1 0 1,-18 0-2,18 0 1,0 0 0,-18 0 0,17 0 1,-34 0-2,17 0 1,0 0 0,0 0 1,0 0-1,0 0 0,0 0 0,0 0 0,0 0 0,1 0 0,-1 0 0,0 0 0,0 0 0,0 0 0,35 0-1,-35 0 2,18 0-2,0 0 2,-1 0-1,1 0 0,0 0-1,0 0 1,-18 0 0,35 0 0,-17 0 0,0 18 0,-18-18 0,-18 0-1,18 0 2,-17 0-1,17 0 0,0 0 0,-18 0 0,18 0 1,-17 0-2,-1 0 1,1-18 0,-1 18 0,18 0 0,-17 0 0,17 0 0,-18 0 0,18 0 0,-17-17 0,-1 17 0,-35 0 0,36 0 0,-1-18 0,-35 18 0,36 0 1,-1 0-2,-17-18 1,0 18 0,17 0 1,18 0-2,-17 0 1,-36 0 0,53-17 0,-18 17 0,-17 0 0,-18 0 0,18 0 0,-35-18 0,-1 18 1,36 0-2,-35-17 1,34 17 1,1 0-2,0-18 1,17 18-1,-34 0 3,16 0-3,-16 0 1,16 0-1,1 0 2,-18 0-1,18-18 0,-18 18-1,36 0 2,-1 0-1,18 0 0,0-17 0,-17 17 0,-1 0 0,-17 0 1,18 0-2,-1 0 1,0 0 0,1-18 1,-36 18-2,36 0 2,-1 0-2,0 0 1,1 0 0,17 0 1,0 0-1,0 0-1,-17 0 2,17 0-2,0 0 2,0 0-2,0 0 1,18 0 1,-18 0-1,0 0 0,0 0 0,18 0 0,-18 0 0,0 0 0,0-18 0,0 18 0,-18-17 1,-17 17-2,35 0 1,-35 0-1,0-18 1,17 18 0,1 0 0,-1 0 0,18 0 0,-17-18 0,17 18 0,-35-17 0,35 17-1,0 0 1,-18-18 1,1 18-1,17-18 0,-18 18 0,18 0 0,-17 0 0,17 0 0,0 0 0,0 0 0,-18 0 0,1 0 1,17 0-2,18-17 2,-36 17-2,18 0 1,0 0 0,-17 0 0,34 0 0,-34 0 0,17-18 0,0 18 0,0 0 0,0 0 0,0 0 0,0 0 0,0-17-1,1 17 3,-1 0-2,0 0-1,-18 0 2,18 0-1,0 0 0,18-18 0,-36 18 0,36 0 0,0 0-1,-18 0 1,18 0-1,-18 0 2,0 0-1,18 0-1,-18 0 3,0 0-3,0 0 1,18 0 0,-1 0 0,-17 0 0,0 0 0,18 18 0,-18-1 0,0 1 0,0-18 0,18 35 0,-18-17 0,0-18 1,36 0-2,-19 17 1,-16-17 0,16 0 0,19 0 0,-19 0 0,1 18 0,0-18 0,-1 0 0,1 0 1,0 0-1,0 0-1,-18 0 1,0 0 0,0 0 0,0 0 1,-18 0-2,19 0 1,-19 0 1,0 0-2,18 0 2,-17 0-2,17 0 1,0 0 1,0 0-1,36 0-1,-1 0 1,-17 0 1,-1 0-1,1 0-1,17 0 0,1 0 1,-18 0 1,-18 0-2,17 0 1,1 0 1,0 0-2,-1 0 2,19 0-1,-18 0 0,17 0 0,0 0 8,18 18 272,0-1-280,0 1 8,0 0-8,0-1 0,0 19 0,0-19 0,0 1 0,0 17 1,0-17-1,0-1 0,0 1-1,0 0 3,0-1-3,0 19 1,0-1 0,0 0 1,-17-17-3,17 17 2,0 0 1,-18-17-2,18 0 2,0-1 0,-18 1-2,18-1 1,0 1 16,0 0 160,0-1-160,0 1 23,0 0-7,0-1-14,0 1-11,0 0 1,0-1 8,0 1 8,0 0 160,18-18-169,0 0-14,-1 0 6,1 0 1,0 0-8,-1 0 0,1 0 9,-1 0-2,1 0-6,0 17-1,-1-17-1,1 0 1,17 18 0,1-1 1,-19-17-1,19 36-1,-1-19 2,0-17-2,-17 0 2,17 18-1,-17 0 7,-1-18-6,1 0 7,0 0-8,-1 0 232</inkml:trace>
    </iact:actionData>
  </iact:action>
  <iact:action type="add" startTime="208570">
    <iact:property name="dataType"/>
    <iact:actionData xml:id="d35">
      <inkml:trace xmlns:inkml="http://www.w3.org/2003/InkML" xml:id="stk35" contextRef="#ctx0" brushRef="#br0">8026 2999 0,'0'17'93,"35"-17"-59,0 18-18,1 0-8,16-18-1,37 0 1,-1 35 1,18-18-2,0 1 1,-18-18 1,-18 18-1,1-18 0,-18 0 0,0 0-1,-36 0 3,19 0 5,-19 0 1,1 0-1,-1 0-6,1 0 0,17 0 7,-17 0-8,0 17 0,17-17 0,-17 0-1,17 0 1,-17 0 1,17 0-2,0 0 1,-17 0-1,17 0 1,-17 0 0,35 0 1,-36 0-1,18 0-2,-17 0 3,0 0-1,-1 0 8,1 0-8,0 0 17,-1 0-17,1 0-1,0 0 1,17 0 0,-18 0 0,1 0 0,0 0 0,-1 0 8</inkml:trace>
    </iact:actionData>
  </iact:action>
  <iact:action type="add" startTime="210386">
    <iact:property name="dataType"/>
    <iact:actionData xml:id="d36">
      <inkml:trace xmlns:inkml="http://www.w3.org/2003/InkML" xml:id="stk36" contextRef="#ctx0" brushRef="#br0">11201 2417 0,'0'35'134,"17"0"-126,-17 18 0,0-18 0,18 1 0,-18-1 0,0-18 0,0 1 0,0 17 0,0-17 1,0 0-2,0-1 2,0 1 15,0 0 80,0-1-88,18-17 127,17 0-102,-17 0-33,17 0 8,-18 0 16,19 0 42,-19 0-60,1 0-7</inkml:trace>
    </iact:actionData>
  </iact:action>
  <iact:action type="add" startTime="211866">
    <iact:property name="dataType"/>
    <iact:actionData xml:id="d37">
      <inkml:trace xmlns:inkml="http://www.w3.org/2003/InkML" xml:id="stk37" contextRef="#ctx0" brushRef="#br0">11606 2558 0,'18'0'89,"0"0"-82,17 0 1,0 0-1,18 0 2,-35 0-1,-1 0-1,1 0 9</inkml:trace>
    </iact:actionData>
  </iact:action>
  <iact:action type="add" startTime="213034">
    <iact:property name="dataType"/>
    <iact:actionData xml:id="d38">
      <inkml:trace xmlns:inkml="http://www.w3.org/2003/InkML" xml:id="stk38" contextRef="#ctx0" brushRef="#br0">11606 2699 0,'18'0'94,"0"0"-85,17 0 6,0 0-7,1 0 8,-19 0 0</inkml:trace>
    </iact:actionData>
  </iact:action>
  <iact:action type="add" startTime="214106">
    <iact:property name="dataType"/>
    <iact:actionData xml:id="d39">
      <inkml:trace xmlns:inkml="http://www.w3.org/2003/InkML" xml:id="stk39" contextRef="#ctx0" brushRef="#br0">12435 2593 0,'0'-18'121,"0"1"-100,0-1-5,0 0 0,0-17 0,0 17-8,0 1 0,0-1 0,0 1 1,0-1-2,0 0 2,0 1-1,-35-1-1,35 0 10,-17 18-9,-19 0 111,19 0-71,-1 0 0,18 18-40,-18-18 0,18 18 0,0-1 7,0 1-7,0 0 9,0 17-1,0-18-9,0 19 10,0-19-1,0 1-8,0 0 1,0-1-1,0 19 8,0-19 0,18 1-8,-18-1 0,0 19 0,18-36 1,-18 17 6,17-17-7,-17 18 0,18-18 0,-18 18-1,0-1 1,18-17 18,-18 18-20,0 0 26,17-18-15,-17 17-10,0 1 17,0 0-8,18-18 1,-18 17-10,0 18 18,0-17-10,0 17-6,-18-35-1,18 18 1,-17 17-2,-1-17 9,18 0-8,-35-18 8,35 17-8,-18-17 0,0 0 0,1 0 8,-1 0 8,-17 0 2,17 0 4,0-17-7,18-1-15,0 0 9,-17 18-10,17-17 1,0-1 10,0 0-12,0 1 19,0-1-10,0 0 2,0 1-10,0-1 10,0 1 7,0-1-16,0 0 0,17 18-1,1-17 2,0-1 6,-1 0 1,1 18 17,-18-17-24,18 17-2,-1 0 17,-17-18-8,36 18-8,-19-18 15,19 18-16,-36-17 1,35 17 0,-18-18 1,1 0-1,17 18 0,1-17 0,-19 17 0,1 0 0,-18-18 0,18 18 0</inkml:trace>
    </iact:actionData>
  </iact:action>
  <iact:action type="add" startTime="233025">
    <iact:property name="dataType"/>
    <iact:actionData xml:id="d40">
      <inkml:trace xmlns:inkml="http://www.w3.org/2003/InkML" xml:id="stk40" contextRef="#ctx0" brushRef="#br0">11324 5627 0,'35'0'192,"-17"0"-184,0 0 0,35 17 0,0-17 0,-1 0 0,-16 18 1,17-18-2,0 0 1,0 0 0,-1 0 0,1 0 0,-17 0 0,17 0 0,-36 0 1,18 0-2,-17 0 1,17 0 0,-17 0 8,0 0-8,-1 0 1,1 0-1,0 0-1,-1 0 2,1 0-2,-1 0 1,19 0 0,-19 0 0,1 0-1,17-18 1,1 18 0,-19 0 0,1-17 0,35 17 0,-36 0 9,1 0-9,0-18-1,-1 18 2,1 0 7,17 0-8,1 0 9,-19 0-11,18 0 11,-17 0-9,0 0 0,17 0-1,0 0 2,-17 0-2,17 0 1,0 0 0,1-17 1,-19 17-1,1 0 0,0 0-1,17 0 2,-17 0-2,-1 0 1,1 0 9,0 0 0,-1 0 14,1 0 11</inkml:trace>
    </iact:actionData>
  </iact:action>
  <iact:action type="add" startTime="234770">
    <iact:property name="dataType"/>
    <iact:actionData xml:id="d41">
      <inkml:trace xmlns:inkml="http://www.w3.org/2003/InkML" xml:id="stk41" contextRef="#ctx0" brushRef="#br0">11871 5415 0,'-18'0'13,"1"0"5,-1 0 6,0 18-1,1-18-7,-1 17-7,18 1-1,-17-18 8,-1 18-8,0-18 7,18 17 2,-17-17-1,17 18-7,0 0-2,-18-18 1,18 17 0,-18 19 17,1-19-10,17 1-7,-18-1 8,0 19 0,18-19 1</inkml:trace>
    </iact:actionData>
  </iact:action>
  <iact:action type="add" startTime="235906">
    <iact:property name="dataType"/>
    <iact:actionData xml:id="d42">
      <inkml:trace xmlns:inkml="http://www.w3.org/2003/InkML" xml:id="stk42" contextRef="#ctx0" brushRef="#br0">11571 5539 0,'18'0'118,"-1"0"-93,-17 17-18,18-17 2,0 18 7,-18 0-8,0-1 1,17-17-2,-17 18 1,18-18 15,-18 17 241,18-17 55,-1-17-302,1 17-9,0-18 0,-18 1 0,17 17 0,-17-18 16,18 18-7</inkml:trace>
    </iact:actionData>
  </iact:action>
  <iact:action type="add" startTime="239474">
    <iact:property name="dataType"/>
    <iact:actionData xml:id="d43">
      <inkml:trace xmlns:inkml="http://www.w3.org/2003/InkML" xml:id="stk43" contextRef="#ctx0" brushRef="#br0">8978 5609 0,'18'0'6,"-1"0"3,-17-17 1,18 17-3,0-18-1,-1 18 2,1 0 8,17 0-8,-17 0 0,0 0 0,-1 0 0,19 0 0,-1 0 0,-18 0 0,1 0 0,17 0 0,-17 0 0,0 0 0,-1 0 0,1 0 0,0 0 0,17 0 0,0 0 0,0 0-1,1 0 2,-19 0-2,19 0 2,-19 0-1,1 0-1,-1 0 3,19 0-3,-19 0 9,19 0-8,-1 0 8,-17 0-8,-1 0 0,1 0 0,17 0 0,-17 0 9,-1 0-9,1 0-1,0 0 1,-1 0 8,1 0-9,0 0 2,-1 0 8,1 0-10,0 0 0,-1 0 2,1 0-2,-1 0 2,19 0 0,17 0-2,-36 0 9,1 0-8,0 0 0,-1 0 0,1 0 16,-1 0 1,1 0-18,0 0 17,-1 0-8,1 0-7,0 0 6,-1 0 1,1 0 1,0 0-9,-1 0 0,1 0 0,0 0 3,17 0-6,-18 0 2,19 0 18,-19-18-10,1 18 0,0 0-6,-1 0-2,1 0 10,0 0-9,-1 0-1,1 0 1,-1 0 17,1 0-9</inkml:trace>
    </iact:actionData>
  </iact:action>
  <iact:action type="add" startTime="241098">
    <iact:property name="dataType"/>
    <iact:actionData xml:id="d44">
      <inkml:trace xmlns:inkml="http://www.w3.org/2003/InkML" xml:id="stk44" contextRef="#ctx0" brushRef="#br0">10160 5838 0,'-18'0'6,"1"0"18,-1 0 18,18-17-28,-18 17 10,1 0-8,17-18-7,-18 18 7,1 0-9,-1-17 10,18-1-9,-35 0 16,35 1 0,-18 17-16,18-18 15,0 0-5,-18 1 5,18-1-7,0 0 8,0 1 8,0-1 0,0 1-8,0-1-1,-17 36 498,17-1-513,0 1 0,0-1 0,-18-17 0,18 36 0,0-19 8,-18-17-9,18 18 2</inkml:trace>
    </iact:actionData>
  </iact:action>
  <iact:action type="add" startTime="242707">
    <iact:property name="dataType"/>
    <iact:actionData xml:id="d45">
      <inkml:trace xmlns:inkml="http://www.w3.org/2003/InkML" xml:id="stk45" contextRef="#ctx0" brushRef="#br0">9931 5644 0,'17'0'166,"1"0"-150,0 0-9,-1 0 1,1 18 17,0-18-1</inkml:trace>
    </iact:actionData>
  </iact:action>
  <iact:action type="add" startTime="246897">
    <iact:property name="dataType"/>
    <iact:actionData xml:id="d46">
      <inkml:trace xmlns:inkml="http://www.w3.org/2003/InkML" xml:id="stk46" contextRef="#ctx0" brushRef="#br0">10689 5574 0,'18'0'167,"17"18"-150,-17-18-2,-1 0-7,1 0 0,0 0 8,-18 17-8,17-17 1,1 0 6,0 0-4,-1 0 5,1 0-10,-1 0 3,1 0 5,0 0 2,-1 0 0,1 0-8,0 0 7,-1 0-7,1 0 0,0 0 0,-1 0 0,1 0 1,0 0 7,-1 0-8,1 0 8,-1 0-8,1 0 10,0 0-4,-1 0 2,1 0-8,0 0 2,17 0 12,-17 0 10,-1 0 0,1 0 9,-1 0-25,1 0 48,0 0-2,-1 0 4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37:18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48473">
    <iact:property name="dataType"/>
    <iact:actionData xml:id="d0">
      <inkml:trace xmlns:inkml="http://www.w3.org/2003/InkML" xml:id="stk0" contextRef="#ctx0" brushRef="#br0">14340 15893 0,'18'-18'194,"35"18"-192,18 0 6,-19 0 1,19-18-6,35 18 4,-18-17 0,18-1 1,-18 18 0,18-18 1,-36 18-1,1 0 0,35 0 0,-36-17-1,-17 17 1,36 0 0,-19 0 1,36 0-1,-36 0 0,19 0 0,-1-18 0,-18 18 0,-17 0-1,18 0 2,-18 0-2,0 0 1,0 0 0,0 0 0,-1 0 0,-16 0 0,-1 0 0,0 0 1,1 0-2,-1 0 1,0 0 0,0 0 1,18 0-1,-17 0-1,-19 0 2,36 0-1,-18 0-1,1 0 1,17 0 0,0 0 0,-1 0 0,1 0 0,-17 0 1,17 0-1,17 0 0,18 0 0,-17 0 0,17 0-1,-17 0 1,-18 0 1,-1 0-2,19 0 1,-18 0 1,0 0-2,17 0 1,1 0 0,-18 0 1,17 0-1,1 0-1,17 0 2,-53 0-1,18 0 0,0 0 0,-17 18 0,-1-18-1,0 0 2,-17 0-1,-1 0-1,1 0 1,0 0 8,17 0 9,-17 0-10,-1 0-6,1 0-2,0 0 1,17 0 0,-18 0 0,1 0 0,0 0 1,-1 0-1,1 0 0,0 0 0,-1 0 0,1 0 0,0 0 7,-1 0 2,1 0-1,-1 0 0,1 0 32,0 0 17,-1 0-49,1 0 79,-18-18-79,18 18 0,-18-17 40,0-1-32,17-17-16,-17-1 8,18 19-9,-18-1 2,0 0-2,0-17 2,0 18-2,0-1 1,18-17 1,-18 17-1,0 0 0,0-17 0,0 17 0,0 1 0,0-1 0,17 0 0,-17 1 0,0-1 0,0 1 0,0-1 0,0-17 0,0-1-1,0 1 9,0 17-8,0-17 0,0 18 0,0-1 0,0 0 0,0 1 0,0-1 0,0 0 0,0 1 18,-17 17 206,-1 0-225,-17 0 2,-1 0-2,1 0 1,-35 0 0,17 0 1,0 0-2,-35 17 1,-18-17 0,17 0 1,1 0-2,-88 18 3,52-18 2,-17 0 0,35 0-9,-17 0 1,0 0 7,34 0-3,-16 0 0,34 0 0,-4092 0-3,8167 0 1,-4074 0 2,17 0 0,0 0 0,-18 0 0,18 0 0,0 0 1,-17 0-1,-1 0-1,1 0 1,-1 0 1,1 0-2,-36 0 2,35 0-2,-17 0 2,-18 0-1,18 0-1,-18 0 2,18 0-2,-35 0 2,34 0-1,-16 0-1,-1 0 2,-18 0-1,1 0-1,35 0 3,-36 0-4,54-18 3,-36 18-1,35 0-1,1 0 1,-1-17 1,18-1-2,-17 0 1,17 18 0,-18-35 0,18 35 0,0-17 0,-17-1 1,17 18-2,0-18 1,0 18 1,18 0-2,-1 0 2,19 0-1,-1 0-1,-17 0 2,17-17 7,1 17-8,-1 0-1,0 0 9,1 0 9,-1 0 31,18 35 192,0 0-240,0 0 0,0 18 0,0-17 0,0 17 6,0-1 0,0-16-10,0 17-1,0 0 2,0-18 7,0 0 1,0 0-1,0-17-8,0 0-2,0-1 2,0 1 13,0 0-1,0-1-8,0 1 8,0 0-8,0-1 0,0 1 0,0 17 8,0-17 0,0-1-1,0 1 1,0 0-3,0-1 0,0 1-2,0 0-2,0-1-1,0 1 0,0-1 2,0 1-2,0 0 8,0-1 0,0 1-8,0 0 0,0-1 8,0 1 0,0 0 24,0-1-7,18-17-1,-1 0-8,1 0-8,0 18 0,-1-18-8,1 0 0,17 17 0,-17-17-1,17 0 1,-17 0 0,17 0 0,0 0 0,-17-17 0,17-1 1,0 18-2,1-17 1,-1-1 0,18 18 1,-18 0-2,18 0 1,18 0 0,-18-18 0,17 1 0,-17 17 0,0 0 1,0-18-2,0 0 2,-18 18-1,-17 0 0,-1 0-1,-17-17 1,18 17 65</inkml:trace>
    </iact:actionData>
  </iact:action>
  <iact:action type="add" startTime="64168">
    <iact:property name="dataType"/>
    <iact:actionData xml:id="d1">
      <inkml:trace xmlns:inkml="http://www.w3.org/2003/InkML" xml:id="stk1" contextRef="#ctx0" brushRef="#br0">4886 6756 0,'18'0'118,"-1"0"-101,1 17-5,17 1-8,18 0-1,0-1 10,53 1-9,-18 0 0,88-1 10,124 1 0,106 17 1,-53 0 0,-142-17-1,-69 0-6,-19-1-6,18-17 5,-70 0 0,-18 0 1,-18 0 0</inkml:trace>
    </iact:actionData>
  </iact:action>
  <iact:action type="add" startTime="72929">
    <iact:property name="dataType"/>
    <iact:actionData xml:id="d2">
      <inkml:trace xmlns:inkml="http://www.w3.org/2003/InkML" xml:id="stk2" contextRef="#ctx0" brushRef="#br0">9278 16704 0,'18'0'112,"-1"0"-100,54 0 1,-36 0 2,0 0-4,18 0-7,-17 0-1,17 0 2,-1 0 5,1 0-1,0 0-2,18 0-1,-18 0 1,17 0 1,-34 0 0,17 0 0,-18 0 0,0 0 0,0 0 0,-17 0 0,0 0 1,35 0-2,-36-18 1,1 18 1,17 0-2,0 0 1,-17 0 0,17 0 0,-17 0 0,35 0 1,-35-17-2,-1 17 1,18 0 1,1 0-3,-19-18 11,36 18-9,-35 0 0,17-18 7,0 18-5,-17 0-3,0 0 0,-1-17 2,1-1-1,0 18 0,-1 0 0,1 0 0,0 0 0,17 0 8,-18 0-8,19 0 7,-19 0 2,19 0-9,-19 0 0,1 0 0,17 0 0,18 0 0,-18 0 0,1 0 0,-19 0 0,19 0 0,-1 0 0,-17 0 0,-1 0 0,1 0 0,-1 0 0,19 0 0,-19 0 0,1 0 0,0 0 0,17 0 0,-17 0 0,-1 0 9,1 0-9,-1 0 6,1 0 2,0 0-8,-1 0 9,1 0-2,0 0 9,-1 0 1,1 0-8,0 0 14,-1 0-7,1 0-16,0 18 8,-1-18 0,-17 17-8,18-17 16,-1 0-16</inkml:trace>
    </iact:actionData>
  </iact:action>
  <iact:action type="add" startTime="74753">
    <iact:property name="dataType"/>
    <iact:actionData xml:id="d3">
      <inkml:trace xmlns:inkml="http://www.w3.org/2003/InkML" xml:id="stk3" contextRef="#ctx0" brushRef="#br0">12806 16775 0,'17'0'150,"1"0"-137,0 0 0,17 0 2,-17 0-6,-1 0-1,19 0 1,-1 0 0,18 0-3,0 0 1,-18 0-1,0 0 4,1 0-4,-19 0 3,18 0-1,18 0 0,-17 0 0,-19 0 0,1 0 0,17 0 0,0 0 0,-17 0 0,0 0 1,17 0-2,0 0 1,-17 0 2,0 0-4,-1 0 2,36 0 0,-35-18 8,17 18-8,-17 0 7,-1 0-6,1-18-2,17 18 2,-17 0-1,0 0 0,17 0-1,-18 0 1,19 0 1,-19 0-1,19 0 0,-1 0 0,-17 0 0,-1 0-1,1 0 2,-1 0-1,19 0 8,-19 0 1,1 0-11,0 0 3,-1 0-1,1 0 0,0 0-1,-1 0 3,1 0-3,0 0 0,17 0 1,-18 0 1,1 0-1,0 0 0,35 0 0,-36 0 1,1 18-2,17-18 1,0 0 0,-17 0 1,17 0-2,1 0 2,-1 0-2,-17 0 0,17 0 2,-18 0-2,19 0 1,-1 0 1,-17 18-1,-1-18-1,1 0 1,0 0 0,17 0 0,-35 17 1,18-17-1,-1 0 0,1 0 0,-1 0 8,1 0 8</inkml:trace>
    </iact:actionData>
  </iact:action>
  <iact:action type="add" startTime="77696">
    <iact:property name="dataType"/>
    <iact:actionData xml:id="d4">
      <inkml:trace xmlns:inkml="http://www.w3.org/2003/InkML" xml:id="stk4" contextRef="#ctx0" brushRef="#br0">16792 16828 0,'18'0'138,"17"0"-125,0 0-4,-17 0-2,17 0 1,-17 0 0,35 0 1,0 0-2,0 0 1,-18 0 0,18 0 1,0 0-2,-18 0 1,18 0 0,18 0 0,-1 0 0,-17 0 0,53 17 0,-71 1 0,0-18 0,18 17 0,-17-17 1,-1 0-2,0 0 1,0 0 1,-17 0-1,0 0 0,17 0 0,0 0 2,-17 0-4,0 0 1,-1 0 8,1 0 2,0 0-2,-1 0-6,1 0 7,-1 0-8,19 0 8,-19 0 0,19 0-8,-19 0 1,19 0-2,-1 0 1,0 0 0,36-17 0,-18 17 0,-18 0 0,18 0 0,-18 0 0,18 0 1,0-18-1,-35 18 0,17-17-1,0 17 1,0 0 1,-17 0-2,0 0 2,-1 0 6,1 0-6,0 0-2,-18-18 1,17 18 1,18 0 8,-17-18 6,0 18-7,-1 0-1,1 0-6,0 0 6,-1 0 9,1 0-16,-18-17 240,0-19-231,0 19-10,0-19 10,0 1-9,0 0-1,0 0 1,0-1 0,0 1-1,0 0 2,0-1-1,0 1 4,0 18-8,0-1 4,0 0 0,0 1 8,0-1 0,0 0-8,0 1 49,-18 17-34,18-18-15,0 0 17,0 1-18,-17 17 2,17-18-2,0 1 1,0-1 8,0 0-6,-18 1 5,0 17 504,-17 0-511,17 0 0,-17 0 0,0 0 0,17 0 0,-17 0 0,17 0 0,-17 0 0,0 0 0,17 0 1,-17 0-2,0 0 1,-1 0 0,1-18 0,17 18 0,-17 0 1,0 0-2,0 0 1,-1-18 1,-34 18-2,34 0 1,-34 0 1,52 0-2,-17-17 1,-18 17 1,0 0-1,18 0 0,0 0-1,17-18 2,-35 0-1,18 18 0,-18 0 0,35-17 0,-17 17 0,0 0 0,17 0 0,0 0 0,1 0 0,-19 0-1,19 0 1,-1 0 0,-17 0 0,0-18 0,-1 18 8,1-18 0,17 18-8,1 0 8,-18-17-8,-1 17 0,19 0 0,-19 0 0,1 0 0,-18-18 0,18 18 0,17-35 0,-17 17 0,-18 18 0,18 0 0,-1-17 0,1-1 0,0 0 1,-18 18-2,0-17 1,0-1 0,18 0 0,17 18 0,-17 0 0,17-17 0,-35 17 0,36 0 1,-1 0 7,0 0-1,1 0 10,17 17 215</inkml:trace>
    </iact:actionData>
  </iact:action>
  <iact:action type="add" startTime="81849">
    <iact:property name="dataType"/>
    <iact:actionData xml:id="d5">
      <inkml:trace xmlns:inkml="http://www.w3.org/2003/InkML" xml:id="stk5" contextRef="#ctx0" brushRef="#br0">16457 15822 0,'0'18'138,"0"-1"-133,0 1 2,0 17 2,0-17-1,0 0 0,0 34-1,0 1 1,0-35 0,0 17 0,0 1 1,0-1-1,0 18 0,0 0 0,0-36 0,18 19 0,-18-19-1,0 19 2,17-1-1,-17-18 0,0 1 0,18 17-1,-18-17 2,0 0-1,0 17 0,0-17 8,18-1 0,-18 1-1,0-1-7,0 1 24,0 0 1,0 17-10,17-17 1,-17-1 0,0 1 18,0 0-35,18-18 33,-18 17 65,18-17-89,-18 18-3,0 0 22,17-18-20,-17 17 9,18-17 0,-1 0 0,1 0-9,0 0-6,-1 0 6,1 0 2,0 0 7,-1 0-17,1 18 10,17-18-1,-17 0-9,-18 17 2,18-17-1,-1 0 1,1 0 6,-1 0-7,1 0 0,17 18 1,1-18-2,-19 0 1,36 0 0,-35 0 0,17 0 0,0 0 0,-17 0 0,0 0 0,-1 0 0,1 0 0,-18 18 7,18-18 10,-1 0 103,1 17-115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40:01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9961">
    <iact:property name="dataType"/>
    <iact:actionData xml:id="d0">
      <inkml:trace xmlns:inkml="http://www.w3.org/2003/InkML" xml:id="stk0" contextRef="#ctx0" brushRef="#br0">3334 13000 0,'-18'0'70,"-17"-18"-51,17 18-11,-17-17-1,0 17-1,-1-18 3,19 0-1,-54 1 0,18 17 0,0 0 0,0-18 0,1 0 0,-1 1-1,-18-1 2,-17 18-1,17-18-1,36 1 1,-18-1 0,0 1 0,18 17 0,-18 0 0,18 0 0,-1 0 1,1 0-1,0 0-1,0 0 2,-1-36-1,1 36 0,0-17 0,-1 17 1,1 0-2,-18-18 1,0 18 0,0-18 0,18 18 0,-18-17 0,0-1 0,-17-17-1,-18 35 1,17-18 0,18 1 0,-35-1 2,35 0-4,-18 1 3,54-1-2,-36 18 1,18-18 0,-1 1 0,1 17 0,0-18 0,17 18 0,0-18 0,-17 1 0,18 17 8,17-18-9,-36 18 10,36-17-1,0-1 113,0 0-121,0 1 8,18-19 0,-18 1-8,35 17 2,0-17-4,1 17 1,17-17 2,17 18-1,-17-19-1,-18 36 1,18-35 1,0 35-2,-35-18 1,17 1 1,18 17-1,-18-18-1,1 18 1,17 0 0,-1 0 1,1 0-1,18 0 0,0-18-1,17 18 1,18 0 1,-1 0-2,1 0 2,18 0-1,-36 0-1,35 0 2,-52 0-1,17 0 0,-17 0-1,-18 0 2,17 0-2,-17 0 2,0 0-1,-35 0 0,17 0 0,-17 0 0,-1 0 0,1 0 0,17 0 0,0 18 0,-17 0 0,17-18 2,1 17-4,-1 1 2,18 0 0,-18-1 2,18 1-4,-18 17 2,18-17 0,-18-1 0,-17 1-1,17 0 1,1-18 1,-19 17-2,19 1 1,-19-18 9,-17 18-9,18-18 1,-18 17 5,17-17-5,1 18-1,0-18 8,-18 18-9,17-18 10,-17 17-9,0 1 7,18 0-6,0-1-1,-1 1 9,-17-1-9,0 1 6,18-18-5,-18 18-1,0-1 24,18-17-24,-18 18 0,17-18 16,-17 18-15,0-1 47,18 19-26,-18-19-14,0 1-8,0-1 0,0 1 7,0 0 2,0-1-9,0 1 16,0 0 0,0-1-8,0 1-8,-18-18 0,1 18 8,17-1 1,-18 1-10,0-18 9,1 0-8,17 17 0,-36-17 0,19 0 0,-1 18 9,0 0-10,1-18 2,-1 0-1,1 17 0,-19-17 2,19 0-4,-36 18 2,0-18 12,18 18-16,-1-1 6,19-17-4,-19 0 1,19 0 1,-36 0 1,17 0-1,19 18-1,-1-18 1,-17 0 0,0 0 0,17 0 0,-17 0 0,17 0 0,0 0 0,-17 0 0,18 0 0,-1 0 1,0 0-1,1 0 0,-19 0-1,19 0 10,-19 0-9,19 0 0,-1 0 0,1 0 0,-1 0 10,0 0-12,1 0 18,-1 0 10</inkml:trace>
    </iact:actionData>
  </iact:action>
  <iact:action type="add" startTime="28738">
    <iact:property name="dataType"/>
    <iact:actionData xml:id="d1">
      <inkml:trace xmlns:inkml="http://www.w3.org/2003/InkML" xml:id="stk1" contextRef="#ctx0" brushRef="#br0">6491 8837 0,'18'0'204,"-1"0"-187,1 0-9,17 0 0,-17 0 0,17 0 0,18 0 0,-18 0 0,1 0 0,-1 0 1,0 0-1,1 0 0,-1 0-1,-18 0 3,1 0 5,0 0-13,-1 0 5,1 0 0,0 18 1,17-18 9,-17 0-10,-1 0 9,1 0-8,-1 0 0,19 0 8,-36 17-8,17-17 0,1 0-1,0 0 2,-1 0-2,-17 18 1,36-18 1,-19 18 7,1-18-8,0 0 1,-18 17 38,0-34 608,0-1-646,0 0-2,17 1 1,-17-19 0,0 19 1,18-18 6,-18 17-7,0 0 0,0 1 0,0-1 0,0 0 2,0 1-4,0-19 10,0 19 0,0-1-7,0 1-2,0-1 26,17 18-1,-17-18-8,0 1 0,0-1-16,0 0-1,0 1 9,0-1-8,0 0 8,0 1-8,0-1 0,0 0 0,0 1 9,0-1-9,0 1-1,0-1 9,0-17 0,0 17 2,0 0-3,0 1-7,0-1 0,0-17 17,0 17-10,0 1 1,0-1-8,0 0 0,0 1 8,0-1-7,0 0-2,0 1 1,0-1 8,0 0-9,0 1 2,0-1 8,0 1-10,0-1 1,0 0 0,0-17 7,0 17 1,0 1-8,0-1 0,0 0 0,0-17 9,0 17-2,0 1 3,0-1-7,0 1 1,0-1-4,0 0 24,0 1 16,-17 17 511,34 0-383,19 0-168,-19 0 0,1 0 1,17 0-2,-17 17 2,35-34-1,-36 17 0,19 0 0,-19 0 0,1 0 0,17 0 0,-17 0 8,0 0-8,17 0 0,0 0 9,0 0-8,-17 0-3,0 0 4,17 0-4,-17 0 2,-1 0-1,19 0 2,-19 0 14,1 0 2,-1 0 14,1 0 9,0 0-39,-1 0-2,-17 17 1,18-17 0,0 0 0,-1 0 0,1 0 8,0 0 160</inkml:trace>
    </iact:actionData>
  </iact:action>
  <iact:action type="add" startTime="35156">
    <iact:property name="dataType"/>
    <iact:actionData xml:id="d2">
      <inkml:trace xmlns:inkml="http://www.w3.org/2003/InkML" xml:id="stk2" contextRef="#ctx0" brushRef="#br0">6914 8784 0,'0'0'0,"36"0"7,-19 0-1,19-17 1,-19-1 8,19 18-7,-19 0 9,1 0 16,-1 0 47,1 0-65,0 0 1,-1 0-7,1 0-1,0 0 0,-1 0 0,1 0 1,17 0-3,-17 0 5,17 0 3,-17 0 2,-1 0-9,1 0 10,0 0 9,-54 0 147,19 0-166,-36 0 2,18 0-1,-1 0 0,1 0 1,17 0-2,-17 0 1,-18 0 0,36 0 2,-1 0-4,0 0 2,-17-18 0,17 18 0,1 0 0,-36 0 8,35 0 0,1 0-8,-1 0-1,0 0 4,-17 0-5,17-17 2,1 17 0,-19 0 0,19 0 0,-1 0 1,1 0-2,-1 0 8,0-18-6,1 18 6,-1 0 1,0 0 8,1 0-16,34 0 297,1 0-290,0 18-5,-1-18-4,19 17 3,-19-17-2,1 0 2,17 18-2,-17-18 1,-18 18 0,35-18 1,-17 0 8,17 0-8,-17 0-3,-1 0 3,18 17 0,-17-17-3,0 0 2,17 0 1,-17 0 6,-1 0-7,1 0 0,0 18-1,17-18 2,0 0-2,-35 17 1,35-17 1,-17 0 7,0 0 39,-1 0-5</inkml:trace>
    </iact:actionData>
  </iact:action>
  <iact:action type="add" startTime="37593">
    <iact:property name="dataType"/>
    <iact:actionData xml:id="d3">
      <inkml:trace xmlns:inkml="http://www.w3.org/2003/InkML" xml:id="stk3" contextRef="#ctx0" brushRef="#br0">7267 8819 0,'0'-17'319,"18"-18"-310,0 17-1,-18-17-1,0-1 2,0 1-1,17 0 0,-17 17-1,18-17 1,-18 0 0,0-18 0,17 17 0,-17 1 0,0 17 0,0-17 0,0 0 0,0 17 1,0-17-3,0 17 3,0-17-1,0 0 0,0 17-1,0 1 2,0-19-2,0 19 11,0-1-11,0 0 1,0 1 8,0-1 8,0 0 0,0 1-8,0-1 16,0 1-16,18-1 8,-18 0-8,0 1 23,0-1-7,0 0-7,0 1-1,0-1-1,0 0 10,0 1-1,0-1-15,0 0 14,0 1 13,0-1 176,0 1-211,0-1 9,0 0-5,18 1-5,-54 17 418,1 0-420,18-18 3,-1 18-2,-35 0 1,35 0 8,1 0-6,34 0 252,1 0-254,0 0 1,17 0-2,-17 0 2,-1 0-2,1 0 1,35 0 1,-36 0-1,1 0-1,17 0 2,1 18-1,-1-18 0,-18 0 1,1 0-3,17 0 3,-17 0-1,0 0 0,-1 0 0,1 0 0,0 0 0,17 0 0,-18 0 0,1 0 0,0 0 0,17 0 0,0 0 8,-17 0-8,0 0 16,-1 0-1,1 0 41,0 0-40,17 0 8,-35 17-13,17-17-12,1 0 16,0 0 9,-1 0-25,1 0 42,-18 18-41,18-18 8</inkml:trace>
    </iact:actionData>
  </iact:action>
  <iact:action type="add" startTime="40851">
    <iact:property name="dataType"/>
    <iact:actionData xml:id="d4">
      <inkml:trace xmlns:inkml="http://www.w3.org/2003/InkML" xml:id="stk4" contextRef="#ctx0" brushRef="#br0">8132 7655 0,'0'-17'151,"17"-1"-144,-17 0 1,18-17 0,-1 0-1,1 0 3,0-18-4,-18 17 2,17 19-1,-17-36 2,36 18-2,-36-18 1,0 17 0,0 1 2,17 0-3,-17-1 1,0 19-1,0-18 2,0 17-1,18 0 0,-18 1 0,0-1 0,0 0 8,0 1 16,0-1 192,-18 18-208,1-18 0,-1 18-7,-17 0 15,35-17-17,-18 17 10,0 0-9,1 0 15,17-18-6,-18 18-11,1-17 2,-1 17 8,18-18 33,0 0-25,0 1 0,0-1-15,0 0 7,0 1 0,0-1-1,0 0-7,0 1 17,0-1-9,18 18 399,-1 0-407,18 0 0,-17 0 0,0 0-1,35 0 2,-18 0-1,18 0 0,0 0 0,-18 0 0,36 0 0,-18 0 0,-1 18 0,1-18 0,0 0-1,-17 17 1,34-17 0,-35 0 0,1 0 0,17 0 0,-18 0 1,18 18-2,-18-18 1,0 0 0,-17 0 1,0 0-2,17 18 2,0-18-1,0 0 0,-17 0-1,17 0 2,1 0-1,-1 0-1,-17 0 2,-1 0-2,1 0 1,-1 0 1,1 0 7,17 0-9,-17 0 3,0 0-4,17 0 3,-17 0-1,17 0 8,-18 0 0,1 0-7,0 0 7,-1 0 105,-17 17-99</inkml:trace>
    </iact:actionData>
  </iact:action>
  <iact:action type="add" startTime="43168">
    <iact:property name="dataType"/>
    <iact:actionData xml:id="d5">
      <inkml:trace xmlns:inkml="http://www.w3.org/2003/InkML" xml:id="stk5" contextRef="#ctx0" brushRef="#br0">9666 6773 0,'0'18'127,"0"17"-118,0-17-1,0 0 0,0-1 0,0 18-1,18-17 3,-18 0-2,0 17-1,0 18 2,0-35-2,0-1 1,17 18 0,-17-17 8,0 0 105,18-18 70,-18 17-181,0 1-4,0 0 3,18-1-2,-1-17 233,19 0-224,-19 0-7,-17 18 0,18-18-3,17 0 4,-17 0-4,35 18 7,0-18-8,0 17 2,-36 1 0,18-18 1,18 0 0,0 18 1,-17-1-2,16-17 1,-34 0 0,0 0 0,17 0-1,-17 0 51,-1 0 22,1 0-66,0 0 2,-1 0-8,1 0 8,-18 18-8,35-18 0,-17 17 0,-1-17 0,1 0 0,17 0 0,-17 0 0,0 0 1,-1 0 15,-17 18 120,0 0-95,0-1-25,0 1-16,0 0 15,0-1 1,0 1-17,0 0 10,0-1-8,0 1-1,0-1 0,0 1 8,0 35-9,0-35 2,0 17-2,0-17 1,0 17 0,0 0 1,0-17-2,0 17 1,18 0 1,-18 18 1,18-17-4,-18-19 1,0 18 1,17 1 1,-17-1-2,0-17 1,0-1 0,0 19 1,0-19 7,0 18-8,0-17 8,0 0-8,0-1-1,0 1 2,0 0 7,18-1-1,-18 1-6,0 0 8,0-1 5,0 1-6,0-1-7,0 1 7,0 0-1,0-1 1,0 1-8,0 0 8,0-1 0,0 1 0,0 0-8,35-1 280,-17-17-272,17 0-8,0 0 1,-17 0 0,0 0-3,17 0 2,-18 0-1,1 0 10,0 0-9,-1 0 0,19 0 18,-19 0-12,1 0-6,0 0 8,-1 0-8,1 0 8,0 0 8,-18 18-16,17-18 2,1 0-4,-1 18 3,1-18-1,0 17-1,-1-17 10,1 0-9,0 18 8,-18-1 224,0 1-223,0 0-10,0 17 2,0 0-1,0 1 1,0-19-4,0 18 3,0 1 0,0-19 0,0 1 0,0 17 0,0-17 8,0 17-8,0-17 8,17-18 0,-17 35-8,0-17 48,0-1-32,0 1-7,0 0-1,0-1-9,18-17 202,0 0-202,-1 0 2,36 0-1,-35 0 0,-1 0 0,19 0-2,-1 0 3,18 0-1,-18 0 0,18 0 0,-18 0 0,1 0 0,-1 0 0,-17 0 0,34 0 0,1-17 0,-17 17 0,17 0 0,-18 0 0,18 0-1,0 0 2,-18 0-1,18 0 1,0 0-2,0 0 1,0 0 0,0 0 1,-1 0-2,-16 0 1,-1 0-1,0 0 2,1 0-1,-19 0 0,1 0 0,17 0 0,-17 0 7,-1 0 3,1 0-3,-18-18-6,18 18 7,-1-18-8,1 18-1,17 0 10,-17 0-9,-1-17-1,1 17 2,0 0-3,-1 0 3,1-18 6,0 18 11,-1 0-19,-17-18 8,0 1 258,0-18-264,0-18-1,0 17-1,0 1 1,0-18-1,0 0 2,0 18-1,0-18-1,0 0 1,18 18 3,-18-18-5,0 0 1,0 0 2,0 0-2,0 0 2,0 18-1,0 0 0,0-18 0,0 18 0,0-1 0,0 19 0,0-1 0,0-17 1,0-1 0,0 1 6,0 18-7,0-1 7,0 0-6,0 1 6,0-1 1,0 0 9,0 1-2</inkml:trace>
    </iact:actionData>
  </iact:action>
  <iact:action type="add" startTime="49921">
    <iact:property name="dataType"/>
    <iact:actionData xml:id="d6">
      <inkml:trace xmlns:inkml="http://www.w3.org/2003/InkML" xml:id="stk6" contextRef="#ctx0" brushRef="#br0">6244 12330 0,'53'0'106,"0"0"-101,18 0 3,-1 0 0,54 0 1,-1 0-2,18 0 3,0 0-4,-35 0 2,35 0 0,0 0 1,-17 0-2,-1 0 1,-52 0 0,-1 0 0,-17 0 0,-35 0 2,17 0-5,-17 0 4,0 0-2,-1 0 10,1 0 7,-1 0-6</inkml:trace>
    </iact:actionData>
  </iact:action>
  <iact:action type="add" startTime="50993">
    <iact:property name="dataType"/>
    <iact:actionData xml:id="d7">
      <inkml:trace xmlns:inkml="http://www.w3.org/2003/InkML" xml:id="stk7" contextRef="#ctx0" brushRef="#br0">6385 13018 0,'36'0'111,"-1"0"-103,18 0 0,0 0 0,17 0 0,1 0 0,-1 0 0,1 0 0,35 0 0,-18 0 1,-18 0-2,36 0 1,-17 0 0,-19 0 0,18 0 0,-52 0 0,16 0 0,-16 0 0,-1 0 0,0 0 0,1 0 0,-1 0 0,-18 0 0,1 0-1,0 0 2,-1 0-1,19 0 8,-19 0 1,1 0 6,0 0 2,-1 0-2,1 0 1</inkml:trace>
    </iact:actionData>
  </iact:action>
  <iact:action type="add" startTime="61657">
    <iact:property name="dataType"/>
    <iact:actionData xml:id="d8">
      <inkml:trace xmlns:inkml="http://www.w3.org/2003/InkML" xml:id="stk8" contextRef="#ctx0" brushRef="#br0">7355 8696 0,'0'-18'22,"0"1"-14,18-19 10,0-16-10,-18 34 0,0-17-1,0-1 1,0 1 0,0 0-1,17-36 2,1 1-1,-18 17 2,18-18-4,-18-17 3,0 0-3,0 17 2,0 1 0,0-1 0,17 18 0,-17 18 1,0 0-2,0-18 1,0 35 0,0 0 8,0 1-8,18 17 0</inkml:trace>
    </iact:actionData>
  </iact:action>
  <iact:action type="add" startTime="63114">
    <iact:property name="dataType"/>
    <iact:actionData xml:id="d9">
      <inkml:trace xmlns:inkml="http://www.w3.org/2003/InkML" xml:id="stk9" contextRef="#ctx0" brushRef="#br0">8149 6844 0,'0'18'29,"0"-1"-19,0 18-3,0-17 1,0 17 0,0-17 0,0 0 0,0-1 0,0 1 1,0 0-2,0 17 9,0-18 0,0 1-8,0 17 9,0-17-9,0 0 1,0-1-1,0 1 14,0 0-5,0-1 15,0 1 8,0 0-16,18-18 8,-18 17 119,0 1-143,0-1 8,0 1 58,0 0-42,0-1-17,0 1 1,0 0 0,0-1-8,0 1 0,0 17 0,0-17 8,0-1 8</inkml:trace>
    </iact:actionData>
  </iact:action>
  <iact:action type="add" startTime="65225">
    <iact:property name="dataType"/>
    <iact:actionData xml:id="d10">
      <inkml:trace xmlns:inkml="http://www.w3.org/2003/InkML" xml:id="stk10" contextRef="#ctx0" brushRef="#br0">6597 8943 0,'0'-18'38,"0"1"-21,18-1-8,-1 18-1,-17-18-1,36 1 1,-19-1 0,-17 0 1,18 1-1,-1-18 0,1 35-2,0-36 3,-1 1-2,1 17 2,-18-17 0,18 17-3,35-17 3,-36 18-1,1-1 0,-18-17 0,17 17 0,1 0 0,-18 1 0,18-1 0,-1 0 0,-17 1 0,18-1 0,0 0 8,-1 18-8,-17-17 0,18-1 0,-18 1 0,18 17 0,-18-36 0,17 36 0,1-17 0,-1-1 0,-17 0 0,0 1 0,18-1 0,-18 0 0,18 1 0,-18-1-1,17 18 1,-17-17 0,18-19 8,0 19 9,-1-19-9,-17 19 0,0-1-6,18 0-4,0 1 2,-18-1 0,0 1 0,17-1 0,1 0 8,-18 1-8,0-1 0,18 0 0,-18 1 0,0-1 0,17 18 0,-17-18 0,18 18 0,-18-35 0,17 35 0,-17-18 0,18 1 9,0-1-10,-18 1 1,17 17 0,-17-18 0,18 18 0,-18-18 0,18 1-1,-18-1 2,17 18-1,1-18 0,-18 1 1,35-1 5,-35 0-6,18 1 1,-1-18-2,1 35 1,17-18 0,-35 0 1,18 1-1,0-1 0,-1 18-1,-17-35 3,36 17 5,-36 0-7,17 18-1,-17-17 2,18 17 0,-1-18-2,1 18 1,-18-17-1,35-1 2,-17 0 6,0 18-6,-1-35-1,1 35 0,0-18 0,-1 18 0,1-17 0,0 17 1,-1-18-2,1 0 1,17 18 1,-35-17 6,35 17-7,-17-18 8,0 0-8,17 18 17,-17 0-9,-18-17-8,17 17 0,1 0 0,-1 0 7,1-18-7,-18 1-1,35 17 2,1 0 7,-19-18-1,1 18-6,0 0 7,-1 0 0,1 0-8,-1 0 0,1-18 1,0 18-3,-1-17 2,1 17 0,0 0 1,-1 0-1,1 0-1,0-18 1,17 18 1,-17-18-2,-1 18 2,1 0-2,17-17 11,-17 17-11,-1 0 17,1 0-15,-18-18-2,18 18 1,-1 0 24,1 0-16,0 0-8,-1 0 16,1-18-16,-1 1 8,1 17-7,0 0-2,-1 0 9,1 0-8,0 0 8,-1 0-6,1 0-4,0 0 10,17 0 8,-18 0-7,1 0 6,0 0-15,-1 0 0,1 0 8,0 0-8,-18 17 0,17-17 0,1 0 0,0 0 8,-1 18-7,1-18-1,0 0 0,-18 18 1,17-18-2,1 0 1,-1 17 7,1 1-7,0-18 17,-18 18-18,17-18 2,1 0-2,0 17 1,-1-17 8,-17 18-8,18-18 8,-18 18 0,18-18-9,-18 17 10,17-17-10,1 18 2,-1-1 15,1-17-8,-18 18-8,18-18 8,-1 18-8,1-18 0,-18 17 0,35 1 0,1 0 8,-19-1-7,1-17-1,-1 36-1,1-36 2,0 0-1,-1 17-1,1 1 9,0-18-7,-18 18-2,17-18 1,1 0 0,-18 17 1,18-17-1,-1 18 8,1-18 0,0 17-8,-18 1-1,17-18 0,1 18 2,17-1-1,-17 1 0,-18 0 0,35-1-1,0 1 9,-17 0 0,0-1-8,-1-17 1,-17 18-1,18-1 0,-1 1 8,1 0-7,0-1 6,-1-17-7,-17 18 0,18 0 0,0-1 8,-1 1 1,1 17-2,0-35-7,-18 18 0,35-1 0,-35 1 0,17 0 0,-17-1 0,18 1 0,0 0 1,-18-1 7,17-17-8,1 18 0,0-18 0,-18 18 8,0-1-9,17-17 1,-17 18 7,18 0-7,-18-1 9,18 1-9,-1-18-1,-17 35 1,36-35 0,-36 35 1,17-35-2,-17 36 1,35-19 0,-35 1 0,18 17 0,0-35 0,-1 35 0,1-17 0,0 17 0,-1-35 0,1 36 1,0-19-1,-1 1 0,1 17 0,-1-17 0,1 17-1,17-35 2,1 35 0,-36-17-2,35 0 1,0-1 0,-35 1 0,18 0 0,-1-1 1,19 1-2,-36 0 1,35-18 0,-35 35 0,35-35 0,-35 17 0,36 1 0,-19 0 8,19-1-8,-19 1 0,18 0 0,-17-1 0,0 1 0,35 0-1,-53-1 1,53 18 0,-36-35 0,1 18 0,17 0 1,-35-1-1,35-17-1,-17 18 1,0-18 0,17 18 0,0-1 0,-17 1 1,17 0 6,-17-18 2,-1 17-9,1-17-1,0 0 10,-18 18-9,17-18 0,1 17 8,0-17-9,17 0 2,-17 0-1,-1 18 1,1-18-2,-1 18 1,1-18 0,0 0 0,-1 0 0,1 0 0,0 0 0,-1 0 0,1 17 0,0-17 8,17 0 0,-18 0-8,1 0 8,0 0-8,-1 0 0,1 0 0,0 0 7,-1 0 2,1 0-2,0 0-7,-1 0 9,1 0-10,-1 0 2,1 0-2,0 0 9,-1 0-7,1 0-1,0 0 7,-1 0-7,1 0 9,0 0-8,-1 0-2,1-17 17,0 17-16,17-18 8,-18 0-8,1 18 0,-18-17 0,35 17 0,-17-18 8,0 18-1,-1-17-6,1 17-1,0-18 0,-18 0 0,17 1 0,1-1 0,-1 0 0,1-17 1,0 35-1,-1-35-1,1 17 1,-18 1-1,35-19 2,-17 36-1,0-35 0,-1 17 0,-17 1 0,35-36 0,1 18 10,-36 17-4,17 0 2,1 18 2,-18-17-12,18-1 18,-1 18-8,-17-18-8,36 1 8,-19-19 1,1 36-10,0-17 1,-1-19 9,1 36-10,-1 0 1,1-17 8,-18-1 1,18 1-10,-1 17 27,1-18 4</inkml:trace>
    </iact:actionData>
  </iact:action>
  <iact:action type="add" startTime="74482">
    <iact:property name="dataType"/>
    <iact:actionData xml:id="d11">
      <inkml:trace xmlns:inkml="http://www.w3.org/2003/InkML" xml:id="stk11" contextRef="#ctx0" brushRef="#br0">17127 13335 0,'0'0'1,"0"-35"3,0 17 5,18 0-1,-18-17-1,0 18 1,18-19 1,-18 1-2,17 0 2,-17-18-2,36 18 1,-36-1 0,0-17 0,17 18 0,1 0 0,-18-1 0,17-16 0,19 16 0,-36 19 1,0-19-1,35 1-1,-35 17 1,18-17 0,-18-18 0,17 36 0,1-19 1,0 1-2,-1 0 1,1 35 0,-18-35 1,0 17-1,18 0 0,-1 1 0,-17-1-1,18 0 1,-18 1 1,35-1-2,-35 0 1,18 1 1,-18-1-2,17 0 2,1 1-1,0-1 0,-1 1 0,1-1-1,0 18 2,-1 0-1,18-18 0,1 1 0,-36-1-1,35 0 1,18 1 0,-35-19 0,17 19 0,-18-1 1,36-17-2,-35 17 2,35-17-2,-35 35 2,17-18-2,0-17 1,18 35 1,-18-35-2,-17 35 1,17-18 0,1 1 0,-19-1 8,18 18-8,1 0 8,-19 0-8,-17-35 1,36 35-2,-19 0 2,19 0-1,-1-18 0,0 0 0,0 18-1,18 0 2,-17-17 0,-1 17-2,18 0 1,0-18 0,-18 18-1,0 0 2,1 0-1,-19 0-1,18 0 2,1 0-1,-19 0 0,19 0-1,-19 0 2,36 0 0,-35 0-3,-1 18 3,1-18-2,0 0 1,-1 17 0,1-17 1,-18 18-1,18-18-1,17 18 1,-17-1 1,-18 1-1,17-18 0,19 18-1,-19-1 1,1 1 0,-18-1 0,35 1 0,-17-18 0,-1 18 0,36 17 0,-17 0 0,-19-17 0,36 35 0,-18-18 0,1-17 0,17 17 1,-18 0-1,-18 18 1,19 0-3,17 0 3,-36-18-1,36 18 0,0 0 0,-35 0 0,35-18-1,-18 1 2,0-1-1,-17 0-1,0 0 1,-1-17 1,1 35-2,-1-35 1,1 17 0,0 0 0,17 0 1,-17-17-1,17 53 0,-17-54-1,17 36 0,-18-17 2,19 16-1,-1-16 0,-35-1 0,35 0 0,-17 1 0,17-1 0,-17-18 0,17 36 1,0-35-2,-17 17 2,17 18-1,-17-53-1,17 53 2,-35-35-2,36 17 2,-19 0-2,36-17 2,-35 17-2,-1 1 1,36-19 1,-17 36-1,-19-35 0,18-1 0,1 19 0,-1-1 0,0 0 0,-17 0-1,35 1 1,-35-1 1,34-17-1,-34 17-1,0-35 2,-1 0 0,-17 18-3,18-18 2,0 0 25,-1 0-25,1 0 24,0 0-20,-1 0-8,1 0 4,35 0-1,-36 0 2,19 0-2,-1-18 2,0 0-1,18 18 0,-18 0 2,18 0-4,-35-35 2,35 35 0,-35-18 0,-1 18 0,18-17 1,1-1-2,-19 18 1,19-35 0,-1 35 0,-17-18 0,17 1-1,0-1 2,0-17-2,-17 35 1,17-18 0,1 0 1,-19 1-1,1 17-1,-1 0 2,1-36-1,17 19 16,-17 17-16,0-18 0,-1 18 0,19-17 0,-19-1 16,1 18-16,0 0 8,-1-18 0,1 18-1,-1 0-6,-17-17 6,18 17-6,0 0 6,-1 0 9,1 0-16,0-18 0,-1 18 9,1 0-8,0 0-2,17-18 1,-18 1 8,1 17 0,0 0-8,-1 0 9,1 0-2,0-18-8,-1 18 10,1 0-8,0 0 14,-1 0-15,1 0 8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43:22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065">
    <iact:property name="dataType"/>
    <iact:actionData xml:id="d0">
      <inkml:trace xmlns:inkml="http://www.w3.org/2003/InkML" xml:id="stk0" contextRef="#ctx0" brushRef="#br0">3545 11236 0,'18'0'134,"70"0"-112,71 0-5,106 0-5,-124 0 0,282 0 0,-229 18-1,265-18 1,-248 0-2,36 0 1,159 0 1,-230 0-5,1 17 0,-1-17 4,1 0-4,-36 0 0,35 0 3,-70 0 0,35 0-3,-18 0 1,1 0-2,-18 0 1,-36 0 0,19 0 1,16 0-1,-34-17 0,35-1 2,0 18 0,-1 0-2,-16-18 1,16 1 1,19 17-1,17 0 0,-18 0 0,-17 0 0,35-18 1,36 18-2,-36 0 4,0 0-6,18 0 3,35 0 1,-35 0-2,-1 0 0,36-18 2,-53 18-1,1 0-1,-1 0 1,0 0 0,-18 0 1,1-17 0,17 17-2,-18 0 1,-34-18 0,34 18-1,0 0 1,-17 0 1,18 0-1,-1-17 0,1 17 1,-18 0-2,17 0 1,0 0-1,1 0 2,-18 0-2,17 0 2,-17-18-1,0 18 0,0 0 0,-18-18 0,-35 18 0,0 0 0,0 0-1,0 0 1,-18 0 1,18 0-2,0 0 3,-18 0-4,0 0 2,1-17 1,34 17-1,-35 0 0,1 0 0,17 0-1,17 0 1,1 0 0,-1 0 0,1 0 0,-1 0 1,19 0-2,-19 0 2,-17 0-2,18 0 1,-18 0 0,-1 0 1,1 0-1,-17 0 0,17 0 0,-1 0-1,-34 0 2,0 0 0,-1 0-3,36 0 3,-35 0 8,0 0-9</inkml:trace>
    </iact:actionData>
  </iact:action>
  <iact:action type="add" startTime="10282">
    <iact:property name="dataType"/>
    <iact:actionData xml:id="d1">
      <inkml:trace xmlns:inkml="http://www.w3.org/2003/InkML" xml:id="stk1" contextRef="#ctx0" brushRef="#br0">2787 14376 0,'18'0'95,"17"0"-80,18 0-3,0 0-9,35 0 0,0 0 11,53 0-1,-17 0-9,17 0-1,53-18 3,317-35 18,-140 36-2,-230 17-1,212-18-17,-177 18-1,-17 0 9,-18 0 1,35-18-9,-35 1-1,1 17 7,-19-18 8,124 18-14,-124-18 9,-17 18-4,-35 0-6,17-17 5,0 17 0,-17 0 0,17 0 6,-35 0 0,-18 0-2,0-18-8,36 0-2,-18 18 5,0 0 6,-18-17-1,18 17-8,-18-18-1,1 18 11,-1-18-10,18 18 8,-36-17-8,1 17 2,0 0 7,17 0 0,-17 0-7,-1 0-3,18 0 3,-17 0 5,35 0 2,-18 0 1,-17 0-2,0 0-7,-1 0-3,1 0 12,0 0 2,-1 0-7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4-14T08:43:36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1250">
    <iact:property name="dataType"/>
    <iact:actionData xml:id="d0">
      <inkml:trace xmlns:inkml="http://www.w3.org/2003/InkML" xml:id="stk0" contextRef="#ctx0" brushRef="#br0">5539 7056 0,'0'0'0,"-18"0"13,-17 0 4,-1 0 7,19 0-8,-1 0 8,1 0 18,-19 0-27,19 0 1,-19 0 0,19 17 0,-1-17-9,-17 18 2,17-18-1,0 0-1,-17 0 2,18 17-2,-1-17 2,0 18-2,1-18 1,-19 18 0,1-1 0,17-17 0,-17 36 0,18-36 0,-1 17 1,-17 1-1,17-18 0,0 0 0,1 18 0,-1-1 0,-17 1 0,35 0 0,-35-1-1,35 1 1,-18-18 0,-17 35 0,17-17 0,-17-1 0,35 36 1,-36-35-2,19 17 1,-1 18 0,-17 0 0,17-18 0,1 18 0,-1 0 0,0 0 1,-17 18-2,17-18 1,1-1 0,17 1 1,-36 18-1,19 17 0,-1-17-1,1-1 1,-1 36 0,18-35 1,0-1 3,-35 89 3,-1-71-9,36-17 1,-17 17 1,17-18 0,0 19 0,-18-1 0,18-18-1,0 36 1,0-18 0,0 18 0,0-35-1,0 35 2,0-18-1,0-18 0,0 1 0,18-1 0,-18 36 0,17-35 0,1-1-1,-18 19 1,0-1 0,18-35 1,-1 53-1,1-54 0,-18 19 0,35-18 0,-17 17 0,-1 19 0,1-36 1,17 35-2,-17-18 1,0 19 1,-1 34-1,19-35-1,-19 0 2,18 18-2,-17-53 2,17 18-2,-17-18 4,0 35-6,-1-18 4,19 19-1,-1-37 0,-17 19-1,17 0 2,18-18-2,-36 35 2,54-35-2,-18 17 2,-18-17-1,18 0-1,0-18 2,-18 18-1,18-18-1,0 18 2,-18-35-1,1 0 0,-1 17 0,0-17 0,0 17 0,1-35 0,-1 18 0,-17-18 0,17 0 0,0 0 0,-17 0-1,17 0 1,0 0 0,18 0 0,-17-36 0,-1 36 0,18-35 0,-18 17 0,0 1 0,-17-19-1,17 19 2,1-19-2,-19 1 2,18 0-1,-17 0 1,0-1-2,17-17 2,-35 36-2,53-36 1,-35 0-1,-1 0 2,18 0-1,-17-17 0,17-19 0,-17 36 0,17-35 0,1 18 0,-19 17 0,-17-18 0,35-35 1,-35 1-2,18 16 1,-18-16 1,18 16-2,-1-16 2,1-1-2,0 18 1,-18-18 1,0 35-2,0-17 1,0-18 1,0 18-2,17 17 2,-17-34-1,0 34 0,0-17 0,0 17-1,0-35 1,0 53 0,0-17 1,0-18-2,-17 0 1,17 35 0,-18-18 0,0-17 0,1 17 1,-36 18-2,35-17 0,1-1 1,-19 18 1,19 0-1,17-35 0,-18 35 0,0 0 0,1 18 0,-1-35 0,-17 17 0,17 0 0,18 17 0,-35-16 1,17 16-2,18-17 1,-17 18 0,-19-35 1,36 17-2,-35 17 1,17-34 0,1 34 0,-18-16 0,17 16 0,0-17 0,-17 18 0,35-18 0,-35 18 1,17-18-2,-17 18 2,17-18-2,0 18 1,-17-18 0,0 0 0,0 17 0,17 1 1,-17-18-1,17 36-2,0-19 2,1 1 0,-1 35 2,18-35-4,-17 35 2,17-18 0,-18 18 2,18-18-3,-18 18 1,1 0 17,17-17-18,-18 17 1,18-18 0,-18 18 34</inkml:trace>
    </iact:actionData>
  </iact:action>
  <iact:action type="add" startTime="14067">
    <iact:property name="dataType"/>
    <iact:actionData xml:id="d1">
      <inkml:trace xmlns:inkml="http://www.w3.org/2003/InkML" xml:id="stk1" contextRef="#ctx0" brushRef="#br0">7708 10019 0,'35'18'126,"1"-18"-118,-1 0 0,36 17 0,-36 1 1,35-1-2,36 1 1,-35-18 0,-1 0 0,1 0 0,-1 0 1,54 0-2,-53 0 1,52 18 0,-35-18 0,18 0 0,-18 0 0,-17 0 1,17 0-2,-17 0 1,-1 0 0,-17 0 0,0 0 0,-35 17 1,-1-17-1,1 0 0,-1 0 9,1 0-3,0 0-5,-1 0-3,1 0 3,0 0 6,-18 18 89</inkml:trace>
    </iact:actionData>
  </iact:action>
  <iact:action type="add" startTime="14872">
    <iact:property name="dataType"/>
    <iact:actionData xml:id="d2">
      <inkml:trace xmlns:inkml="http://www.w3.org/2003/InkML" xml:id="stk2" contextRef="#ctx0" brushRef="#br0">9260 10001 0,'18'0'80,"0"18"-72,35 0 0,-36-1 0,19 1 0,-19-1 0,36 1 0,-18 0 0,-17-1 0,17 1 0,18 0 0,-35-18 0,-1 17 0,19 1 0,-19-18 0,1 18 0,0-18 8,-18 17 184,-18-17-192,0 0 0,1 0 0,-1 0 0,-17 35 0,17-35 0,1 18 0,-19-18 0,19 0 0,-1 0 0,0 0 0,-17 18 0,17-1 9,1-17-10,17 18 1,-35-18 1,17 0 8,0 0 29</inkml:trace>
    </iact:actionData>
  </iact:action>
  <iact:action type="add" startTime="31137">
    <iact:property name="dataType"/>
    <iact:actionData xml:id="d3">
      <inkml:trace xmlns:inkml="http://www.w3.org/2003/InkML" xml:id="stk3" contextRef="#ctx0" brushRef="#br0">15558 15240 0,'35'0'206,"18"0"-198,17-18 1,-34 18-2,34-17 2,1-1-1,17 0 0,-18 18 0,19-17 0,-1 17 0,0 0 0,-17-18 0,17 18 0,-35 0 0,17 0 1,-17 0-1,0 0 0,0 0-1,0 0 1,-18 0 0,0-17 0,18 17-1,0 0 2,-17 0-3,16 0 2,1 0 1,0 0-1,-17 0 0,16 0 0,-16 0 1,17 0-2,-18 0 2,0 0-1,1 0 0,-1 0 0,0 0 0,0 0 0,1 0-1,-1 0 1,0 0 0,0 0 0,-17 0 0,17 0 0,1 0 0,-19 0 0,1 0 9,0 0 550,17 0-558,0 0-2,-17 17 1,52-17 0,-17 18 0,35-1 0,-17-17 0,17 0 0,18 0 0,0 18 0,17-18 0,-17 0 0,-35 0 0,17 0 0,-18 0 0,-17 0 0,18 0-1,-18-18 2,0 18-1,-18-17 0,0 17 0,1 0-1,-1 0 1,0 0 1,0 0-1,1 0 0,-1 0 0,-17 0 1,-1 0-1,19 0 0,-19 0 0,1 0 0,-1 0 0,1 0 0,0 0 0,17 0 0,0 0 0,-17 0 0,0 0 1,17 0-2,-18-18 9,1 18-8,0 0-1,-1 0 9,1 0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011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5" y="333375"/>
            <a:ext cx="9001125" cy="5953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213225" y="1196975"/>
            <a:ext cx="3810000" cy="2133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213225" y="3482975"/>
            <a:ext cx="3810000" cy="2133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A84D-C789-4923-9A89-A5F16260CF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4" r:id="rId1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1/relationships/inkAction" Target="../ink/inkAction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inkAction" Target="../ink/inkAction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1/relationships/inkAction" Target="../ink/inkAction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inkAction" Target="../ink/inkAction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1/relationships/inkAction" Target="../ink/inkAction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1/relationships/inkAction" Target="../ink/inkAction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1/relationships/inkAction" Target="../ink/inkAct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1/relationships/inkAction" Target="../ink/inkAction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microsoft.com/office/2011/relationships/inkAction" Target="../ink/inkAction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inkAction" Target="../ink/inkAction6.xml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</a:t>
            </a:r>
            <a:r>
              <a:rPr lang="ko-KR" alt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디지털전송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(2)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280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9" y="0"/>
            <a:ext cx="7065962" cy="595313"/>
          </a:xfrm>
        </p:spPr>
        <p:txBody>
          <a:bodyPr/>
          <a:lstStyle/>
          <a:p>
            <a:pPr eaLnBrk="1" hangingPunct="1">
              <a:buSzPct val="90000"/>
              <a:buFont typeface="굴림" pitchFamily="50" charset="-127"/>
              <a:buNone/>
              <a:defRPr/>
            </a:pPr>
            <a:r>
              <a:rPr kumimoji="0" lang="en-US" altLang="ko-KR" dirty="0"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PCM </a:t>
            </a:r>
            <a:r>
              <a:rPr kumimoji="0"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복호기</a:t>
            </a:r>
            <a:r>
              <a:rPr kumimoji="0"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구성 요소</a:t>
            </a:r>
          </a:p>
        </p:txBody>
      </p:sp>
      <p:pic>
        <p:nvPicPr>
          <p:cNvPr id="6963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82775"/>
            <a:ext cx="8510588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1040" y="2406600"/>
              <a:ext cx="7957080" cy="26485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680" y="2397240"/>
                <a:ext cx="7975800" cy="266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820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36046"/>
            <a:ext cx="8029575" cy="523220"/>
          </a:xfrm>
        </p:spPr>
        <p:txBody>
          <a:bodyPr/>
          <a:lstStyle/>
          <a:p>
            <a:pPr eaLnBrk="1" hangingPunct="1">
              <a:buSzPct val="90000"/>
              <a:buFont typeface="굴림" pitchFamily="50" charset="-127"/>
              <a:buNone/>
              <a:defRPr/>
            </a:pPr>
            <a:r>
              <a:rPr lang="en-US" altLang="ko-KR" dirty="0"/>
              <a:t>4.3 </a:t>
            </a:r>
            <a:r>
              <a:rPr lang="ko-KR" altLang="en-US" dirty="0"/>
              <a:t>전송방식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250825" y="1196975"/>
            <a:ext cx="84248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endParaRPr lang="en-US" altLang="ko-KR" sz="2000" b="1"/>
          </a:p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endParaRPr lang="en-US" altLang="ko-KR" sz="2000" b="1"/>
          </a:p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endParaRPr lang="en-US" altLang="ko-KR" sz="2000" b="1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3" y="2492375"/>
            <a:ext cx="841057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82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병렬 전송</a:t>
            </a:r>
          </a:p>
        </p:txBody>
      </p:sp>
      <p:pic>
        <p:nvPicPr>
          <p:cNvPr id="76803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81050" y="1628775"/>
            <a:ext cx="7580313" cy="4419600"/>
          </a:xfrm>
          <a:noFill/>
        </p:spPr>
      </p:pic>
    </p:spTree>
  </p:cSld>
  <p:clrMapOvr>
    <a:masterClrMapping/>
  </p:clrMapOvr>
  <p:transition advTm="4051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병렬 전송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endParaRPr lang="en-US" altLang="ko-KR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한번에 </a:t>
            </a:r>
            <a:r>
              <a:rPr lang="en-US" altLang="ko-KR"/>
              <a:t>1 </a:t>
            </a:r>
            <a:r>
              <a:rPr lang="ko-KR" altLang="en-US"/>
              <a:t>개의 비트가 아닌 </a:t>
            </a:r>
            <a:r>
              <a:rPr lang="en-US" altLang="ko-KR"/>
              <a:t>n </a:t>
            </a:r>
            <a:r>
              <a:rPr lang="ko-KR" altLang="en-US"/>
              <a:t>개의 그룹의 비트를 전송하는 것</a:t>
            </a:r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r>
              <a:rPr lang="en-US" altLang="ko-KR"/>
              <a:t>N </a:t>
            </a:r>
            <a:r>
              <a:rPr lang="ko-KR" altLang="en-US"/>
              <a:t>비트를 전송하기 위해 </a:t>
            </a:r>
            <a:r>
              <a:rPr lang="en-US" altLang="ko-KR"/>
              <a:t>n </a:t>
            </a:r>
            <a:r>
              <a:rPr lang="ko-KR" altLang="en-US"/>
              <a:t>개의 전선을 사용</a:t>
            </a:r>
          </a:p>
          <a:p>
            <a:pPr eaLnBrk="1" hangingPunct="1">
              <a:lnSpc>
                <a:spcPct val="90000"/>
              </a:lnSpc>
            </a:pPr>
            <a:endParaRPr lang="ko-KR" altLang="en-US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장점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/>
              <a:t>직렬 전송에 비해 </a:t>
            </a:r>
            <a:r>
              <a:rPr lang="en-US" altLang="ko-KR" sz="1800" b="1"/>
              <a:t>n </a:t>
            </a:r>
            <a:r>
              <a:rPr lang="ko-KR" altLang="en-US" sz="1800" b="1"/>
              <a:t>배만큼 전송속도가 증가</a:t>
            </a:r>
          </a:p>
          <a:p>
            <a:pPr eaLnBrk="1" hangingPunct="1">
              <a:lnSpc>
                <a:spcPct val="90000"/>
              </a:lnSpc>
            </a:pPr>
            <a:endParaRPr lang="ko-KR" altLang="en-US" sz="1800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단점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/>
              <a:t>가격이 비싸다</a:t>
            </a:r>
          </a:p>
          <a:p>
            <a:pPr eaLnBrk="1" hangingPunct="1">
              <a:lnSpc>
                <a:spcPct val="90000"/>
              </a:lnSpc>
            </a:pPr>
            <a:endParaRPr lang="ko-KR" altLang="en-US" sz="1800"/>
          </a:p>
          <a:p>
            <a:pPr eaLnBrk="1" hangingPunct="1">
              <a:lnSpc>
                <a:spcPct val="90000"/>
              </a:lnSpc>
            </a:pPr>
            <a:r>
              <a:rPr lang="ko-KR" altLang="en-US"/>
              <a:t>가격으로 인해 짧은 거리로 제한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03320" y="3981600"/>
              <a:ext cx="4509000" cy="11941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960" y="3972240"/>
                <a:ext cx="4527720" cy="121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44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직렬 전송</a:t>
            </a:r>
          </a:p>
        </p:txBody>
      </p:sp>
      <p:pic>
        <p:nvPicPr>
          <p:cNvPr id="78851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844675"/>
            <a:ext cx="7772400" cy="3989388"/>
          </a:xfrm>
          <a:noFill/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11280" y="2540160"/>
              <a:ext cx="5645520" cy="29466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1920" y="2530800"/>
                <a:ext cx="5664240" cy="296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421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직렬 전송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7772400" cy="48244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sz="2200"/>
              <a:t>한 비트가 다른 비트 뒤에 오므로</a:t>
            </a:r>
            <a:r>
              <a:rPr lang="en-US" altLang="ko-KR" sz="2200"/>
              <a:t>, </a:t>
            </a:r>
            <a:r>
              <a:rPr lang="ko-KR" altLang="en-US" sz="2200"/>
              <a:t>통신하는 두 장치간 </a:t>
            </a:r>
            <a:br>
              <a:rPr lang="ko-KR" altLang="en-US" sz="2200"/>
            </a:br>
            <a:r>
              <a:rPr lang="ko-KR" altLang="en-US" sz="2200"/>
              <a:t>하나의 채널만 필요</a:t>
            </a:r>
          </a:p>
          <a:p>
            <a:pPr eaLnBrk="1" hangingPunct="1">
              <a:lnSpc>
                <a:spcPct val="120000"/>
              </a:lnSpc>
            </a:pPr>
            <a:endParaRPr lang="ko-KR" altLang="en-US" sz="1100"/>
          </a:p>
          <a:p>
            <a:pPr eaLnBrk="1" hangingPunct="1">
              <a:lnSpc>
                <a:spcPct val="120000"/>
              </a:lnSpc>
            </a:pPr>
            <a:r>
              <a:rPr lang="ko-KR" altLang="en-US" sz="2200"/>
              <a:t>장점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900"/>
              <a:t>하나의 통신채널만 가지므로 병렬전송에 비해 </a:t>
            </a:r>
            <a:r>
              <a:rPr lang="en-US" altLang="ko-KR" sz="1900"/>
              <a:t>1/n</a:t>
            </a:r>
            <a:r>
              <a:rPr lang="ko-KR" altLang="en-US" sz="1900"/>
              <a:t>만큼의</a:t>
            </a:r>
            <a:br>
              <a:rPr lang="ko-KR" altLang="en-US" sz="1900"/>
            </a:br>
            <a:r>
              <a:rPr lang="ko-KR" altLang="en-US" sz="1900"/>
              <a:t>비용 절감</a:t>
            </a:r>
          </a:p>
          <a:p>
            <a:pPr eaLnBrk="1" hangingPunct="1">
              <a:lnSpc>
                <a:spcPct val="120000"/>
              </a:lnSpc>
            </a:pPr>
            <a:endParaRPr lang="ko-KR" altLang="en-US" sz="1100"/>
          </a:p>
          <a:p>
            <a:pPr eaLnBrk="1" hangingPunct="1">
              <a:lnSpc>
                <a:spcPct val="120000"/>
              </a:lnSpc>
            </a:pPr>
            <a:r>
              <a:rPr lang="ko-KR" altLang="en-US" sz="2200"/>
              <a:t>장치 내 통신은 병렬로 구성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1900"/>
              <a:t>송신자와 전선 사이</a:t>
            </a:r>
            <a:r>
              <a:rPr lang="en-US" altLang="ko-KR" sz="1900"/>
              <a:t>(</a:t>
            </a:r>
            <a:r>
              <a:rPr lang="ko-KR" altLang="en-US" sz="1900"/>
              <a:t>병렬</a:t>
            </a:r>
            <a:r>
              <a:rPr lang="en-US" altLang="ko-KR" sz="1900"/>
              <a:t>-</a:t>
            </a:r>
            <a:r>
              <a:rPr lang="ko-KR" altLang="en-US" sz="1900"/>
              <a:t>직렬</a:t>
            </a:r>
            <a:r>
              <a:rPr lang="en-US" altLang="ko-KR" sz="1900"/>
              <a:t>)</a:t>
            </a:r>
            <a:r>
              <a:rPr lang="ko-KR" altLang="en-US" sz="1900"/>
              <a:t>및 전선과 수신자</a:t>
            </a:r>
            <a:r>
              <a:rPr lang="en-US" altLang="ko-KR" sz="1900"/>
              <a:t>(</a:t>
            </a:r>
            <a:r>
              <a:rPr lang="ko-KR" altLang="en-US" sz="1900"/>
              <a:t>직렬</a:t>
            </a:r>
            <a:r>
              <a:rPr lang="en-US" altLang="ko-KR" sz="1900"/>
              <a:t>-</a:t>
            </a:r>
            <a:r>
              <a:rPr lang="ko-KR" altLang="en-US" sz="1900"/>
              <a:t>병렬</a:t>
            </a:r>
            <a:r>
              <a:rPr lang="en-US" altLang="ko-KR" sz="1900"/>
              <a:t>)</a:t>
            </a:r>
            <a:br>
              <a:rPr lang="en-US" altLang="ko-KR" sz="1900"/>
            </a:br>
            <a:r>
              <a:rPr lang="ko-KR" altLang="en-US" sz="1900"/>
              <a:t>사이의 인터페이스에서 변환장치가 필요</a:t>
            </a:r>
          </a:p>
          <a:p>
            <a:pPr eaLnBrk="1" hangingPunct="1">
              <a:lnSpc>
                <a:spcPct val="120000"/>
              </a:lnSpc>
            </a:pPr>
            <a:endParaRPr lang="ko-KR" altLang="en-US" sz="1100"/>
          </a:p>
          <a:p>
            <a:pPr eaLnBrk="1" hangingPunct="1">
              <a:lnSpc>
                <a:spcPct val="120000"/>
              </a:lnSpc>
            </a:pPr>
            <a:r>
              <a:rPr lang="ko-KR" altLang="en-US" sz="2200"/>
              <a:t>비동기식 또는 동기식으로 구성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4400" y="3701880"/>
              <a:ext cx="3689640" cy="16707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040" y="3692520"/>
                <a:ext cx="3708360" cy="168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65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비동기식 전송</a:t>
            </a:r>
          </a:p>
        </p:txBody>
      </p:sp>
      <p:pic>
        <p:nvPicPr>
          <p:cNvPr id="80899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133600"/>
            <a:ext cx="7772400" cy="3033713"/>
          </a:xfrm>
          <a:noFill/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00360" y="3422520"/>
              <a:ext cx="2280240" cy="2736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1000" y="3413160"/>
                <a:ext cx="2298960" cy="29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872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비동기식 전송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981075"/>
            <a:ext cx="7772400" cy="56229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dirty="0"/>
              <a:t>송신 장치 </a:t>
            </a:r>
            <a:endParaRPr lang="en-US" altLang="ko-KR" dirty="0"/>
          </a:p>
          <a:p>
            <a:pPr lvl="1" eaLnBrk="1" hangingPunct="1">
              <a:lnSpc>
                <a:spcPct val="140000"/>
              </a:lnSpc>
            </a:pPr>
            <a:r>
              <a:rPr lang="ko-KR" altLang="en-US" dirty="0"/>
              <a:t>보통 </a:t>
            </a:r>
            <a:r>
              <a:rPr lang="en-US" altLang="ko-KR" dirty="0"/>
              <a:t>0</a:t>
            </a:r>
            <a:r>
              <a:rPr lang="ko-KR" altLang="en-US" dirty="0"/>
              <a:t>인 시작 비트를 바이트 시작부분에 추가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dirty="0"/>
              <a:t>바이트 끝에 끝을 알리는 보통 </a:t>
            </a:r>
            <a:r>
              <a:rPr lang="en-US" altLang="ko-KR" dirty="0"/>
              <a:t>1</a:t>
            </a:r>
            <a:r>
              <a:rPr lang="ko-KR" altLang="en-US" dirty="0"/>
              <a:t>로 구성되는 정지 </a:t>
            </a:r>
            <a:r>
              <a:rPr lang="ko-KR" altLang="en-US" dirty="0" err="1"/>
              <a:t>비트를</a:t>
            </a:r>
            <a:r>
              <a:rPr lang="ko-KR" altLang="en-US" dirty="0"/>
              <a:t> 추가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8</a:t>
            </a:r>
            <a:r>
              <a:rPr lang="ko-KR" altLang="en-US" dirty="0"/>
              <a:t>개의 데이터 비트와 </a:t>
            </a:r>
            <a:r>
              <a:rPr lang="en-US" altLang="ko-KR" dirty="0"/>
              <a:t>2</a:t>
            </a:r>
            <a:r>
              <a:rPr lang="ko-KR" altLang="en-US" dirty="0"/>
              <a:t>개의 추가 비트로 구성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dirty="0"/>
              <a:t>수신 장치는 각각의 수신 바이트마다 재동기화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32080" y="3467160"/>
              <a:ext cx="2788200" cy="766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2720" y="3457800"/>
                <a:ext cx="2806920" cy="9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74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동기식 전송</a:t>
            </a:r>
          </a:p>
        </p:txBody>
      </p:sp>
      <p:pic>
        <p:nvPicPr>
          <p:cNvPr id="8499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420938"/>
            <a:ext cx="7772400" cy="2303462"/>
          </a:xfrm>
          <a:noFill/>
        </p:spPr>
      </p:pic>
    </p:spTree>
  </p:cSld>
  <p:clrMapOvr>
    <a:masterClrMapping/>
  </p:clrMapOvr>
  <p:transition advTm="7382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동기식 전송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7772400" cy="51117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ko-KR" altLang="en-US" dirty="0"/>
              <a:t>다수의 바이트로 구성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바이트와 다음 바이트 사이의 간격이 없음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수신자는 수신된 바이트를 </a:t>
            </a:r>
            <a:r>
              <a:rPr lang="en-US" altLang="ko-KR" dirty="0"/>
              <a:t>8 </a:t>
            </a:r>
            <a:r>
              <a:rPr lang="ko-KR" altLang="en-US" dirty="0"/>
              <a:t>비트 단위의 그룹으로 분리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dirty="0"/>
              <a:t>장점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 err="1"/>
              <a:t>비동기식에</a:t>
            </a:r>
            <a:r>
              <a:rPr lang="ko-KR" altLang="en-US" sz="1800" dirty="0"/>
              <a:t> 비해 속도가 빠르다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/>
              <a:t>고속 응용에 유리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/>
              <a:t>데이터 링크 계층에서 이루어짐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0240" y="4032360"/>
              <a:ext cx="3657960" cy="110520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880" y="4023000"/>
                <a:ext cx="3676680" cy="112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48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85813"/>
            <a:ext cx="8858250" cy="519112"/>
          </a:xfrm>
        </p:spPr>
        <p:txBody>
          <a:bodyPr/>
          <a:lstStyle/>
          <a:p>
            <a:pPr eaLnBrk="1" hangingPunct="1">
              <a:buSzPct val="90000"/>
              <a:buFont typeface="굴림" pitchFamily="50" charset="-127"/>
              <a:buNone/>
              <a:defRPr/>
            </a:pPr>
            <a:r>
              <a:rPr lang="en-US" altLang="ko-KR" sz="2700" dirty="0"/>
              <a:t> </a:t>
            </a:r>
            <a:r>
              <a:rPr lang="ko-KR" altLang="en-US" sz="2400" dirty="0"/>
              <a:t>펄스 코드 변조</a:t>
            </a:r>
            <a:r>
              <a:rPr lang="en-US" altLang="ko-KR" sz="2400" dirty="0"/>
              <a:t>(Pulse Code Modulation, PCM) </a:t>
            </a:r>
            <a:r>
              <a:rPr lang="ko-KR" altLang="en-US" sz="2400" dirty="0"/>
              <a:t>부호화기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50825" y="1196975"/>
            <a:ext cx="856932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endParaRPr lang="en-US" altLang="ko-KR" sz="500" b="1"/>
          </a:p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endParaRPr lang="en-US" altLang="ko-KR" sz="500" b="1"/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r>
              <a:rPr lang="ko-KR" altLang="en-US" sz="2000"/>
              <a:t>아날로그 신호를 디지털 데이터로 바꾸기 위해 널리 사용되는 기법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Wingdings" pitchFamily="2" charset="2"/>
              <a:buChar char="n"/>
            </a:pPr>
            <a:endParaRPr lang="en-US" altLang="ko-KR" sz="2000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413000"/>
            <a:ext cx="829945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4.2   ANALOG-TO-DIGITAL CONVERSION</a:t>
            </a:r>
          </a:p>
        </p:txBody>
      </p:sp>
    </p:spTree>
  </p:cSld>
  <p:clrMapOvr>
    <a:masterClrMapping/>
  </p:clrMapOvr>
  <p:transition advTm="13935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59859"/>
            <a:ext cx="8064500" cy="523220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ko-KR" altLang="en-US" dirty="0"/>
              <a:t>펄스 코드 변조</a:t>
            </a:r>
            <a:r>
              <a:rPr lang="en-US" altLang="ko-KR" dirty="0"/>
              <a:t>(PCM, Pulse Code Modulation)</a:t>
            </a:r>
          </a:p>
        </p:txBody>
      </p:sp>
      <p:pic>
        <p:nvPicPr>
          <p:cNvPr id="512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3068638"/>
            <a:ext cx="7772400" cy="3267075"/>
          </a:xfrm>
          <a:noFill/>
        </p:spPr>
      </p:pic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50825" y="1196975"/>
            <a:ext cx="842486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q"/>
            </a:pPr>
            <a:endParaRPr lang="ko-KR" altLang="ko-KR" sz="2000" b="1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50825" y="1196975"/>
            <a:ext cx="84248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lnSpc>
                <a:spcPct val="140000"/>
              </a:lnSpc>
              <a:spcBef>
                <a:spcPct val="20000"/>
              </a:spcBef>
              <a:buSzPct val="90000"/>
              <a:buFont typeface="굴림" pitchFamily="50" charset="-127"/>
              <a:buChar char="■"/>
            </a:pPr>
            <a:r>
              <a:rPr lang="en-US" altLang="ko-KR" sz="1600" dirty="0"/>
              <a:t>1</a:t>
            </a:r>
            <a:r>
              <a:rPr lang="ko-KR" altLang="en-US" sz="1600" dirty="0"/>
              <a:t>단계 </a:t>
            </a:r>
            <a:r>
              <a:rPr lang="en-US" altLang="ko-KR" sz="1600" dirty="0"/>
              <a:t>: </a:t>
            </a:r>
            <a:r>
              <a:rPr lang="ko-KR" altLang="en-US" sz="1600" dirty="0"/>
              <a:t>표본화</a:t>
            </a:r>
            <a:r>
              <a:rPr lang="en-US" altLang="ko-KR" sz="1600" dirty="0"/>
              <a:t>(sampling, </a:t>
            </a:r>
            <a:r>
              <a:rPr lang="ko-KR" altLang="en-US" sz="1600" dirty="0"/>
              <a:t>채집화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일정 간격마다 신호의 진폭을 측정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아날로그 신호로 표본을 샘플링하고 그 결과에 근거하여 펄스를 제작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87600" y="4705200"/>
              <a:ext cx="6096240" cy="16642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8240" y="4695840"/>
                <a:ext cx="6114960" cy="168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860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5"/>
          <p:cNvSpPr>
            <a:spLocks noChangeShapeType="1"/>
          </p:cNvSpPr>
          <p:nvPr/>
        </p:nvSpPr>
        <p:spPr bwMode="auto">
          <a:xfrm>
            <a:off x="495300" y="381158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496888" y="602138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533400" y="3903663"/>
            <a:ext cx="8077200" cy="2041525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According to the Nyquist theorem, the sampling rate must be</a:t>
            </a:r>
          </a:p>
          <a:p>
            <a:pPr algn="ctr" eaLnBrk="0" latinLnBrk="0" hangingPunct="0">
              <a:defRPr/>
            </a:pPr>
            <a:r>
              <a:rPr kumimoji="0" lang="en-US" altLang="ko-KR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at least 2 times the highest frequency contained in the signal.</a:t>
            </a:r>
          </a:p>
        </p:txBody>
      </p:sp>
      <p:sp>
        <p:nvSpPr>
          <p:cNvPr id="53253" name="Rectangle 19"/>
          <p:cNvSpPr>
            <a:spLocks noChangeArrowheads="1"/>
          </p:cNvSpPr>
          <p:nvPr/>
        </p:nvSpPr>
        <p:spPr bwMode="ltGray">
          <a:xfrm>
            <a:off x="325438" y="368300"/>
            <a:ext cx="438150" cy="474663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53254" name="Rectangle 20"/>
          <p:cNvSpPr>
            <a:spLocks noChangeArrowheads="1"/>
          </p:cNvSpPr>
          <p:nvPr/>
        </p:nvSpPr>
        <p:spPr bwMode="ltGray">
          <a:xfrm>
            <a:off x="708025" y="368300"/>
            <a:ext cx="328613" cy="474663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53255" name="Rectangle 21"/>
          <p:cNvSpPr>
            <a:spLocks noChangeArrowheads="1"/>
          </p:cNvSpPr>
          <p:nvPr/>
        </p:nvSpPr>
        <p:spPr bwMode="ltGray">
          <a:xfrm>
            <a:off x="449263" y="790575"/>
            <a:ext cx="422275" cy="474663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53256" name="Rectangle 22"/>
          <p:cNvSpPr>
            <a:spLocks noChangeArrowheads="1"/>
          </p:cNvSpPr>
          <p:nvPr/>
        </p:nvSpPr>
        <p:spPr bwMode="ltGray">
          <a:xfrm>
            <a:off x="819150" y="790575"/>
            <a:ext cx="368300" cy="474663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53257" name="Rectangle 23"/>
          <p:cNvSpPr>
            <a:spLocks noChangeArrowheads="1"/>
          </p:cNvSpPr>
          <p:nvPr/>
        </p:nvSpPr>
        <p:spPr bwMode="ltGray">
          <a:xfrm>
            <a:off x="34925" y="717550"/>
            <a:ext cx="560388" cy="4222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53258" name="Rectangle 24"/>
          <p:cNvSpPr>
            <a:spLocks noChangeArrowheads="1"/>
          </p:cNvSpPr>
          <p:nvPr/>
        </p:nvSpPr>
        <p:spPr bwMode="gray">
          <a:xfrm>
            <a:off x="669925" y="260350"/>
            <a:ext cx="31750" cy="1052513"/>
          </a:xfrm>
          <a:prstGeom prst="rect">
            <a:avLst/>
          </a:prstGeom>
          <a:solidFill>
            <a:srgbClr val="1C1C1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53259" name="Rectangle 25"/>
          <p:cNvSpPr>
            <a:spLocks noChangeArrowheads="1"/>
          </p:cNvSpPr>
          <p:nvPr/>
        </p:nvSpPr>
        <p:spPr bwMode="gray">
          <a:xfrm>
            <a:off x="401638" y="793750"/>
            <a:ext cx="8226425" cy="31750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lang="ko-KR" altLang="ko-KR" sz="2400">
              <a:latin typeface="Tahoma" pitchFamily="34" charset="0"/>
            </a:endParaRPr>
          </a:p>
        </p:txBody>
      </p:sp>
      <p:sp>
        <p:nvSpPr>
          <p:cNvPr id="53260" name="Rectangle 26"/>
          <p:cNvSpPr>
            <a:spLocks noChangeArrowheads="1"/>
          </p:cNvSpPr>
          <p:nvPr/>
        </p:nvSpPr>
        <p:spPr bwMode="auto">
          <a:xfrm>
            <a:off x="539750" y="1817688"/>
            <a:ext cx="7993063" cy="954087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800" b="1" i="1" dirty="0" err="1"/>
              <a:t>나이퀴스트</a:t>
            </a:r>
            <a:r>
              <a:rPr lang="ko-KR" altLang="en-US" sz="2800" b="1" i="1" dirty="0"/>
              <a:t> 정리에 의하면</a:t>
            </a:r>
            <a:r>
              <a:rPr lang="en-US" altLang="ko-KR" sz="2800" b="1" i="1" dirty="0"/>
              <a:t>, </a:t>
            </a:r>
            <a:r>
              <a:rPr lang="ko-KR" altLang="en-US" sz="2800" b="1" i="1" dirty="0" err="1"/>
              <a:t>표본화과정은</a:t>
            </a:r>
            <a:r>
              <a:rPr lang="ko-KR" altLang="en-US" sz="2800" b="1" i="1" dirty="0"/>
              <a:t> 신호에 포함된 최대 주파수의 최소한 두 배가 되어야 한다</a:t>
            </a:r>
            <a:r>
              <a:rPr lang="en-US" altLang="ko-KR" sz="2800" b="1" i="1" dirty="0"/>
              <a:t>.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517920" y="1041480"/>
              <a:ext cx="1238760" cy="5209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8560" y="1032120"/>
                <a:ext cx="1257480" cy="53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544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974725" y="0"/>
            <a:ext cx="2019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Example 4.9</a:t>
            </a:r>
          </a:p>
        </p:txBody>
      </p:sp>
      <p:sp>
        <p:nvSpPr>
          <p:cNvPr id="60426" name="Rectangle 11"/>
          <p:cNvSpPr>
            <a:spLocks noChangeArrowheads="1"/>
          </p:cNvSpPr>
          <p:nvPr/>
        </p:nvSpPr>
        <p:spPr bwMode="auto">
          <a:xfrm>
            <a:off x="228600" y="1628775"/>
            <a:ext cx="8686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latinLnBrk="0" hangingPunct="0"/>
            <a:r>
              <a:rPr kumimoji="0" lang="en-US" altLang="ko-KR" sz="2800" b="1" i="1">
                <a:latin typeface="Times New Roman" pitchFamily="18" charset="0"/>
              </a:rPr>
              <a:t>Telephone companies digitize voice by assuming a maximum frequency of 4000 Hz. The sampling rate therefore is 8000 samples per second.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3040" y="3384720"/>
              <a:ext cx="4470840" cy="13719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680" y="3375360"/>
                <a:ext cx="4489560" cy="139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085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36047"/>
            <a:ext cx="9001125" cy="523220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ko-KR" altLang="en-US" dirty="0"/>
              <a:t>펄스 코드 변조</a:t>
            </a:r>
            <a:r>
              <a:rPr lang="en-US" altLang="ko-KR" dirty="0"/>
              <a:t>(PCM, Pulse Code Modulation)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63525" y="777875"/>
            <a:ext cx="84248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90000"/>
            </a:pPr>
            <a:endParaRPr lang="en-US" altLang="ko-KR" sz="2400" b="1" dirty="0"/>
          </a:p>
          <a:p>
            <a:pPr marL="762000" lvl="1" indent="-315913"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r>
              <a:rPr lang="en-US" altLang="ko-KR" sz="2000" dirty="0"/>
              <a:t>2</a:t>
            </a:r>
            <a:r>
              <a:rPr lang="ko-KR" altLang="en-US" sz="2000" dirty="0"/>
              <a:t>단계 </a:t>
            </a:r>
            <a:r>
              <a:rPr lang="en-US" altLang="ko-KR" sz="2000" dirty="0"/>
              <a:t>   </a:t>
            </a:r>
            <a:r>
              <a:rPr lang="ko-KR" altLang="en-US" sz="2000" dirty="0"/>
              <a:t>양자화 </a:t>
            </a:r>
            <a:r>
              <a:rPr lang="en-US" altLang="ko-KR" sz="2000" dirty="0"/>
              <a:t>(Quantizing, </a:t>
            </a:r>
            <a:r>
              <a:rPr lang="ko-KR" altLang="en-US" sz="2000" dirty="0"/>
              <a:t>계수화</a:t>
            </a:r>
            <a:r>
              <a:rPr lang="en-US" altLang="ko-KR" sz="2000" dirty="0"/>
              <a:t>)</a:t>
            </a:r>
          </a:p>
          <a:p>
            <a:pPr marL="446087" lvl="1">
              <a:spcBef>
                <a:spcPct val="20000"/>
              </a:spcBef>
              <a:buSzPct val="80000"/>
            </a:pP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표본화된 값에 특정 범위에 속하는 정수 값을 할당하는 방법</a:t>
            </a:r>
          </a:p>
          <a:p>
            <a:pPr marL="742950" lvl="1" indent="-285750">
              <a:spcBef>
                <a:spcPct val="20000"/>
              </a:spcBef>
              <a:buSzPct val="80000"/>
            </a:pPr>
            <a:endParaRPr lang="en-US" altLang="ko-KR" sz="2000" b="1" dirty="0"/>
          </a:p>
          <a:p>
            <a:pPr marL="1143000" lvl="2" indent="-228600">
              <a:lnSpc>
                <a:spcPct val="140000"/>
              </a:lnSpc>
              <a:spcBef>
                <a:spcPct val="20000"/>
              </a:spcBef>
              <a:buSzPct val="90000"/>
              <a:buFont typeface="굴림" pitchFamily="50" charset="-127"/>
              <a:buChar char="▶"/>
            </a:pPr>
            <a:r>
              <a:rPr lang="ko-KR" altLang="en-US" sz="1700" dirty="0"/>
              <a:t>원래의 아날로그 신호는 </a:t>
            </a:r>
            <a:r>
              <a:rPr lang="en-US" altLang="ko-KR" sz="1700" dirty="0" err="1"/>
              <a:t>Vmin</a:t>
            </a:r>
            <a:r>
              <a:rPr lang="en-US" altLang="ko-KR" sz="1700" dirty="0"/>
              <a:t> </a:t>
            </a:r>
            <a:r>
              <a:rPr lang="ko-KR" altLang="en-US" sz="1700" dirty="0"/>
              <a:t>과 </a:t>
            </a:r>
            <a:r>
              <a:rPr lang="en-US" altLang="ko-KR" sz="1700" dirty="0" err="1"/>
              <a:t>Vmax</a:t>
            </a:r>
            <a:r>
              <a:rPr lang="en-US" altLang="ko-KR" sz="1700" dirty="0"/>
              <a:t> </a:t>
            </a:r>
            <a:r>
              <a:rPr lang="ko-KR" altLang="en-US" sz="1700" dirty="0"/>
              <a:t>사이의 진폭 값을 가진다고</a:t>
            </a:r>
            <a:br>
              <a:rPr lang="ko-KR" altLang="en-US" sz="1700" dirty="0"/>
            </a:br>
            <a:r>
              <a:rPr lang="ko-KR" altLang="en-US" sz="1700" dirty="0"/>
              <a:t>가정</a:t>
            </a:r>
          </a:p>
          <a:p>
            <a:pPr marL="1143000" lvl="2" indent="-228600">
              <a:lnSpc>
                <a:spcPct val="140000"/>
              </a:lnSpc>
              <a:spcBef>
                <a:spcPct val="20000"/>
              </a:spcBef>
              <a:buSzPct val="90000"/>
              <a:buFont typeface="굴림" pitchFamily="50" charset="-127"/>
              <a:buChar char="▶"/>
            </a:pPr>
            <a:r>
              <a:rPr lang="ko-KR" altLang="en-US" sz="1700" dirty="0"/>
              <a:t>전체 영역을 높이 △</a:t>
            </a:r>
            <a:r>
              <a:rPr lang="en-US" altLang="ko-KR" sz="1700" dirty="0"/>
              <a:t>(</a:t>
            </a:r>
            <a:r>
              <a:rPr lang="ko-KR" altLang="en-US" sz="1700" dirty="0"/>
              <a:t>델타</a:t>
            </a:r>
            <a:r>
              <a:rPr lang="en-US" altLang="ko-KR" sz="1700" dirty="0"/>
              <a:t>)</a:t>
            </a:r>
            <a:r>
              <a:rPr lang="ko-KR" altLang="en-US" sz="1700" dirty="0"/>
              <a:t>의 </a:t>
            </a:r>
            <a:r>
              <a:rPr lang="en-US" altLang="ko-KR" sz="1700" dirty="0"/>
              <a:t>L</a:t>
            </a:r>
            <a:r>
              <a:rPr lang="ko-KR" altLang="en-US" sz="1700" dirty="0"/>
              <a:t>개의 구간으로 나눔</a:t>
            </a:r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endParaRPr lang="ko-KR" altLang="en-US" sz="1900" dirty="0"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endParaRPr lang="ko-KR" altLang="en-US" sz="1900" dirty="0"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endParaRPr lang="ko-KR" altLang="en-US" sz="1900" dirty="0"/>
          </a:p>
          <a:p>
            <a:pPr marL="1143000" lvl="2" indent="-228600">
              <a:lnSpc>
                <a:spcPct val="140000"/>
              </a:lnSpc>
              <a:spcBef>
                <a:spcPct val="20000"/>
              </a:spcBef>
              <a:buSzPct val="90000"/>
              <a:buFont typeface="굴림" pitchFamily="50" charset="-127"/>
              <a:buChar char="▶"/>
            </a:pPr>
            <a:r>
              <a:rPr lang="ko-KR" altLang="en-US" sz="1700" dirty="0"/>
              <a:t>각 구간의 </a:t>
            </a:r>
            <a:r>
              <a:rPr lang="ko-KR" altLang="en-US" sz="1700" dirty="0" err="1"/>
              <a:t>중간점에</a:t>
            </a:r>
            <a:r>
              <a:rPr lang="ko-KR" altLang="en-US" sz="1700" dirty="0"/>
              <a:t> </a:t>
            </a:r>
            <a:r>
              <a:rPr lang="en-US" altLang="ko-KR" sz="1700" dirty="0"/>
              <a:t>0 </a:t>
            </a:r>
            <a:r>
              <a:rPr lang="ko-KR" altLang="en-US" sz="1700" dirty="0"/>
              <a:t>부터 </a:t>
            </a:r>
            <a:r>
              <a:rPr lang="en-US" altLang="ko-KR" sz="1700" dirty="0"/>
              <a:t>L-1 </a:t>
            </a:r>
            <a:r>
              <a:rPr lang="ko-KR" altLang="en-US" sz="1700" dirty="0"/>
              <a:t>까지의 양자화된 값 지정</a:t>
            </a:r>
          </a:p>
          <a:p>
            <a:pPr marL="1143000" lvl="2" indent="-228600">
              <a:lnSpc>
                <a:spcPct val="140000"/>
              </a:lnSpc>
              <a:spcBef>
                <a:spcPct val="20000"/>
              </a:spcBef>
              <a:buSzPct val="90000"/>
              <a:buFont typeface="굴림" pitchFamily="50" charset="-127"/>
              <a:buChar char="▶"/>
            </a:pPr>
            <a:r>
              <a:rPr lang="ko-KR" altLang="en-US" sz="1700" dirty="0"/>
              <a:t>표본화된 신호의 진폭 값을  양자화된 하나의 근사치로 지정</a:t>
            </a:r>
            <a:r>
              <a:rPr lang="en-US" altLang="ko-KR" sz="1700" dirty="0"/>
              <a:t> </a:t>
            </a:r>
            <a:br>
              <a:rPr lang="en-US" altLang="ko-KR" sz="1700" dirty="0"/>
            </a:br>
            <a:r>
              <a:rPr lang="en-US" altLang="ko-KR" sz="1700" dirty="0"/>
              <a:t>-&gt; </a:t>
            </a:r>
            <a:r>
              <a:rPr lang="ko-KR" altLang="en-US" sz="1700" dirty="0"/>
              <a:t>양자화 잡음 발생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3132138" y="4292600"/>
          <a:ext cx="2879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393480" progId="Equation.3">
                  <p:embed/>
                </p:oleObj>
              </mc:Choice>
              <mc:Fallback>
                <p:oleObj name="Equation" r:id="rId2" imgW="1143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292600"/>
                        <a:ext cx="2879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52480" y="4419720"/>
              <a:ext cx="3302640" cy="198792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43120" y="4410360"/>
                <a:ext cx="3321360" cy="200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957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0"/>
            <a:ext cx="9001125" cy="595313"/>
          </a:xfrm>
        </p:spPr>
        <p:txBody>
          <a:bodyPr/>
          <a:lstStyle/>
          <a:p>
            <a:pPr eaLnBrk="1" hangingPunct="1">
              <a:defRPr/>
            </a:pPr>
            <a:r>
              <a:rPr kumimoji="0" lang="en-US" altLang="ko-KR" i="1" dirty="0"/>
              <a:t>Quantization and encoding of a sampled signal</a:t>
            </a:r>
          </a:p>
        </p:txBody>
      </p:sp>
      <p:pic>
        <p:nvPicPr>
          <p:cNvPr id="6553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613" y="1187450"/>
            <a:ext cx="6846887" cy="512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73160" y="838080"/>
              <a:ext cx="6585480" cy="553140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3800" y="828720"/>
                <a:ext cx="6604200" cy="555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2990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36047"/>
            <a:ext cx="9001125" cy="523220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ko-KR" altLang="en-US" dirty="0"/>
              <a:t>펄스 코드 변조</a:t>
            </a:r>
            <a:r>
              <a:rPr lang="en-US" altLang="ko-KR" dirty="0"/>
              <a:t>(PCM, Pulse Code Modulation)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50825" y="1196975"/>
            <a:ext cx="84248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SzPct val="90000"/>
            </a:pPr>
            <a:endParaRPr lang="en-US" altLang="ko-KR" sz="2400" b="1" dirty="0"/>
          </a:p>
          <a:p>
            <a:pPr marL="742950" lvl="1" indent="-285750">
              <a:spcBef>
                <a:spcPct val="20000"/>
              </a:spcBef>
              <a:buSzPct val="80000"/>
              <a:buFont typeface="굴림" pitchFamily="50" charset="-127"/>
              <a:buChar char="■"/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부호화</a:t>
            </a:r>
            <a:r>
              <a:rPr lang="en-US" altLang="ko-KR" sz="2000" b="1" dirty="0"/>
              <a:t>(Encoding)</a:t>
            </a:r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Char char="Ø"/>
            </a:pPr>
            <a:endParaRPr lang="en-US" altLang="ko-KR" sz="1900" dirty="0"/>
          </a:p>
          <a:p>
            <a:pPr marL="1143000" lvl="2" indent="-228600">
              <a:spcBef>
                <a:spcPct val="20000"/>
              </a:spcBef>
              <a:buSzPct val="90000"/>
              <a:buFont typeface="굴림" pitchFamily="50" charset="-127"/>
              <a:buChar char="▶"/>
            </a:pPr>
            <a:r>
              <a:rPr lang="ko-KR" altLang="en-US" sz="1900" b="1" dirty="0"/>
              <a:t>각 표본이 </a:t>
            </a:r>
            <a:r>
              <a:rPr lang="en-US" altLang="ko-KR" sz="1900" b="1" dirty="0" err="1"/>
              <a:t>n</a:t>
            </a:r>
            <a:r>
              <a:rPr lang="en-US" altLang="ko-KR" sz="1900" b="1" baseline="-25000" dirty="0" err="1"/>
              <a:t>b</a:t>
            </a:r>
            <a:r>
              <a:rPr lang="en-US" altLang="ko-KR" sz="1900" b="1" dirty="0"/>
              <a:t> </a:t>
            </a:r>
            <a:r>
              <a:rPr lang="ko-KR" altLang="en-US" sz="1900" b="1" dirty="0"/>
              <a:t>비트의 부호로 바뀌는 것</a:t>
            </a:r>
            <a:endParaRPr lang="ko-KR" altLang="en-US" sz="2100" b="1" dirty="0"/>
          </a:p>
          <a:p>
            <a:pPr marL="1600200" lvl="3" indent="-228600">
              <a:spcBef>
                <a:spcPct val="20000"/>
              </a:spcBef>
              <a:buFont typeface="Wingdings" pitchFamily="2" charset="2"/>
              <a:buChar char="Ø"/>
            </a:pPr>
            <a:endParaRPr lang="ko-KR" altLang="en-US" sz="2100" b="1" dirty="0"/>
          </a:p>
          <a:p>
            <a:pPr marL="1143000" lvl="2" indent="-228600">
              <a:spcBef>
                <a:spcPct val="20000"/>
              </a:spcBef>
              <a:buSzPct val="90000"/>
              <a:buFont typeface="굴림" pitchFamily="50" charset="-127"/>
              <a:buChar char="▶"/>
            </a:pPr>
            <a:r>
              <a:rPr lang="en-US" altLang="ko-KR" sz="1900" b="1" dirty="0"/>
              <a:t>Bit rate = sampling rate X number of bits per sample</a:t>
            </a:r>
          </a:p>
          <a:p>
            <a:pPr marL="1143000" lvl="2" indent="-228600">
              <a:spcBef>
                <a:spcPct val="20000"/>
              </a:spcBef>
              <a:buSzPct val="90000"/>
            </a:pPr>
            <a:r>
              <a:rPr lang="en-US" altLang="ko-KR" sz="1900" dirty="0"/>
              <a:t>                </a:t>
            </a:r>
            <a:r>
              <a:rPr lang="en-US" altLang="ko-KR" sz="1900" b="1" dirty="0"/>
              <a:t> = </a:t>
            </a:r>
            <a:r>
              <a:rPr lang="en-US" altLang="ko-KR" sz="1900" b="1" dirty="0" err="1">
                <a:latin typeface="Apple Chancery" pitchFamily="66" charset="0"/>
              </a:rPr>
              <a:t>f</a:t>
            </a:r>
            <a:r>
              <a:rPr lang="en-US" altLang="ko-KR" sz="1900" b="1" baseline="-25000" dirty="0" err="1">
                <a:latin typeface="Apple Chancery" pitchFamily="66" charset="0"/>
              </a:rPr>
              <a:t>s</a:t>
            </a:r>
            <a:r>
              <a:rPr lang="en-US" altLang="ko-KR" sz="1900" b="1" dirty="0">
                <a:latin typeface="Apple Chancery" pitchFamily="66" charset="0"/>
              </a:rPr>
              <a:t> </a:t>
            </a:r>
            <a:r>
              <a:rPr lang="en-US" altLang="ko-KR" sz="1900" b="1" dirty="0"/>
              <a:t>X </a:t>
            </a:r>
            <a:r>
              <a:rPr lang="en-US" altLang="ko-KR" sz="1900" dirty="0" err="1"/>
              <a:t>n</a:t>
            </a:r>
            <a:r>
              <a:rPr lang="en-US" altLang="ko-KR" sz="1900" baseline="-25000" dirty="0" err="1"/>
              <a:t>b</a:t>
            </a:r>
            <a:r>
              <a:rPr lang="en-US" altLang="ko-KR" sz="1900" dirty="0"/>
              <a:t> </a:t>
            </a:r>
            <a:endParaRPr lang="en-US" altLang="ko-KR" sz="1900" b="1" dirty="0"/>
          </a:p>
        </p:txBody>
      </p:sp>
    </p:spTree>
  </p:cSld>
  <p:clrMapOvr>
    <a:masterClrMapping/>
  </p:clrMapOvr>
  <p:transition advTm="6143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7" name="Rectangle 32"/>
          <p:cNvSpPr>
            <a:spLocks noChangeArrowheads="1"/>
          </p:cNvSpPr>
          <p:nvPr/>
        </p:nvSpPr>
        <p:spPr bwMode="auto">
          <a:xfrm>
            <a:off x="187325" y="1520825"/>
            <a:ext cx="868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kumimoji="0" lang="en-US" altLang="ko-KR" sz="2800" b="1" i="1">
                <a:solidFill>
                  <a:srgbClr val="000000"/>
                </a:solidFill>
                <a:latin typeface="Times New Roman" pitchFamily="18" charset="0"/>
              </a:rPr>
              <a:t>We want to digitize the human voice. What is the bit rate, assuming 8 bits per sample?</a:t>
            </a:r>
          </a:p>
        </p:txBody>
      </p:sp>
      <p:sp>
        <p:nvSpPr>
          <p:cNvPr id="68618" name="Rectangle 33"/>
          <p:cNvSpPr>
            <a:spLocks noChangeArrowheads="1"/>
          </p:cNvSpPr>
          <p:nvPr/>
        </p:nvSpPr>
        <p:spPr bwMode="auto">
          <a:xfrm>
            <a:off x="187325" y="3197225"/>
            <a:ext cx="8686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latinLnBrk="0" hangingPunct="0"/>
            <a:r>
              <a:rPr kumimoji="0" lang="en-US" altLang="ko-KR" sz="2800" b="1" i="1">
                <a:solidFill>
                  <a:srgbClr val="FF0000"/>
                </a:solidFill>
                <a:latin typeface="Times New Roman" pitchFamily="18" charset="0"/>
              </a:rPr>
              <a:t>Solution</a:t>
            </a:r>
          </a:p>
          <a:p>
            <a:pPr algn="just" eaLnBrk="0" latinLnBrk="0" hangingPunct="0"/>
            <a:r>
              <a:rPr kumimoji="0" lang="en-US" altLang="ko-KR" sz="2800" b="1" i="1">
                <a:solidFill>
                  <a:srgbClr val="000000"/>
                </a:solidFill>
                <a:latin typeface="Times" pitchFamily="18" charset="0"/>
              </a:rPr>
              <a:t>The human voice normally contains frequencies from 0 to 4000 Hz. So the sampling rate and bit rate are calculated as follows:</a:t>
            </a:r>
          </a:p>
        </p:txBody>
      </p:sp>
      <p:sp>
        <p:nvSpPr>
          <p:cNvPr id="163874" name="Text Box 34"/>
          <p:cNvSpPr txBox="1">
            <a:spLocks noChangeArrowheads="1"/>
          </p:cNvSpPr>
          <p:nvPr/>
        </p:nvSpPr>
        <p:spPr bwMode="auto">
          <a:xfrm>
            <a:off x="1228725" y="0"/>
            <a:ext cx="2197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Example 4.14</a:t>
            </a:r>
          </a:p>
        </p:txBody>
      </p:sp>
      <p:pic>
        <p:nvPicPr>
          <p:cNvPr id="68620" name="Picture 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7563" y="5435600"/>
            <a:ext cx="4886325" cy="657225"/>
          </a:xfrm>
          <a:prstGeom prst="rect">
            <a:avLst/>
          </a:prstGeom>
          <a:noFill/>
          <a:ln w="57150" cmpd="thickThin">
            <a:solidFill>
              <a:srgbClr val="0033CC"/>
            </a:solidFill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58960" y="2432160"/>
              <a:ext cx="5131080" cy="366408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9600" y="2422800"/>
                <a:ext cx="5149800" cy="36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636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5276</TotalTime>
  <Words>484</Words>
  <Application>Microsoft Office PowerPoint</Application>
  <PresentationFormat>화면 슬라이드 쇼(4:3)</PresentationFormat>
  <Paragraphs>86</Paragraphs>
  <Slides>19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Apple Chancery</vt:lpstr>
      <vt:lpstr>HY견고딕</vt:lpstr>
      <vt:lpstr>HY헤드라인M</vt:lpstr>
      <vt:lpstr>굴림</vt:lpstr>
      <vt:lpstr>Tahoma</vt:lpstr>
      <vt:lpstr>Times</vt:lpstr>
      <vt:lpstr>Times New Roman</vt:lpstr>
      <vt:lpstr>Wingdings</vt:lpstr>
      <vt:lpstr>기본 디자인</vt:lpstr>
      <vt:lpstr>Equation</vt:lpstr>
      <vt:lpstr>PowerPoint 프레젠테이션</vt:lpstr>
      <vt:lpstr> 펄스 코드 변조(Pulse Code Modulation, PCM) 부호화기</vt:lpstr>
      <vt:lpstr>펄스 코드 변조(PCM, Pulse Code Modulation)</vt:lpstr>
      <vt:lpstr>PowerPoint 프레젠테이션</vt:lpstr>
      <vt:lpstr>PowerPoint 프레젠테이션</vt:lpstr>
      <vt:lpstr>펄스 코드 변조(PCM, Pulse Code Modulation)</vt:lpstr>
      <vt:lpstr>Quantization and encoding of a sampled signal</vt:lpstr>
      <vt:lpstr>펄스 코드 변조(PCM, Pulse Code Modulation)</vt:lpstr>
      <vt:lpstr>PowerPoint 프레젠테이션</vt:lpstr>
      <vt:lpstr> PCM 복호기 구성 요소</vt:lpstr>
      <vt:lpstr>4.3 전송방식</vt:lpstr>
      <vt:lpstr>병렬 전송</vt:lpstr>
      <vt:lpstr>병렬 전송</vt:lpstr>
      <vt:lpstr>직렬 전송</vt:lpstr>
      <vt:lpstr>직렬 전송</vt:lpstr>
      <vt:lpstr>비동기식 전송</vt:lpstr>
      <vt:lpstr>비동기식 전송</vt:lpstr>
      <vt:lpstr>동기식 전송</vt:lpstr>
      <vt:lpstr>동기식 전송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326</cp:revision>
  <cp:lastPrinted>2020-04-10T06:37:57Z</cp:lastPrinted>
  <dcterms:created xsi:type="dcterms:W3CDTF">2002-03-23T01:01:44Z</dcterms:created>
  <dcterms:modified xsi:type="dcterms:W3CDTF">2021-03-22T07:34:49Z</dcterms:modified>
</cp:coreProperties>
</file>