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ppt/ink/inkAction11.xml" ContentType="application/vnd.ms-office.inkAction+xml"/>
  <Override PartName="/ppt/ink/inkAction12.xml" ContentType="application/vnd.ms-office.inkAction+xml"/>
  <Override PartName="/ppt/ink/inkAction13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304" r:id="rId2"/>
    <p:sldId id="306" r:id="rId3"/>
    <p:sldId id="307" r:id="rId4"/>
    <p:sldId id="308" r:id="rId5"/>
    <p:sldId id="310" r:id="rId6"/>
    <p:sldId id="311" r:id="rId7"/>
    <p:sldId id="312" r:id="rId8"/>
    <p:sldId id="313" r:id="rId9"/>
    <p:sldId id="314" r:id="rId10"/>
    <p:sldId id="318" r:id="rId11"/>
    <p:sldId id="321" r:id="rId12"/>
    <p:sldId id="324" r:id="rId13"/>
    <p:sldId id="325" r:id="rId14"/>
    <p:sldId id="333" r:id="rId15"/>
    <p:sldId id="328" r:id="rId16"/>
    <p:sldId id="329" r:id="rId17"/>
    <p:sldId id="332" r:id="rId1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10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992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4:59:33.2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0047">
    <iact:property name="dataType"/>
    <iact:actionData xml:id="d0">
      <inkml:trace xmlns:inkml="http://www.w3.org/2003/InkML" xml:id="stk0" contextRef="#ctx0" brushRef="#br0">8749 15963 0,'35'0'149,"-17"0"-140,-1 0-1,19 0 0,-1 0 0,18 0 0,0 0 0,17-17 0,-17 17 0,-17-18 0,34 18 0,-17 0 0,18 0 0,-1-18 1,-17 18-2,18 0 1,-18 0 0,17 0 0,-17 0 0,18 0 1,-18 0-2,-1 0 2,1 0-2,-17 0 2,-1 0-2,18 0 1,-18 0 1,0 0-2,-17 0 0,0 0 1,17 0 1,-17 0 7,17 0-8,-18 0-1,1 0 1,0 0 0,-1 0 1,1 0-1,17 0 0,-17 0 2,0 0-3,-1 0 0,1 0 2,0 0-1,-1 0-1,1 0 2,-1 0-2,1 0 2,0 0-2,-1 18 1,19-18 1,-19 0-2,1 0 1,17 0 0,-17 0 0,17 0 1,-17 0-2,17 0 1,18 18 0,-35-18 0,17 0 0,0 0 1,0 0-2,1 0 2,17 0-2,0 0 2,-1 0-1,1 0 0,0 17 0,18-17 0,-1 0 0,1 0 0,-1 0 0,19 18 0,-1-1-1,-18-17 1,36 0 0,-35 0 0,17 0 1,-35 18-2,53-18 2,-36 0-2,19 0 2,16 18-2,1-18 1,-18 17 0,-17-17 1,35 0-2,-18 18 2,18-18-2,-18 0 1,18 18 1,-18-18-1,18 0 0,-36 0-1,19 0 1,-19 0 0,1 0 1,17 0-2,-35 0 2,0 0-2,35 17 1,-18-17 1,1 18-1,0-18-1,-1 18 1,18-18 0,-17 0 0,17 0 0,0 0 0,-17 0 0,-1 0 0,1 17 0,0-17-1,-1 0 2,18 0-1,-17 0 0,-18 0 0,0 0 0,0 0 0,-1 0 0,19 0-1,-18 0 1,0 0 1,17 0-2,1 0 1,-18 0 0,17 0 0,-17 0 0,18 0 1,-18 0-2,17 0 1,-34 0 1,34 0-1,-34 0 0,16 0 0,-16 0 0,-1 0 0,0 0 0,-17-17 0,0 17 0,-1 0 9,1 0-10</inkml:trace>
    </iact:actionData>
  </iact:action>
  <iact:action type="add" startTime="122087">
    <iact:property name="dataType"/>
    <iact:actionData xml:id="d1">
      <inkml:trace xmlns:inkml="http://www.w3.org/2003/InkML" xml:id="stk1" contextRef="#ctx0" brushRef="#br0">11730 16528 0,'18'0'78,"34"0"-69,1 0-2,36 17 1,-19 1 1,54-18-2,-1 18 2,36-1-2,35 1 1,-35-1 0,52 19 1,36-19-1,-35-17-1,0 0 1,-36 0 0,18 0 0,-124 0 8,36 0-8,-53 0 1,-35 0-2</inkml:trace>
    </iact:actionData>
  </iact:action>
  <iact:action type="add" startTime="124979">
    <iact:property name="dataType"/>
    <iact:actionData xml:id="d2">
      <inkml:trace xmlns:inkml="http://www.w3.org/2003/InkML" xml:id="stk2" contextRef="#ctx0" brushRef="#br1">8467 16228 0,'17'0'94,"1"0"-86,35 0 0,0 0 0,35 0-1,0 0 2,53 0-1,36 17-1,-1-17 3,18 0-4,18 0 2,-1 0 1,-34 0-1,17 0 0,0 0 0,-53 0 0,18 0-1,-53 18 1,-1 0 1,-16-18 0,-1 17-2,-35-17 2,0 18-2,-18 17 2,0-35-1,0 18-1,1-18 2,17 35-2,-36-35 2,19 0-2,-19 0 2,1 0-2,-1 0 2,1 0-1,35 0 0,-35 0-1,-1 0 1,19 0 0,-1 0 0,0 0 0,-17 0 0,17 0 0,0 0 0,18 0 0,-35 0 0,17 0 0,-17 0 0,17 0 0,18 0 0,0 0 0,0 0-1,0 0 2,0 0-1,-18 0 0,18 0 0,-18 0 0,18 0 0,0 0 0,-18 0 0,1 0 0,-1 0 0,0 0 0,18-17 0,0 17 0,-18 0 1,18-18-2,0 18 1,-18 0 1,18-18-1,-17 18-1,-1 0 4,18-17-4,-18-1 1,-17 18-1,-1-18 1,54 1-1,-54 17 1,1 0 0,35-18 1,-18 18-1,1 0 0,-1-18 0,0 1-1,18 17 0,-18 0 2,1-18-1,17 18 0,-1 0 0,1 0 0,0 0 0,0 0 0,18 0 0,-18 0 0,17 0 0,1 0 0,-1 0 0,1 0 0,17 0 0,0-17 0,18 17 0,18 0 0,-1 0 0,1 0 0,-19 0 0,19 0 0,-36 0 0,18 0 0,-18 0 0,18 0 0,-36 0 0,1-18 0,17 0 0,-35 18 0,35 0 1,-35 0-2,0 0 2,0-17-2,-18 17 2,1 0-2,-19 0 2,1 0-1,17 0-1,-17 0 1,-1 0 0,1 0 0,17 0 8,-17 0 0,0 0-8,-1 0 0,1 0 7,0 0-7,-1 0 0,1 0 0,-1 0 0,1 0 0,0 0 0,-1 0 0,1 0 0,0-18 0,-1 18 1,1 0-1,0 0 8,-1 0-8,1 0 0,-1 0 9,1 0 6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21:41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913">
    <iact:property name="dataType"/>
    <iact:actionData xml:id="d0">
      <inkml:trace xmlns:inkml="http://www.w3.org/2003/InkML" xml:id="stk0" contextRef="#ctx0" brushRef="#br0">19526 11642 0,'-17'0'29,"-1"0"-12,-17 0 8,17 0-10,0 0 1,1 0-7,-1 0-1,1 0-1,-1 0 2,-17-18 0,17 18-3,0-35 2,-17 35 1,17-18-1,-35 0 1,18-17-3,-18 0 2,18 35 0,-18-35 1,35 17-1,-17-17-1,0 17 1,0-17 0,-1 35 0,19-35 0,-19 17 0,19-17 1,-1-1-2,-17 19 1,17-19 1,1 19-2,-19-18 1,19-1 0,-1 19 0,0-19 0,-17 19 10,35-1-12,0 0 2,-18 1 0,18-1 0,0-17-1,-35 0 1,35 17 0,0-17 1,0 17-1,-17 0 0,17 1 0,0-1 0,0-17 0,0 17 8,0 1-7,0-1-1,0 0 0,0 1-1,17-19 2,-17 19-3,18-1 2,-1 0 1,1 1-1,-18-1 0,18 1 0,17-1 9,-35 0-10,18 18 1,17-17 0,-35-1 0,35 0 0,1 1 0,-19-1 0,54-17 0,-54 35 0,19-36 0,-1 19 0,18-1 0,-36 1 0,1-1 0,35 18 0,-35-18 1,-1 1-2,19 17 1,-19 0 0,1-18 0,17 0-1,-17 18 2,17 0 7,0 0-8,1-17 0,-19 17 0,1 0 0,35-18 0,-18 18 0,0 0 0,-17 0 1,17 0-2,18-18 1,-35 18 1,35 0-1,-18 0 0,0 0-1,18 0 1,-18 0 0,1 0 0,-1 0 0,18 0 0,-35 0 8,17 0-8,-17 0 9,-1 0-9,1 18 0,17-18 0,-17 18 8,-1-1-8,1 1 0,17 0-1,1-18 2,-1 35-1,-18-17 0,36 17-1,-35-35 1,0 35 1,-1-17-1,19-1-1,-19 1 2,1 17-1,-1-17 0,19 17-1,-1 1 1,-35-19 0,18 18 0,17-17 0,-35 17 0,0-17 0,18 0 0,-18-1 0,0 19 0,17-36 0,-17 17 0,18 1 0,-18-1 0,0 1 0,0 0 0,0-1 0,0 1 0,0 0 0,0-1 0,0 19 0,0-19 1,0 1-2,0 17 1,0-17 0,0-1 0,0 1 0,0 0 1,0-1-2,-18 19 1,18-19 0,-17 19 8,17-19-8,0 1 0,-18-1 1,0 1-2,18 0 2,0-1-2,-35 1 2,17 0 7,1-1-8,-1 1-1,0 0 2,1-1 7,-18-17-9,17 35 0,0-35 1,1 18 0,-1 0 1,0-1-2,1 1 1,-19-18 1,19 35-1,-18-17 0,17 0 0,-17-1 0,-1-17-1,19 18 2,-19-1-1,1 1 0,18 0 1,-1-1-2,-35-17 1,35 18 0,-17 0 0,17-18 0,-35 17 0,36 1 0,-1-18 0,-17 0 0,17 0 0,-17 0 7,35 18-7,-18-18 0,1 0 0,-1 0 1,0 0-1,1 0 0,-1 0 1,1 0 7,-1 0-9,0 0 2,1 0-2,-1 0 1,-17 0 0,-1 0 1,19 0-2,-1 0 2,1 0-3,-1 0 11,0 0-9,1-18 0,-1 18 8,0 0 8</inkml:trace>
    </iact:actionData>
  </iact:action>
  <iact:action type="add" startTime="17345">
    <iact:property name="dataType"/>
    <iact:actionData xml:id="d1">
      <inkml:trace xmlns:inkml="http://www.w3.org/2003/InkML" xml:id="stk1" contextRef="#ctx0" brushRef="#br0">15946 9031 0,'-36'0'110,"19"18"-100,-19-18-3,1 0 1,0 0 0,-18 0 2,18 0-4,-18 17 2,17-17 0,-34 0 0,17 0 0,-35 0-1,17 0 1,-17 0 1,17 0-2,1 0 2,-1 0-1,18 0 0,-17-17 0,-1 17 0,-17 0 0,35 0 0,-17 0 0,17 0 0,0 0 0,0-18 0,18 0 0,-18 18 0,0 0 0,18-17-1,-18 17 2,0 0-1,17 0 0,-17-18-1,18 1 1,18-1 0,-19 18 0,19 0 0,17-18 0,-36 1-1,19-1 10,-1 18-9,0-18 0,1 1 0,-1-1 1,18 0-1,0-17 0,-35 18 0,17-1 0,1-35 0,-1 18 0,18 17 0,0-17 0,-18 0 0,18-1 0,-17 1 1,17 0-2,0 17 1,0-17 0,0-1 0,0 19 0,-18-1 0,18-17 0,0 17 1,0 1-2,0-1 1,18-17 0,-1 17 0,-17 0 0,18 18 0,-18-35 0,18 18 0,-1-1 0,19 0 9,-19 1-10,1-19 2,17 36-2,-17-17 1,17-1-1,0 0 1,1 1 1,-1-1 0,0 1-3,18-1 2,0 0 1,0-17-2,0 17 2,35-17-1,-53 35-1,18-18 2,-35 1-1,35-1 0,-36 18 0,1 0 0,17-18 0,-17 18 0,0 0 0,-1 0 0,18 0 0,-17 0 0,17 0 0,1-17 0,-1 17 0,36 0 0,-36 0 0,18 0 0,-18 0 0,18 0 0,-18 0 0,18 0 0,0-18 0,-18 18 1,1 0-2,-1 0 2,18-17-2,-36 17 1,1 0 0,0 0 0,17 0 10,-17 0-3,-1 0-7,19 0 7,-19 0-6,1 0-3,17 0 3,-17 17 0,-1 1-3,19-18 2,-19 0 0,1 0 0,17 17 0,-35 1 0,35-18 0,1 18 8,-19-18 1,1 0-9,0 17 0,-1 1 0,1-18 0,17 18-1,-35-1 2,18-17-1,-1 18-1,1-18 2,0 18-1,-1-1-1,1-17 2,0 0-1,-1 36 0,1-36 0,0 0 0,17 35 0,-17-18 8,-1 1-8,18 17 0,-17 1 8,0-19-8,-1 1 0,19-18 0,-36 18 0,35-1 0,-35 1 8,18-18-8,-18 17 0,17-17-1,-17 18 9,18 0 1,-18-1 7,17 1 1,-17 0-10,0-1-7,0 1 8,18 0 0,-18-1 0,0 1-7,0-1 6,0 1 1,0 0-8,0-1 0,0 1 0,0 0 8,0-1-7,0 1-2,0 0 2,0-1-2,0 1 9,0 0-7,0-1 7,0 1-8,0-1 0,0 19 8,0-19 1,0 1-10,-18-18-1,18 18 2,0-1 1,-17 19-2,17-19 10,-18 1-9,18-1 1,-17-17-3,17 18 2,0 0 0,-18-18 8,18 17 1,-18 1-10,1-18 18,17 18-1,-18-18-16,0 17 1,1-17-2,-1 18 9,-17 0 0,17-18-7,1 17-2,-19 1 1,1-1 9,17 1-1,-17-18-9,17 18 2,1-18-2,-19 17 9,19 1-5,-1-18-5,1 0 2,-1 18 7,0-18-6,-17 17 5,0-17 19,35 18-17,-18-18-7,0 0 6,1 0 17,-1 0 113</inkml:trace>
    </iact:actionData>
  </iact:action>
  <iact:action type="add" startTime="32128">
    <iact:property name="dataType"/>
    <iact:actionData xml:id="d2">
      <inkml:trace xmlns:inkml="http://www.w3.org/2003/InkML" xml:id="stk2" contextRef="#ctx0" brushRef="#br0">14146 9613 0,'0'-17'31,"18"17"17,0 0-39,-1 0-1,1 0 0,35 0 0,-18 0-1,0 0 2,-17 0-2,17 0 1,-17 0 0</inkml:trace>
    </iact:actionData>
  </iact:action>
  <iact:action type="add" startTime="32785">
    <iact:property name="dataType"/>
    <iact:actionData xml:id="d3">
      <inkml:trace xmlns:inkml="http://www.w3.org/2003/InkML" xml:id="stk3" contextRef="#ctx0" brushRef="#br0">14499 9490 0,'0'17'56,"0"1"-49,0 17 9,0-17-8,0 0 0,0 17 0,0-18 0,0 1 0,0 17 0,0-17 0,0 17 0,0-17 0,0 0 1,0-1 24</inkml:trace>
    </iact:actionData>
  </iact:action>
  <iact:action type="add" startTime="34721">
    <iact:property name="dataType"/>
    <iact:actionData xml:id="d4">
      <inkml:trace xmlns:inkml="http://www.w3.org/2003/InkML" xml:id="stk4" contextRef="#ctx0" brushRef="#br0">14111 7638 0,'0'35'54,"0"0"-46,0-17 1,0 17-1,0-17-1,18 35 1,-18-36 0,0 19 1,0-19-1,0 19-1,17-1 2,-17-18-2,0 19 2,0-1-1,0-17 0,0-1-1,0 1 2,0 0-1,0-1 0,0 1 15,0-1 106</inkml:trace>
    </iact:actionData>
  </iact:action>
  <iact:action type="add" startTime="35409">
    <iact:property name="dataType"/>
    <iact:actionData xml:id="d5">
      <inkml:trace xmlns:inkml="http://www.w3.org/2003/InkML" xml:id="stk5" contextRef="#ctx0" brushRef="#br0">14129 8149 0,'0'18'110,"0"-1"-93,17-17-8,-17 18-3,18 0 10,0-18 8,-1 17-8,1-17 81,-18-17-81,0-1 0,0 0 24,0 1-25,0-1 10,0 1-18,0-1 9,0 0 48</inkml:trace>
    </iact:actionData>
  </iact:action>
  <iact:action type="add" startTime="36569">
    <iact:property name="dataType"/>
    <iact:actionData xml:id="d6">
      <inkml:trace xmlns:inkml="http://www.w3.org/2003/InkML" xml:id="stk6" contextRef="#ctx0" brushRef="#br0">14058 8043 0,'18'18'82,"-1"0"-69,-17-1-6,18 1 1,-18 0 1,18-1-2,-1 1 1,1-1 0,-18 1 1,0 0-1,18-18-1,-1 0 10,-17 35-9,18-35 144,-18-18-120,18 18-17,-18-17-7,17 17 0,1-18 0,0 18 0,-18-18 1,0 1-2,17 17 2,-17-18 6,18 18 9</inkml:trace>
    </iact:actionData>
  </iact:action>
  <iact:action type="add" startTime="38105">
    <iact:property name="dataType"/>
    <iact:actionData xml:id="d7">
      <inkml:trace xmlns:inkml="http://www.w3.org/2003/InkML" xml:id="stk7" contextRef="#ctx0" brushRef="#br0">13794 7038 0,'35'0'78,"0"0"-69,0 0-1,-17 0-1,0 0 1,17 0 0,-17 0 0,-1 0 0,1 0 8,0 0 8,-18-18-8</inkml:trace>
    </iact:actionData>
  </iact:action>
  <iact:action type="add" startTime="38786">
    <iact:property name="dataType"/>
    <iact:actionData xml:id="d8">
      <inkml:trace xmlns:inkml="http://www.w3.org/2003/InkML" xml:id="stk8" contextRef="#ctx0" brushRef="#br0">13935 6950 0,'0'17'85,"0"1"-69,0 0 0,0-1 8,0 1-7,0 0 23,0-1-16,0 1-8,0-1 0,17-17 183,1 0-143</inkml:trace>
    </iact:actionData>
  </iact:action>
  <iact:action type="add" startTime="39697">
    <iact:property name="dataType"/>
    <iact:actionData xml:id="d9">
      <inkml:trace xmlns:inkml="http://www.w3.org/2003/InkML" xml:id="stk9" contextRef="#ctx0" brushRef="#br0">14164 6950 0,'0'17'94,"0"1"-85,0 0-2,0-1 2,0 1-1,0 17 0,18-17 0,-18 17 0,0-17 8,0 17-7,0-17-2,0 17 9,0-17 0</inkml:trace>
    </iact:actionData>
  </iact:action>
  <iact:action type="add" startTime="53058">
    <iact:property name="dataType"/>
    <iact:actionData xml:id="d10">
      <inkml:trace xmlns:inkml="http://www.w3.org/2003/InkML" xml:id="stk10" contextRef="#ctx0" brushRef="#br0">4128 14217 0,'0'0'1,"-18"0"10,0 0 7,-17 0-11,0 0 1,17 0 0,0 0 1,-17-18-2,0 18 1,35-17 0,-35 17 0,17 0 0,18-18 1,-18 0-2,1 18 2,-1 0-2,18-17 2,-35-1-1,17-17 0,0 17 0,1 1 0,-1 17 0,1-18 0,17 0 0,-18 1-1,18-1 1,-18 18 0,1-35 1,-1 17-1,18-17-1,0 17 1,-35 1 0,35-19 1,-18 19-2,18-1 1,-18 0 1,18-17-1,-17 17-1,17-17 2,-18 0-2,18-18 1,-17 35 1,17-17-2,-18 0 2,18-1-2,-18-16 2,18-1-2,0 0 1,0 17 0,-17-16 0,17-19 0,0 18-1,0 0 2,0 0 1,0 0-4,0 0 3,17 0-2,1 18 1,0-18 0,-1 0 1,1 18-2,-1 17 1,-17-17 0,18 18 0,0-1 0,-18-35 0,35 53 0,-35-18 0,18 1 1,-1-1-1,19 0 0,-19 1 0,1-1 0,35 1 0,-36-1 8,19 0-8,-19 18 1,1-17-1,35 17-1,-36-18 1,19-17 1,-1 17-1,0 0-1,-17 18 1,0 0 1,17-17 0,-17 17-2,-1 0 1,18 0 0,-17 0 0,0 0 0,-1 0-2,19 0 2,-1 0 9,-17 0-10,-1 0 1,1 0 0,-1 0 9,19 0-1,-19 17-9,1 1 1,17-18 0,-17 0 0,0 35 0,17-35 0,-18 18 0,19 0 0,-1-1 0,0 1 8,-17-18-8,-18 18 0,18-18 0,-1 17 0,1-17 0,0 18 9,-1-18-9,-17 17 0,35-17-1,-35 18 1,18-18 1,17 18 14,-17-18-6,0 0-1,-18 17-8,17-17-1,1 0 9,0 0 2,-18 18-11,17 0 16,1-18-6,-1 0 7,1 0 8,-18 17-17,18-17 9,-18 18 8,17-18-23,1 18-1,-18-1 8,18 1 0,-18-1 0,17 1 1,-17 0-10,0-1 9,0 1-7,18 0-2,-18-1 1,18 1 9,-18 0-10,0-1 10,0 1 7,0-1-3,0 1-13,17-18 0,-17 18 0,0-1 25,0 1-1,0 0-24,0-1 16,0 1-8,0 0-8,18-1 0,-18 1 8,0 0-8,17-1 0,-17 1 1,0-1-2,0 1 1,0 0 1,0-1-1,18-17 0,-18 18 0,0 0 0,0-1 8,0 1-6,0 0 4,0 17 2,0-18 0,0 1-8,0 0 9,0-1-10,-18 1 1,18 0-1,-17 35 1,17-36 0,-18 1 0,1 17 0,-1-17 0,0-1 0,1 1 0,17 0 1,-18 17-1,0-17-1,18 17 2,-17-35-2,-1 18 2,18-1-2,-18 1 2,1-1-2,-1-17 2,-17 36-2,17-19 9,1 1-7,-1 0-2,0-18 3,1 17-4,-19 1 3,19 0 7,-1-1-8,1-17-1,17 18 2,-18-18-1,-17 0 9,17 17-2,0-17-7,1 0 1,-1 18-2,-17-18 10,17 0-2,0 0-7,1 0 0,17 18 0,-18-18-1,-17 0 1,0 0 8,17 0 0,0 0-7,1 0-2,-1 0 2,0 0 6,1 0-6,-1 0-1,1 0 1,-1 0-2,0 0 9,-17 0-1,17 0 2,1 0-9,-1 0 0,-17 0 1,17 0 6,1 0-7,-19 0 8,19 17-7,-1-17-2,0 0 9,1 0-7,-19 0 6,19 0-7,-1 0 0,-17 0 8,17 0 8</inkml:trace>
    </iact:actionData>
  </iact:action>
  <iact:action type="add" startTime="59954">
    <iact:property name="dataType"/>
    <iact:actionData xml:id="d11">
      <inkml:trace xmlns:inkml="http://www.w3.org/2003/InkML" xml:id="stk11" contextRef="#ctx0" brushRef="#br0">10478 7673 0,'0'0'1,"0"18"3,-18-18 5,-35 17 0,18 1-2,-1-1 2,-17 1 0,18 0-3,-18-18 2,18 17 1,-18 19-1,0-19-1,18-17 1,0 0 1,-18 0-2,17 0 2,-16 18-1,16-18-1,1 0 1,0 0 1,17 0-2,0 0 2,1 0 15,-1 0-17,18-18 2,0 1 6,-18-36-7,1 17 0,17 1 1,-18 0-2,18 0 1,0-18 1,0 0-2,-17 18 2,17-1-2,0 1 1,0-18 0,17 35 0,1-52 0,17 35 0,-17 17 0,-1-17 0,19-1 0,-1 19 0,18-19-1,-18 19 1,36-1 0,-18-17 0,17 0 0,1 17 0,-1 18-1,-17-18 2,0 18-1,-18 0 0,1 0 0,-19 0 1,1 0-2,0 0 1,-1 0 0,1 18 0,17-18 0,-17 18 0,-18-1 0,35 19 0,-17-19 1,-1 18 0,-17 1-2,36-19 1,-19 19 0,1-1 0,-18 18 0,0-18 0,0-17-1,0 17 2,0 0-1,0 1 0,0-1 8,0-17 2,0-1-11,0 1 0,0 17 2,-35-17 0,35-1-2,0 19 1,-18-19-1,0 1 2,1 17-1,-1-17 0,18-1 0,0 1-2,-18-18 18,18 18-16</inkml:trace>
    </iact:actionData>
  </iact:action>
  <iact:action type="add" startTime="61465">
    <iact:property name="dataType"/>
    <iact:actionData xml:id="d12">
      <inkml:trace xmlns:inkml="http://www.w3.org/2003/InkML" xml:id="stk12" contextRef="#ctx0" brushRef="#br0">10319 13847 0,'0'17'70,"-18"-17"-45,-17 0-17,17 0 8,1 0-8,-19 0 0,19 0 0,-19 0 0,19 0 0,-19 0 0,1 0 0,18 0 0,-1 0 0,-17-17 0,-1 17 0,1-18 8,0 0 0,17 18-7,18-17-1,-17-1-1,-1 18 3,0 0-4,18-18 3,-35 18 0,35-17-4,-35-1 4,17 0 7,0 18-8,1-17 0,-1-1 8,18 1-8,-18 17 0,1-18-1,-1 0 2,18 1-2,-17 17 1,17-18 0,-18 0 0,0 1 1,1-1 15,17 0-16,-18 1 0,0 17 0,18-36 0,-17 36 0,17-17 0,-18-1 0,0-17 0,1 35 0,17-18 0,0-17 0,-18 0 0,18 17 9,-17 0-9,-1 1-1,18-1 2,0 1-1,-18-1-1,18 0 1,-17 18 2,17-17-4,0-1 3,0 0-2,0 1 1,-18-19 0,18 19 0,0-1 0,0-17 0,0 17 0,0 1 0,0-1 0,0-17 0,0 17 0,0-17 1,0 17-2,0-17 0,0 0 1,0 17 0,0-35 0,18 18 0,-18-1 0,17 1 0,-17 18 0,18-19 0,0-17 1,-1 18-2,1 17 1,-18-17 0,35-18 1,-17 36-2,17-19 2,-17 19-2,17-19 2,-17 1-1,17 0 0,18 17-1,-36 1 2,19-19-1,52 1 0,-35 17 0,0-17 1,35 35-2,-35-35 1,17 17 0,19 1 0,-1-19 0,18 19 3,-36-1-6,54 0 3,-1 18 0,1 0 0,-19-17 0,19 17 0,-1 0 0,1-18 1,-1 18-2,-17 0 1,18 0 0,-1 0 0,-35 0 0,-35 0 1,-18 0-2,1 0 0,-19 18 2,1-18-1,0 0 7,-1 17-6,-17 1-1,18-18 0,0 18 7,-1-18-6,1 17-2,-1 19 9,1-1 1,0-18-9,-18 1 0,17 17-1,1-17 2,-18 0-2,18 17 1,-18-17 0,17-1 0,-17 1 0,0 17 1,18-35-1,-18 35 0,0-17 0,0 0 0,18 17 0,-18 0 0,0-17 0,0 17 0,0 0 0,-36 36 0,36-36 0,-17 36 0,-1-54 0,0 19 0,1 17 0,-1 0 0,0-36 0,1 18 0,-18 18 1,35-35-2,-36 17 1,19 1 0,-1 17-1,-17-18 2,35-18-2,-36 36 2,1 0-1,0 0 0,0-18 0,-1 18 0,1 0 0,0-17 0,0-1 0,17 18 0,-35-18 1,18 18-2,-1-18 1,1-17 0,0 17 0,0-17 0,-1-1 1,36 1-2,-53 0 1,36 17 0,-36-17 0,-18 17 0,54-35 0,-19 18 0,1-1 0,-18 1 0,18-18 0,0 17 0,-18 1 1,17 0-2,1-18 1,0 0 0,-18 0 0,18 0 0,-1 0 0,1 0 0,0 0 0,17 0 0,-35 0 0,18 0 0,17 0 0,1 0 0,-1 0 0,-17 0-1,0-18 1,17 18 0,-17 0 0,35-18 0,-36 1 0,1 17 0,17 0 9,-17-18-1,17 18 0,1-17-8,-1 17 8,18-18-8,-17 18 0,-1-18 17,0 18-10,1 0-7,17-17 8,-18 17-7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23:09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770">
    <iact:property name="dataType"/>
    <iact:actionData xml:id="d0">
      <inkml:trace xmlns:inkml="http://www.w3.org/2003/InkML" xml:id="stk0" contextRef="#ctx0" brushRef="#br0">4427 5380 0,'-53'0'118,"18"0"-101,0 0-9,17 0 0,-35 0 1,18 0-2,-18 0 1,18 0-1,-18 0 2,18 0-1,-1 0 1,1 0-2,17 0 1,1 0 0,-18 0 0,17 0 8,-17 0-8,35-18 0,-18 18-1,-17 0 9,35-17-8,-18 17 0,18-18 33,-18 18-25,18-18 7,0 1-15,-17-1 16,17 0-8,0 1-9,0-1 2,-18-17-1,18 17 0,0 1 0,0-19 0,0 19 0,0-1 0,0-17 1,0 17-2,0 0 1,0 1 0,0-1 8,0 1-8,0-1 8,18 0 9,-1 1-8,-17-1-2,18 18-7,-18-18-1,35 18 10,-35-35-8,18 35-1,17-18 7,-17 1 1,0 17-7,-1 0 6,1 0-7,-1 0-1,1 0 1,0-18 0,17 18 0,0 0 0,1 0 0,-1 0 0,18 0 0,-18 0 1,18 0-2,-35 0 2,17 0-2,18 0 1,-36 0 0,1 0 0,0 0 0,17 0 1,-17 0-2,17 0 9,-17 0-1,-1 18-7,1-18 0,-1 0 8,-17 17-8,18-17 0,-18 18 0,35-18 0,-35 18 0,18-18 1,-18 17-2,18-17 2,-1 18 0,1 0 7,-18-1 0,18-17 7,-18 18-14,0 0-1,0-1 16,0 1-8,0-1-1,0 1 1,0 0 0,0 17 1,0-17-2,0-1 1,0 1 0,-18-18 1,18 18-9,-18 17 16,1-35-17,-1 35 2,0-35-1,18 35-1,-35-35 2,35 18 6,-18-18 1,1 0 9,17 18-9,-18-18-8,1 0 23,-1 0 11,0 0-28,1 0 10,-1 0-16,0 0 23,1 0 18,-1 0 48</inkml:trace>
    </iact:actionData>
  </iact:action>
  <iact:action type="add" startTime="27562">
    <iact:property name="dataType"/>
    <iact:actionData xml:id="d1">
      <inkml:trace xmlns:inkml="http://www.w3.org/2003/InkML" xml:id="stk1" contextRef="#ctx0" brushRef="#br0">3475 3881 0,'0'0'1,"18"0"132,-1 0-109,36-18-3,123 0-2,-105 18-5,0 0 0,34 0-11,-16 0-1,16 0 9,-16 0-4,-3988 0 7,8045 0 1,-4094 0-4,-16 0-10,-1 0 6,0 0 0,18 0-1,-35 0 2,35 0 0,-18 0 1,-17 0-2,17 0 0,-17 0 1,17 0 1,0 0-3,-17 0 3,-1 0-2,19 0 1,-19 0 0,1 0 0,0 0 1,35 0-1,-36 0-1,18 0 2,1 0-2,-1 0 3,0 0-3,18 0 1,-17 0 1,-1 0-2,18 0 2,-18-17 0,18 17-2,0 0 0,0 0 2,0 0-2,0 0 2,-18 0 0,0 0-3,0 0 3,-17 0 0,0 0 9</inkml:trace>
    </iact:actionData>
  </iact:action>
  <iact:action type="add" startTime="35098">
    <iact:property name="dataType"/>
    <iact:actionData xml:id="d2">
      <inkml:trace xmlns:inkml="http://www.w3.org/2003/InkML" xml:id="stk2" contextRef="#ctx0" brushRef="#br0">6262 5468 0,'0'0'0,"-18"0"31,-17 18-7,17-18-8,1 0-8,-1 17 1,0-17-3,-17 0 2,0 0 1,0 18-2,-18-18 1,17 0 0,-17 0 0,36 0 1,-36 18-2,35-18 2,-17 0-2,0 0 1,-18 0 1,17 0-1,1 0 0,0 0 0,17 0 1,-17 0-2,17-18 1,1 18 1,-1 0-1,0-18-1,1 1 1,-1-1 0,-17 0 0,17 18 1,18-17 0,-17 17-3,-1 0 2,0-18 0,18 1 0,-17-1 1,-1-17 6,18 17-6,-18 0-1,1 1-1,17-1 1,-18-17 1,18 17-2,0 0 2,-18 1-2,18-1 1,0 1 0,-17-19 0,17-17 0,0 18 8,0 17-9,0 1 2,0-1-2,0-17 1,0 17 10,0-17-11,0 17 1,0 1 0,17-19 0,1 19 0,-18-18 0,18 35 0,-1-18 1,-17 0-2,18 1 1,17-19 0,-17 36 0,17-35 0,1 17 1,-1 1-2,18-19 1,-18 36 0,36-35 0,-54 18 0,18 17 0,1 0 0,-19 0 0,1-18 0,0 18 0,17 0 0,-17 0 0,-1 0 1,18 0-1,18 0 7,-35 0-7,0 18 0,17-18 1,-17 17-2,-1-17 1,19 0 1,-1 18-2,0-1 1,0 1 0,-17 0 1,0-1-2,17-17 2,-17 18 0,-1-18-3,-17 35 2,18-35 0,-18 18 1,17 0 0,1-1-2,0 19 0,-1-19 2,19-17-2,-19 35 1,-17-17 0,18 0 1,0-1 5,-18 19 2,17-36-8,1 17 0,-18 19 0,0-1 8,0-18-7,0 1-1,0 0 0,0 17 0,17-35 0,-17 18 0,0-1 8,0 1-9,0 0 9,0-1-8,0 18 9,-17-35-10,17 18 2,-18 0 0,1-1-2,17 1 1,0 17 16,-18-17-8,18 0 7,0-1 51,-18-17-67</inkml:trace>
    </iact:actionData>
  </iact:action>
  <iact:action type="add" startTime="37073">
    <iact:property name="dataType"/>
    <iact:actionData xml:id="d3">
      <inkml:trace xmlns:inkml="http://www.w3.org/2003/InkML" xml:id="stk3" contextRef="#ctx0" brushRef="#br0">7796 5274 0,'-17'0'70,"-1"0"-52,-17 0-3,0 0-7,-1 0 0,1 0 0,-18 0 0,18 0 0,0-18 0,-1 18 0,-17 0 0,0-17 0,1-1 0,-19 18 0,53-18 1,1 18-2,-19 0 1,19-17 1,-1 17-1,0 0 9,18-18-10,-17 1 2,-1 17-2,1-18 9,17 0 0,0 1 0,0-1-8,-18-17 0,0-1 8,18 1-7,0 0-1,0 17-1,0-17 0,0 0 2,0 17 0,0-17-3,18 17 2,-18-17 1,18 0-1,-1 35 0,-17-36-1,18 1 1,-1 17 0,1 1 0,0-1 1,-1 0-1,19-17 0,-19 35-1,1 0 1,17-17 1,18-1-1,-35 18 0,17 0-1,-17 0 1,17-18 0,-17 18 1,35 0-1,-36 0 0,18 0 0,1 0-1,-1 0 2,18 0-2,-18 0 2,0 0-2,1 0 2,-1 18 8,-17-18 6,-18 18-7,17-1-8,1-17 1,-18 18-3,18-1 4,-18 1-3,17 0 1,1-1-1,-18 19 1,18-19 0,-1 1 0,-17 17 0,0-17 0,18 0 0,-18-1 0,0 1 8,17 17-8,1 0 8,-18-17 1,0 35-9,0-35 1,0-1-2,0 1 0,0 17 2,0-17 0,-18-1-3,18 19 2,0-19 1,0 1-1,-17 0 1,-1 17 5,1-18 2,17 1-7,0 0 7,-18-18-9,-17 0 49,35 17-33,-36 1-6,19-18-10,-1 0 1,0 0 0,1 18 0</inkml:trace>
    </iact:actionData>
  </iact:action>
  <iact:action type="add" startTime="38849">
    <iact:property name="dataType"/>
    <iact:actionData xml:id="d4">
      <inkml:trace xmlns:inkml="http://www.w3.org/2003/InkML" xml:id="stk4" contextRef="#ctx0" brushRef="#br0">9543 5292 0,'-18'0'57,"0"0"-43,-17 0-5,17 0-2,-17 0 2,0 0-2,0 0 0,-18 0 2,17 0-2,-34 0 1,17 0 0,18 0 0,-18 0 1,17 0-2,1 0 2,18 0-1,-19 0 0,19 0 8,17-18-8,-18 18 7,18-18-6,-35 1-1,35-1 8,0 0-8,-18 1 0,0-18-1,18 17 11,0-17-11,-17 35 1,17-36 0,-18 1 0,18 0 0,0 0 0,0-1 0,0 1 0,0 0 0,0-18 0,18 18-1,-18 17 1,17-17 1,1-1-2,-18 19 2,35-1-1,-17-17-1,0 17 2,-1 0-2,1 1 2,17-18-1,-17 35 0,17-18 1,0 0-3,-17 1 3,0 17-1,35-18-1,-36 0 1,1 18 0,17 0 1,0-17 1,-17 17-4,17-18 1,1 18 1,-19 0 0,1 0 1,0 0-1,17 0 1,0 0 6,-17 18 1,-1-18-8,1 0 0,0 0-1,-18 17 1,35-17 1,-35 18-1,35 0 0,-17-1 8,-1 1 0,-17 0-8,18-1 1,0 1-3,-18-1 3,17 1-2,1 0 2,-18-1-1,18 1 0,-18 0 0,17 17 0,-17-17 0,18-1 0,-18 1 0,0 0 0,0-1 0,18 1 0,-18-1-1,0 19 2,0-19 0,0 19 6,0-19-7,0 1 0,0 0 0,0-1 0,0 1 1,0 17-2,-18-17 9,18-1-8,0 1 0,-18 0 0,1 17 0,-1-17 8,18-1-8,0 1 0,-35-1 0,35 1 9,-18-18-9,0 18-1,1-1 17,17 1-7,-35-18-2,35 18 1,-18-18-8,18 17 7,-18-17 10</inkml:trace>
    </iact:actionData>
  </iact:action>
  <iact:action type="add" startTime="52121">
    <iact:property name="dataType"/>
    <iact:actionData xml:id="d5">
      <inkml:trace xmlns:inkml="http://www.w3.org/2003/InkML" xml:id="stk5" contextRef="#ctx0" brushRef="#br0">3651 17057 0,'18'0'71,"0"0"-63,-1 0 1,1 0-2,35 0 1,-18 0 0,0 0 1,18 0-2,-18 0 2,18 0-2,0 17 1,0-17 0,0 0 0,18 0 0,-18 0 0,17 0 1,-17 0-2,0 0 2,0 0-1,-18 0-1,-17 0 3,-1 0-4,1 0 2,0 0 9</inkml:trace>
    </iact:actionData>
  </iact:action>
  <iact:action type="add" startTime="53353">
    <iact:property name="dataType"/>
    <iact:actionData xml:id="d6">
      <inkml:trace xmlns:inkml="http://www.w3.org/2003/InkML" xml:id="stk6" contextRef="#ctx0" brushRef="#br0">5503 17074 0,'18'0'127,"0"0"-118,-1 0-1,1 0 0,35 0 0,0 0 0,0 0 0,-18 0 0,18 0 0,0 0 0,0 0 0,-18 0 0,0 0 0,1 0 0,-19 0 0,18 0 0,-17 0 0,0 0 0,-1 0 0,1 0 8,0 0 0,-1 0-7,1 0 6</inkml:trace>
    </iact:actionData>
  </iact:action>
  <iact:action type="add" startTime="54730">
    <iact:property name="dataType"/>
    <iact:actionData xml:id="d7">
      <inkml:trace xmlns:inkml="http://www.w3.org/2003/InkML" xml:id="stk7" contextRef="#ctx0" brushRef="#br0">7214 16951 0,'18'0'129,"0"0"-115,17 0-6,0 0-1,0 0 2,18 0 0,0 0-3,0 0 3,0 0 0,-18 0-3,18 0 2,0 0 0,-18 0 0,1 0 0,-1 0 0,0 0 0,1 0 0,-1 0 9,-17 0-10,-1 0 1,1 0 0,17 0 9,-17 0-1,-1 0-9,1 0 10,0 0 14,-1 0 9,1 0-24,0 0 16</inkml:trace>
    </iact:actionData>
  </iact:action>
  <iact:action type="add" startTime="55945">
    <iact:property name="dataType"/>
    <iact:actionData xml:id="d8">
      <inkml:trace xmlns:inkml="http://www.w3.org/2003/InkML" xml:id="stk8" contextRef="#ctx0" brushRef="#br0">9013 17092 0,'18'0'127,"0"0"-110,35 0-10,-18 0 2,0-18-1,18 18 0,18 0 0,-18 0 0,0 0-1,-1 0 1,1-17 1,0 17-1,-17 0 0,-1-18-1,0 18 2,0 0-3,-17 0 10,0-17-7,-1 17-1</inkml:trace>
    </iact:actionData>
  </iact:action>
  <iact:action type="add" startTime="68712">
    <iact:property name="dataType"/>
    <iact:actionData xml:id="d9">
      <inkml:trace xmlns:inkml="http://www.w3.org/2003/InkML" xml:id="stk9" contextRef="#ctx0" brushRef="#br0">11959 9843 0,'18'0'47,"-1"0"-37,1 17 6,0-17-9,17 18 10,0-18-9,1 17 0,-1-17 0,18 0 0,17 18 0,1-18 0,17 0 0,-35 0 0,18 0 0,-19 0 0,19 0 0,0 0 0,-1 0 0,-17 0 0,0 0 0,0 0 0,0 0 0,-18-18 0,0 18 0,1 0 0,-1 0 0,0 0 0,0 0 0,-17 0 0,17-17 0,-17 17 0,0 0 0,-1 0 0,36 0 1,-18 0-2,-17 0 1,0 0 0,17 0 0,0 0 1,-17 0-1,17 0 7,-17 0 96</inkml:trace>
    </iact:actionData>
  </iact:action>
  <iact:action type="add" startTime="69858">
    <iact:property name="dataType"/>
    <iact:actionData xml:id="d10">
      <inkml:trace xmlns:inkml="http://www.w3.org/2003/InkML" xml:id="stk10" contextRef="#ctx0" brushRef="#br0">13282 9737 0,'18'0'113,"-1"0"-107,19 0 2,-19 0 0,1 0 0,0 35 0,-1-35 0,18 0 1,1 18-2,-19-1 1,19-17 0,-1 0 0,-17 18 0,-1 0 0,1-18 0,0 0 0,-1 0 0,-17 17 0,18-17 0,-1 0 17,-17 18 254,-17-1-262,-18-17 7,35 18-9,-36-18-7,36 18 0,-17-1 0,-1 19 0,0-36 0,1 17 1,-19 1-2,19-18 1,-1 0 0,18 18 1,-35-1 54</inkml:trace>
    </iact:actionData>
  </iact:action>
  <iact:action type="add" startTime="81641">
    <iact:property name="dataType"/>
    <iact:actionData xml:id="d11">
      <inkml:trace xmlns:inkml="http://www.w3.org/2003/InkML" xml:id="stk11" contextRef="#ctx0" brushRef="#br0">14870 9031 0,'0'-18'53,"0"1"-35,0-1-9,0 1-2,0-19 9,0 1-8,0 0 0,0-1 0,0 1-1,0 0 2,0-18-2,-18 0 1,18 0 0,0 0 1,0 0-2,0 0 2,0 0-2,0 1 1,0 34 0,0-17 1,0 17-1,0 0 0,0-17 0,0 17 8,0 1-7,18 17 270,-1 0-272,19-18 2,-1 18-1,0 0 0,0 0 0,1 0 0,-1 0 0,0 0 0,0 0 0,18 0 0,-35 0 0,0 0 0,17 0-1,-17 0 10,-1 0 6,18 0 10,-17 0-10</inkml:trace>
    </iact:actionData>
  </iact:action>
  <iact:action type="add" startTime="82962">
    <iact:property name="dataType"/>
    <iact:actionData xml:id="d12">
      <inkml:trace xmlns:inkml="http://www.w3.org/2003/InkML" xml:id="stk12" contextRef="#ctx0" brushRef="#br0">15293 8008 0,'0'18'79,"0"-1"-64,0 1-7,35-18 0,-35 18 0,35-1 0,1-17 0,-36 36 0,35-36 1,-17 17-1,17 1-1,-17-18 1,-1 17 10,1-17-12,-18 18 3,18-18-1,-1 0 0,-17 18 272,-17-18-263,17 17-10,-36 1 1,19-18 1,-19 18-1,1-1-1,17 19 9,-17-36-8,35 17 0,-18-17 0,1 0 0,-1 18 8,18-1 0,-17-17 0,-19 0 40</inkml:trace>
    </iact:actionData>
  </iact:action>
  <iact:action type="add" startTime="87169">
    <iact:property name="dataType"/>
    <iact:actionData xml:id="d13">
      <inkml:trace xmlns:inkml="http://www.w3.org/2003/InkML" xml:id="stk13" contextRef="#ctx0" brushRef="#br0">14764 12224 0,'0'17'39,"0"1"-31,0 0-1,0 17 1,0 0 0,0 1 0,0 16 1,0 1-1,0 18-1,0-18 2,0 17-1,0 19-1,0-37 2,0 1-1,0 0 0,0-17-1,0-1 2,0-17-1,0-1 0,0 1-1,0-1 2,17-17 223,1 0-144,-18-17-80,35 17 8,1-18 0,-19 18-8,1 0 1,17-17-2,18-1 1,-18 0 0,1 1 1,-1 17-1,-17-18-1,34 0 1,-16 18 1,-19-17-2,19 17 2,-19-18-1,1 18 8,0 0-7,-18-18-3,17 18 50,-17 18 184,0 0-223,0-1 294,18-17-239,17 0-63,18 0-2,53 0 2,-18 0-1,36 0 0,-36 0 0,-18 0-1,18 18 2,-35-18-2,-17 0 2,-19 0-1,1 0 7</inkml:trace>
    </iact:actionData>
  </iact:action>
  <iact:action type="add" startTime="89490">
    <iact:property name="dataType"/>
    <iact:actionData xml:id="d14">
      <inkml:trace xmlns:inkml="http://www.w3.org/2003/InkML" xml:id="stk14" contextRef="#ctx0" brushRef="#br0">15787 12753 0,'17'0'93,"1"18"-83,0-18-3,-1 0 1,36 35 0,-17-35 0,-19 17 0,36-17 0,-18 18 0,1-18 1,-1 0-1,-17 0-1,-1 0 1,-17 18 0,0-1 312,-17 1-312,-1-18 1,0 18-2,1-1 2,17 1-2,-18-18 1,0 18 1,-17-1-1,0 1 0,17 0 0,1-18-1,17 17 2,-18 1-1,0-18 7,18 17 10,-35-17 14</inkml:trace>
    </iact:actionData>
  </iact:action>
  <iact:action type="add" startTime="163129">
    <iact:property name="dataType"/>
    <iact:actionData xml:id="d15">
      <inkml:trace xmlns:inkml="http://www.w3.org/2003/InkML" xml:id="stk15" contextRef="#ctx0" brushRef="#br0">15928 7973 0,'-35'17'10,"17"-17"4,-17 0 25,17 0-23,-17 18 0,0-18-8,-18 0 0,0 0 0,-18 0 0,1 0 0,-1 0 1,18 0-2,-17 0 1,-1-18 0,-17 1 0,17 17 0,18 0 1,0-18-2,1 1 1,16-1 0,-17 0 0,0 1 1,18-1-1,-18 18-1,18-35 2,0 17-2,-18-17 1,17-1 1,-16 19-1,-19-36-1,18 35 2,35 1-1,-17-1-1,-18 18 2,36-35-1,-1 17 0,0 0 0,1 1 0,-19-1 0,19 1-1,-1-19 1,0 19 0,1-19 0,-18-17 0,17 18 0,0-18 0,1 0 0,-1-17 0,0-1 0,1 1 1,-19 17-2,19 0 1,17-35 0,-18 17 0,18 18 0,-17-17 0,17 17 0,0 0 9,0 17-8,0-16-2,0-1 1,0 17-1,35 1 1,-18 17 0,19-34 0,-1 16 0,18 1 0,17 35 0,-17-35 0,53-1 0,-35 19 0,-1-1 0,54-35 0,-18 53 0,17-17 0,1 17 0,17 0 0,0 0 0,0 0 0,18 0 0,-1 0 0,-16 0 0,-1 0 0,0 0 0,0 0 0,-18 0-1,-17 0 2,-35 17-2,-1 1 2,18 17-1,-52-17 0,-1-1 0,18 1-1,-18-18 2,1 18-1,-19 17-1,18-35 2,-35 18-1,36-18 0,-19 0 0,-17 17 0,18 1 0,0 0 0,17-1 1,-17 18-3,17 1 3,-18-1-2,19 18 2,-19-35-2,19 17 2,-19 0-1,1 0 0,0-17 0,17 17-1,-35-17 2,0 17-1,17-17 0,-17 0 0,0-1 0,18 18 0,-18 1 1,0-19-1,0 1-1,0 17 1,0 1 1,0-19-2,0 18 2,0 1-2,-18-1 1,18 0 1,-17 1-1,-1-1 0,1 18-1,-1-36 1,0 19 0,1-19-1,17 19 2,-18-36-1,18 17 0,-35 1 0,35 0 0,-18-18 0,0 17 0,-17 1 0,35-1 1,-35 1-2,0 0 1,-1-1 0,19-17 0,-19 18 0,1 0 1,0-1-2,17 19 1,-17-36 0,17 35 0,-17-35 0,0 35 0,17-35 1,-17 35-2,17-17 2,-17 0-2,0-1 2,17-17 6,0 0-7,-17 18 1,17 0-2,1-18 2,-1 0-2,-17 17 1,17 1 0,-17-1 1,17-17-1,-17 18 0,17-18 0,1 35 1,-18-35 6,17 18-8,0 0 1,-17-18 0,17 17 0,1 1 0,-19 0 0,1-1 8,17-17-7,1 18-1,-1-18-1,18 18 1,-17-18 8,-1 0 8,0 0 0,1 17 15,-1-17-22</inkml:trace>
    </iact:actionData>
  </iact:action>
  <iact:action type="add" startTime="165817">
    <iact:property name="dataType"/>
    <iact:actionData xml:id="d16">
      <inkml:trace xmlns:inkml="http://www.w3.org/2003/InkML" xml:id="stk16" contextRef="#ctx0" brushRef="#br0">15469 14746 0,'-17'0'46,"-1"0"-38,0 18 1,1-18-1,-1 17 0,-17-17 1,17 18-2,1 0 2,-19-18-2,1 17 1,17-17 0,-17 18 0,17-18 1,-17 0-2,0 18 1,0-18 1,-18 0-1,0 0 0,0 0 0,0 0 0,-35 0 0,0 0 0,52-36 0,-34 19 0,-36-1 1,35 18-3,18-18 3,36-17-1,-1 35 0,-17-18 0,0 1 0,17 17 0,0-35 7,1 17 2,-1-17-9,0-1 0,-17-17 0,35 18 0,-35-53 0,0 17-1,17 36 1,0-35 0,18-1 0,0 18 0,-17 18 0,17-18 0,0 18 0,0-18 0,0 17 0,0 1 0,0 18 0,0-36 0,17 17 0,1 19 0,-18-1 1,35 0-1,-17 1-1,-1-1 1,1 1 0,17 17 1,-17-36-2,17 1 1,1 17 1,-1 1-1,0-1 0,18 0 0,-18 1 0,18-1 0,35-17 0,-17 0 0,0 35 0,34-36 0,-16 1 0,34 0 0,-35 17-1,18-17 2,-35 17-1,17 1 0,-35 17 0,0-18 0,0 18 0,-18 0 0,0 0 0,0 0 0,1 0 0,17 0 0,-36 0-1,1 0 1,17 0 0,18 18 0,0-1 0,0-17 0,17 18 0,-34-1 0,-1-17 0,18 0 0,0 18 1,-18-18-2,0 18 1,1-1 0,-1 1 0,-17-18 0,-1 0 0,-17 18 1,18-18-1,-18 17-1,35 1 10,-35 0-9,18 17 7,-18 0-6,17-17-1,1-1 0,-18 19 0,18-1-1,-18-17 2,17 17-1,1-17 0,-18-1 0,0 18-1,0-17 1,18 0 0,-18 17 0,0 0 0,0-17 0,0 0 0,0 17 0,0 0 0,17-17 0,-17-1 0,0 19 0,0-1 7,0-17-7,0-1 0,0 1 0,0-1 1,0 19-1,-17-1 0,17-17 0,0 17 0,-18-17 8,18-1-7,-18 1-2,18 0 1,-17-18 8,17 17-8,-18 1 0,-17-1 8,17-17-7,1 18-2,17 0 1,-18-18 0,-17 17 0,17-17 0,0 0 0,-17 18 0,17-18 0,1 18 0,-36-1 1,35-17-1,1 18-1,-19 0 1,19-18 1,-19 0 7,19 17-8,-1-17-1,-17 0 2,0 0-2,17 18 1,0-18 0,-17 0 1,17 0-1,1 0 0,-19 0-1,1 35 1,0-17 0,0-18 0,-1 17 0,-17 19 0,36-36 0,-1 17 1,-35 1-2,18-18 1,35 18 0,-35-1 0,17-17-1,0 18 1,1-18 9,-1 0 7,18 17 0,-35-17 9,17 0 39</inkml:trace>
    </iact:actionData>
  </iact:action>
  <iact:action type="add" startTime="187305">
    <iact:property name="dataType"/>
    <iact:actionData xml:id="d17">
      <inkml:trace xmlns:inkml="http://www.w3.org/2003/InkML" xml:id="stk17" contextRef="#ctx0" brushRef="#br0">3263 8167 0,'-17'0'45,"17"17"-36,-18-17 31,0 0-24,1 0 16,-19 0 0,36-17-14,-17 17-3,17-18 9,-36 18-8,36-17 16,-17-1-24,17 0 16,0 1 0,0-19 0,0 19-1,0-1-15,0 0 0,0 1 1,17-1-2,-17 1 1,36-1 0,-19 0 0,1 1 0,0-19 0,17 36 0,0-17 0,-17-1 0,-1 18 0,1-18 1,17 1-2,-17 17 1,0 0 1,-1 0-2,1-18 18,0 18 7,-1 0 16,-17 18-40,18-18 0,0 0 9,-18 17-8,17 1 14,-17 0-16,18-1 17,-1 1-4,-17 0-9,0-1-2,0 1-2,0 17 10,0-17-10,0 17 10,0-17-9,0-1-1,0 1 1,-17-18 1,17 18-2,0 17 10,-18-35-9,18 18 1,-17-1 13,-1-17 27,0 18-25,1-18-7,-1 0-1,-17 0 7,35 17-15,-18-17 9,0 0-2,-17 0 1,0 0 2,17 0-4,1 0 9,-1 0 1,-17 0 25</inkml:trace>
    </iact:actionData>
  </iact:action>
  <iact:action type="add" startTime="190425">
    <iact:property name="dataType"/>
    <iact:actionData xml:id="d18">
      <inkml:trace xmlns:inkml="http://www.w3.org/2003/InkML" xml:id="stk18" contextRef="#ctx0" brushRef="#br0">3246 13088 0,'-18'0'46,"0"0"-4,1 0-18,-1 0-1,0 0-7,18-18 41,-35 1-17,35-1-24,-18 18-7,18-17 6,0-1-8,-17 0 2,17 1 7,0-1-8,-18 0 8,18 1-8,-17-1 0,17 0 8,0 1-9,0-19 17,0 19 0,0-1-16,0 1 0,0-1 8,0 0 0,0 1 8,17-1-7,1 0 15,-1 18-9,1 0 1,0 0-7,17 0-2,-17 0 1,-1 0-7,1 0-1,0 0 9,-1 0 15,1 0-17,-1 0 7,1 0 11,-18 18-18,18-18-6,-18 18-1,17-18 0,-17 17 8,18-17 0,-18 18-7,0 0 14,18-1-13,-18 1 12,17-18-6,-17 17-8,0 1 8,18-18-8,-18 18 7,0-1-7,18 1 9,-18 0 0,0-1-3,0 1 11,0 0-1,0-1 1,0 1 14,0 0-23,0-1 0,0 1 8,-18-18-16,18 17 1,-18-17 6,1 0-7,17 36 0,-18-36 0,0 0 8,1 0-7,-1 17 7,0-17-1,18 18-6,-17-18-1,-1 0 1,18 18 5,-17-18 3,-1 0 6,0 0-6,18 17-9,-17-17 0,-1 0 16,0 0-16</inkml:trace>
    </iact:actionData>
  </iact:action>
  <iact:action type="add" startTime="192946">
    <iact:property name="dataType"/>
    <iact:actionData xml:id="d19">
      <inkml:trace xmlns:inkml="http://www.w3.org/2003/InkML" xml:id="stk19" contextRef="#ctx0" brushRef="#br0">3334 12418 0</inkml:trace>
    </iact:actionData>
  </iact:action>
  <iact:action type="add" startTime="202338">
    <iact:property name="dataType"/>
    <iact:actionData xml:id="d20">
      <inkml:trace xmlns:inkml="http://www.w3.org/2003/InkML" xml:id="stk20" contextRef="#ctx0" brushRef="#br0">3951 7320 0,'35'0'39,"-17"0"-31,17-17 0,-17 17 0,35 0 0,-18 0 0,0-18 0,-17 18 0,0 0 0,-1 0 16,-17-18-16</inkml:trace>
    </iact:actionData>
  </iact:action>
  <iact:action type="add" startTime="202986">
    <iact:property name="dataType"/>
    <iact:actionData xml:id="d21">
      <inkml:trace xmlns:inkml="http://www.w3.org/2003/InkML" xml:id="stk21" contextRef="#ctx0" brushRef="#br0">4286 7161 0,'0'18'70,"0"17"-61,0-17-1,0 17-1,0-17 2,0 17-2,0-17 2,0 17 7,0-17 232</inkml:trace>
    </iact:actionData>
  </iact:action>
  <iact:action type="add" startTime="206674">
    <iact:property name="dataType"/>
    <iact:actionData xml:id="d22">
      <inkml:trace xmlns:inkml="http://www.w3.org/2003/InkML" xml:id="stk22" contextRef="#ctx0" brushRef="#br0">3422 10054 0,'18'0'61,"-1"0"-51,1-17 5,17 17-7,-17-18 9,-1 18-10,1 0 1,0 0 8,-1 0-8,1 0 8,0 0 49</inkml:trace>
    </iact:actionData>
  </iact:action>
  <iact:action type="add" startTime="207354">
    <iact:property name="dataType"/>
    <iact:actionData xml:id="d23">
      <inkml:trace xmlns:inkml="http://www.w3.org/2003/InkML" xml:id="stk23" contextRef="#ctx0" brushRef="#br0">3863 9895 0,'0'18'55,"0"17"-47,0-17-1,-18 0 2,18 17-1,0-17-1,-17-1 2,17 1-2,-18-18 1,18 17 0,0 1 17,0 0-9,-18-1 16</inkml:trace>
    </iact:actionData>
  </iact:action>
  <iact:action type="add" startTime="208258">
    <iact:property name="dataType"/>
    <iact:actionData xml:id="d24">
      <inkml:trace xmlns:inkml="http://www.w3.org/2003/InkML" xml:id="stk24" contextRef="#ctx0" brushRef="#br0">4251 10054 0,'0'-17'33,"0"-1"-20,0 0 5,0-17-11,0 0 9,0 17-7,0 0 6,0 1-7,0-1 0,0 1 9,0-1 7,0 0-9,-18 18 65,1 0-16,17 18-39,-18-18-9,18 18-10,-18-1 3,18 1 0,0-1 6,-17 1-7,17 0-1,0-1 2,0 1 15,0 0 0,0-1-1,0 1-6,0 0 7,0-1 0,0 1-8,0-1 1,17 1 7,1-18-17,-18 18 10,0-1 23,0 1-32,0 0 16,0-1-1,0 1 1,-18-18-16,1 18 0,-18-18 8,17 17-7,0-17-3,1 18 11,-1-36 55,18 1-64,-18-1 0,18 0 0,0 1 8,0-1-8,0 0 0,0 1 9,0-1 15,18 18-9,0 0 9,17 0-16,-17 0 1,17 0-9,0-18 0,-17 18 0,-1 0-1,1-17 1,0 17 0,-1 0 32,1 0-8,0 0-8</inkml:trace>
    </iact:actionData>
  </iact:action>
  <iact:action type="add" startTime="209946">
    <iact:property name="dataType"/>
    <iact:actionData xml:id="d25">
      <inkml:trace xmlns:inkml="http://www.w3.org/2003/InkML" xml:id="stk25" contextRef="#ctx0" brushRef="#br0">4480 10001 0,'-17'0'37,"-1"0"-28,18 18 7,-18-18-7,1 18 6,17-1 1,0 1 8,-18-18-16,18 35 0,0-17 8,0-1 0,0 1 1,0 0-2,0-1 10,18-17 48,-1 0-58,1 0 0,0-17-6,-1 17-2,-17-18 1,18 18 1,0-18-2,-18 1 1,0-1 9,0 0-8,17 18-2,-17-17 24,-35 17 82,17 0-89,1 0-1</inkml:trace>
    </iact:actionData>
  </iact:action>
  <iact:action type="add" startTime="216802">
    <iact:property name="dataType"/>
    <iact:actionData xml:id="d26">
      <inkml:trace xmlns:inkml="http://www.w3.org/2003/InkML" xml:id="stk26" contextRef="#ctx0" brushRef="#br0">5838 9931 0,'-35'0'120,"18"17"-105,-1 1 9,18 0-17,0-1 10,0 1 6,0 0-6,-18-1-1,18 1 0,0-1 7,0 1-4,0 0 11,36-18-22,-36 35 1,17-35-2,1 0 1,-1 0 7,1 0-7,17 0 9,-17 0-2,0 0-7,-1 0 0,1 0 0,0 0 1,-1 0-1,19-18 0,-19 18 0,1 0 0,-1-17 0,-17-1 0,18 18 8,-18-18 0,18 18-8,-18-35 24,0 18-8,0-1-15,0 0 6,0 1-7,0-1 16,-18 18-16,18-18 8,-18 1 0,18-1 0,-17 18-7,17-18 6,-18 18 1,1 0-1,-1 0 18,-17 0 0,17 0-10,0 0-7,1 0 9,17 18-18,-18 0 25</inkml:trace>
    </iact:actionData>
  </iact:action>
  <iact:action type="add" startTime="219057">
    <iact:property name="dataType"/>
    <iact:actionData xml:id="d27">
      <inkml:trace xmlns:inkml="http://www.w3.org/2003/InkML" xml:id="stk27" contextRef="#ctx0" brushRef="#br0">7056 9966 0,'17'0'118,"1"-18"-109,-1 18-2,19 0 9</inkml:trace>
    </iact:actionData>
  </iact:action>
  <iact:action type="add" startTime="219826">
    <iact:property name="dataType"/>
    <iact:actionData xml:id="d28">
      <inkml:trace xmlns:inkml="http://www.w3.org/2003/InkML" xml:id="stk28" contextRef="#ctx0" brushRef="#br0">7479 9843 0,'0'35'70,"0"0"-54,-18-17-8,1-1 2,17 1-3,0 0 9,-18-18-1,18 17-7,0 1 0,0 0 17,0-1-17,0 1 0,-18-18 7,18 17-7</inkml:trace>
    </iact:actionData>
  </iact:action>
  <iact:action type="add" startTime="220737">
    <iact:property name="dataType"/>
    <iact:actionData xml:id="d29">
      <inkml:trace xmlns:inkml="http://www.w3.org/2003/InkML" xml:id="stk29" contextRef="#ctx0" brushRef="#br0">7796 10001 0,'0'-17'66,"0"-19"-44,0 19-7,0-19 2,18 19-8,-18-1-3,0 1 3,0-1-1,0 0-1,0 1 1,0-1 9,0 0 6,-18 1-6,1 17 23,17-18-32,-36 18 8,19 0 0,-1 0 17,1 0-18,17 18 24,-18-18-32,18 17 11,0 1-4,0 0 11,0-1-17,0 1 16,0 0-16,0-1 0,18-17 0,-1 18 0,-17 17 0,0-17 0,35-1 0,-35 19 1,18-19-2,0 19 1,-18-19 0,17 1 1,-17-1-1,0 1 1,0 0-3,18-1 19,-18 1 23,-35-18-32,-1 18-7,19-1-2,-1-17 1,1 18 1,-1-18-2,18 18 8,-18-18 42,18-18-50,0 0 1,-17 18 0,17-17 0,0-1 0,0 0 0,0 1 8,0-1-6,0 0 4,0 1 3,0-1 70,0 1-70,17 17-8,1-18-2,0 18 1,-1-18 1,18 18 6,-17 0 1,-18-17-7,18 17-2</inkml:trace>
    </iact:actionData>
  </iact:action>
  <iact:action type="add" startTime="222314">
    <iact:property name="dataType"/>
    <iact:actionData xml:id="d30">
      <inkml:trace xmlns:inkml="http://www.w3.org/2003/InkML" xml:id="stk30" contextRef="#ctx0" brushRef="#br0">7885 9984 0,'0'35'118,"0"-17"-101,0-1-9,0 1 0,0-1 7,0 1 2,0 0 15,0-1 0,17-17-24,19 0 16,-19 0-8,1 0 0,-1-17-8,-17-1 16,18 18-16,-18-18 0,0 1 7,0-1-6,0 1-2,0-1 9,0 0-8,0 1 9,0-1 7,-18 18 15,1 0 10,-18 0-33,17 0 0</inkml:trace>
    </iact:actionData>
  </iact:action>
  <iact:action type="add" startTime="223969">
    <iact:property name="dataType"/>
    <iact:actionData xml:id="d31">
      <inkml:trace xmlns:inkml="http://www.w3.org/2003/InkML" xml:id="stk31" contextRef="#ctx0" brushRef="#br0">9402 9913 0,'-18'0'90,"0"18"-77,18-1-4,0 1-2,-17-18 1,-1 18 0,18-1 8,0 1-8,0 0 7,0-1-7,-18 1 0,18-1 8,0 1-8,0 17 8,0-17-7,0 0 15,18-18-16,0 17 8,-1-17 8,-17-17-16,18 17 0,-18-18 8,18 0-8,-1 1 9,-17-1-11,0 0 3,18-17 6,-18 18-5,0-1-4,0 0 2,17-17 2,1 0-4,-18 17 2,0-17 0,0 17 0,0 1 9,0-1-9,0 0 88,-18 18-80,1 0-8,-1 0 24,1 0 1,17 18 102</inkml:trace>
    </iact:actionData>
  </iact:action>
  <iact:action type="add" startTime="231267">
    <iact:property name="dataType"/>
    <iact:actionData xml:id="d32">
      <inkml:trace xmlns:inkml="http://www.w3.org/2003/InkML" xml:id="stk32" contextRef="#ctx0" brushRef="#br0">9331 14887 0,'0'0'1,"0"-17"19,0-1-12,0 0 24,0 1 18,-18 17 6,1-18-34,-1 18 10,0 0-7,1 0-17,-1 0 16,1 0 16,-1 18-16,0 17-8,18-17 8,0-1-1,0 1 25,18-18 0,0 18-32,-1-18 1,-17 17-9,35 1-1,-17-18 10,0 0-1,17 0 24,-35 17 199,-18 19-223,18-19-7,0 1-2,-35 35 1,17-18 0,-17 0 0,18 18 0,-19-35 0,36 0 0,-17 17 0,-1-35 9,18-18 262,18 1-271,-1-19 9</inkml:trace>
    </iact:actionData>
  </iact:action>
  <iact:action type="add" startTime="233042">
    <iact:property name="dataType"/>
    <iact:actionData xml:id="d33">
      <inkml:trace xmlns:inkml="http://www.w3.org/2003/InkML" xml:id="stk33" contextRef="#ctx0" brushRef="#br0">9490 14905 0,'-18'0'62,"18"18"-54,0-1 0,0 1 25,0-1-10,0 1 1,0 0 0,18-1-7,-1-17-1,1 18 0,17-18-8,1 0 7,-1 0-7,0 0 0,-17 0 1,-1 0-2,19-18 2,-19 18 15,-17-17-17,0-1 17,0 0 1,0 1-10,0-1 9,0 1-8,0-1 9,-17 18-10,-1 0 1,0-18-7,1 18-1,-1-17 7,0 17-7,1 0 9,-1 0 7,1 0-17,-1 0 17,0 17-15,1-17-2,17 18 18,-18-18 23,18 18-40</inkml:trace>
    </iact:actionData>
  </iact:action>
  <iact:action type="add" startTime="238074">
    <iact:property name="dataType"/>
    <iact:actionData xml:id="d34">
      <inkml:trace xmlns:inkml="http://www.w3.org/2003/InkML" xml:id="stk34" contextRef="#ctx0" brushRef="#br0">7250 14923 0,'17'0'49,"1"-18"-27,-18 0 1,18 1-6,-18-1-2,0 0-7,17 1 8,-17-1-8,0 0 25,-17 18 103,-1 0-120,18 18 0,0 0-8,-18-18 7,18 17-7,-17-17 7,17 18 1,-18 0-8,18-1 17,0 1 15,0 0 129,0-1-137,0 1-16,18-18 0,-1 0-8,19 0 0,-1 0-1,-18 0 1,1 0 0,17 0 8,-17 0 1,-18-18 6,18 18 1,-18 18 233,0-1-249,0 1 0,-18 0-1,0-1 0,18 1 1,-17 0 1,-1-1 7,18 1-8,0 0 17,-18-1 7,18 1 39</inkml:trace>
    </iact:actionData>
  </iact:action>
  <iact:action type="add" startTime="239971">
    <iact:property name="dataType"/>
    <iact:actionData xml:id="d35">
      <inkml:trace xmlns:inkml="http://www.w3.org/2003/InkML" xml:id="stk35" contextRef="#ctx0" brushRef="#br0">7708 14870 0,'0'0'0,"0"17"6,-17-17 9,17 18-7,-36-18 8,36 18-8,-17-18 25,-1 0-10,18 17-14,0 1 15,-18-18-17,18 17 10,0 1-8,-17-18 6,17 18 1,0-1 64,17-17-56,1 0-16,0 18 0,-1-18 0,1 0 0,0 0 0,-1 0 8,1 0 7,-1 0-7,1 0 8,-18-18-8,0 1 24,0-1 8,0 0-8,0 1 33,0-1 7,-35 18-57,17-17 9</inkml:trace>
    </iact:actionData>
  </iact:action>
  <iact:action type="add" startTime="242194">
    <iact:property name="dataType"/>
    <iact:actionData xml:id="d36">
      <inkml:trace xmlns:inkml="http://www.w3.org/2003/InkML" xml:id="stk36" contextRef="#ctx0" brushRef="#br0">5239 14905 0,'35'0'118,"-17"0"-109,17 0 7,-17 0-8,-1 0 1,1 0-2,0 0 1,-1 0 1</inkml:trace>
    </iact:actionData>
  </iact:action>
  <iact:action type="add" startTime="243226">
    <iact:property name="dataType"/>
    <iact:actionData xml:id="d37">
      <inkml:trace xmlns:inkml="http://www.w3.org/2003/InkML" xml:id="stk37" contextRef="#ctx0" brushRef="#br0">6033 14781 0,'0'-17'42,"0"-1"-6,0 0-18,0 1 4,0-1 10,-18 1-8,18-1-7,-18 0-1,18 1 0,-17-1-8,-1 18 15,0 0 50,-17 18-41,17 17-9,18-17 9,0-1 8,0 1-32,0-1 48,0 1-15,18-18-17,0 0-16,-1 0 0,1 0 16,0 0 0,-1 0-16,1 0 24,0 0 55,-18 18 81,0-1-160,0 1 0,-18 0 0,18-1 1,0 19-1,-18-19 0,1 19 0,17-1 0,0-18 0,-18 1 0,0 0 0,18-1 24,0 1 31,0 0 9,18-18 41,17 0-97,1-18-7,-1-17-3</inkml:trace>
    </iact:actionData>
  </iact:action>
  <iact:action type="add" startTime="244923">
    <iact:property name="dataType"/>
    <iact:actionData xml:id="d38">
      <inkml:trace xmlns:inkml="http://www.w3.org/2003/InkML" xml:id="stk38" contextRef="#ctx0" brushRef="#br0">6227 14834 0,'-18'0'60,"0"18"-11,1-18-41,17 18 0,-18-1 8,18 1 0,0 0-8,-18 17 8,18-18 8,-17-17-16,17 18 0,0 0 25,0-1-17,0 1 64,17-18-73,1 18 8,0-18-6,-1 0 0,19 0-3,-19 0 19,1 0-1,-18-18 0,0-17 8,17 35-24,-17-18 8,0 0-6,0 1 4,0-1-6,0 1 0,0-1 25,-17 0-10,-1 18 17,1 0-15,-1 0 102</inkml:trace>
    </iact:actionData>
  </iact:action>
  <iact:action type="add" startTime="246648">
    <iact:property name="dataType"/>
    <iact:actionData xml:id="d39">
      <inkml:trace xmlns:inkml="http://www.w3.org/2003/InkML" xml:id="stk39" contextRef="#ctx0" brushRef="#br0">3634 14905 0,'17'0'47,"19"0"-38,-19 0 7,36 0-8,-35 0 9,-1 0-2,1 0 1,0 0-7,-1 0-1,1 0 8,0-18-8,-1 18 8</inkml:trace>
    </iact:actionData>
  </iact:action>
  <iact:action type="add" startTime="247362">
    <iact:property name="dataType"/>
    <iact:actionData xml:id="d40">
      <inkml:trace xmlns:inkml="http://www.w3.org/2003/InkML" xml:id="stk40" contextRef="#ctx0" brushRef="#br0">4216 14764 0,'0'-18'73,"0"0"-52,0-17 4,0 18 15,-18 17-33,18-18 18,-18 0-18,1 18 10,-1 0-1,18-17-8,-17 17 16,-1 0 23,0 0-6,18 35-18,-17-17-7,-1-18-7,18 17-2,0 1 2,0-1 15,-18-17-16,18 18 7,0 0 26,0-1-17,0 1 48,18-18-64,0 0 0,-1 0 0,19 0 8,-19 0 0,1 0 0,-1 0 24,1 0-16,0-18 23,-18 1-23,0 34 241,0 1-249,0 17-7,-18 1-2,18-19 2,-18 19-2,18-19 0,-17-17 1,17 18 1,0-1-2,0 1 17</inkml:trace>
    </iact:actionData>
  </iact:action>
  <iact:action type="add" startTime="249409">
    <iact:property name="dataType"/>
    <iact:actionData xml:id="d41">
      <inkml:trace xmlns:inkml="http://www.w3.org/2003/InkML" xml:id="stk41" contextRef="#ctx0" brushRef="#br0">4392 14781 0,'-35'0'118,"17"18"-69,1 0-32,-1-1-2,18 1 1,0 0-7,-18-18-1,18 17 7,0 1 10,0 0 15,0-1 0,0 1-17,18-18-15,0 0 0,-1 0 16,18 17-8,-17-17 0,0 0 0,-1 0-7,1 0 6,0 0 16,-1-17 19,-17-1-35,18 1 1,-18-1 16,0 0 0,0 1-8,0-1-7,-18 18-2,18-18-7,0 1 8,0-1 24,-17 18-16,17-18 8,-18 18 56,-17 0 40</inkml:trace>
    </iact:actionData>
  </iact:action>
  <iact:action type="add" startTime="255058">
    <iact:property name="dataType"/>
    <iact:actionData xml:id="d42">
      <inkml:trace xmlns:inkml="http://www.w3.org/2003/InkML" xml:id="stk42" contextRef="#ctx0" brushRef="#br0">18838 7726 0,'36'0'94,"-1"-18"-86,0 18 0,0 0 0,18 0 0,0-17 0,35-1 0,-35 18-1,0 0 2,0-18-1,18 18 0,-18 0 0,0 0 0,-18-17 0,0 17 0,-17 0-1,52-18 2,-34 0-1,-19 18-1,1 0 2,35-17-2,-36-1 2,1 18 7,0 0-7,-18-18 23,17 18-24</inkml:trace>
    </iact:actionData>
  </iact:action>
  <iact:action type="add" startTime="256674">
    <iact:property name="dataType"/>
    <iact:actionData xml:id="d43">
      <inkml:trace xmlns:inkml="http://www.w3.org/2003/InkML" xml:id="stk43" contextRef="#ctx0" brushRef="#br0">18838 14252 0,'18'0'127,"17"0"-119,-17 0-1,17 0 1,18 0 1,-18 0-2,18 0 1,0 0 0,-18 0 0,18-17 0,18-1 0,-36 0 0,18 1 0,0-1-1,-18 18 1,1-18 1,17 1-1,-36 17 0,18 0 0,-17-18 0,17 18 0,-17 0 0,17 0 1,-17 0-2,17-18 2,-17 18-2,-1 0 1,1 0 0,0 0 0,-1 0 1,-17-17-1,18 17-1,0 0 25,-1 0 8,-17 17 161,0 1-185,-17-18 0,17 18 0,0-1 8,0 1 0,-18-18-17,18 18 9,0-1 16</inkml:trace>
    </iact:actionData>
  </iact:action>
  <iact:action type="add" startTime="259810">
    <iact:property name="dataType"/>
    <iact:actionData xml:id="d44">
      <inkml:trace xmlns:inkml="http://www.w3.org/2003/InkML" xml:id="stk44" contextRef="#ctx0" brushRef="#br0">20690 11624 0,'0'-18'94,"0"1"-86,0-1 3,0 0-5,0 1 2,0-18 0,-17 17 0,17 0-1,0 1 2,0-1-1,0-17 0,-18 17 0,18-17 0,0 0 1,0-1-2,-17 19 2,17-19-2,-18-17 1,18 1 0,0 34 0,-18 0 0,18-17 0,0 0-1,0-1 2,-17 19-1,-1-19 0,18 1-1,0 0 10,35 35 303,-17 0-312,-18 18 1,18-18-2,-1 0 1,1 0 0,17 0 1,-17 0-1,-1 0-1,1 0 1,0 0 0,-1-18 0,1 18 8,0 0 7,-18-18-5,17 18 5,1 0 9,-1 0-15,1 0 7,0 0 15,-1 0-23</inkml:trace>
    </iact:actionData>
  </iact:action>
  <iact:action type="add" startTime="261642">
    <iact:property name="dataType"/>
    <iact:actionData xml:id="d45">
      <inkml:trace xmlns:inkml="http://www.w3.org/2003/InkML" xml:id="stk45" contextRef="#ctx0" brushRef="#br0">20884 10795 0,'18'0'134,"0"0"-117,-1 0-8,1 0-2,0 0 9,-1 0 8,1 0-16,-18 18 343,-18 17-334,18-17-9,-17-1 0,-1 1 0,0 17 0,-17 0 0,17-17 0,1 0 0,-1 17 0,1-35 0,17 35 1,-18-35-2,18 18 1</inkml:trace>
    </iact:actionData>
  </iact:action>
  <iact:action type="add" startTime="273753">
    <iact:property name="dataType"/>
    <iact:actionData xml:id="d46">
      <inkml:trace xmlns:inkml="http://www.w3.org/2003/InkML" xml:id="stk46" contextRef="#ctx0" brushRef="#br0">9384 17092 0,'-18'0'82,"1"0"-69,-1 0-4,0 0-1,-17 0 0,0 0-1,0 0 1,17 0 0,0 0 1,-52 18-1,52-18 0,0 0-1,-17 0 3,0 0-2,17 0 7,1 0-8,-1 0 18,0-18 38,18-17-46,-17 35-9,17-18 1,0-17-1,-18 17 0,0 1-1,18-36 2,0 35-2,0-17-1,-17 0 3,17-1 0,0-17-2,0 0 2,0 18-2,0 0 0,0 17 1,0-17 0,0 17 1,0 1-2,0-1 1,-18 0 9,18 1-1,0-1 0,0 0-8,18 1 7,-1 17 2,-17-18-1,18 1 0,0-1 0,-1 18-7,1-18-2,17 18 2,0-17 6,1 17-5,-19-18-3,19 18 0,-1 0 1,-17 0 1,17 0-1,-17-18 0,17 18 0,-18 0 0,36 0 0,-17 0 0,-1 0 6,0 0-4,0 0-2,-17 0 7,0 0-7,-1 0 0,1 0 8,17 18 0,-17-18 0,-18 18-6,18-1-4,-1 1 10,1-18-8,-1 18 9,-17-1-8,18-17-3,0 35 3,-18-17-1,17 17-1,-17-17 9,18 0-8,-18-1 0,18 1 8,-18 0-9,0-1 10,0 1-9,0-1 24,0 1-15,0 0-9,-18-1 8,18 1-8,-18 17 0,18-17-1,-35 0 1,35-1 0,-35 19 0,0-19 0,17-17 0,0 18 0,1-1 0,-19 1 0,19 0 0,-1-1 0,0 1 8,18 0-7,-17-18-2,-1 17 9</inkml:trace>
    </iact:actionData>
  </iact:action>
  <iact:action type="add" startTime="275866">
    <iact:property name="dataType"/>
    <iact:actionData xml:id="d47">
      <inkml:trace xmlns:inkml="http://www.w3.org/2003/InkML" xml:id="stk47" contextRef="#ctx0" brushRef="#br0">11959 14781 0,'0'18'126,"0"17"-117,0 1-1,0-1 0,0 0 0,0-17 0,0 35-1,0 0 2,0 0-1,0 17 0,0 1 0,0 17 1,0-18-2,0 1 1,0 0 0,0-1 0,0-35 0,0 18 0,0-17 0,0 16 0,0-34 0,0 0 0,0-1 0,0 1 0,0 17 8,0-17-9,0 17 10,0 0 0,0-17-3,0 0-5,0-1-2,18 1 2,-18 0-1,0-1 8,0 1-9,0 0 1,0-1 9</inkml:trace>
    </iact:actionData>
  </iact:action>
  <iact:action type="add" startTime="277178">
    <iact:property name="dataType"/>
    <iact:actionData xml:id="d48">
      <inkml:trace xmlns:inkml="http://www.w3.org/2003/InkML" xml:id="stk48" contextRef="#ctx0" brushRef="#br0">11289 15540 0,'18'0'62,"17"0"-52,-18 0-3,1 0 1,17 0 0,1 0 1,-1 0-2,-17 0 1,17 0 0,0 0 0,0 0 0,1 0-1,-1 0 1,-17 0 0,17 0 0,0-18 0,0 18 0,-17 0 0,17 0 0,1 0 0,-19-17 0,19 17 0,-1 0 1,-18 0-1,36 0 0,0 0 0,-17 0 0,16 0 0,1 0 0,0-18 0,0 18 0,0 0 0,0-18 0,-18 18 1,-17-17-2,17 17 2,-17-18-2,0 18 2,34-18-1,-34 18-1,17 0 9,-17-17-7,0-1-1,-1 18-1,1 0 2,0 0-2,-1 0 2,1 0-1,-1 0 0,19 0 7,-19-18 1,1 18 0,0 0-8,-1-17 0,1 17 8,17 0 1,-17 0-2,0 0 1,-1 0 9</inkml:trace>
    </iact:actionData>
  </iact:action>
  <iact:action type="add" startTime="280626">
    <iact:property name="dataType"/>
    <iact:actionData xml:id="d49">
      <inkml:trace xmlns:inkml="http://www.w3.org/2003/InkML" xml:id="stk49" contextRef="#ctx0" brushRef="#br0">12665 15363 0,'0'18'98,"-18"0"-93,0-1 3,1-17-1,-1 36 2,1-19 6,-1 1-6,18 0 7,-18-18-7,18 17 22</inkml:trace>
    </iact:actionData>
  </iact:action>
  <iact:action type="add" startTime="281481">
    <iact:property name="dataType"/>
    <iact:actionData xml:id="d50">
      <inkml:trace xmlns:inkml="http://www.w3.org/2003/InkML" xml:id="stk50" contextRef="#ctx0" brushRef="#br0">12541 15416 0,'18'0'107,"0"18"-94,-1-18-4,1 18-2,-1-1 9,1-17-8,-18 18 8,18-18-6,-18 18-4,17-1 10</inkml:trace>
    </iact:actionData>
  </iact:action>
  <iact:action type="add" startTime="283090">
    <iact:property name="dataType"/>
    <iact:actionData xml:id="d51">
      <inkml:trace xmlns:inkml="http://www.w3.org/2003/InkML" xml:id="stk51" contextRef="#ctx0" brushRef="#br0">12030 14834 0,'-18'0'38,"0"0"-29,1 18-1,-1-18 0,-17 35 0,17-17 0,1-18 0,-19 35 0,19-35 0,-1 35 0,0-35 0,1 18-1,-1 0 1,1-1 0,-1 1 1,18 0-1,-18-1 16</inkml:trace>
    </iact:actionData>
  </iact:action>
  <iact:action type="add" startTime="284170">
    <iact:property name="dataType"/>
    <iact:actionData xml:id="d52">
      <inkml:trace xmlns:inkml="http://www.w3.org/2003/InkML" xml:id="stk52" contextRef="#ctx0" brushRef="#br0">11853 14887 0,'18'0'74,"0"0"-60,-1 0-6,1 0 0,-18 18-1,35 0 0,-17-18 17,-18 17-16,17 1 9,1-18-2,0 17 50,-18 1-32,17-18-17,-17 18 8,18-18-17,0 0 1</inkml:trace>
    </iact:actionData>
  </iact:action>
  <iact:action type="add" startTime="285601">
    <iact:property name="dataType"/>
    <iact:actionData xml:id="d53">
      <inkml:trace xmlns:inkml="http://www.w3.org/2003/InkML" xml:id="stk53" contextRef="#ctx0" brushRef="#br0">12012 15593 0,'0'-18'150,"18"-17"-141,-1 35-1,1-35 0,0 17 0,17 0 0,-17-17 0,-1 17 0,1-17 0,-1 17 0,19 1 0,-19-18 0,1 17 0,0-17 0,-1 35 1,-17-18-2,18 0 9,-18 1-6,18 17-3,-1-18 8,1 0-7,-18 1 0,18-1 8,-18 1 1,35-1-11,-35 0 3,0 1 6,17-1-6,-17 0-1,18 18 15,-18-17-15,18 17 17,-18-18-17,0 0 8,17 1 48,-17-1-40,18 1-8,-18-1 0,18 18-8,-18-18 9,17 18 14,-17-17-15,18 17 1,-18-18-10,0 0 1,18 18 0,-18-17 24</inkml:trace>
    </iact:actionData>
  </iact:action>
  <iact:action type="add" startTime="287098">
    <iact:property name="dataType"/>
    <iact:actionData xml:id="d54">
      <inkml:trace xmlns:inkml="http://www.w3.org/2003/InkML" xml:id="stk54" contextRef="#ctx0" brushRef="#br0">12771 14640 0,'-18'0'65,"-17"36"-59,-1-36 2,36 17-1,-17 1 1,17-1 0,-36-17 0,36 18 0,0 0 0,-35-18 1,18 17-1,17 1 0,-18 0 0,0-18 0,18 17 0,-17 1 8,-1-18 0</inkml:trace>
    </iact:actionData>
  </iact:action>
  <iact:action type="add" startTime="287898">
    <iact:property name="dataType"/>
    <iact:actionData xml:id="d55">
      <inkml:trace xmlns:inkml="http://www.w3.org/2003/InkML" xml:id="stk55" contextRef="#ctx0" brushRef="#br0">12506 14676 0,'18'0'30,"-18"17"2,0 1-23,17-1-2,-17 1 2,0 0-1,18-18-1,-18 17 2,18-17 7,-18 18-7,0 0-2,17-1 1,1-17 8,-18 18-8,0 0 8</inkml:trace>
    </iact:actionData>
  </iact:action>
  <iact:action type="add" startTime="289490">
    <iact:property name="dataType"/>
    <iact:actionData xml:id="d56">
      <inkml:trace xmlns:inkml="http://www.w3.org/2003/InkML" xml:id="stk56" contextRef="#ctx0" brushRef="#br0">12629 14993 0,'-17'0'101,"-1"0"-85,-17 0 8,17 0 8,18-18 49,-17 18-73,17-17 9,0-1-9,-18-17-1,18 17 9,0 1-8,0-1 0,-18 0 0,18 1 8,0-1 0,0 0-1,0 1 2,0-1-1,0-17 8,0 17 0,0 1 23,18 17-22,-18-18-1,18 18 40,-1 0-23,1 0-26,0 0 9,-1 0-16,1 18 0,-1-18 16,1 17 16,-18 1 25,18-18-58,-18 17 9,17 1-8,-17 0 16,18-18-1,-18 17-15,0 1 25,0 0-25,0-1 24,0 1-7,0 0 7,0-1-25,0 1 10,0 0-1,0-1 15,0 1-24,-18-18 58,1 17-49,-1-17 40,18 18-32,-18-18-8,1 0 32</inkml:trace>
    </iact:actionData>
  </iact:action>
  <iact:action type="add" startTime="291874">
    <iact:property name="dataType"/>
    <iact:actionData xml:id="d57">
      <inkml:trace xmlns:inkml="http://www.w3.org/2003/InkML" xml:id="stk57" contextRef="#ctx0" brushRef="#br0">12206 15381 0,'35'-18'78</inkml:trace>
    </iact:actionData>
  </iact:action>
  <iact:action type="add" startTime="292530">
    <iact:property name="dataType"/>
    <iact:actionData xml:id="d58">
      <inkml:trace xmlns:inkml="http://www.w3.org/2003/InkML" xml:id="stk58" contextRef="#ctx0" brushRef="#br0">12259 15293 0,'18'0'61,"-1"0"-27,1 0-10,0 0 8,-18 18-17,17-18-7,1 17 1,0 1 38,-18-1-31,17-17 1,-17 18-1,0 0 48,0-1-40,18-17 31</inkml:trace>
    </iact:actionData>
  </iact:action>
  <iact:action type="add" startTime="293682">
    <iact:property name="dataType"/>
    <iact:actionData xml:id="d59">
      <inkml:trace xmlns:inkml="http://www.w3.org/2003/InkML" xml:id="stk59" contextRef="#ctx0" brushRef="#br0">12841 15046 0,'0'18'45,"0"-1"-21,0 1 2,-18-18-3,18 18 11,0-1-20,0 1 19,0-1 23,36-17-33,-19 0-6,1 0-8,0 0-2,-1 0 1,1 0 0,0 0-1,17 0 1,-17 0 16</inkml:trace>
    </iact:actionData>
  </iact:action>
  <iact:action type="add" startTime="294635">
    <iact:property name="dataType"/>
    <iact:actionData xml:id="d60">
      <inkml:trace xmlns:inkml="http://www.w3.org/2003/InkML" xml:id="stk60" contextRef="#ctx0" brushRef="#br0">12947 14905 0,'0'0'3,"0"18"8,0-1-3,0 1 0,0 17 0,0-17 8,0 17-7,0-17-2,0 17 1,0-17 1,0-1-2,-18 18 9,18-17 105</inkml:trace>
    </iact:actionData>
  </iact:action>
  <iact:action type="add" startTime="295442">
    <iact:property name="dataType"/>
    <iact:actionData xml:id="d61">
      <inkml:trace xmlns:inkml="http://www.w3.org/2003/InkML" xml:id="stk61" contextRef="#ctx0" brushRef="#br0">13070 14993 0,'0'18'57,"0"-1"-50,0 1 8,0 0 1,18-18 120,-18 17-127,18-17 22,-18 36 24,17-19-29,-17 1-3,0-1 24,-17 1-30,-1-18-1,18 18-8,-18-18 9,1 0-9,-1 0 63,18 17-46</inkml:trace>
    </iact:actionData>
  </iact:action>
  <iact:action type="add" startTime="297121">
    <iact:property name="dataType"/>
    <iact:actionData xml:id="d62">
      <inkml:trace xmlns:inkml="http://www.w3.org/2003/InkML" xml:id="stk62" contextRef="#ctx0" brushRef="#br0">13106 14993 0,'35'0'199,"-17"0"-182,-1 0 15</inkml:trace>
    </iact:actionData>
  </iact:action>
  <iact:action type="add" startTime="298185">
    <iact:property name="dataType"/>
    <iact:actionData xml:id="d63">
      <inkml:trace xmlns:inkml="http://www.w3.org/2003/InkML" xml:id="stk63" contextRef="#ctx0" brushRef="#br0">13317 14799 0,'-17'0'22,"-1"0"3,18 18-17,0-1 25,0 1 47,18-18 7,-1 0-62,1 0-9,-18-18 32,0 1-24,0-1-17,0 0 33,-18 18 8,1 0-40,-1 0 1,0 0 143</inkml:trace>
    </iact:actionData>
  </iact:action>
  <iact:action type="add" startTime="306794">
    <iact:property name="dataType"/>
    <iact:actionData xml:id="d64">
      <inkml:trace xmlns:inkml="http://www.w3.org/2003/InkML" xml:id="stk64" contextRef="#ctx0" brushRef="#br0">7655 17463 0,'0'17'37,"0"18"-27,0-17-3,18 17 1,0 1 0,-18 17 0,17-36 0,1 1 0,-18-1 0,0 1 0,17-18 24,-17 18-24,18-18 88,0 0-88,-1 17 0,1-17 0,17 0 1,18 0-1,-17 0 0,34 0 0,18 0 0,-17 18 0,-18-18 0,-18 0 0,0 0 0,-17 0 0,0 0 0,-1 0 0,1 0-1,-18 18 17,17-18-16,1 0 0,-18 17 40,18-17-8</inkml:trace>
    </iact:actionData>
  </iact:action>
  <iact:action type="add" startTime="307666">
    <iact:property name="dataType"/>
    <iact:actionData xml:id="d65">
      <inkml:trace xmlns:inkml="http://www.w3.org/2003/InkML" xml:id="stk65" contextRef="#ctx0" brushRef="#br0">8326 17657 0,'17'0'14,"1"17"11,-1-17-18,1 18 1,17-1 0,1 1 0,-19 0 1,1-1-2,0-17 18,-18 18 103,-18-18-104,18 18-16,-18-18 0,1 17 8,-1-17-7,0 18-1,-17 0 7,35-1 1,0 1 120</inkml:trace>
    </iact:actionData>
  </iact:action>
  <iact:action type="add" startTime="309313">
    <iact:property name="dataType"/>
    <iact:actionData xml:id="d66">
      <inkml:trace xmlns:inkml="http://www.w3.org/2003/InkML" xml:id="stk66" contextRef="#ctx0" brushRef="#br0">9402 17851 0,'17'0'105,"1"0"-99,17 0 2,36 0 0,34 0 1,1 0-2,71 0 1,-1 0 0,0 0 0,-34 0 0,-1 0 1,-18-18-1,18 0-1,-70 18 1,-1-17 0,-17 17 0,-35 0 0,-18-18 1,35 18-2,-17 0 10,0 0-9,-1 0 8,1 0 0,-1-18 0,1 18-8,0 0 8,17 0 0,-17 0 7</inkml:trace>
    </iact:actionData>
  </iact:action>
  <iact:action type="add" startTime="310475">
    <iact:property name="dataType"/>
    <iact:actionData xml:id="d67">
      <inkml:trace xmlns:inkml="http://www.w3.org/2003/InkML" xml:id="stk67" contextRef="#ctx0" brushRef="#br0">10089 17022 0,'0'0'1,"0"17"10,0 18 6,0-17-9,18 0 0,0 17 0,-18 0 1,0 1-1,17-1 0,-17 0 0,0 0 0,18 18 0,-18-17-1,0-1 2,18-17-1,-18 34 0,0 1 1,17-17-2,-17 17 1,18 17 0,-18-35 0,18 1 0,-18-1 0,0 0 0,0 0 0,0 1 0,0-1 0,17-17 0,1 17-1,-18 0 2,17-17-2,-17 0 1,0 17 0,18-18 8,-18 19-8,0-1 0,0 0 9,0-17 0,0 0-9,0-1 0,0 1 7,0-1-7,0 19 7,0-19 1,0 1-8,0 0 0,0-1 24,18-17 8,-18 18-24</inkml:trace>
    </iact:actionData>
  </iact:action>
  <iact:action type="add" startTime="311794">
    <iact:property name="dataType"/>
    <iact:actionData xml:id="d68">
      <inkml:trace xmlns:inkml="http://www.w3.org/2003/InkML" xml:id="stk68" contextRef="#ctx0" brushRef="#br0">9578 17762 0,'0'18'54,"-35"0"-45,17 35-1,-17-36 0,35 1-1,-36 17 1,19-17 9,17-1-9,-18 1 32</inkml:trace>
    </iact:actionData>
  </iact:action>
  <iact:action type="add" startTime="312922">
    <iact:property name="dataType"/>
    <iact:actionData xml:id="d69">
      <inkml:trace xmlns:inkml="http://www.w3.org/2003/InkML" xml:id="stk69" contextRef="#ctx0" brushRef="#br0">9437 17833 0,'17'0'102,"1"18"-77,0-18-17,-1 17 0,1 1 0,0-18 8,-18 17-7,17-17 6,1 0 1,0 18-7,-18 0 14</inkml:trace>
    </iact:actionData>
  </iact:action>
  <iact:action type="add" startTime="315770">
    <iact:property name="dataType"/>
    <iact:actionData xml:id="d70">
      <inkml:trace xmlns:inkml="http://www.w3.org/2003/InkML" xml:id="stk70" contextRef="#ctx0" brushRef="#br0">10195 17163 0,'-17'0'78,"-1"0"-69,0 17 7,1 1-8,-1-18 0,0 18 1,1 17-2,-1-35 0,1 17 2,-1 1 15,0-18-1</inkml:trace>
    </iact:actionData>
  </iact:action>
  <iact:action type="add" startTime="316546">
    <iact:property name="dataType"/>
    <iact:actionData xml:id="d71">
      <inkml:trace xmlns:inkml="http://www.w3.org/2003/InkML" xml:id="stk71" contextRef="#ctx0" brushRef="#br0">10037 17163 0,'17'0'14,"-17"17"-6,18-17 1,-1 18 6,-17 0-7,36-1 0,-19 1 0,19-1 1,-1 1-2,-17 0 1,17-1 1,-18-17-1,-17 18 0,18-18 0,0 18-1,-1-1 9,1-17-7,0 18 7</inkml:trace>
    </iact:actionData>
  </iact:action>
  <iact:action type="add" startTime="317522">
    <iact:property name="dataType"/>
    <iact:actionData xml:id="d72">
      <inkml:trace xmlns:inkml="http://www.w3.org/2003/InkML" xml:id="stk72" contextRef="#ctx0" brushRef="#br0">10266 17903 0,'-18'0'78,"18"-17"-69,0-1-1,-17 18 9,-1-17-9,0 17 7,1-18-7,-1 0 0,0 1 0,-17 17 8,17-18-8,1 0 0,-1 18-1,1-35 1,-19 35 0,19-18 9,17 1-9,-36 17 0,19-18 0,-1 1 0,0 17 0,1-18 0,-18 18 0,17-18 0,0 1 0,1-1 0,-1 18 0,-17-18 0,17 1 9,-17-1-10,17 18 2,-17-18-1,17-17-1,1 35 1,-19-17 0,1-1 7,35 0-6,-18 18-2,1 0 2,17-17-1,-18 17 0,0-18 1,1 18 6,17-18-7,-18 18 32,18-17 32,-17 17-48,-1 0 17,18-18 94,0 0 107,0 1-212</inkml:trace>
    </iact:actionData>
  </iact:action>
  <iact:action type="add" startTime="319139">
    <iact:property name="dataType"/>
    <iact:actionData xml:id="d73">
      <inkml:trace xmlns:inkml="http://www.w3.org/2003/InkML" xml:id="stk73" contextRef="#ctx0" brushRef="#br0">9384 17304 0,'0'17'125,"0"1"-100,18 0 6,-18-1-14,0 1-1,0 0 8,0-1 0,17-17-16,-17 18 8,0 0 9</inkml:trace>
    </iact:actionData>
  </iact:action>
  <iact:action type="add" startTime="320066">
    <iact:property name="dataType"/>
    <iact:actionData xml:id="d74">
      <inkml:trace xmlns:inkml="http://www.w3.org/2003/InkML" xml:id="stk74" contextRef="#ctx0" brushRef="#br0">9419 17357 0,'18'0'127,"17"0"-111,-17 0-9,-1 0 1,1 0 0,0 0 0,-1 0 0,1 0 0,0 0 8,-1 0 0,1 0 114</inkml:trace>
    </iact:actionData>
  </iact:action>
  <iact:action type="add" startTime="322034">
    <iact:property name="dataType"/>
    <iact:actionData xml:id="d75">
      <inkml:trace xmlns:inkml="http://www.w3.org/2003/InkML" xml:id="stk75" contextRef="#ctx0" brushRef="#br0">9948 17604 0,'18'0'269,"0"-18"-252,17 0-9,0 18 0,-17-17 0,17 17 1,18-36-2,0 36 1,-18-17 0,0 17 0,1-18 1,-19 1-1,19 17-1,-19 0 9,1 0-1,0 0-6,-1 0 8,19 0 6,-19 0-16,1 0 42,-1 0-41,-17 17 0,18-17 0,0 0 9,-18 18-1,17-18-9,1 0 10,-18 17 6,18-17-15,-1 18 17,-17 0-9,0-1 32,18-17-40,-18 18 16,18-18-1,-18 18-15,17-18 16,-17 17-16,0 1 24,0 0-15,0-1 22,18-17-31,-18 18 16,0-1-7,0 1 15,0 0-9,0-1 17,0 1-22,0 0 5</inkml:trace>
    </iact:actionData>
  </iact:action>
  <iact:action type="add" startTime="324658">
    <iact:property name="dataType"/>
    <iact:actionData xml:id="d76">
      <inkml:trace xmlns:inkml="http://www.w3.org/2003/InkML" xml:id="stk76" contextRef="#ctx0" brushRef="#br0">10742 17180 0,'0'18'29,"0"0"-20,0-1-1,18 1 8,-1 17-8,-17-17 16,0-1 48,18-17-48,-18 18-16,0 0 8,18-18 1</inkml:trace>
    </iact:actionData>
  </iact:action>
  <iact:action type="add" startTime="325521">
    <iact:property name="dataType"/>
    <iact:actionData xml:id="d77">
      <inkml:trace xmlns:inkml="http://www.w3.org/2003/InkML" xml:id="stk77" contextRef="#ctx0" brushRef="#br0">10954 17110 0,'17'0'130,"1"0"-116,0 0 10,-18 17-16,0 1 16,0 0-7,0-1-10,0 1 1,0 0 1,0-1-1,-18-17 0,18 18-1,35-18 257,-17 0-256,0 0 0,-1 0-1,1 0 10,0 0-1,-1 0 63,-17 17-54,0 1-10,0 0 3,0-1-11,0 1 81,-35-18-81,17 0 1,1 18 0,-36-1 0,35 1 0,0-18-1,-17 18 1,53-18 249</inkml:trace>
    </iact:actionData>
  </iact:action>
  <iact:action type="add" startTime="327209">
    <iact:property name="dataType"/>
    <iact:actionData xml:id="d78">
      <inkml:trace xmlns:inkml="http://www.w3.org/2003/InkML" xml:id="stk78" contextRef="#ctx0" brushRef="#br0">11201 17074 0,'0'18'78,"0"0"-69,0 17-1,0-17 0,0-1 0,0 1 8,35-18 128,-17 18-136,-1-18 1,1 0 6,0 0 1,-1 0-7,-17 17-2,18 1 40,-18-1 18,0 1-33,0 0-7,0-1-18,-35-17 1,35 18 0,-18-18 64,0 0-40</inkml:trace>
    </iact:actionData>
  </iact:action>
  <iact:action type="add" startTime="328546">
    <iact:property name="dataType"/>
    <iact:actionData xml:id="d79">
      <inkml:trace xmlns:inkml="http://www.w3.org/2003/InkML" xml:id="stk79" contextRef="#ctx0" brushRef="#br0">11254 17127 0,'35'-17'126,"-17"17"-117,-1 0-1,1 0 0,-1 0 8,1 0-1,0 0 10,-1 0 15</inkml:trace>
    </iact:actionData>
  </iact:action>
  <iact:action type="add" startTime="332665">
    <iact:property name="dataType"/>
    <iact:actionData xml:id="d80">
      <inkml:trace xmlns:inkml="http://www.w3.org/2003/InkML" xml:id="stk80" contextRef="#ctx0" brushRef="#br0">5486 17480 0,'0'18'49,"0"17"-33,0-17-9,0 35 1,0-18 1,0 0-2,0 18 1,0-18 0,0 1-1,0-19 2,0 1 0,0 0-2,0-1 9,0 1 32,17-18-24,1 0 24,0 0-40,-1 0 16,1 0-7,17 0-10,-17 17 2,17 1-2,-17-18 1,17 0 1,-17 0-2,17 18 0,-17-18 9,-1 0 16</inkml:trace>
    </iact:actionData>
  </iact:action>
  <iact:action type="add" startTime="333435">
    <iact:property name="dataType"/>
    <iact:actionData xml:id="d81">
      <inkml:trace xmlns:inkml="http://www.w3.org/2003/InkML" xml:id="stk81" contextRef="#ctx0" brushRef="#br0">5803 17851 0,'18'0'76,"-1"0"-58,1 0-3,17 17-6,1 18-2,-19-35 2,19 18-1,-19 0 0,1-18-1,0 0 10,-18 17 7,0 1 41,0 0-50,-18-18-7,0 35 0,-35-17 0,53 17 0,-35-35 0,35 18 0</inkml:trace>
    </iact:actionData>
  </iact:action>
  <iact:action type="add" startTime="334705">
    <iact:property name="dataType"/>
    <iact:actionData xml:id="d82">
      <inkml:trace xmlns:inkml="http://www.w3.org/2003/InkML" xml:id="stk82" contextRef="#ctx0" brushRef="#br0">6297 17551 0,'18'17'78,"-18"19"-68,0-1-3,17 0 1,-17 36 0,18-18 0,0 0 0,-1 17 0,-17-17 0,0 18 0,18 17 0,0-53 0,-1 0 0,-17-17 0,0 0 1,0-1-2,18-17 10,-18 18-10,0 0 9,17-1-8,-17 1 0,18 17 0,-18-17 1,0 17-2,18-17 2,-1-1 7,-17 1 95,18-18 121,17 0-223,18 0-1,0 0 0,18 0 0,-18 0-1,0 0 1,17 0 0,-17 0 1,-18 0-1,1 0-1,-19 0 2,18 0-1,1-18-2,-19 18 3,19 0-1,-1 0 0,0 0 0,18 0 0,18 0 0,-18 0 0,0 18 0,17-18 0,-35 0 0,1 0 0,-19 0 0,19 0 0,-19 0 8,1 0 8,-1 0-16,1 0 16</inkml:trace>
    </iact:actionData>
  </iact:action>
  <iact:action type="add" startTime="336746">
    <iact:property name="dataType"/>
    <iact:actionData xml:id="d83">
      <inkml:trace xmlns:inkml="http://www.w3.org/2003/InkML" xml:id="stk83" contextRef="#ctx0" brushRef="#br0">6526 18468 0,'0'18'118,"0"17"-109,0 0-1,0-17 0,0 17 0,0 0-1,0-17 2,0 0-2,0-1 1,0 36 1,0-35-2,0 17 10,0-17-8,0-1-2,0 1 1,18-18 8,-18-18 224,0 1-233</inkml:trace>
    </iact:actionData>
  </iact:action>
  <iact:action type="add" startTime="339386">
    <iact:property name="dataType"/>
    <iact:actionData xml:id="d84">
      <inkml:trace xmlns:inkml="http://www.w3.org/2003/InkML" xml:id="stk84" contextRef="#ctx0" brushRef="#br0">6562 18486 0,'17'0'62,"1"17"-44,0 1-12,-1-18 3,19 17-1,-19 1 0,36-18 0,-18 18 0,18-1 0,18 36 0,-36-53 0,18 36 1,0-19-1,0-17-1,-36 0 2,1 0-1,17 18 0,-17-18 15,-18 18-7,18-18-7,-1 17 22,1-17-23,0 0 40,-18 18-32,17-18 0,1 0 15,0 0 9,-1 0 32</inkml:trace>
    </iact:actionData>
  </iact:action>
  <iact:action type="add" startTime="340483">
    <iact:property name="dataType"/>
    <iact:actionData xml:id="d85">
      <inkml:trace xmlns:inkml="http://www.w3.org/2003/InkML" xml:id="stk85" contextRef="#ctx0" brushRef="#br0">7232 18680 0,'18'0'93,"-1"17"-68,1 1-9,0 0-8,-1-18 0,-17 17 25,-17-17 294,-19-17-319,19 17 1,-1 0-2,-17-18 2,17 18 6,0 0-7,1 0 1,-1 0 14,0 0-7,1 0 16,-1 0-8,1 0 0</inkml:trace>
    </iact:actionData>
  </iact:action>
  <iact:action type="add" startTime="342849">
    <iact:property name="dataType"/>
    <iact:actionData xml:id="d86">
      <inkml:trace xmlns:inkml="http://www.w3.org/2003/InkML" xml:id="stk86" contextRef="#ctx0" brushRef="#br0">7003 18486 0,'17'0'24,"1"0"16,-18 17-25,0 1 1,18-18-8,-18 17 0,0 19 16,0-19 0,0 1 24,-18-18-16,0 18-24,1-1 24</inkml:trace>
    </iact:actionData>
  </iact:action>
  <iact:action type="add" startTime="345378">
    <iact:property name="dataType"/>
    <iact:actionData xml:id="d87">
      <inkml:trace xmlns:inkml="http://www.w3.org/2003/InkML" xml:id="stk87" contextRef="#ctx0" brushRef="#br0">776 16669 0,'18'0'78,"17"0"-69,194 0 7,-70 0-8,35 0 1,-18 0-2,36 0 1,-35 0-1,-19-18 1,-52 18 0,-18-35 0,-52 35 0,-1-18 0,-17 18 0,-1 0 10,18 0 5,-17 0 1,0 0-7,-1 0-2,1 0 2,17 0-2,-17 0 40</inkml:trace>
    </iact:actionData>
  </iact:action>
  <iact:action type="add" startTime="346370">
    <iact:property name="dataType"/>
    <iact:actionData xml:id="d88">
      <inkml:trace xmlns:inkml="http://www.w3.org/2003/InkML" xml:id="stk88" contextRef="#ctx0" brushRef="#br0">1411 15646 0,'0'17'53,"-18"36"-44,18-17-1,0 16 0,-17 1 0,17 0 0,0 18 0,0-1 0,0 19 0,0 16 0,-18-16 0,18 16 0,0 19 0,0-54 0,0 19 0,0-19 0,0 1 1,0 17-2,0-53 2,0 1-1,0-1-1,0 0 2,0 0-2,0 1 2,0-1-1,0 0 0,0-17 0,0 17-1,0 0 2,18 1-1,-18-19 0,17 1 0,-17 0 0,0-1 0,0 19 0,0-19 8,0 1-7,0-1-2,0 1 2,0 17-3,0-17 3,0 0-2,0 17 1,0-17 8,0-1-8,0 1 0,0-1 8,0 1 0,0 0-9,0-1 17</inkml:trace>
    </iact:actionData>
  </iact:action>
  <iact:action type="add" startTime="348530">
    <iact:property name="dataType"/>
    <iact:actionData xml:id="d89">
      <inkml:trace xmlns:inkml="http://www.w3.org/2003/InkML" xml:id="stk89" contextRef="#ctx0" brushRef="#br0">459 16651 0,'17'0'25,"1"0"-19,0 0 2,17 0 0,0 0 0,0 0 0,1 0 0,-19 0 0,1 0 0,17 0 0,-17 0 8,-1 0 8,1 0 0,0 0-16,-18 18 10,17-18-12,1 0 10,0 0 8,-1 0-8,1 0 0,0 0 56</inkml:trace>
    </iact:actionData>
  </iact:action>
  <iact:action type="add" startTime="349562">
    <iact:property name="dataType"/>
    <iact:actionData xml:id="d90">
      <inkml:trace xmlns:inkml="http://www.w3.org/2003/InkML" xml:id="stk90" contextRef="#ctx0" brushRef="#br0">547 16616 0,'-35'0'73,"17"0"-67,0 0 2,1 17 8,17 1 8,-18-18-16,0 0 24,1 0-24,17 18-1</inkml:trace>
    </iact:actionData>
  </iact:action>
  <iact:action type="add" startTime="350242">
    <iact:property name="dataType"/>
    <iact:actionData xml:id="d91">
      <inkml:trace xmlns:inkml="http://www.w3.org/2003/InkML" xml:id="stk91" contextRef="#ctx0" brushRef="#br0">388 16581 0,'0'17'14,"0"1"-5,35-1-1,-17 19 7,17-1 1,-35-17-8,18-18 0,0 35 0,-18-17 1,35-1-2,-35 1 1,35 17 8,-17-35-9,-18 18 2,17-1-1,1-17 0,0 18 0</inkml:trace>
    </iact:actionData>
  </iact:action>
  <iact:action type="add" startTime="352210">
    <iact:property name="dataType"/>
    <iact:actionData xml:id="d92">
      <inkml:trace xmlns:inkml="http://www.w3.org/2003/InkML" xml:id="stk92" contextRef="#ctx0" brushRef="#br0">1464 17374 0,'-18'0'110,"1"18"-101,17 0-1,-18-18-1,0 0 2,1 17-2,-1 1 10,18 0-1,-17-18-8</inkml:trace>
    </iact:actionData>
  </iact:action>
  <iact:action type="add" startTime="352858">
    <iact:property name="dataType"/>
    <iact:actionData xml:id="d93">
      <inkml:trace xmlns:inkml="http://www.w3.org/2003/InkML" xml:id="stk93" contextRef="#ctx0" brushRef="#br0">1341 17374 0,'17'0'62,"-17"18"-53,0 0-1,35-18-1,-17 17 1,17 1-1,18 0 1,-35-1 1,0 1-2,-1-18 1,1 0 9,-18 17-9</inkml:trace>
    </iact:actionData>
  </iact:action>
  <iact:action type="add" startTime="354474">
    <iact:property name="dataType"/>
    <iact:actionData xml:id="d94">
      <inkml:trace xmlns:inkml="http://www.w3.org/2003/InkML" xml:id="stk94" contextRef="#ctx0" brushRef="#br0">1358 16686 0,'-17'0'153,"-1"18"-147,18 0 2,-18-18 0,-17 17 0,35 1 0,-35 0 0,17-18 0,18 17 0,-35 1 0,17 0 9,18-1-9,-35 1 1,17-1 5,1-17-6,-1 18 0,18 0 0,-35-18 0,35 17 1,-36-17-2,19 36 1,-1-36 0,0 35 0,-34-35 1,52 18-1,-36-1-1,19 1 1,-19-1-1,19 1 2,-1 0-1,-17 17 8,17-35 0,18 18-9,-17-18 2,17 17-2,-18-17 1,0 18 1,18 0-1,-17-18 0,-1 17 8,0-17-8,-17 35 7,0-17 2,17 0-2,1-18 1,-19 17-7,19 1 7,-19 0 0,19-1 1,-1-17 6,18 18-15,-18-18 0,1 0 0</inkml:trace>
    </iact:actionData>
  </iact:action>
  <iact:action type="add" startTime="355810">
    <iact:property name="dataType"/>
    <iact:actionData xml:id="d95">
      <inkml:trace xmlns:inkml="http://www.w3.org/2003/InkML" xml:id="stk95" contextRef="#ctx0" brushRef="#br0">388 17216 0,'0'17'97,"0"18"-91,0 1 1,0-19 2,0 1-1,-18 35-1,18-35 1,0 17 9,0-17-9,-17-18 0,17 17 1,0 1-2,0-1 26,17-17 221,1 0-245,35 0-1,-18 0-1,36 0 1,17 0 0,-17 0 0,-36 0 1,-18 0-1,19 0-1,-19 0 2,1 0 8,-18-17 126</inkml:trace>
    </iact:actionData>
  </iact:action>
  <iact:action type="add" startTime="357251">
    <iact:property name="dataType"/>
    <iact:actionData xml:id="d96">
      <inkml:trace xmlns:inkml="http://www.w3.org/2003/InkML" xml:id="stk96" contextRef="#ctx0" brushRef="#br0">988 17039 0,'17'0'87,"1"0"-80,17 0 8,-17 0-7,35 0 0,0 18 1,0-18-1,0 17-1,17-17 1,1 0 1,-18 0-2,17 0 1,-17 0 1,0 0-1,0 0-1,0 0 2,-18 0-2,0 0 2,1 0-1,-1-17 0,-17 17 0,-1 0-1,19 0 2,-19-18 7,18 18-8,-17 0 0,0 0-1,-1-17 2,1-19-1,17 36 0,-17-17 0,0 17 0,-1-18 0,1 18 8,-18-18-8,17 18-1,-17-17 9,18-19 9,0 19-2,-1 17-15,-17-18 16,0 1 0,0-1 0,0 0 73,0 1 263,0-1-328,0 0-16,0 1 0</inkml:trace>
    </iact:actionData>
  </iact:action>
  <iact:action type="add" startTime="359314">
    <iact:property name="dataType"/>
    <iact:actionData xml:id="d97">
      <inkml:trace xmlns:inkml="http://www.w3.org/2003/InkML" xml:id="stk97" contextRef="#ctx0" brushRef="#br0">1905 17268 0,'18'0'49,"17"0"-35,0 18-6,-17-18 0,17 0 1,-17 0 6,-1 0-7,1 0 8,0 0 0</inkml:trace>
    </iact:actionData>
  </iact:action>
  <iact:action type="add" startTime="359906">
    <iact:property name="dataType"/>
    <iact:actionData xml:id="d98">
      <inkml:trace xmlns:inkml="http://www.w3.org/2003/InkML" xml:id="stk98" contextRef="#ctx0" brushRef="#br0">2240 17127 0,'0'18'70,"0"0"-52,0 17-12,0-17 11,0 17-10,0-18 2,0 1 6,0 0-7,0-1 16,0 1 41,0 0-33,0-1 8</inkml:trace>
    </iact:actionData>
  </iact:action>
  <iact:action type="add" startTime="361298">
    <iact:property name="dataType"/>
    <iact:actionData xml:id="d99">
      <inkml:trace xmlns:inkml="http://www.w3.org/2003/InkML" xml:id="stk99" contextRef="#ctx0" brushRef="#br0">2328 17180 0,'18'0'72,"-18"-17"-66,18-1 3,-1 18-2,1 0 33,-18 18 97,-18-1-130,1-17 2,17 18 7,-18-18-8,18 18 166,35-18-158,1 0-7,16 0-1,-16 0 0,-19 0 0,19 0 0,-19 0 9,1 0 22,-18 17-7,0 1 0,0-1 8,0 1-31,-18-18 7,1 0-9,17 18 1,-18-18 9,0 0-2,1 0 9,-1 17-16,0-17 40,1 0-8</inkml:trace>
    </iact:actionData>
  </iact:action>
  <iact:action type="add" startTime="362794">
    <iact:property name="dataType"/>
    <iact:actionData xml:id="d100">
      <inkml:trace xmlns:inkml="http://www.w3.org/2003/InkML" xml:id="stk100" contextRef="#ctx0" brushRef="#br0">2699 17022 0,'0'17'5,"0"1"4,0-1-1,-18 19 0,18 17 0,-18-18 0,18-17 0,-17 34 0,17-34 0,-18-18 0,18 18 0,18-18 136,-1 0-119,1 0-2,-18 17-6,18-17-2,-18 18-7,17-18 8,-17 18 0,0-1 16,0 1 23,-17 0-47,-1-1 7,0 1 10,1-18-17,-1 18 17,1-18 81</inkml:trace>
    </iact:actionData>
  </iact:action>
  <iact:action type="add" startTime="363922">
    <iact:property name="dataType"/>
    <iact:actionData xml:id="d101">
      <inkml:trace xmlns:inkml="http://www.w3.org/2003/InkML" xml:id="stk101" contextRef="#ctx0" brushRef="#br0">2699 17145 0,'17'0'78,"1"0"-53,0 0-18,-18 18 1,17-18 0,-17 17-1,18-17 10</inkml:trace>
    </iact:actionData>
  </iact:action>
  <iact:action type="add" startTime="364746">
    <iact:property name="dataType"/>
    <iact:actionData xml:id="d102">
      <inkml:trace xmlns:inkml="http://www.w3.org/2003/InkML" xml:id="stk102" contextRef="#ctx0" brushRef="#br0">4022 17127 0,'-18'0'81,"0"0"-76,-17-35 4,17 35-2,-17 0 1,18-18 0,-36 18 0,35-17 0,0 17 0,1 0 1,-19 0-1,36-18 0,-17 18 0,-1-17 0,-17 17 8,35-18-7,-18 0-2,18 1 2,-35-19-1,17 19-1,1-19 1,-1 1 0,18 0 1,-35 17-2,17-17 1,1 0 0,-1 17 1,18-17-2,-18 17 0,1-17 1,-1 35 0,18-18 0,0-17 0,-18 35 8,18-18-7,0 1 10,-17-1-14,17 0 10,0 1 1,0-1-7,0 0 14,0 1 8,0-18-23,17 35 0,1 0 0,17-36 0,18 19 0,-35 17 1,52-36-1,1 19 0,-18-1 0,0 0 0,0-17 0,0 18 0,-18 17 1,18 0-2,-36 0 1,19 0 0,-1 0 1,0 0-2,1 0 2,-19 0-2,18 0 1,1 0 0,17 0 1,-18 0-2,0 0 1,0 0 1,1 17-2,-19-17 1,19 0 1,-19 18-1,1-18 0,-18 17-1,18-17 1,-1 18 8,1 0-1,-18-1-6,35 1-1,-35 0 0,18-1 0,-1 1 0,-17 0 0,18-1 0,-18 1 0,0-1 0,18-17 0,-1 36 1,-17-19-2,0 1 1,18 17 0,0 1 0,-18-19 1,0 18-1,0 1-1,0-19 10,0 1-8,0 0-3,0-1 20,0 1-11,0 0-7,-18-1 0,0-17 0,1 36 0,-19-36 0,19 35 0,-19-18 0,-16 19 0,-19-1-1,18-17 2,0 35-1,18-36 0,0 18 0,-18 1 0,53-19 0,-18-17-1,0 18 1,1-18 64</inkml:trace>
    </iact:actionData>
  </iact:action>
  <iact:action type="add" startTime="393050">
    <iact:property name="dataType"/>
    <iact:actionData xml:id="d103">
      <inkml:trace xmlns:inkml="http://www.w3.org/2003/InkML" xml:id="stk103" contextRef="#ctx0" brushRef="#br0">22525 11024 0,'-18'0'23,"1"0"-8,-19 0 1,1 0-8,-18 0 0,0 0 0,-17 0 0,-1 0 0,1 0 0,-19 0 0,19 0 0,-1 0 0,1 0 0,-36 0 0,53 0 0,18-17 0,-18-1 0,17 0 8,-16 1-8,34-1 1,0-17-1,-17 35 0,0-35 0,-1 35 0,1-18 0,18 0 0,-19 1 0,1-19 0,17 19 0,-17-1 0,-18-17 0,35 17 0,-17 1 0,0-1 0,-18-35 0,18 53 0,17-35 0,0 17 0,-17 0 0,35 1 0,-35-1 1,35 1-3,0-1 2,-35 0 0,35-17 0,0 0 0,-18 17 0,0 0 0,18-17 0,0 0 0,-17 17 0,17 1 1,-18-19-1,18 19-1,0-1 2,0-17-1,0 17 8,0-17-9,0 17 2,0 1-2,0-1 1,0 0 0,18-17 0,-18 0 1,17-1-1,1 19 0,-18-18 0,18-1 0,-1 19 0,1-19 0,0 19 0,-1-19-1,1 1 2,-1 17-2,19-17 2,-36 18-1,17-19 0,19 36 0,-36-35 0,53 17 0,-36-17 0,1 35 0,35-18 0,-36-17 0,1 35 0,17-17 0,-17-1 0,17 18-1,1-18 1,-1-17 0,0 35-1,0-18 1,18 1 0,18-1 1,-54 18-1,54-18 0,-18 1 0,0 17 0,-18 0 0,18 0 0,18-18 1,-18 18-1,-1 0 0,19 0 0,-18 0 0,17 0-1,1 0 1,-18 0 0,35 18 1,-17-1-1,-1 1 0,18 0 0,-35-1 0,0 19 0,18-1 0,-36-35 0,0 35 0,1-17 0,17 17 0,-36-35 0,36 35 0,-18-17 0,1 0 0,-1 35 0,18-53 0,0 35 0,-18-18 0,0 19 0,1-19 0,-1 1 0,-17 0 0,17 17 0,-18-17 8,-17-1-9,18 1 2,-18 0-2,18-1 2,-1 1-1,-17-1-1,0 1 1,18-18 0,-18 35 1,0-17 7,0 0-9,18-18 2,-18 35-1,17-35 0,-17 18 8,0-1-7,0 1-2,0 17 1,0-17 0,0-1 1,0 1-2,-17 17 9,17 1-7,0-19-2,-18 1 1,18 17 0,-18-35 0,1 18 0,-19 17 1,19-17-2,-1 17 2,-17 0-2,35-17 1,-35 17 1,17-17-2,0 17 1,-17 0 0,0-17 0,0 0 1,17 17-2,0 0 1,-35-17 1,36 17-1,-19-17-1,-17-1 1,36-17-1,-18 36 2,-1-19-1,19 1 0,-19 0-1,1-18 2,17 17 7,1 1-7,-1-18-3,1 0 3,-1 0 7,-17 17 0,17 1 0,0-18-8,1 0 9,-19 0-10,19 0 1,-1 0 0,-17 0 0,0 0 0</inkml:trace>
    </iact:actionData>
  </iact:action>
  <iact:action type="add" startTime="402617">
    <iact:property name="dataType"/>
    <iact:actionData xml:id="d104">
      <inkml:trace xmlns:inkml="http://www.w3.org/2003/InkML" xml:id="stk104" contextRef="#ctx0" brushRef="#br0">14393 15628 0,'18'0'158,"17"0"-149,1 0-1,-19-18 1,36 18-1,0 0 0,18 0 0,17 0 0,-18-17 0,19 17 0,16 0 0,-34 0 0,17 0 0,18 0 0,-18 0 0,18 0 0,0 0 0,-36 0 0,36 0 0,-18 0 0,18 0 0,-18 0 0,18 0 0,-18 0 1,18 0-2,-18 0 2,18 17-2,-18-17 0,36 0 1,-36 0 0,36 0 1,-1 0-2,-35 18 1,36-18 1,-36 0-2,53 0 1,-17 18 0,-1-18 0,18 0 0,-17 0 0,-1 0 1,18 0-1,0 0 0,0 0 0,-35 0 0,18 0 0,-1 0 0,-17 0 0,17 0-1,-17 0 2,-17 0-2,-1 0 1,18 0 0,35 0 1,-18 0-2,18 0 2,-35 0-2,18 0 1,-1 0 1,0 0-1,-34 0 0,34 0 0,-17 0 0,0 0 0,-36 0 1,1 0-2,-18 0 1,0 0 0,-18 0 0,0 0 0,-17-18 1,17 18-2,-17 0 1,17 0 0,0 0-1,1 0 9,-1 0-7,-17 0 6,-1 0-6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31:27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4849">
    <iact:property name="dataType"/>
    <iact:actionData xml:id="d0">
      <inkml:trace xmlns:inkml="http://www.w3.org/2003/InkML" xml:id="stk0" contextRef="#ctx0" brushRef="#br0">7126 13758 0,'-18'0'319</inkml:trace>
    </iact:actionData>
  </iact:action>
  <iact:action type="add" startTime="25889">
    <iact:property name="dataType"/>
    <iact:actionData xml:id="d1">
      <inkml:trace xmlns:inkml="http://www.w3.org/2003/InkML" xml:id="stk1" contextRef="#ctx0" brushRef="#br0">7108 14041 0,'-17'0'22,"-1"0"-14,1 0 8,-1 0 0,0 0 0,-17-18 0,0 0-7,-1 1-2,1-19 2,-35-17-2,17 1 1,17 16 1,-16-17-1,-1-35-1,17 18 1,-17-1 0,18 0 0,17 1 0,1 17 1,-1 18-1,18-1 0,-17 1 0,17 0 8,0 17-7,0 1-3,0-1 3,0 0 0,0 1-1,17-19-2,1 36 2,35-35 0,-36 18 0,19-1 0,17 0 0,0 1 0,-18 17 0,0-18 0,0 18 0,1 0 0,-1 0-1,0 0 2,-17 0-1,-1 0 0,1 0-1,0 0 1,-1 0 1,19 18-1,-1-1 0,0 1 0,18 17 0,0 18 0,-18-18 0,54-17 0,-37 17 0,-34 1 0,17-19 1,-35 1-2,18-1 2,0-17-2,-18 36 1,17-19 0,-17 1 0,18 17 0,-18-17 0,0 17 1,0 0-2,0-17 2,0 17-1,0 1 0,-18-19 0,1 19-1,17-19 2,-18 1-1,18 0 0,-18-1 0,1 18-1,-1-17 2,0 17-1,1 1 0,-1-19 0,1 1-1,-1 17 2,0-35-1,18 18 8,-35-18 16,17 0 47</inkml:trace>
    </iact:actionData>
  </iact:action>
  <iact:action type="add" startTime="27873">
    <iact:property name="dataType"/>
    <iact:actionData xml:id="d2">
      <inkml:trace xmlns:inkml="http://www.w3.org/2003/InkML" xml:id="stk2" contextRef="#ctx0" brushRef="#br0">4992 14023 0,'-18'0'78,"-17"0"-61,17 0-1,-35-18 0,18 18-7,17-17-1,-17-1-2,0 0 3,0 18 0,-18-17-1,35-1 0,-17 18-1,17 0 1,-17 0 0,35-35 0,-35 35 1,17 0-3,0-18 3,-17 1 0,17 17 0,1 0-3,-1 0 3,0 0-2,18-18 1,-17 18 8,17-18-8,-35 18 0,35-17 15,-18 17-4,0-18-5,18-17 1,0 17 1,-17 0-8,17 1 0,0-1 0,0 1 0,-18-1 0,18-17 0,0 17 0,0 0 0,0 1 0,0-19 0,18 19 0,-18-19 0,17 36 0,1-17 0,0 17 0,-1-18 0,18 1 3,1-1-5,17 0 1,-18 1 2,0 17-1,0-18-1,1 18 2,17-18-2,0 18 1,-36 0 1,19 0-1,-1 0-1,-18 0 1,19 0 1,-19 0-1,1 0 0,17 0 0,-17 0 8,-18 18 0,18-18-8,-1 35 0,18-35 0,-35 36 0,36-19 0,-36 18-1,17 1 1,1-19 0,0 19 0,-18-19 0,17 19 0,1-19 1,-18 19-2,18-19 1,-18 18 0,17 1 1,-17-19-1,18 1 0,-1 35-1,-17-35 1,0-1 9,0 1-10,0-1 66,-17-17-49,-18 0-1,17 0 2,0 0-9,1 0 9,-36 0-10,35 0 1,0 0 1,1 0 5,-1 18-6</inkml:trace>
    </iact:actionData>
  </iact:action>
  <iact:action type="add" startTime="29625">
    <iact:property name="dataType"/>
    <iact:actionData xml:id="d3">
      <inkml:trace xmlns:inkml="http://www.w3.org/2003/InkML" xml:id="stk3" contextRef="#ctx0" brushRef="#br0">3986 14393 0,'18'0'62,"17"0"-44,-17 0-10,35 18 1,0-18-2,0 0 0,-18 18 2,18-1-1,-18 1-1,-17-18 2,17 0 0,-17 0 5</inkml:trace>
    </iact:actionData>
  </iact:action>
  <iact:action type="add" startTime="30601">
    <iact:property name="dataType"/>
    <iact:actionData xml:id="d4">
      <inkml:trace xmlns:inkml="http://www.w3.org/2003/InkML" xml:id="stk4" contextRef="#ctx0" brushRef="#br0">6773 14534 0,'18'0'38,"0"0"-21,-1 0-8,19 0-2,-19 0 0,36 0 3,-18 0-2,1 0-1,17 0 1,-18 0 0,0 0 1,0 0-2,1 0 1,17 0 1,-36 0-2</inkml:trace>
    </iact:actionData>
  </iact:action>
  <iact:action type="add" startTime="34545">
    <iact:property name="dataType"/>
    <iact:actionData xml:id="d5">
      <inkml:trace xmlns:inkml="http://www.w3.org/2003/InkML" xml:id="stk5" contextRef="#ctx0" brushRef="#br0">4886 13635 0,'35'0'14,"-35"-18"-6,36 18 0,-1-17 1,-18-1-2,1 18 1,17 0 0,1-18 0,-36 1 0,35 17 1,-17 0-2,-1 0 2,1-18-2,-1 0 1,1 18 0,17 0 1,1 0-2,-19 0 1,1 0 0,17 0 0,18 0 1,-18 0-2,18 0 1,0 0 1,0 0-1,0 0 0,18 0 0,-1 0-1,1 0 1,17 0 0,18 0 0,-36 0 0,36 0 0,-53 0 1,35 0-2,-17 18 1,-18-18 0,0 18 0,-36-18 0,19 0 10,-19 0 5,-17 17 1,18-17-9,0 0 9,-1 18 0,1-18 17,-1 0-18,-17 18-15,18-18 9,0 0 80,-18 17-42,17-17-47,1 0 16,0 0 247</inkml:trace>
    </iact:actionData>
  </iact:action>
  <iact:action type="add" startTime="46154">
    <iact:property name="dataType"/>
    <iact:actionData xml:id="d6">
      <inkml:trace xmlns:inkml="http://www.w3.org/2003/InkML" xml:id="stk6" contextRef="#ctx0" brushRef="#br0">12894 13705 0,'0'0'0,"18"0"4,17 0 5,-17 18-1,-1-18 1,19 0-2,-19 0 1,18 18 1,-17-18-1,17 0 7,1 0-7,-19 0 9,19 0-2,-36 17-6,17-17-2,1 0 2,-1 0-2,1 0 2,17 0-1,-17 0 0,0 0-1,17 0 2,-17 0-1,-1 0-1,1 0 2,17 0-1,-17 0 0,17 0 0,-17 0 0,17 0 0,-17 0-1,-1 0 2,19 0-1,16 18 0,1-18-1,-17 0 2,17 0-1,-1 0 0,1 0 0,-17 0 0,17 0 0,-18 0 0,0 0 0,0 0 0,1 0-1,-1 0 1,-17 0 0,17 0 1,-17 0-2,-1 0 1,1 0 0,-1 0 8,1 0-7,0 0 6,-1 0 17</inkml:trace>
    </iact:actionData>
  </iact:action>
  <iact:action type="add" startTime="47225">
    <iact:property name="dataType"/>
    <iact:actionData xml:id="d7">
      <inkml:trace xmlns:inkml="http://www.w3.org/2003/InkML" xml:id="stk7" contextRef="#ctx0" brushRef="#br0">14093 13705 0,'18'0'45,"17"0"-36,1 18-1,-19 0 0,1-18 8,-18 17 96,0 1-71,-18-18-25,1 0-7,-1 0-2,-17 0 1,-18 18 1,18-18-2,-18 0 2,35 0-2,-17 17 0,-1-17 1,19 18 0,-1-18 0,1 0 0,-1 0 1,0 0 6,1 0 0,-1 0-6</inkml:trace>
    </iact:actionData>
  </iact:action>
  <iact:action type="add" startTime="49121">
    <iact:property name="dataType"/>
    <iact:actionData xml:id="d8">
      <inkml:trace xmlns:inkml="http://www.w3.org/2003/InkML" xml:id="stk8" contextRef="#ctx0" brushRef="#br0">12330 13670 0,'-36'0'137,"19"0"-131,-19 0 1,19 0 10,-1 0-8,0 0 6,1 0-7,-1 0-1,1 0 2,-1 0-1,0 0-1,1 0 2,-1 0-1,0 0 0,1-17 0,-1 17 0,-17 0 8,17 0-7,1 0-2,-19 0 1,19 0 1,-19 0 6,19 0-7,-19 0 8,19 0-8,-1 0 8,1 0-8,-1 0-1,0 0 9,1 0-8,-1 0 8,0 0-6,1 0-4,-1 0 3,0 0 6,-17 0 2,17 0-2,1 0-7,-18 0 8,17 0-7,0 0 0,1 0-2,-1 0 1,0 0 0,-17 0-1,17 17 2,1-17-1,-18 0 0,17 0 8,-17 0-8,17 0 0,0 0 7,1 0-6,-1 0-2,0 0 2,1 0-2,-1 0 9,1 0 0,-1 0 0,0 0-8,1 0 7,-1 0 2,-17 0-1,17 0 0,0 0 2,1 0-4,-1 0-6,-17 0 8,17 0 0,-17 0-8,17 0 8,1 0 17</inkml:trace>
    </iact:actionData>
  </iact:action>
  <iact:action type="add" startTime="50849">
    <iact:property name="dataType"/>
    <iact:actionData xml:id="d9">
      <inkml:trace xmlns:inkml="http://www.w3.org/2003/InkML" xml:id="stk9" contextRef="#ctx0" brushRef="#br0">10971 13582 0,'-35'0'78,"17"0"-69,-17 0 7,18 0-7,-19 18-2,19-1 2,-1-17-1,0 0-1,1 18 1,17 0-1,-18-18 2,18 17 223,18-17-208,-1 0-16,1 0-1,0 18 1,-1-1 1,1-17 7,-18 18-1,18-18-6,-1 18 24,1-1-18,-1 1 9,1-18-8,-18 18-8,18-18 0,-1 0 16,-17 17 0,18-17 34,-18 18-43,18-18 31</inkml:trace>
    </iact:actionData>
  </iact:action>
  <iact:action type="add" startTime="54538">
    <iact:property name="dataType"/>
    <iact:actionData xml:id="d10">
      <inkml:trace xmlns:inkml="http://www.w3.org/2003/InkML" xml:id="stk10" contextRef="#ctx0" brushRef="#br0">9084 16739 0,'18'0'136,"17"0"-121,0 0-7,18 0 1,0 0-3,18 0 3,-1-17-1,18 17-1,18 0 2,-18 0-1,36-18 0,-1 18-1,1 0 1,-1-18 1,-35 18-1,36 0-1,-18 0 1,17 0 0,-17 0 0,-18 0 0,-35-35 0,-18 35-1,18 0 3,0 0-3,-35-18 1,0 18 8,-1 0 0</inkml:trace>
    </iact:actionData>
  </iact:action>
  <iact:action type="add" startTime="58425">
    <iact:property name="dataType"/>
    <iact:actionData xml:id="d11">
      <inkml:trace xmlns:inkml="http://www.w3.org/2003/InkML" xml:id="stk11" contextRef="#ctx0" brushRef="#br0">16951 16828 0,'18'0'32,"-1"0"-1,1 0-15,0 0-8,-1 0 0,1 0 0,17 0 1,-17 0-2,17 0 2,18 0-1,0 0-2,17 0 2,-17 0 3,18 0-6,-18 0 4,17 0-1,1 0 0,35 0 0,-53 0 1,17 0-1,1 0 0,-1 0-2,1 0 4,-1 0-3,19 0 1,-19 0 0,-17 0 1,0 0-1,0 0 0,-18 0 0,18 0-1,-18 0 2,1 0-2,-1 0 1,0 0 0,1 0 0,-19 0 0,18 0 7,-17 0 1</inkml:trace>
    </iact:actionData>
  </iact:action>
  <iact:action type="add" startTime="61857">
    <iact:property name="dataType"/>
    <iact:actionData xml:id="d12">
      <inkml:trace xmlns:inkml="http://www.w3.org/2003/InkML" xml:id="stk12" contextRef="#ctx0" brushRef="#br0">20108 13670 0,'18'-17'110,"0"-1"-85,-1 18-18,-17-18 1,18 1 0,0-1 0,17 0-1,-18-17 2,19 0-1,-1-1 0,0 1 0,1-18-1,-19 36 1,18-19 0,-17 19 0,17-1 1,-17-17-2,17 17 2,1 18-1,-36-35 0,53 17 0,-36-17 0,18 17 0,1 1 0,-19-1 0,19-17 0,-19 35 0,1-35 1,0 35-2,-1-18 2,1 0-2,-1 1 1,1-1 0,0 0-1,-1 1 2,1-1-1,-18 0 0,18 18 0,-18-17 9,17 17-10,1-18 33,0 0 17,-1 18-49,-17-17 8,18 17-9,-18-18 1,35 18 0,-35-17 16,18-1-7</inkml:trace>
    </iact:actionData>
  </iact:action>
  <iact:action type="add" startTime="63065">
    <iact:property name="dataType"/>
    <iact:actionData xml:id="d13">
      <inkml:trace xmlns:inkml="http://www.w3.org/2003/InkML" xml:id="stk13" contextRef="#ctx0" brushRef="#br0">21078 12700 0,'18'0'65,"0"0"-59,-1 0 2,19 0 0,-19 0 0,1 0 8,-18 35 216,0-17-216,0 17-7,0-17-3,0-1 4,-18 19-4,1-19 3,17 1 0,-18 17-3,18-17 10,-18 0-8,18-1 1,0 1 14,-17-18-7,17 18 24</inkml:trace>
    </iact:actionData>
  </iact:action>
  <iact:action type="add" startTime="64761">
    <iact:property name="dataType"/>
    <iact:actionData xml:id="d14">
      <inkml:trace xmlns:inkml="http://www.w3.org/2003/InkML" xml:id="stk14" contextRef="#ctx0" brushRef="#br0">20161 13653 0,'18'0'28,"0"0"15,-18 17-36,0 1 2,17 17-1,1 0 0,-1 1 0,19 17 1,-1 17-2,18 1 1,-18-18 0,0 17 0,18 1 1,0-36-1,-17 0-1,-1 36 1,0-36 1,0-17-2,1 17 1,-1 0 0,0 1 0,-35-19 0,18 1 0,17-18 1,-35 35-1,18-35 7,-1 0 74,-17 18-81,0-1 24,18-17-25,-18 36 1,18-36 0,-18 17 0,17-17 8,-17 18-7</inkml:trace>
    </iact:actionData>
  </iact:action>
  <iact:action type="add" startTime="65881">
    <iact:property name="dataType"/>
    <iact:actionData xml:id="d15">
      <inkml:trace xmlns:inkml="http://www.w3.org/2003/InkML" xml:id="stk15" contextRef="#ctx0" brushRef="#br0">20849 14411 0,'0'18'45,"0"17"-27,18 0-11,-18-17 2,17-1-2,1 19 2,-18-19-1,18 1-1,-1 0 2,1-1-1,-18 1-1,18 17 2,-18-17 6,0-1-7,17-17 0,-17 18 9,-17-18 151,-1 0-161,0 0 8,1 0-6,17-18-1,-18 1 0,-17 17 8,17-18-8,-17 18 1,17-17-2,1 17 0,-19 0 26</inkml:trace>
    </iact:actionData>
  </iact:action>
  <iact:action type="add" startTime="68113">
    <iact:property name="dataType"/>
    <iact:actionData xml:id="d16">
      <inkml:trace xmlns:inkml="http://www.w3.org/2003/InkML" xml:id="stk16" contextRef="#ctx0" brushRef="#br0">20020 13705 0,'0'-17'62,"0"-1"2,-35 1-47,17-1-10,-17 0 1,-18-17 1,18 17-1,-1-17 0,-16 17 0,-1-17 0,17 0 0,19 0 0,-36 17 0,18 0 0,17-17 0,-17 17 0,-1-17 0,19 35 0,-1-35 0,0 35 0,1-53 0,-1 53 0,1-18 0,-1 1 0,0-1 0,18 0 0,-35 1 0,35-1 0,-18 0 0,1 18 0,-1-17 0,0-1 7,1 1-7,-1-1 9,18 0-8,-18 18 1,1-35-5,-1 17 3,18 1 0,-17-1 1,-1 0 6,18-17-7,0 17 17,-18 1-18,18 34 425,0 1-415,0 0-10,0-1 2,0 1 6</inkml:trace>
    </iact:actionData>
  </iact:action>
  <iact:action type="add" startTime="69730">
    <iact:property name="dataType"/>
    <iact:actionData xml:id="d17">
      <inkml:trace xmlns:inkml="http://www.w3.org/2003/InkML" xml:id="stk17" contextRef="#ctx0" brushRef="#br0">19103 12823 0,'18'0'47,"-1"0"-24,1 18-15,-18 0 9,17-18-10,19 17 9,-36 1 0,17-18-8,1 0 9,-18 18-10,18-18 1,-1 0 41,-17 17-41</inkml:trace>
    </iact:actionData>
  </iact:action>
  <iact:action type="add" startTime="70929">
    <iact:property name="dataType"/>
    <iact:actionData xml:id="d18">
      <inkml:trace xmlns:inkml="http://www.w3.org/2003/InkML" xml:id="stk18" contextRef="#ctx0" brushRef="#br0">20249 13705 0,'-17'0'94,"-1"18"-86,1 0 1,-1-1-2,-17 19 1,-1-1 1,19-17-1,-19 17 0,19 0-1,-18 0 1,-18 1 0,35-1 0,-35 18 0,18-18 0,-1 0 0,-16 1 0,16-1 1,19 0-1,-19-17 0,19 17 0,-19-17 0,19 35-1,-1-53 2,1 35-2,-19-17 2,36-1-1,-35 36-1,17-53 2,1 35-2,-1-35 2,0 18-1,1 0 8,17-1-8,-18-17-1,1 0 1,17 18 0,-18 0 8,0-18 0,18 17 1,-17-17-10,17 18 17,-18-18-16,18 18 72,-18-18-63,36-36 174</inkml:trace>
    </iact:actionData>
  </iact:action>
  <iact:action type="add" startTime="71978">
    <iact:property name="dataType"/>
    <iact:actionData xml:id="d19">
      <inkml:trace xmlns:inkml="http://www.w3.org/2003/InkML" xml:id="stk19" contextRef="#ctx0" brushRef="#br0">19368 14393 0,'17'0'63,"-17"36"-39,-17-19-9,17 1-6,0 0-1,-18 17 0,0-35-1,18 17 2,0 19-1,-17-36-1,17 35 2,0-17 7,-18-1 0,18 1 0,0 0 16,53-18 223,0 0-247,0 0 0,17 0 0,-17 17 0,0-17 1,-35 0-2,17 0 1,0 0 1,-17 0 6,0 0 74,-1 0-2</inkml:trace>
    </iact:actionData>
  </iact:action>
  <iact:action type="add" startTime="85521">
    <iact:property name="dataType"/>
    <iact:actionData xml:id="d20">
      <inkml:trace xmlns:inkml="http://www.w3.org/2003/InkML" xml:id="stk20" contextRef="#ctx0" brushRef="#br0">18909 12453 0,'0'18'182</inkml:trace>
    </iact:actionData>
  </iact:action>
  <iact:action type="add" startTime="86705">
    <iact:property name="dataType"/>
    <iact:actionData xml:id="d21">
      <inkml:trace xmlns:inkml="http://www.w3.org/2003/InkML" xml:id="stk21" contextRef="#ctx0" brushRef="#br0">21361 12665 0</inkml:trace>
    </iact:actionData>
  </iact:action>
  <iact:action type="add" startTime="87721">
    <iact:property name="dataType"/>
    <iact:actionData xml:id="d22">
      <inkml:trace xmlns:inkml="http://www.w3.org/2003/InkML" xml:id="stk22" contextRef="#ctx0" brushRef="#br0">21484 14887 0</inkml:trace>
    </iact:actionData>
  </iact:action>
  <iact:action type="add" startTime="88857">
    <iact:property name="dataType"/>
    <iact:actionData xml:id="d23">
      <inkml:trace xmlns:inkml="http://www.w3.org/2003/InkML" xml:id="stk23" contextRef="#ctx0" brushRef="#br0">19191 14958 0</inkml:trace>
    </iact:actionData>
  </iact:action>
  <iact:action type="add" startTime="91361">
    <iact:property name="dataType"/>
    <iact:actionData xml:id="d24">
      <inkml:trace xmlns:inkml="http://www.w3.org/2003/InkML" xml:id="stk24" contextRef="#ctx0" brushRef="#br0">22454 12912 0,'-17'0'63,"-1"0"-55,0 17 1,1-17-2,-1 0 1,0 0 0,1 18 0,-18-18 0,17 0 0,-17 18 1,-1-18-2,19 0 1,-1 0 1,-17 0-1,17 0 0,-17 0 7,17 0 1,-17 0 0,17 0-7,-17 0 6,0 0-5,17 0 5,1 0-8,-19 0 1,36-18 0,-17 18 1,-1 0-1,0-18 8,1 18 0,17-17-8,-36 17 8,36-36-9,-17 19 9,-1-1-9,18 0 9,-18 18-8,18-17 1,-17-1 7,17 1-8,0-1 8,-18 0-6,18 1-4,-17 17 2,17-18 0,0 0 0,0 1 0,0-1 8,0-17 9,0 17-10,0 1-6,0-1 7,0 0-8,0 1 8,0-1 0,17 0-8,-17 1 8,18-1 0,-1 0-1,1 18-6,0-17-1,17 17 0,18-18 0,-35 1 0,35-1 0,-18 0-1,18 18 1,0-17 0,-18-1 0,-17 18 0,-1 0 0,18 0 0,1 0 8,-19-18-8,1 18 8,0 0-8,-1 0 8,1 0 0,0 0 0,-1 0-8,1 0 8,-1 0 1,-17 18-10,18-18 2,0 0 0,-18 18 15,17-18-17,1 0 17,-18 17-8,0 1-7,18-18-1,-1 18 0,-17-1 15,18 1-7,-18-1-7,0 1 6,0 0-8,18-1 1,-18 1 0,0 0 8,0 17 1,0-17-2,0-1 1,0 1-7,0-1 0,0 19 7,-18-19-2,0 1-6,18 0 0,0-1 1,-17 1-2,17 17 10,-18-35-10,18 35 1,-18-35 1,1 18 0,17 0 5,-18-1 2,0 1 8,1-18-16,-1 0 7,18 18-5,-17-18 4,-1 0-5,18 17-1,-18 1 9,-17-18 5,17 18 2</inkml:trace>
    </iact:actionData>
  </iact:action>
  <iact:action type="add" startTime="93785">
    <iact:property name="dataType"/>
    <iact:actionData xml:id="d25">
      <inkml:trace xmlns:inkml="http://www.w3.org/2003/InkML" xml:id="stk25" contextRef="#ctx0" brushRef="#br0">22013 15117 0,'0'17'15,"-17"-17"113,-1 0-112,0 0 1,1 0-2,-1 0 1,1 0 0,17-17-8,-18 17 8,18-18-7,-18 0 14,18 1 1,-17-1-8,-1 0-6,18 1 5,0-1-7,0 0-1,0 1 10,-18-1-8,18-17 4,0 17 4,0 1-8,0-1-2,-17-17 8,17 17-6,0 0 7,0-17-7,0 17-2,0 1 1,0-1 0,0 1-1,0-1 1,0 0 0,0 1 0,0-1 0,17 0 1,-17 1-2,0-1 1,18 18 0,-18-35 0,18 17 1,-18-17 7,35 17 0,-35 1-7,0-1 6,18 18-7,-1-18 0,-17 1 0,18 17 8,-18-18-7,17 18-2,-17-18 1,18 18 1,0 0-2,-1 0 9,1 0 7,-18-17-15,18 17 33,-1 0-33,1 0 25,0 0-10,-1 17 1,1-17-16,-1 18 0,1 0 0,0-1 0,-18 19 0,35-19 0,-17 19 0,-1-19 8,-17 1-7,0-1-2,36 19 1,-36-19 1,0 1-2,0 17 1,17-17 0,-17 17-1,18-17 1,-18 17 0,17 0 0,-17-17 1,0 17-2,0-17 2,0 0-2,0-1 2,18 1-1,-18 0 0,0-1-1,0 18 10,0-17-1,0 0-1,-18 17 1,1-17 0,-1-18-7,18 17-2,0 1 1,-17-18 0,-1 0 1,-17 18-1,17-18 8,0 35-8,1-35-1,-1 0 11,0 17-3,1-17 9,-1 0 32,-17 0-32,17 18-7,-17 0-2</inkml:trace>
    </iact:actionData>
  </iact:action>
  <iact:action type="add" startTime="95832">
    <iact:property name="dataType"/>
    <iact:actionData xml:id="d26">
      <inkml:trace xmlns:inkml="http://www.w3.org/2003/InkML" xml:id="stk26" contextRef="#ctx0" brushRef="#br0">18627 15205 0,'-18'0'32,"0"0"-15,-17 0 7,17 0-9,-17 0-6,18 0-2,-1 0 1,-17 0 0,-1-18 0,1 0 0,-18 18 0,0-35 0,-17 18 0,34 17 0,1-36 0,18 19 1,-1 17-2,0-18 1,1 18 0,17-35 1,-18 35-1,0-18-1,18 0 2,-17-17-1,17 18 0,0-19 0,0 19-1,-18-1 2,18 0-1,0 1-1,0-1 10,0 0-8,0 1 6,0-1-7,0 0 0,35-17 8,-17 18-1,35 17-7,-35 0 0,-1-36 0,36 19 0,-18 17 0,1 0 0,-19-18 0,1 18 0,17 0 0,-17 0 0,-1 0 0,1 0 0,17 0 9,-17 0-2,0 0 1,-1 0-8,1 0 8,0 18 1,-1-18-10,1 17 9,-18 1-7,17-18-1,1 18 0,0-18 1,-18 17-3,17-17 3,-17 35-1,18-17 8,-18 17 0,18-35-8,-18 18 0,17-18 0,-17 18 0,0-1 0,0 1 0,0 0 8,0 17-1,0-17 1,0 17 0,0-18 0,0 1-8,-17 17 8,17-17 9,0 0 7,-18-1-1,18 1-14,-18 0 6,1-1-15,17 1 0,-18-18 24</inkml:trace>
    </iact:actionData>
  </iact:action>
  <iact:action type="add" startTime="97473">
    <iact:property name="dataType"/>
    <iact:actionData xml:id="d27">
      <inkml:trace xmlns:inkml="http://www.w3.org/2003/InkML" xml:id="stk27" contextRef="#ctx0" brushRef="#br0">18468 12718 0,'0'17'6,"-18"1"10,1 0 34,-1-18 6,18 17-41,-18-17-7,-17 0 8,0 18 0,17-18-8,-17 0 8,17 0-8,1 0 1,-1 0-2,-17 0 1,17 0 1,-17 0-2,0 0 1,-1-18 0,19 18 0,-1-17 0,0 17 0,1-18-1,-1-17 10,0 35-9,1-18 0,17 0 0,-18 1 0,18-1 9,-18 0-11,18 1 2,-17-1-1,17 1 2,0-19-1,-18 19 0,18-1 0,0 0 0,0-17 0,0 17 9,0 1-10,-17-1 1,17-17 0,0 17 1,17 1-2,-17-1 1,18 0 0,-1-17 0,1 17 0,0 1 0,-1 17 1,1 0-2,-18-18 1,35 18 0,-17 0 9,0 0-10,-1-18 2,1 18-2,17 0 1,-17 0 0,35 0 0,-36 0 1,19 0-1,17 0 0,-18 0 0,0 0 0,0 18 0,-17-18 0,17 0 0,1 18 8,-19-18 0,-17 17 1,18 1-11,-18 0 18,17-18-16,1 17 8,-18 1-8,0 0 0,18-1 8,-18 19 1,0-19-2,0 1-7,0-1 1,17 19-2,-17-19 10,0 1-10,0 17 11,0-17-4,0 17 3,0-17-1,0-1 8,0 1-17,0 0 10,-17-18-9,17 17 1,-36 19 6,36-19 1,-17 1-8,-1 0 8,1-1 0,17 1-1,-18-1 9,0-17 32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33:10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2233">
    <iact:property name="dataType"/>
    <iact:actionData xml:id="d0">
      <inkml:trace xmlns:inkml="http://www.w3.org/2003/InkML" xml:id="stk0" contextRef="#ctx0" brushRef="#br0">2522 5556 0,'0'18'31,"0"0"0,0-1 34</inkml:trace>
    </iact:actionData>
  </iact:action>
  <iact:action type="add" startTime="43098">
    <iact:property name="dataType"/>
    <iact:actionData xml:id="d1">
      <inkml:trace xmlns:inkml="http://www.w3.org/2003/InkML" xml:id="stk1" contextRef="#ctx0" brushRef="#br0">2205 5856 0,'17'0'144,"19"0"-138,-1 18 8,36-1-1,-1-17 0,-17 0-6,35 0-4,0 0 8,18 18-5,-3933-18 8,8007 18-1,-3951-1-3,-123-17 0,0 0-2,-18 0 1,18 18-3,-18-18 1,18 0 3,-18 18-3,18-18 2,-18 0-2,36 0 1,-18 17 0,-18-17 1,35 0-1,-34 0 0,34 0-2,-35 0 1,18 0 1,-18 0 2,18 0-4,-18 0 4,-17 0-3,35 0 1,-36 0 1,1 0-3,-18 0 2,35 0 0,-35 0 0,35 0 0,-17 0 0,-1 0 0,36 0 0,-36 18 0,19-18 0,-36 0 1,52 0-1,-34 0 1,0 0-2,-1 0 1,18 0 0,-17 0 0,35 0-1,-36 0 3,1 0-4,-18 0 4,17 0-3,-17 0 3,-18 0-2,18 0-2,0 0 4,-17 0-3,16 0 2,1 0-2,-17 0 2,-19 0-4,19 0 5,-1-18-1,18 1-2,0 17 0,17 0 1,36 0 0,-35 0 0,-1 0-1,1 0 1,35 0 1,-54 0-2,19 0 1,-36 0 0,-17 0 0,0 0 0,-1 0 40,1-18-32,0 18-8,-1 0 10,18 0-11,-35-18 2,36 18 0,-19 0 6,19-17-7,-19 17-2,1 0 3,17-18 0,-17 18-2,-1 0 2,19 0-2,-19-18 2,1 18 8,-18-17-2,18 17 32,-18-18 105,0 0-136,17 18-3,-17-52-1,0 16-4,0 1-1,18 0 1,-18-1 0,0-16 0,0-1 0,0 35 0,0-35 1,0 35 0,0-17-2,0 0 2,0 17-2,0 1 0,0-1 1,0-17 0,0-1 0,0 19 0,0-19 0,0-16 1,0 16-2,18 1 1,-18 0 0,0-1 1,0 1-2,0 0 1,0 17 1,0-17-2,0 17 0,0 1 1,0-19 0,0 1 0,0 0 9,0 17-1,0 1-9,0-1 10,0 0 23,-36 18 104,1 0-132,0-17 2,-18-1-1,18 0 0,-1 18-9,19-17-1,-19 17 9,-17 0-8,36-18 1,-18 18 2,17 0 4,-17 0-4,-18 0 0,35 0-1,-35 0 2,18-18 0,0 18 0,-36 0 0,0 0 1,1-17-2,-1-1 2,-17 18 0,-35 0-2,34 0 1,-34 0 1,0 0-2,-1 0 1,36 0 0,-36 0 0,36 0 0,-18 0 0,18-17 0,-18 17 0,36 0 1,-1 0-2,-17 0 2,35 0-1,-17 0-1,-19 0 2,19 0-2,-1 0 2,1 0-2,-1 0 2,1 0-1,-1 0 0,-35 0 0,36 0 0,-54 0 0,36 0 0,0 0 0,0 0 0,17 0 0,0 0 0,1 0 0,17 0 0,-18 0 0,19 0 0,-19 0 0,18 0 0,0 0-1,-17 0 1,-1 0 0,0 0 0,-17 0 0,18 0 0,-1 0 0,18 0 0,0 0 0,-17-18 1,17 18-1,-18 0 0,-17-18-1,35 18 2,-17 0-2,-19 0 1,37 0 0,-1 0 1,0 0-2,0 0 2,0-17-1,-18 17 0,18 0-1,-17 0 1,-1 0 1,18 0-1,18 0 0,-18 0 0,18 0-1,-18 0 2,0 0-2,18 0 2,-18 0-1,18 0 0,-1 0 0,-17 0 0,0 0 0,36 0 0,-18 0 0,-1-18 0,1 18 0,0 0 0,-18 0 0,18 0 0,17 0 0,-17 0 0,17 0 0,0 0-1,1 0 9,-1 0 33,0 0-8,1 0-26,-1 0 1,0 0-7,1 0-1,-1 0 1,-35 18-3,0-18 2,18 0 0,0 17 0,-18-17 0,35 18 0,-17-18 1,17 18-1,1-18 0,17 17 0,-18-17-1,18 18 169,-18-1-152,18 1-17,0 0 10,0-1-9,0 1 1,0 0-2,0 17 2,0 0-1,-17-17 6,17 17-11,0 18 10,0 0-9,0-18 8,-18 1-8,18-1 8,0 0-8,0 0 7,0 1-6,-17 17 7,17-18-7,0-18 1,-18 19 6,18 52 2,0-17 1,-18-19 0,18 1-1,0-35 0,0 17-11,0-17 12,0 0-12,0-1 12,0 1 47,0-1-13,0 1-35,0 0 12,0-1-3,0 1 9,0 0-24,0-1 8,0 1 0,0 0-8,0-1 16,0 1 8</inkml:trace>
    </iact:actionData>
  </iact:action>
  <iact:action type="add" startTime="63961">
    <iact:property name="dataType"/>
    <iact:actionData xml:id="d2">
      <inkml:trace xmlns:inkml="http://www.w3.org/2003/InkML" xml:id="stk2" contextRef="#ctx0" brushRef="#br0">2522 8414 0,'18'0'78,"0"0"-57,52 0-1,-35 0-7,54-36 0,-36 36 0,17-17-2,1 17-8,35 0 2,-18 0 5,88-18 3,-88 1-2,36 17-2,-18-18-1,-18 18-2,-18 0-1,-17 0 3,0 0 2,18 0-5,-18 0 3,-18 0 0,18 0 0,0 0 0,0 0 0,-18 0 0,0 0 0,1 0 0,-1 0 1,-18 0-1,36 0 0,-17 0 1,-19 0-2,36 0 0,-35 0 2,17 0-2,-17 0 1,17 0 0,-17 0 0,-1 0 0,19 0 0,-19 0 10,1 0-9,0 0-2,-1 0 8,1 18 0,-1-18 3,1 0-10,0 0 6,-1 0-5,1 0-2,0 0 9,-1 0 0,1 0 3,0 0-4</inkml:trace>
    </iact:actionData>
  </iact:action>
  <iact:action type="add" startTime="74010">
    <iact:property name="dataType"/>
    <iact:actionData xml:id="d3">
      <inkml:trace xmlns:inkml="http://www.w3.org/2003/InkML" xml:id="stk3" contextRef="#ctx0" brushRef="#br0">2593 14905 0,'0'0'1,"-18"0"26,18 18-9,-17-18-10,-1 0 1,0 0 5,-17 0-6,-18 17 10,18 1-11,0-18 0,-1 17 1,19 1 0,-19 0 0,1-18 0,-18 0 0,0 0 0,18 17 0,-36-17 0,36 0 0,-18 0 0,-17 0 0,17 0 0,18 0 0,-18 0 0,17 0 0,-17 0 0,18 0 0,-18 0 0,18-17 0,0-1 0,17 0 0,-35 18 0,35-17 0,-17-18 0,0 35 0,0-36 0,-1 19 0,1-36 0,-18 53 0,36-36 0,-19 1 0,1 17 1,0-17-3,17 35 2,0-35 0,1-18 0,-1 18 0,-17-1 0,35 1 0,-35-18 0,17 18 1,18 0-1,-18 17-1,1-35 2,17 0-1,0 36 0,-18-1 0,18-35 0,0 18 0,0-18 0,0 35 0,0-35 0,0 36 0,0-1 0,18-35 0,-1 35 0,19-17 0,-19 0 1,36 35-2,0-53 2,0 35-2,0 1 1,0-1 1,35-17-2,-17 17 2,17 1-2,-18 17 2,1-18-2,17 18 1,36 0 0,-19 0 0,-16 0 0,-19 0 0,36 18 0,-36-1 0,-17 1 0,0-1 1,0-17 0,-17 18-4,-1 17 3,-18-35 0,19 36 0,-19-36 1,19 35-2,-36-17 2,35 17-1,-17-35-1,17 70 2,0-34-1,18 17 0,-35-1 0,17-16 0,0-1 0,-35-17 0,36 17 0,-19-17 0,-17-1 0,0 1 0,18 0 0,-18-1 16,0 1-8,17-18-7,-17 17-2,0 1 1,0 0 0,0 17 9,0-17-1,-17-1-8,-1 1 0,18 17 0,-17-17 0,-1-1-1,0 19 1,1-19 0,-1 1 0,0 0 0,1 17 0,-19-35 1,19 18-2,-1-1 1,0-17 0,1 0-1,-1 18 1,-35-1 0,36-17 8,-19 18-7,1 0-1,17-18 0,1 17 0,-18 1 8,17-18 2,18 18-12,-18-18 11,1 0 14</inkml:trace>
    </iact:actionData>
  </iact:action>
  <iact:action type="add" startTime="77978">
    <iact:property name="dataType"/>
    <iact:actionData xml:id="d4">
      <inkml:trace xmlns:inkml="http://www.w3.org/2003/InkML" xml:id="stk4" contextRef="#ctx0" brushRef="#br0">4710 15487 0,'0'0'0,"0"35"53,0-17-44,0 17 7,0 18-7,0-18-2,0 1 2,0 17-2,-18-1 0,18-34 1,-18 0 0,18-1 0,0 19 8,0-19 9</inkml:trace>
    </iact:actionData>
  </iact:action>
  <iact:action type="add" startTime="78553">
    <iact:property name="dataType"/>
    <iact:actionData xml:id="d5">
      <inkml:trace xmlns:inkml="http://www.w3.org/2003/InkML" xml:id="stk5" contextRef="#ctx0" brushRef="#br0">5098 15328 0,'0'18'46,"0"17"-37,0-17-2,0 17 1,0 18 1,0-18-1,-18 1 0,18 16-1,-18 1 1,1 0 0,17-17 0,0-1 0,0 0 0,-18 0 0,18 1 0,0-19 0,0 1 0,0 17 0,0-17 0,0-1 9,0 1-9,0 0 0,0-1 9,18-17-8,-18 18-2,17-18 0,-17 18 1,36-18 0,-19 0 1,1-18-2,17 18 1,-17-18 0,-1-17 1,-17 17-1,36 1 0,-36-36 0,0 35 8,17-17-9,-17 0 0,0 17 9,0 0-8,0 1 56,-17 17-23,-1-18-25,0 18-8,1 0 0,17-17-1,-35 17 2,17 0-1,0 0 0,1 0 0,-1 0 8,0 0 24,1 0-16,-1 0 8,18 17-8</inkml:trace>
    </iact:actionData>
  </iact:action>
  <iact:action type="add" startTime="80009">
    <iact:property name="dataType"/>
    <iact:actionData xml:id="d6">
      <inkml:trace xmlns:inkml="http://www.w3.org/2003/InkML" xml:id="stk6" contextRef="#ctx0" brushRef="#br0">5574 15752 0,'35'0'78,"-17"0"-69,-1-18-1,1 0 8,0 18-7,-1 0 14,1 0-16,0-17 98,-1 17-73</inkml:trace>
    </iact:actionData>
  </iact:action>
  <iact:action type="add" startTime="80771">
    <iact:property name="dataType"/>
    <iact:actionData xml:id="d7">
      <inkml:trace xmlns:inkml="http://www.w3.org/2003/InkML" xml:id="stk7" contextRef="#ctx0" brushRef="#br0">6209 15910 0,'0'0'1,"-18"0"30,1 0-10,-1-17 27,18-1-40,0 0 1,-18 1 7,18-1-8,0 0 1,0 1-2,0-1 0,0 1 2,0-1 0,0-17-1,-17-1 7,17 19-7,0-1 0,17-17 0,19 0 0,-19 17 0,19-17 0,-19 17 0,18 18 0,-17-18 8,0 18 0,-1 0 16,-17 18-16,0 0-7,18-1-1,-18 1-1,18 17 2,-1-17-1,-17-1 6,18 1-6,-18 0 0,18 17 8,-18-17 0,0 17-8,0-17 0,0-1 0,0 1 8,0-1-7,-18-17 31,18 18-32,-18-18 0,-17 0 0,17 0-1,1 0 2,-1 0-1,18 18 0,-18-18 0,1 0-1,34-18 233,1 0-232,0 1 1,17-1-1,-17 18 0,-1 0 0,-17-17 0,18 17-1,0 0 25,-1 0-8,1 17 49,-18 1-33,0-1-32,17-17 0,1 0 71,0 0-54,-18 18-17</inkml:trace>
    </iact:actionData>
  </iact:action>
  <iact:action type="add" startTime="82753">
    <iact:property name="dataType"/>
    <iact:actionData xml:id="d8">
      <inkml:trace xmlns:inkml="http://www.w3.org/2003/InkML" xml:id="stk8" contextRef="#ctx0" brushRef="#br0">6562 15875 0,'0'-18'6,"0"1"43,0-19-32,0 19-10,0-1 1,0-17 0,17 0 0,1 17 0,-18-17 1,18-18-1,17 18 1,-35 17-2,0 0 0,18 1 2,-18-1 22,17 18 138,-17 18-66,0-1-95,18 1 0,-18 0 0,0 17 0,0 0-1,0-17 1,0-1 0,0 1 1,0 0-1,0-1-1,0 1 26,17-18-17,-17 18 32,0-1-31,0 1 22,0-1-14</inkml:trace>
    </iact:actionData>
  </iact:action>
  <iact:action type="add" startTime="84241">
    <iact:property name="dataType"/>
    <iact:actionData xml:id="d9">
      <inkml:trace xmlns:inkml="http://www.w3.org/2003/InkML" xml:id="stk9" contextRef="#ctx0" brushRef="#br0">6668 15716 0,'17'0'166,"1"0"-157,-18-17-1,17 17 0,-17-18 8,18 18 8</inkml:trace>
    </iact:actionData>
  </iact:action>
  <iact:action type="add" startTime="84961">
    <iact:property name="dataType"/>
    <iact:actionData xml:id="d10">
      <inkml:trace xmlns:inkml="http://www.w3.org/2003/InkML" xml:id="stk10" contextRef="#ctx0" brushRef="#br0">6897 15505 0,'0'35'94,"0"0"-86,-18 18 1,18-18-1,0 18 0,0 0 0,-17-18-1,17 1 2,0-1-1,0-17 0,0-1 0,0 1 9</inkml:trace>
    </iact:actionData>
  </iact:action>
  <iact:action type="add" startTime="86009">
    <iact:property name="dataType"/>
    <iact:actionData xml:id="d11">
      <inkml:trace xmlns:inkml="http://www.w3.org/2003/InkML" xml:id="stk11" contextRef="#ctx0" brushRef="#br0">6932 15575 0,'0'18'127,"18"-18"-120,-1 35 2,-17-17-1,18-1 0,0 19 0,-18-19 0,0 1 1,17-18-2,1 0 25,0 0 0,-1 0 0,1-35-16,-1-1-8,1 19 0,0-19 0,-1 1-1,19 18 2,-19-19-1,1 1 8,-18 17-1,0 54 170,0-19-177,0 19 0,0-19-1,0 36 2,0-35-1,0-1 0,0 1 0,0 17-1,0-17 2,0 0 7,0-1-8</inkml:trace>
    </iact:actionData>
  </iact:action>
  <iact:action type="add" startTime="88009">
    <iact:property name="dataType"/>
    <iact:actionData xml:id="d12">
      <inkml:trace xmlns:inkml="http://www.w3.org/2003/InkML" xml:id="stk12" contextRef="#ctx0" brushRef="#br0">4798 16245 0,'-18'0'78,"1"36"-69,-1 17 7,0-18-7,1 0-1,-1-17 0,18 35-1,-18-18 2,-17 18-2,35 0 1,0 0 0,-18-18 0,1 0 1,17 1-1,0-1 0,0 0 0,0 0 0,0-17-1,0 0 1,0 17 1,17-35-2,-17 18 1,18-1 1,17 1-2,-17 0 1,17-18 0,-17 0 0,0 0 1,-1 0-1,18 0 0,-35-18-1,18 18 1,0-35 0,-1 35 1,-17-36-1,18 36-1,-18-17 0,0-1 2,0 0-1,0 1 0,0-1-1,0 1 2,0-1-1,0-17 16,0 17 0,0 0 0,0 1-8,-35-1-7,17 0-2,-17 1 2,0-1-1,-1 18-1,36-18 1,-35 18 0,17 0 0,1 0 0,-1 0 16</inkml:trace>
    </iact:actionData>
  </iact:action>
  <iact:action type="add" startTime="89178">
    <iact:property name="dataType"/>
    <iact:actionData xml:id="d13">
      <inkml:trace xmlns:inkml="http://www.w3.org/2003/InkML" xml:id="stk13" contextRef="#ctx0" brushRef="#br0">5151 16492 0,'-18'18'53,"0"0"-44,1-1-1,17 19 0,-36-19 0,36 1 0,-17 17 0,-1-17 0,18-1 0,-18-17 0,18 18 128,0 0-102,18-18-19,0 0-7,-1 17 0,36-17-1,0 0 1,18 0 1,-1 0-1,1 0-1,-1 0 2,-34 18-3,-19-18 3,19 0-1</inkml:trace>
    </iact:actionData>
  </iact:action>
  <iact:action type="add" startTime="90098">
    <iact:property name="dataType"/>
    <iact:actionData xml:id="d14">
      <inkml:trace xmlns:inkml="http://www.w3.org/2003/InkML" xml:id="stk14" contextRef="#ctx0" brushRef="#br0">5362 16563 0,'0'18'102,"0"-1"-93,0 1-2,0 17 2,0 0-1,0-17 0,0 17 0,0 1-1,0-19 2,0 19-1,0-19 0,0 1 0,0-1 0,0 19 0,0-19 8,0 1-8,0 0 1,0-1-1,0 1 7,-17-18 137,-19 0-129</inkml:trace>
    </iact:actionData>
  </iact:action>
  <iact:action type="add" startTime="91178">
    <iact:property name="dataType"/>
    <iact:actionData xml:id="d15">
      <inkml:trace xmlns:inkml="http://www.w3.org/2003/InkML" xml:id="stk15" contextRef="#ctx0" brushRef="#br0">6650 16528 0,'0'17'70,"0"1"-52,0 0 4,0-1 2,0 1-16,0-1 9,0 1 23</inkml:trace>
    </iact:actionData>
  </iact:action>
  <iact:action type="add" startTime="91761">
    <iact:property name="dataType"/>
    <iact:actionData xml:id="d16">
      <inkml:trace xmlns:inkml="http://www.w3.org/2003/InkML" xml:id="stk16" contextRef="#ctx0" brushRef="#br0">6685 16563 0,'0'18'89,"0"-1"-73,0 1-1,0-1-8,0 1 9</inkml:trace>
    </iact:actionData>
  </iact:action>
  <iact:action type="add" startTime="93736">
    <iact:property name="dataType"/>
    <iact:actionData xml:id="d17">
      <inkml:trace xmlns:inkml="http://www.w3.org/2003/InkML" xml:id="stk17" contextRef="#ctx0" brushRef="#br0">5045 17463 0</inkml:trace>
    </iact:actionData>
  </iact:action>
  <iact:action type="add" startTime="94545">
    <iact:property name="dataType"/>
    <iact:actionData xml:id="d18">
      <inkml:trace xmlns:inkml="http://www.w3.org/2003/InkML" xml:id="stk18" contextRef="#ctx0" brushRef="#br0">5151 17692 0,'0'17'158,"0"1"-150</inkml:trace>
    </iact:actionData>
  </iact:action>
  <iact:action type="add" startTime="95041">
    <iact:property name="dataType"/>
    <iact:actionData xml:id="d19">
      <inkml:trace xmlns:inkml="http://www.w3.org/2003/InkML" xml:id="stk19" contextRef="#ctx0" brushRef="#br0">5186 17921 0</inkml:trace>
    </iact:actionData>
  </iact:action>
  <iact:action type="add" startTime="100049">
    <iact:property name="dataType"/>
    <iact:actionData xml:id="d20">
      <inkml:trace xmlns:inkml="http://www.w3.org/2003/InkML" xml:id="stk20" contextRef="#ctx0" brushRef="#br0">19491 14781 0,'18'0'126,"-1"0"-116,19 0-2,16-17-1,19 17 1,17 0 0,0 0 0,18-18 0,35 0 0,-17 18 0,17 0 0,0-17 0,0 17 0,0-18 0,0 18 0,-17 0 0,-1 0 0,-52 0 1,17 0-2,18 0 2,-71 0-1,18 0 0,18 0 0,-18 0 0,-1 0 0,-16-17 0,-1 17 0,0 0-1,1 0 2,-19 0-1,36-18 0,-18 18 7,-35-18-4,36 18 6,-19 0 3,1 0-12</inkml:trace>
    </iact:actionData>
  </iact:action>
  <iact:action type="add" startTime="105025">
    <iact:property name="dataType"/>
    <iact:actionData xml:id="d21">
      <inkml:trace xmlns:inkml="http://www.w3.org/2003/InkML" xml:id="stk21" contextRef="#ctx0" brushRef="#br0">7320 14693 0,'18'0'50,"-1"0"-44,36 0 1,-17 0 1,17 0 1,-1-17-1,54 17-1,-35 0 2,17-18-1,18 18-1,-18 0 2,18 0-1,0 0-1,0 0 2,-36 0-2,1 0 2,-1 0-2,-17 0 2,0 0-2,-35 0 1,35 0 1,-36 0-2,1 0 1,17 0 8,-17 0 9</inkml:trace>
    </iact:actionData>
  </iact:action>
  <iact:action type="add" startTime="106248">
    <iact:property name="dataType"/>
    <iact:actionData xml:id="d22">
      <inkml:trace xmlns:inkml="http://www.w3.org/2003/InkML" xml:id="stk22" contextRef="#ctx0" brushRef="#br0">13088 14746 0,'0'-18'24,"18"18"-18,17 0 3,0 0-2,-17 0 2,17 0-1,0-17 0,18 17 0,0 0 0,0 0 0,18 0 0,35-18 0,-18 18 0,-18 0 0,19 0 0,-1-17 0,18 17 1,-18-18-2,-18 18 2,54-18-1,-18 18 0,-18-17 0,0 17 0,0 0 0,-35 0 0,0-18 0,0 18 0,-18 0 0,-17 0 0,0 0 0,-18-18 0,17 18 0</inkml:trace>
    </iact:actionData>
  </iact:action>
  <iact:action type="add" startTime="107305">
    <iact:property name="dataType"/>
    <iact:actionData xml:id="d23">
      <inkml:trace xmlns:inkml="http://www.w3.org/2003/InkML" xml:id="stk23" contextRef="#ctx0" brushRef="#br0">9137 13229 0</inkml:trace>
    </iact:actionData>
  </iact:action>
  <iact:action type="add" startTime="108465">
    <iact:property name="dataType"/>
    <iact:actionData xml:id="d24">
      <inkml:trace xmlns:inkml="http://www.w3.org/2003/InkML" xml:id="stk24" contextRef="#ctx0" brushRef="#br0">8220 13264 0</inkml:trace>
    </iact:actionData>
  </iact:action>
  <iact:action type="add" startTime="109337">
    <iact:property name="dataType"/>
    <iact:actionData xml:id="d25">
      <inkml:trace xmlns:inkml="http://www.w3.org/2003/InkML" xml:id="stk25" contextRef="#ctx0" brushRef="#br0">10724 13300 0</inkml:trace>
    </iact:actionData>
  </iact:action>
  <iact:action type="add" startTime="110265">
    <iact:property name="dataType"/>
    <iact:actionData xml:id="d26">
      <inkml:trace xmlns:inkml="http://www.w3.org/2003/InkML" xml:id="stk26" contextRef="#ctx0" brushRef="#br0">9966 15769 0,'-18'0'94,"1"0"-86,-1-35 33,18 0-26,0 17-5,-18 0-3,1-17 0,-1-18 1,18 0 0,0 18 1,0 0-1,0-1 0,0 19-1,0-36 2,18 35-1,-1 1 0,19-1 0,-19 0 0,1 18 0,35-17 0,-18-1 0,18 0 0,-18 18 0,1 0 0,-1-17 0,18-1 0,-36 18 0,1 0 0,0 0 0,17 0 7,-35 35-6,18-35-2,-18 36 1,17-1 0,1 0 0,0-17 0,-1 35 0,1 0 0,0-18 0,-18 0 0,0 18 0,0-35 0,0 17 0,0 0 0,0 1 8,0-19-8,-18 1 0,-17 0 9,-1-1-10,36 1 1,-35-18 0,0 0 1,-1 17-2,19-17 2,-1 0-2,-17 0 1,17 0 0,1 0 0,-19 0 0,19 0 17,-1 0-17,18-17 7,0-1 34,0 1-41,0-1 0,0 0 7,0 1-6,0-1-1,0 0-1,0 1 9,18-1 0,-1 0-8,19 18 0,17-17 0,-53-1 0,17 18 0,18 0 0,-17 0 8,0 0 0,-1 0 1,19 18-9,-19-1 1,1 1-3,17 0 2,-17-1 0,0 1 9,-1-18 0,-17 18-10,0-1 1,18-17-1,-1 18 11,-17 0-11,18-18 9,-18 17-8,18-17 8,-1 0 63,1 0-47,0 0 1</inkml:trace>
    </iact:actionData>
  </iact:action>
  <iact:action type="add" startTime="111842">
    <iact:property name="dataType"/>
    <iact:actionData xml:id="d27">
      <inkml:trace xmlns:inkml="http://www.w3.org/2003/InkML" xml:id="stk27" contextRef="#ctx0" brushRef="#br0">10689 15222 0,'0'36'70,"18"-1"-62,-1 35 0,1 1 1,-18 17-2,0 18 2,18-18-2,-1 18 2,1-35-1,-18 34 0,0-52-1,0 0 2,0-17-1,0-19 0,0 1 0,0-36 88,0 1-88,0-1 0,0-17 0,0-1 0</inkml:trace>
    </iact:actionData>
  </iact:action>
  <iact:action type="add" startTime="112954">
    <iact:property name="dataType"/>
    <iact:actionData xml:id="d28">
      <inkml:trace xmlns:inkml="http://www.w3.org/2003/InkML" xml:id="stk28" contextRef="#ctx0" brushRef="#br0">10795 15293 0,'0'0'1,"18"-18"5,-1 18 4,1 0-5,0 0 18,-1 0 25,1 18-22,-1 0-19,-17-1 9,0 1-7,18-1-2,-18 1 1,18 0 8,-18-1-8,0 1 16,0 0-8,0-1 24,0 1-24,-18 0 0,0-18-8,18 17 0,-17-17 0,17 18 0,-18-18 0,1 0 0,17 18 0,-18-18 8</inkml:trace>
    </iact:actionData>
  </iact:action>
  <iact:action type="add" startTime="114106">
    <iact:property name="dataType"/>
    <iact:actionData xml:id="d29">
      <inkml:trace xmlns:inkml="http://www.w3.org/2003/InkML" xml:id="stk29" contextRef="#ctx0" brushRef="#br0">11536 15222 0,'0'0'1,"-18"0"22,-17 0-1,0 0-6,17 0-8,-17 0 9,17 0-10,-17 0 1,35 18-1,-18-18 2,1 18-2,-1-18 2,0 17 8,1 1-2,17 0-7,-18-18 0,18 17 0,-18 18 8,18-17 0,0 0-8,0-1 9,0 1-2,0 0-7,0-1 0,18-17 0,-18 36 0,18-36 0,-1 17 0,1-17 0,0 18 0,-1 0 0,1-18-1,-18 17 1,17-17 0,-17 18 1,18-1-3,0 1 2,-1 0 9,1-1-9,-18 1 8,18-18 17,-18 18-1,0-1 0,0 1-8,-36-18-16,36 18 0,-53-18 0,1 17 0,16-17 0,1 18 0,0-1 0,-1-17 0,19 0 0,-1 0 0,1 0 0,-1 0 9,0 0-10,1 0 10,-1-17 15,0-1-17,18 1 2,0-1-2,-17 0 0,17 1 34</inkml:trace>
    </iact:actionData>
  </iact:action>
  <iact:action type="add" startTime="115521">
    <iact:property name="dataType"/>
    <iact:actionData xml:id="d30">
      <inkml:trace xmlns:inkml="http://www.w3.org/2003/InkML" xml:id="stk30" contextRef="#ctx0" brushRef="#br0">11730 15187 0,'0'18'70,"0"17"-60,0 0-3,-18 1 1,18 16 0,-17-16 0,17 17 0,0-18 0,-18 53 1,18-35-1,-18 0 0,18-35-1,0-1 1,0 19 1,18-36 206,0 0-207</inkml:trace>
    </iact:actionData>
  </iact:action>
  <iact:action type="add" startTime="116298">
    <iact:property name="dataType"/>
    <iact:actionData xml:id="d31">
      <inkml:trace xmlns:inkml="http://www.w3.org/2003/InkML" xml:id="stk31" contextRef="#ctx0" brushRef="#br0">12030 15169 0,'0'18'56,"-36"-18"-50,36 35 2,-35-17-1,18 17 2,-19-35-1,19 36-1,-1-36 1,0 17 0,1 1 0,-1-1 0,0 1 0,1 0 1,-1-1-1,1-17-1,17 18 1,-18-18 0,0 18 0,18-1 0,0 1 336,0 0-311,0-1-25,18 1 0,0 17 0,-1-17 0,1 17 0,-18-17 0,35-1 0,-35 1 0,18 0 0,-18-1 0,35 1 0,-17 0 9,-18-1 61,17-17-70,-17-17 129</inkml:trace>
    </iact:actionData>
  </iact:action>
  <iact:action type="add" startTime="118921">
    <iact:property name="dataType"/>
    <iact:actionData xml:id="d32">
      <inkml:trace xmlns:inkml="http://www.w3.org/2003/InkML" xml:id="stk32" contextRef="#ctx0" brushRef="#br0">9384 14429 0,'18'17'94,"-18"19"-85,17-19-2,-17 18 2,18 1-1,-1 17 0,-17-18 0,18 0 0,0-17 0,-1 17 0,-17 0 0,18 1 0,0-19-1,-18 36 2,0-35-2,17 35 1,1-18 0,0 0 0,-18 18 1,0-35-1,0 0 7,17-18-6,-17-18 142</inkml:trace>
    </iact:actionData>
  </iact:action>
  <iact:action type="add" startTime="120017">
    <iact:property name="dataType"/>
    <iact:actionData xml:id="d33">
      <inkml:trace xmlns:inkml="http://www.w3.org/2003/InkML" xml:id="stk33" contextRef="#ctx0" brushRef="#br0">9402 14429 0,'0'17'62,"-18"1"-53,18 0-2,-18 17 1,18 0 8,-17-17 0,17-1-8,0 1 0,0 0 8,0-1 8,0 1 9</inkml:trace>
    </iact:actionData>
  </iact:action>
  <iact:action type="add" startTime="120665">
    <iact:property name="dataType"/>
    <iact:actionData xml:id="d34">
      <inkml:trace xmlns:inkml="http://www.w3.org/2003/InkML" xml:id="stk34" contextRef="#ctx0" brushRef="#br0">9402 14446 0,'17'0'74,"1"0"-60,-1 0 1,36 0-7,-17 36 0,17-19 0,-18 18 0,18-17 0,-18 0 0,18-1 1,-18-17-1,-35 18-1,36-18 1,-36 18 0,17-18 8</inkml:trace>
    </iact:actionData>
  </iact:action>
  <iact:action type="add" startTime="123153">
    <iact:property name="dataType"/>
    <iact:actionData xml:id="d35">
      <inkml:trace xmlns:inkml="http://www.w3.org/2003/InkML" xml:id="stk35" contextRef="#ctx0" brushRef="#br0">19579 14887 0,'-17'0'97,"17"-17"-91,-36 17 12,19 0-11,-1-18 1,-17 0 0,17 1 0,0 17-1,-34-36 1,16 36 1,1-35-2,0 17 2,17-17-1,-17 18-1,-18-36 1,35 17 0,-17 1-1,17 0 2,-17-18-1,35 18 0,-35-1-1,35 1 2,-18 0-1,0 17 0,18-17 0,0 17 0,0-17 0,-17 17 0,17 1 0,0-36 1,0 35-2,0 0 1,0 1 1,0-1-2,0 1 1,0-19 0,0 19-1,0-1 2,0 0-1,0 1-1,17-1 2,-17 0-2,36 1 1,-36-1 0,17 1 0,36-1 0,-17-17 0,-1 17 1,18 0-1,0-17 0,0 17 0,0 1-1,-1-1 2,19-17-2,-18 17 1,17 18 1,-17-35-1,0 17 0,-17 18 0,16 0 0,1-17 0,0 17 0,0 0 0,0 0 0,0 0 0,0 0 0,0 0 0,0 0 0,17 0 0,-34 0 0,17 0 1,-18 0-2,18 0 1,0 0 0,-36 0 0,1 0 1,0 0-1,35 0 0,-18 0 8,-18 17-7,19-17-4,-19 0 3,1 18 1,17 0-2,-17-1 2,17 1-1,0 0-1,-17-18 2,17 35-1,1-18 0,17 19 0,-36-36 0,36 35 0,-18-17 0,-17 17-1,17-17 2,1-1 7,-36 1-7,17-1-2,-17 1 1,18 0 0,0-1 1,-18 1 6,17 0-7,-17-1 0,18 19 0,-18-19 0,0 18 0,17-17 1,-17 17-2,0-17 1,0 0 0,0-1 0,0 19 0,0-19 1,0 1-3,0 0 2,0 17 0,0 0 1,0 0 8,-17 18-9,17-35 0,-35 35 0,35-36 0,-18 19-1,18-19 1,-18 36 0,1-17-1,-1-19 2,0 1-1,18 17 0,-17-17 0,17-1 0,-18 1 0,18 0 8,-18-1-8,1-17 40,17 18-40,-18-18 24</inkml:trace>
    </iact:actionData>
  </iact:action>
  <iact:action type="add" startTime="126752">
    <iact:property name="dataType"/>
    <iact:actionData xml:id="d36">
      <inkml:trace xmlns:inkml="http://www.w3.org/2003/InkML" xml:id="stk36" contextRef="#ctx0" brushRef="#br0">20038 11677 0,'-35'0'50,"-1"0"-44,1 0 1,-18-18 1,18 1 0,-18-1 0,0 18 1,0 0-2,18-18 2,17 1-1,0 17-1,-17-36 2,18 19-2,-1 17 1,0-18 9,1-17-9,-19 0 8,36-1-8,-17-17 0,-1 1 0,0-1-1,18 17 2,0-17-1,-17 1 0,-1-1 0,18 17 0,0-17-1,0 0 1,0 1 1,0-1-2,0 0 1,35-35 1,-17 35-2,35-18 2,-18 18-1,1 0-1,16 0 1,19 0 0,-18 18 1,35 17-2,-35-17 1,0 18 1,0-19-2,0 36 1,0 0 1,0-17-2,0 17 1,-18-18 1,35 0-2,-17 1 1,18 17 0,-18 0 0,17 0 0,-17-18 1,0 18-2,0 0 1,0 0 0,0 0 1,17 0-1,-17 0 0,0 0-1,0 0 1,-18 0 1,-17 0-1,17 0 0,-17 18 8,-18-1 0,18-17-8,-18 18 0,35-18 0,-35 18 0,0-1 0,35 19 0,-35-1 8,18-18-7,0 19-1,-18-19 0,17 1-1,1 17 2,-18 1-1,17-1-1,1 18 1,0-18 0,-1 36-2,19-36 2,-19 18 1,1-18-1,-18 18 0,18-18 0,-1 1 0,-17-1 0,0 0 0,0 0 0,0 1 0,0 17 0,18 0 0,-18-1 0,0-16 0,0-1 0,0 0 0,0-17 0,0 17 0,0-17 0,0-1 0,-18 19 0,1-1 9,-1-17-2,-17-18 2,-1 17-10,1 1 2,-35 0-2,17-18 1,-18 17 0,-17 1 0,0 17 0,17 0 1,-17-17-1,0 0 0,35-1 0,-35 19-1,35-19 2,0-17-2,17 18 2,1-18-1,18 0 0,-19 0 0,1 0 0,17 0-1,1 0 1,-1 0 0,-17 0 9,17 0-1,1 0-1,-1 0-6,0 0 15,-17 0-9</inkml:trace>
    </iact:actionData>
  </iact:action>
  <iact:action type="add" startTime="128554">
    <iact:property name="dataType"/>
    <iact:actionData xml:id="d37">
      <inkml:trace xmlns:inkml="http://www.w3.org/2003/InkML" xml:id="stk37" contextRef="#ctx0" brushRef="#br0">22860 11483 0,'0'0'1,"0"18"43,-18-18-20,-17 0-7,17 17-8,1-17-3,-18 0 3,-18 0-2,17 0 2,19 0-2,-19 0 1,1 0 0,-18 0 0,18 0 0,0 0 0,-18-17 0,17-1 0,1 18 0,0-35 0,0 35 0,17-18-1,0-17 2,1 35-1,-19-18 0,19-17 8,-1 35-8,18-35 0,-35 17 0,35 0 1,-35-35-2,17 18 1,0 17 0,-17-52 1,35 35-2,-18-18 1,18 17 1,-17-17-1,-1-17 0,18 17-1,-17 0 1,17-35 0,0 53-1,0-1 2,17 1-1,-17 17-1,0-17 2,18 18-1,-1-1 0,1-17 0,17 17 0,-17 0 0,17 1 0,18-1 0,35-17 0,-17-1 0,35 19 0,-18-18 0,0 17 0,53-17 0,-17 17 0,-1 18 0,1 0 0,-1-18 0,-35 18 0,18-17 0,-18 17 0,-35 0 0,18 0 0,-18 0 0,0 0 1,-18 0-2,0 0 2,1 17-1,-19-17 0,1 0-1,-18 18 2,17 0-2,1-18 2,0 35-2,-1 0 1,1-35 0,0 53 1,-1-35-2,1 35 2,0-18-2,-1 0 1,1-17 0,-18 17 0,35 0 0,-17-17 0,-18 0-1,0-1 2,0 1-1,17 17 0,-17-17 8,0 0-8,0 17 0,0 0 8,0-17-8,0-1 0,0 19 0,-35 17 0,17-1 0,-34 37 0,-1-19 0,53-52 0,-53 88 0,0-53 0,-18 35 0,36-18 0,-36-17 1,36-17-2,0-19 2,0 18-2,-1-17 1,19-18 1,-19 0-2,1 18 2,17-18-1,-34 0 0,16 0 0,-17-18-1,0 18 1,1 0 0,-1 0 0,17 0 0,1 0 0,0 0 1,17 0-2,-17 0 2,17 0-3,1 0 11,-1 0-8,18-18 14,-18 18 17</inkml:trace>
    </iact:actionData>
  </iact:action>
  <iact:action type="add" startTime="130267">
    <iact:property name="dataType"/>
    <iact:actionData xml:id="d38">
      <inkml:trace xmlns:inkml="http://www.w3.org/2003/InkML" xml:id="stk38" contextRef="#ctx0" brushRef="#br0">22931 13423 0,'0'0'1,"0"18"6,0-1-2,-18 1 2,0 0 1,18-1 0,-17 1 1,17 0-2,-18-1 1,0-17 1,18 18-2,-35 0 1,17-1 0,1 1 1,-18-18-2,17 0 2,0 0-1,-17 18 0,-18-1 0,0-17 0,0 0 0,-35 0 0,17 18 0,1-18 0,-36 0 0,36-18 0,-36 1 0,35-19 0,18 19 0,-17-1 0,17 0 1,0-35-2,0 36 1,18-19 0,17 1 0,-35 0 0,35-53 1,-17 52-2,0-34 2,17-1-2,-17 18 1,0 1 1,17 16-2,18-17 2,0 0-2,-18 0 1,18 1 0,0 16 1,0 1-3,0 0 3,0-1-1,18 1 0,17 18-1,-17-1 2,17 0-1,18-17-1,0 17 1,71-17 0,-19 0 0,1 17 0,35-17 0,0 17 0,18 18 1,0-17-1,-18 17 0,0-18 0,0 18-1,-17 0 1,17 0 0,-35 0 0,35 0 0,-18 18 0,1-1 1,-1 1-2,-35 0 1,-17-1 0,-18 18 0,-18-17 0,18-18 0,-18 18 1,-17 17-2,17-35 2,1 18-1,-19-1 0,18 1 0,-17 0 0,0-18 0,-1 17 0,-17 1 0,18-18 0,0 17 0,-18 1 0,17-18 0,-17 18 0,18 17-1,-18 0 9,18-17-8,-18 0 0,0 17 1,0-18-1,0 36-1,0-35 2,0 0-2,0-1 1,0 19 0,-18-1 1,0-17-1,-17 34 0,35-34 0,-71 17 0,19 1-1,-1 34 2,-18-35-1,-17 18 0,35-17 0,-18-1 0,19 0 0,-1 0 0,0-17-1,17 17 1,-34-17 0,52-18 1,-35 35-1,36-35 0,-1 0 0,0 0 0,1 18 0,-1-18-1,0 0 2,1 0-1,-1 0-1,-17 0 2</inkml:trace>
    </iact:actionData>
  </iact:action>
  <iact:action type="add" startTime="131779">
    <iact:property name="dataType"/>
    <iact:actionData xml:id="d39">
      <inkml:trace xmlns:inkml="http://www.w3.org/2003/InkML" xml:id="stk39" contextRef="#ctx0" brushRef="#br0">20761 13741 0,'-18'0'68,"1"0"-60,-1 0 1,-17 0 8,0 17-10,-1-17 1,1 18 0,17-18 0,-35 0 0,-17 0 0,-18 0 0,-1 0 0,19 0 0,-18 0 0,0 0 1,-1 0-2,1-18 1,0 1 0,17-1 0,-34 0 0,69 18 0,-17-35 0,0 18 0,18-1 0,0 0 0,17 1 0,-17-19 0,0 19 0,-1-19 0,19 1 0,-19-18 0,1 18 0,18-18 1,-1-18-2,-17 19 2,-1-1-2,36 0 1,-17 0 0,-1 18-1,0-1 1,18 1 0,0 0 1,0-1-1,0-17 0,0 1 0,0 16-1,0 1 2,0 17-1,18-35 0,0 18 0,-18 18 0,17-1 0,1-17 0,0 17 0,17-17 0,-17 35 0,17-36 0,0 19 0,-17 17 0,35-35 0,-18 35 0,0-36 0,53 19 0,-35-1 0,0 0 0,18-17 0,17 35 0,0-35 0,0 17 0,-17 0 0,-18 18 0,0 0 0,-36 0 0,19 0 1,-19 0-2,1 0 2,0 0-1,-1 0 8,1 18-1,0 0-7,-1-18 1,1 0-1,-1 35-2,1-35 3,0 18-1,17-18 0,-35 17 0,35 1 0,-17-18 8,0 35-8,-1-35 0,18 0 1,-35 18-1,18 0-1,0-18 1,-1 17 1,1 1 7,-18-1-9,35 1 9,-35 17-7,36-35-2,-36 36 1,35-19 1,0 19-2,-17-19 1,35 18 0,-36-35 0,19 36-1,-1-19 2,-17 1-1,17 0 0,-18 17 8,1-35 0,-18 18-8,18-18 0,-18 17 0,17-17 8,-17 18-8,0-1 2,18-17-5,-18 18 4,0 0 7,0-1-9,18-17 1,-18 18 8,0 0-8,0 17 8,17-35-8,-17 18 0,0 17 9,0-17-1,0 17-1,0-18 2,0 1-1,0 0-8,0-1 0,0 1 9,0 17-10,0-17 9,0 0-8,0-1 0,0 18 0,-17-17 8,17 17-8,-18 1 0,0-36 0,1 35 0,-1-17 0,18-1 0,-35-17 0,35 18 0,-18-18 0,-17 35 0,17-17 8,1-18-8,-19 17 0,19-17 0,-19 0 8,36 18-9,-17-18 1,-1 0 8,1 0 9,-19 0-8,19 0-2,-1 0 1,0 0 0,-17 0 16,17 0 24</inkml:trace>
    </iact:actionData>
  </iact:action>
  <iact:action type="add" startTime="138178">
    <iact:property name="dataType"/>
    <iact:actionData xml:id="d40">
      <inkml:trace xmlns:inkml="http://www.w3.org/2003/InkML" xml:id="stk40" contextRef="#ctx0" brushRef="#br0">21131 15487 0,'0'0'1,"-17"35"3,-36-17 5,0 35-1,-18-18 1,1 18-2,17 0 2,-18-18-1,54-17-1,-19-1 2,19 1-3,-1-18 2,18 18 0,18-18 153,17 0-153,18 0 0,-18 0 0,36 0 1,17 0-1,-17 0 0,-1-18 0,-17 18 0,0 0-1,0 0 1,-35 0 1,17 0-1,-18 0-1,1 0 1,0 0 8,-1 0 16,1 0 40,0 0-56</inkml:trace>
    </iact:actionData>
  </iact:action>
  <iact:action type="add" startTime="139210">
    <iact:property name="dataType"/>
    <iact:actionData xml:id="d41">
      <inkml:trace xmlns:inkml="http://www.w3.org/2003/InkML" xml:id="stk41" contextRef="#ctx0" brushRef="#br0">21114 15593 0,'0'35'31,"0"0"-24,0 1 2,0-1-1,17 0 0,-17 18 0,0-35 8,18-1-7</inkml:trace>
    </iact:actionData>
  </iact:action>
  <iact:action type="add" startTime="139883">
    <iact:property name="dataType"/>
    <iact:actionData xml:id="d42">
      <inkml:trace xmlns:inkml="http://www.w3.org/2003/InkML" xml:id="stk42" contextRef="#ctx0" brushRef="#br0">21361 15628 0,'17'0'13,"-17"18"4,0-1-8,18-17-2,-18 18 9,0 0-8,18-1 0,-18 1 16,17-18-16,-17 18 0,18-18 16,-18 17-17</inkml:trace>
    </iact:actionData>
  </iact:action>
  <iact:action type="add" startTime="140354">
    <iact:property name="dataType"/>
    <iact:actionData xml:id="d43">
      <inkml:trace xmlns:inkml="http://www.w3.org/2003/InkML" xml:id="stk43" contextRef="#ctx0" brushRef="#br0">21731 15487 0,'0'18'6,"18"-1"3,-18 1-1,0 0 0,0 17 0,0-18 8,0 19-8,0-1 7,17-35-6,-17 18-1,0-1 16,0 1 40</inkml:trace>
    </iact:actionData>
  </iact:action>
  <iact:action type="add" startTime="141185">
    <iact:property name="dataType"/>
    <iact:actionData xml:id="d44">
      <inkml:trace xmlns:inkml="http://www.w3.org/2003/InkML" xml:id="stk44" contextRef="#ctx0" brushRef="#br0">21713 15646 0</inkml:trace>
    </iact:actionData>
  </iact:action>
  <iact:action type="add" startTime="142082">
    <iact:property name="dataType"/>
    <iact:actionData xml:id="d45">
      <inkml:trace xmlns:inkml="http://www.w3.org/2003/InkML" xml:id="stk45" contextRef="#ctx0" brushRef="#br0">21467 15663 0,'17'0'110,"1"0"-101,17 0-1,0 0-1,18 0 1,0 0 0,-35 0 1,-1-17-2,1 17 2,-18-18 6,18 18-5,-1 0 29</inkml:trace>
    </iact:actionData>
  </iact:action>
  <iact:action type="add" startTime="142884">
    <iact:property name="dataType"/>
    <iact:actionData xml:id="d46">
      <inkml:trace xmlns:inkml="http://www.w3.org/2003/InkML" xml:id="stk46" contextRef="#ctx0" brushRef="#br0">21608 15804 0,'0'0'1,"17"-17"4,19 17 0,-19 0 4,1 0-2,-1 0 0,1 0 10,0 0-2</inkml:trace>
    </iact:actionData>
  </iact:action>
  <iact:action type="add" startTime="143513">
    <iact:property name="dataType"/>
    <iact:actionData xml:id="d47">
      <inkml:trace xmlns:inkml="http://www.w3.org/2003/InkML" xml:id="stk47" contextRef="#ctx0" brushRef="#br0">21872 15452 0,'18'35'88,"-18"-17"-81,0-1 1,0 19 1,0-1-2,0 18 1,0-18 1,0 18-1,0 0-1,0-18 2,0-17-2,0 17 1,18 0 0,-18-17 8,0 0-8,17-1 0,-17-34 145</inkml:trace>
    </iact:actionData>
  </iact:action>
  <iact:action type="add" startTime="144537">
    <iact:property name="dataType"/>
    <iact:actionData xml:id="d48">
      <inkml:trace xmlns:inkml="http://www.w3.org/2003/InkML" xml:id="stk48" contextRef="#ctx0" brushRef="#br0">22084 15469 0,'18'0'127,"-1"0"-118,18 0-2,-17 0 1,0 0 0,-1 0 0,1 0 0,0 0 0,17 0 0,0 0 0,-17 0 0,-1 0 10</inkml:trace>
    </iact:actionData>
  </iact:action>
  <iact:action type="add" startTime="145201">
    <iact:property name="dataType"/>
    <iact:actionData xml:id="d49">
      <inkml:trace xmlns:inkml="http://www.w3.org/2003/InkML" xml:id="stk49" contextRef="#ctx0" brushRef="#br0">21872 15522 0</inkml:trace>
    </iact:actionData>
  </iact:action>
  <iact:action type="add" startTime="145762">
    <iact:property name="dataType"/>
    <iact:actionData xml:id="d50">
      <inkml:trace xmlns:inkml="http://www.w3.org/2003/InkML" xml:id="stk50" contextRef="#ctx0" brushRef="#br0">22066 15469 0,'0'18'46,"0"0"-38,0 17 0,0-17 0,0 17 1,0 0-1,0-17 0,0 17 0,0-17-1,0 17 2,0-17 7,18-18 209,0 0-211,-1 0-6,18-18 0,-17 18-1,17 0 2,-17 0-1,35-18 0,-35 18-1,17-17 10,-18 17-10,1 0 10,0 0 40</inkml:trace>
    </iact:actionData>
  </iact:action>
  <iact:action type="add" startTime="146849">
    <iact:property name="dataType"/>
    <iact:actionData xml:id="d51">
      <inkml:trace xmlns:inkml="http://www.w3.org/2003/InkML" xml:id="stk51" contextRef="#ctx0" brushRef="#br0">22084 15610 0,'18'0'89,"-1"0"-82,1 0 1,17 0-1,-17 0 1,17 0 0,0 0 1,1 0-2,-1 0 2,0 0-1,-17 0-1,-1 0 1,1 0 9</inkml:trace>
    </iact:actionData>
  </iact:action>
  <iact:action type="add" startTime="147761">
    <iact:property name="dataType"/>
    <iact:actionData xml:id="d52">
      <inkml:trace xmlns:inkml="http://www.w3.org/2003/InkML" xml:id="stk52" contextRef="#ctx0" brushRef="#br0">22154 15910 0,'18'0'118,"35"-17"-109,-18 17-1,1 0 0,16-18 0,1 0 0,0 18 0,-17 0 0,-1 0 0,0 0 0,-17-17 0,-1 17 0,-17-18 0,36 18 0,-19 0 9,1 0-2</inkml:trace>
    </iact:actionData>
  </iact:action>
  <iact:action type="add" startTime="149201">
    <iact:property name="dataType"/>
    <iact:actionData xml:id="d53">
      <inkml:trace xmlns:inkml="http://www.w3.org/2003/InkML" xml:id="stk53" contextRef="#ctx0" brushRef="#br0">6403 16969 0,'18'0'29,"17"17"-21,35-17 0,19 0 1,34 18-2,53 0 2,1-18-2,35 35 2,-18-18-1,35-17 0,-17 18 0,52-18 0,-35 0 0,-17 18 0,-18-18 0,-53 0 0,-17 0 0,-54 0 0,-34 0 0,-1 0-1,-18 0 2,1 0-1,0 0 0,-1 0 0,1 0 17,17 0-18,-17 0 10</inkml:trace>
    </iact:actionData>
  </iact:action>
  <iact:action type="add" startTime="149849">
    <iact:property name="dataType"/>
    <iact:actionData xml:id="d54">
      <inkml:trace xmlns:inkml="http://www.w3.org/2003/InkML" xml:id="stk54" contextRef="#ctx0" brushRef="#br0">9066 16916 0,'18'0'54,"0"0"-37,17 0-10,-17 0 1,17 0 0,0 0 0,18 35 0,0-17 0,-18-18 0,18 0 0,-35 35 0,17-35 0,0 18 1,-17-18 7,-18 17 144,0 1-152,0-1 8,-18 1-8,1-18-1,17 18 1,-18-1 0,18 1 8,-18-18-8,1 35 0,-1-17 16,18 0 0,-17-18 8,17 17 64</inkml:trace>
    </iact:actionData>
  </iact:action>
  <iact:action type="add" startTime="155242">
    <iact:property name="dataType"/>
    <iact:actionData xml:id="d55">
      <inkml:trace xmlns:inkml="http://www.w3.org/2003/InkML" xml:id="stk55" contextRef="#ctx0" brushRef="#br0">12118 5750 0,'18'0'105,"-1"0"-98,36 0-1,18 0 2,52 0 0,54 0 0,52 0 0,71 0-1,70 0 1,18 0 1,212 36-1,17-36 0,-52 0 0,70 0 0,-71 0 0,-35 0 0,-88 0 1,-158 0-2,-37 0 2,-69 0-2,-1-18 2,-70 18-1,-53 0 0,18-18 0,-54 18 8,1 0 32,-1 0-31,1-17-10,0 17 8,-18-18 2</inkml:trace>
    </iact:actionData>
  </iact:action>
  <iact:action type="add" startTime="156538">
    <iact:property name="dataType"/>
    <iact:actionData xml:id="d56">
      <inkml:trace xmlns:inkml="http://www.w3.org/2003/InkML" xml:id="stk56" contextRef="#ctx0" brushRef="#br0">15681 2910 0,'-18'18'37,"18"0"-27,0 17-3,0 18 2,-17 17-2,17 1 1,0 17 0,0 0 0,-18 18 0,0 0 0,18 18 0,0-19 0,-17 36 0,-1-17 0,18-18 0,-17 17-1,17 18 1,0 0 1,0-17-1,-18 17 0,18-17 0,0-1-1,0 18 2,0-35 0,-18 53-2,18-18 2,-17-53-2,17 88 1,0-87 1,-18 34-1,18 1-1,0-36 1,0 35 1,-18-35-1,18 18 0,-17-18 0,17 18 0,0-18 0,-18 1 0,18-1 0,0 0 0,-18 0 0,18-17-1,0-18 1,0 0 0,0-18 0,0 0 0,0 18 0,0-18 0,0 1 0,0 17 0,0-36 0,0 1 0,0-1 0,-17 19 0,17-19 88,0 1-72,0 0-16,0-1 73,17-17-73,-17 18-1,0 0 2,0 17-1,0-17 8,0-1 0,0 1 7,0-1-6,0 1 7,0 0-1,0-54 97,36 1-112,-19-18 0,19-53 0</inkml:trace>
    </iact:actionData>
  </iact:action>
  <iact:action type="add" startTime="164402">
    <iact:property name="dataType"/>
    <iact:actionData xml:id="d57">
      <inkml:trace xmlns:inkml="http://www.w3.org/2003/InkML" xml:id="stk57" contextRef="#ctx0" brushRef="#br0">16245 3246 0,'0'17'69,"-17"-17"-60,17 35-1,0-17 0,-18-18 1,18 18-2,0-1 2,-17-17-2,17 18 1</inkml:trace>
    </iact:actionData>
  </iact:action>
  <iact:action type="add" startTime="165106">
    <iact:property name="dataType"/>
    <iact:actionData xml:id="d58">
      <inkml:trace xmlns:inkml="http://www.w3.org/2003/InkML" xml:id="stk58" contextRef="#ctx0" brushRef="#br0">16193 3316 0,'17'0'78,"1"0"-69,-1 0-1,19 18-1,-19-1 10,1 1-10,0-18 2,-1 35-1,1-35-1,0 18 10,-1-18 14</inkml:trace>
    </iact:actionData>
  </iact:action>
  <iact:action type="add" startTime="165945">
    <iact:property name="dataType"/>
    <iact:actionData xml:id="d59">
      <inkml:trace xmlns:inkml="http://www.w3.org/2003/InkML" xml:id="stk59" contextRef="#ctx0" brushRef="#br0">17004 3263 0,'-18'0'46,"18"18"-37,-17-18-1,17 17 1,-36 1-2,19 0 10,-1-18-2,18 17 2,-18 1-9,1-18 104</inkml:trace>
    </iact:actionData>
  </iact:action>
  <iact:action type="add" startTime="166506">
    <iact:property name="dataType"/>
    <iact:actionData xml:id="d60">
      <inkml:trace xmlns:inkml="http://www.w3.org/2003/InkML" xml:id="stk60" contextRef="#ctx0" brushRef="#br0">16863 3298 0,'17'0'105,"-17"18"-99,18 0 10,0-1-7,-18 1 6,17-18-7,1 0 57</inkml:trace>
    </iact:actionData>
  </iact:action>
  <iact:action type="add" startTime="167290">
    <iact:property name="dataType"/>
    <iact:actionData xml:id="d61">
      <inkml:trace xmlns:inkml="http://www.w3.org/2003/InkML" xml:id="stk61" contextRef="#ctx0" brushRef="#br0">17357 3351 0,'-18'18'78,"0"-18"-62,18 18-7,0-1-2,-17-17 9,-1 0 8,0 18 40,1-18-47</inkml:trace>
    </iact:actionData>
  </iact:action>
  <iact:action type="add" startTime="167841">
    <iact:property name="dataType"/>
    <iact:actionData xml:id="d62">
      <inkml:trace xmlns:inkml="http://www.w3.org/2003/InkML" xml:id="stk62" contextRef="#ctx0" brushRef="#br0">17251 3369 0,'17'0'93,"1"18"-59,-18-1-26,18-17 0,-18 18-1,17-18 2,1 0-1,-18 18-1,0-1 2,18-17 7,-1 0 48,1 0-40</inkml:trace>
    </iact:actionData>
  </iact:action>
  <iact:action type="add" startTime="168538">
    <iact:property name="dataType"/>
    <iact:actionData xml:id="d63">
      <inkml:trace xmlns:inkml="http://www.w3.org/2003/InkML" xml:id="stk63" contextRef="#ctx0" brushRef="#br0">17833 3263 0,'0'18'62,"0"-1"-53,0 1 7,-18 0-8,18-1 7,-17 1-7,-1-18 16,0 18-16,1-18 0,-1 17 9,0 1-9,1 0 33</inkml:trace>
    </iact:actionData>
  </iact:action>
  <iact:action type="add" startTime="169066">
    <iact:property name="dataType"/>
    <iact:actionData xml:id="d64">
      <inkml:trace xmlns:inkml="http://www.w3.org/2003/InkML" xml:id="stk64" contextRef="#ctx0" brushRef="#br0">17674 3369 0,'18'0'102,"-18"18"-94,17-1 1,-17 1-1,0 0 0,18-18 0,-18 17 0,0 1 0,18-18 0,-18 18 8,17-18 16,1 0 40</inkml:trace>
    </iact:actionData>
  </iact:action>
  <iact:action type="add" startTime="170042">
    <iact:property name="dataType"/>
    <iact:actionData xml:id="d65">
      <inkml:trace xmlns:inkml="http://www.w3.org/2003/InkML" xml:id="stk65" contextRef="#ctx0" brushRef="#br0">16228 3739 0,'0'18'86,"0"0"-78,0-1 0,0 1 9,0 0-9,0-1 15,0 1-7,0 0-8,-18-18 0,18 17 65,0 1-57,-17-18-7,17 17-1</inkml:trace>
    </iact:actionData>
  </iact:action>
  <iact:action type="add" startTime="170706">
    <iact:property name="dataType"/>
    <iact:actionData xml:id="d66">
      <inkml:trace xmlns:inkml="http://www.w3.org/2003/InkML" xml:id="stk66" contextRef="#ctx0" brushRef="#br0">16175 3792 0,'0'0'1,"18"0"54,-18 18-49,17-18 3,1 18-2,-1-1 1,36 19 0,-35-36 0,17 35 0,18-18 0,-35 1 1,-1 0-1,1-18 0,0 0-1,-18 17 1,17-17 16,-17 18-15</inkml:trace>
    </iact:actionData>
  </iact:action>
  <iact:action type="add" startTime="171418">
    <iact:property name="dataType"/>
    <iact:actionData xml:id="d67">
      <inkml:trace xmlns:inkml="http://www.w3.org/2003/InkML" xml:id="stk67" contextRef="#ctx0" brushRef="#br0">17022 3757 0,'0'18'31,"-36"-18"-23,36 35 0,-35-17 0,35-1 0,-35 1 0,35 0 0,-36-1 0,36 1 0,-35-18 0,35 17 0,-17 1 0,-1-18 128</inkml:trace>
    </iact:actionData>
  </iact:action>
  <iact:action type="add" startTime="171905">
    <iact:property name="dataType"/>
    <iact:actionData xml:id="d68">
      <inkml:trace xmlns:inkml="http://www.w3.org/2003/InkML" xml:id="stk68" contextRef="#ctx0" brushRef="#br0">16757 3775 0,'18'0'62,"-1"0"-53,-17 17-1,0 1 0,18 0 0,-18 17 0,0-17 0,35-1 0,-35 1 0,0 17 9,18-35-2,-18 18 1,17-18 0,1 17 16,0-17 40,-1 0-16</inkml:trace>
    </iact:actionData>
  </iact:action>
  <iact:action type="add" startTime="172650">
    <iact:property name="dataType"/>
    <iact:actionData xml:id="d69">
      <inkml:trace xmlns:inkml="http://www.w3.org/2003/InkML" xml:id="stk69" contextRef="#ctx0" brushRef="#br0">17551 3757 0,'0'18'53,"0"-1"-36,-18 19-2,0-1 4,1-35-13,17 18 2,-18-1 0,1 1 8,-1-18-8</inkml:trace>
    </iact:actionData>
  </iact:action>
  <iact:action type="add" startTime="173162">
    <iact:property name="dataType"/>
    <iact:actionData xml:id="d70">
      <inkml:trace xmlns:inkml="http://www.w3.org/2003/InkML" xml:id="stk70" contextRef="#ctx0" brushRef="#br0">17445 3810 0,'0'18'112,"18"-1"-106,-18 1 2,0 0 0,0-1-1,17 1 2,-17-1 8,0 1-11,18-18 3,-18 18-1,17-18 8,1 17 0</inkml:trace>
    </iact:actionData>
  </iact:action>
  <iact:action type="add" startTime="174258">
    <iact:property name="dataType"/>
    <iact:actionData xml:id="d71">
      <inkml:trace xmlns:inkml="http://www.w3.org/2003/InkML" xml:id="stk71" contextRef="#ctx0" brushRef="#br0">18045 3828 0,'0'17'49,"-18"-17"-44,0 18 4,1-18-2,-1 18 1,0-1 0,1-17 0,-1 18 1,0-1-2,1 1 1,-1-18 1,18 18-1,-17-1 0,17-34 105</inkml:trace>
    </iact:actionData>
  </iact:action>
  <iact:action type="add" startTime="174786">
    <iact:property name="dataType"/>
    <iact:actionData xml:id="d72">
      <inkml:trace xmlns:inkml="http://www.w3.org/2003/InkML" xml:id="stk72" contextRef="#ctx0" brushRef="#br0">17851 3845 0,'0'18'69,"17"0"-60,1 17-1,-1-18 0,19 19 0,-36-1 0,17 0 0,1-35 0,-18 36 0,35-36 0,-35 17 56</inkml:trace>
    </iact:actionData>
  </iact:action>
  <iact:action type="add" startTime="175674">
    <iact:property name="dataType"/>
    <iact:actionData xml:id="d73">
      <inkml:trace xmlns:inkml="http://www.w3.org/2003/InkML" xml:id="stk73" contextRef="#ctx0" brushRef="#br0">16457 4427 0,'-35'18'45,"17"17"-28,1-35-9,-19 36 0,1-19 0,17-17 8,1 35-6</inkml:trace>
    </iact:actionData>
  </iact:action>
  <iact:action type="add" startTime="176106">
    <iact:property name="dataType"/>
    <iact:actionData xml:id="d74">
      <inkml:trace xmlns:inkml="http://www.w3.org/2003/InkML" xml:id="stk74" contextRef="#ctx0" brushRef="#br0">16245 4374 0,'18'18'16,"0"-18"-10,-1 18 2,1-1 1,0-17-1,-1 18 0,1-18-1,0 35 1,-1-35 0,1 0 0,-1 18 0,1-18 0,-18 18 0,18-18 0,-1 35 0,1-35 0,-18 17 0,18 1 0,-1-18 0,1 0 0,-18 18 8,18-18 41,-1 0-25,1 0-24,-1 0 9,1-18-10</inkml:trace>
    </iact:actionData>
  </iact:action>
  <iact:action type="add" startTime="176722">
    <iact:property name="dataType"/>
    <iact:actionData xml:id="d75">
      <inkml:trace xmlns:inkml="http://www.w3.org/2003/InkML" xml:id="stk75" contextRef="#ctx0" brushRef="#br0">17216 4374 0,'0'0'1,"-18"36"3,0-19 5,-35-17-1,53 18 0,-17 0 0,-19-1 16,36 1-16,-17-18 24,17 18-8,-35-18-8,17 17 0,0-17 0,18 18 1</inkml:trace>
    </iact:actionData>
  </iact:action>
  <iact:action type="add" startTime="177226">
    <iact:property name="dataType"/>
    <iact:actionData xml:id="d76">
      <inkml:trace xmlns:inkml="http://www.w3.org/2003/InkML" xml:id="stk76" contextRef="#ctx0" brushRef="#br0">17022 4427 0,'17'0'38,"1"0"-13,-1 0-2,19 18-5,-19 0-3,-17-1-8,18 1 2,0 0 14,-1-18 2,1 0-2,-18 17-14</inkml:trace>
    </iact:actionData>
  </iact:action>
  <iact:action type="add" startTime="177873">
    <iact:property name="dataType"/>
    <iact:actionData xml:id="d77">
      <inkml:trace xmlns:inkml="http://www.w3.org/2003/InkML" xml:id="stk77" contextRef="#ctx0" brushRef="#br0">17762 4357 0,'-17'35'30,"-1"-17"-22,-17-1 0,17 1 0,-17 17 0,17-17 9,1-18 7,-1 0 0,18 18-17</inkml:trace>
    </iact:actionData>
  </iact:action>
  <iact:action type="add" startTime="178362">
    <iact:property name="dataType"/>
    <iact:actionData xml:id="d78">
      <inkml:trace xmlns:inkml="http://www.w3.org/2003/InkML" xml:id="stk78" contextRef="#ctx0" brushRef="#br0">17551 4374 0,'17'18'46,"-17"0"-28,18-1-12,0 1 3,-18 17-1,17-35 1,-17 18-2,18 0 2,0-18-3,-18 17 19,17-17 88,1 0-42</inkml:trace>
    </iact:actionData>
  </iact:action>
  <iact:action type="add" startTime="179113">
    <iact:property name="dataType"/>
    <iact:actionData xml:id="d79">
      <inkml:trace xmlns:inkml="http://www.w3.org/2003/InkML" xml:id="stk79" contextRef="#ctx0" brushRef="#br0">18327 4480 0,'-18'0'34,"18"18"-30,-17-18 5,-19 35-1,19-17-1,-1-1 1,0 1 0,-17 0 1,17-1-1,18 1-1,-35-18 9,35 18 0</inkml:trace>
    </iact:actionData>
  </iact:action>
  <iact:action type="add" startTime="179578">
    <iact:property name="dataType"/>
    <iact:actionData xml:id="d80">
      <inkml:trace xmlns:inkml="http://www.w3.org/2003/InkML" xml:id="stk80" contextRef="#ctx0" brushRef="#br0">18115 4480 0,'18'0'61,"-1"18"-28,1 17-18,0-17 2,-18-1-1,17 1-8,1 0 0,0-1 16,-18 1-16,17-18 0</inkml:trace>
    </iact:actionData>
  </iact:action>
  <iact:action type="add" startTime="180713">
    <iact:property name="dataType"/>
    <iact:actionData xml:id="d81">
      <inkml:trace xmlns:inkml="http://www.w3.org/2003/InkML" xml:id="stk81" contextRef="#ctx0" brushRef="#br0">16510 5080 0,'-18'0'25,"18"18"-19,-17-1 2,-1 1-1,18 17 2,-18-35-1,18 18 0,0-1 16,-17-17-17,-1 0 10,18 18-8,-17-18 1,-1 0-4,0 18 2,1-18 7,17 17-7,-18-17 56,18-17-56</inkml:trace>
    </iact:actionData>
  </iact:action>
  <iact:action type="add" startTime="181202">
    <iact:property name="dataType"/>
    <iact:actionData xml:id="d82">
      <inkml:trace xmlns:inkml="http://www.w3.org/2003/InkML" xml:id="stk82" contextRef="#ctx0" brushRef="#br0">16351 5027 0,'18'0'24,"0"0"-9,-18 18-8,35-18 2,-35 17-2,35 36 2,-17-53-1,-1 36-1,19-19 2,-19 1-2,1-1 2,0-17-1,-1 18 1,1-18 5,-1 18-6,-17-1 33,18-17-10,0 0-14,-18-17-1,35 17-9</inkml:trace>
    </iact:actionData>
  </iact:action>
  <iact:action type="add" startTime="181834">
    <iact:property name="dataType"/>
    <iact:actionData xml:id="d83">
      <inkml:trace xmlns:inkml="http://www.w3.org/2003/InkML" xml:id="stk83" contextRef="#ctx0" brushRef="#br0">17233 5009 0,'0'18'128,"0"0"-107,0-1-13,0 1 17,-17-18-9,17 18 23,0-1 19,-18-17-18</inkml:trace>
    </iact:actionData>
  </iact:action>
  <iact:action type="add" startTime="182514">
    <iact:property name="dataType"/>
    <iact:actionData xml:id="d84">
      <inkml:trace xmlns:inkml="http://www.w3.org/2003/InkML" xml:id="stk84" contextRef="#ctx0" brushRef="#br0">17145 5027 0,'18'0'38,"-1"0"-13,1 35-18,0-35 1,-1 18 9,1 0-1,17-1-9,-17 1 2,-1-18-2,19 18 1,-19-1 0,-17 1 24,18-18 9</inkml:trace>
    </iact:actionData>
  </iact:action>
  <iact:action type="add" startTime="183202">
    <iact:property name="dataType"/>
    <iact:actionData xml:id="d85">
      <inkml:trace xmlns:inkml="http://www.w3.org/2003/InkML" xml:id="stk85" contextRef="#ctx0" brushRef="#br0">17674 5027 0,'-35'18'65,"17"17"-51,1-35-5,-1 35-1,0-35-1,1 18 1,-1-18-1,18 18 10,0-1-10,-18-17 10,18-17 151</inkml:trace>
    </iact:actionData>
  </iact:action>
  <iact:action type="add" startTime="183778">
    <iact:property name="dataType"/>
    <iact:actionData xml:id="d86">
      <inkml:trace xmlns:inkml="http://www.w3.org/2003/InkML" xml:id="stk86" contextRef="#ctx0" brushRef="#br0">17515 5009 0,'36'18'78,"-36"0"-62,17-18-8,-17 17 8,0 1-8,36 0 0,-19 17 16,-17-17 32,18-18 24,0 0-56</inkml:trace>
    </iact:actionData>
  </iact:action>
  <iact:action type="add" startTime="184578">
    <iact:property name="dataType"/>
    <iact:actionData xml:id="d87">
      <inkml:trace xmlns:inkml="http://www.w3.org/2003/InkML" xml:id="stk87" contextRef="#ctx0" brushRef="#br0">18274 5009 0,'0'18'13,"0"17"-2,-18-17 3,18 17-6,-35-35 0,35 18 0,-18 0 0,18-1 8,-17-17 0,-1 0 96,18 18-103</inkml:trace>
    </iact:actionData>
  </iact:action>
  <iact:action type="add" startTime="185041">
    <iact:property name="dataType"/>
    <iact:actionData xml:id="d88">
      <inkml:trace xmlns:inkml="http://www.w3.org/2003/InkML" xml:id="stk88" contextRef="#ctx0" brushRef="#br0">18115 5062 0,'18'0'62,"-1"18"-45,1 0-10,-18-1 9,18-17-7,-18 18-2,17 0 12,-17-1-13,18-17 3,-18 18-1,18-18 7,-18 17 9,17-17-16</inkml:trace>
    </iact:actionData>
  </iact:action>
  <iact:action type="add" startTime="186698">
    <iact:property name="dataType"/>
    <iact:actionData xml:id="d89">
      <inkml:trace xmlns:inkml="http://www.w3.org/2003/InkML" xml:id="stk89" contextRef="#ctx0" brushRef="#br0">17657 5574 0,'0'18'14,"-18"-18"10,0 17 1,1-17-17,-1 0 0,0 0 0,-17 0 8,17 0-7,-17 0-1,-18 0 0,18 0-1,0-17 1,-18-1 0,35 18 0,0-18 0,1 1 1,-1 17-1,1 0 0,-1-36-1,0 36 2,-17 0-1,0-35-1,-1 17 2,1-17-1,-18 35 0,18-35 0,0 17 0,-1 18 0,1-35 0,18 17-1,-19 1 2,1-1 0,0-17-3,17 17 3,-17 0-1,35 1-1,-36-1 2,1 1-2,18-1 1,-19 0 0,19 1-1,-19-19 1,1 19 0,17-19 0,-17 19 0,-18-18 0,18-1 0,17 36 0,1-17 0,17-19 1,-36 36-2,19-17 1,-1-1 0,1 0 0,-19 1 1,19-1-1,-19-17 0,36 17 0,-17 18 0,-1-17 0,0-1 0,18 0 0,-17 18 0,-1-17 0,0-1 0,-17 18 0,35-18 0,-17 1 0,17-1 0,-18 0 0,0-17 0,18 18 0,-17-19 0,-19 1 0,36 17 0,0 1 0,-17-19 0,-1 1 0,18 0 0,-18 0 0,1-1 0,17 1 1,-18-18-1,18 0-1,0 36 1,0-36 0,-17 17 0,17 1-1,0-18 1,0 36 0,0-36 0,0 17 0,0-17 0,17 1 0,-17-1 0,0 17 0,18-17 0,-1 18 1,1-18-2,-18 18 2,35 17-1,-35-17 0,18 0 0,0-1 0,-1 19 0,1-18 0,0 17 0,-1 0 0,1 1 0,-18-1 0,17 18 0,1-35 0,17 17 0,18 0 0,-35 18 0,53-35 0,-19 0 0,19 17 0,-18 18 0,17-17 0,-34-19 0,17 36 0,0-17 0,-1 17 0,1-36 0,0 19 0,-17 17 0,17 0 0,-1 0 0,19 0 1,0-18-2,34 18 2,-16 0-1,-1 0 0,18 0-2,-18 0 2,-18 0 1,-17 0-1,0 0-1,0 0 1,0 0 1,-18 0-1,1 0 0,-1 18-1,0 17 1,18-35 1,35 18-1,-35-1 0,-18 1 0,18 17 3,-17-17-6,34 0 3,-35 17 0,1 0 0,34 0 0,-17 18 0,18 18 0,-1-54 0,1 54 0,-18-18 0,0 18 0,0-54 0,17 54 0,-35-36 0,-17 0 0,0 18 0,17-18 0,-17 1 0,-1-1 0,19 18 0,-36-18 0,17 18 0,1-18-1,-1 1 1,-17 17 0,0 0 0,0 17 1,0-17-2,0 18 2,0-19-2,0 1 1,0 36 0,-17-37 0,-1 19 0,1-18 0,-1 0 0,-35 0 1,53 0-2,-53 0 1,18 17 0,17-17 0,-35 0 0,0 18 0,36-19 0,-36 37 0,-18-19 0,36-17 0,-18-18 1,35 36-2,-17-53 1,-18 17 0,18 0 1,17-17-1,-35-1 0,0 19 0,18-19 0,0 19 0,-18-36 0,0 35 1,0-17-2,18-1 1,-18 1 0,18-1 0,-1 1 1,-17-18-2,36 18 1,-1-18 0,1 0 0,-1 0 16,0 0 48,18-18-32,0 0-25,-17 1 2,-1-1-2,18-17-7</inkml:trace>
    </iact:actionData>
  </iact:action>
  <iact:action type="add" startTime="189355">
    <iact:property name="dataType"/>
    <iact:actionData xml:id="d90">
      <inkml:trace xmlns:inkml="http://www.w3.org/2003/InkML" xml:id="stk90" contextRef="#ctx0" brushRef="#br0">13829 5186 0,'0'0'1,"-71"35"4,1 0 3,17-35 0,0 0 1,35 0-1,1 0 0,-19 0 0,1 0-1,-18 0 1,18 0 0,-36 0 0,1 0 0,-36-17 0,-17-19 0,17 1 0,0-18 1,-18 18-1,1-36 0,-1-17-1,19 0 2,-37 0-2,19 17 2,35 1-1,35-1-1,0 18 2,-18-17 0,54 17-3,-18 0 3,-1-18-2,36 1 2,-35-36-1,17 35 0,18 1 0,0-36 1,0 18-1,0 17 0,0 18 0,36-35 0,17 53-2,-18-36 4,-18 36-2,36 0-2,0-18 2,0 18 1,53-18-1,0 17-1,17-17 1,1 18-1,17 0 1,0 17 0,-18 1 1,1 17-2,-36 0 1,18 0 0,0 0 1,-18 0-1,0 0 0,-17 0 0,17 17-1,-17 1 1,17 17 1,-18 0-1,36-17 0,0 17 0,17 18 0,-17-17 0,-18 16 0,-17 1 0,17 0 0,-35-35 0,0 17 0,-18 1 1,1-19-2,-1 1 1,-18-1 0,-17 1 0,36 17 0,-19-17 0,-17 17 0,18 18 0,0-18 0,-18-17 0,17 35 0,-17 0 1,0 0-2,18 17 1,-18-17 0,0 18 0,0-1 0,0 36 0,0-35 0,-18 52 0,-17-35 0,0 1 0,17-1-1,-35-35 1,0 35 0,18-53 0,0 1 0,-18-19 0,18 36 0,-18-35-1,17 35 2,-34-36-2,17 36 2,0-35-1,0 17 1,35-17-2,-17 17 1,0-17 1,17-1-2,1-17 1,-1 18 1,0-18-1,1 0 8,-19 18 8,19-18 16,17 17-32</inkml:trace>
    </iact:actionData>
  </iact:action>
  <iact:action type="add" startTime="190852">
    <iact:property name="dataType"/>
    <iact:actionData xml:id="d91">
      <inkml:trace xmlns:inkml="http://www.w3.org/2003/InkML" xml:id="stk91" contextRef="#ctx0" brushRef="#br0">13388 7779 0,'0'0'2,"-35"35"1,-1 18 4,-17 0 2,18-18-2,-18 0 1,18-17 0,0-18 0,17 18 0,-35 17 0,36-35 0,-1 0 0,0 0 1,-35 0-1,36 0-1,-19-18 1,-17 1 0,1-19 0,-1 19 0,0-36 1,0 18-1,-18-1 1,1-52-2,34 53 2,-34-36-3,17 1 5,18 17-5,-18 0 2,17-18 0,1 18-1,18 18 2,-1-18-2,0 36 0,1-1 2,17-17-2,0-1 2,0 1 3,0 0-9,0 0 6,17-18-1,36-18 0,-18 18 0,36 0 0,35-17 1,17-1-3,1 18 3,-1 0-1,1 18-1,-36 0 1,-17 17 0,-1 18 0,-17 0 0,18-18 0,-19 18 0,1 0 0,0 0 0,0 0 0,0 18 0,0 0 1,-18-1-1,18 1 0,-35 0 0,35 17 0,0 0-1,-18-17 2,18 17-2,0 0 2,0 1-1,-36-1 0,19-17 0,-36 17 0,35 0 0,-17 0-1,-18 1 2,0 17 1,35 70 6,-35-52-10,17-1 2,-17-17 0,0 35 0,0-17 0,0 17 0,-17-17 0,-1-36 1,1 35-2,-1-34 1,-17 17 0,35-36 0,-18 1 0,-17 0 8,17-1-8,0-17 0,1 0-1,-18 0 1,17 0 1,-35 0-2,18 0 1,-18 0 1,-18 18-2,18 0 2,18-18-2,0 17 2,-18-17-2,35 0 1,1 0 0,-1 18 1,0-18 6,1 0 2,-1 0 7,18-18 64</inkml:trace>
    </iact:actionData>
  </iact:action>
  <iact:action type="add" startTime="192825">
    <iact:property name="dataType"/>
    <iact:actionData xml:id="d92">
      <inkml:trace xmlns:inkml="http://www.w3.org/2003/InkML" xml:id="stk92" contextRef="#ctx0" brushRef="#br0">18115 8043 0,'0'18'22,"0"0"-4,0-1-11,-17 1 2,17 0 0,-18-1-3,0 1 2,-17-1 1,17 19-1,-35-36 0,0 17 0,18-17-1,-18 36 2,18-36 0,0 0-2,-1 0 0,1 0 1,18 0 1,-19 0-1,19-18 1,-19 0-3,19-17 3,-36 0-2,35 17 2,-35-52-2,36 52 1,-19-35 0,1-35 0,0 35 0,-18-35 0,18 35 0,-1-53 0,1 18 1,17 17-1,-17 18 0,17-35-1,18 35 2,-17-17-1,-1 17 1,18-53-2,0 53 1,0-18 0,0 19 0,0-19-1,0 18 1,0-17 0,18 17 0,-18 17-1,17 1 2,19 0-2,-36-18 1,35 35 0,-35 1 0,35-1 0,-17 18 1,17-35-1,0 35 0,36-18 0,17-17 0,-17 35 0,52-18 0,18-17 0,-17 17 0,-36 18 0,-17 0 0,17-17 0,-35-1 0,-18 18 0,0 0 0,-17 0 0,17 0 0,-17 0 0,17 0 8,-17 35-8,17-17 0,-17 17 0,-1-17 1,1 17-2,17-17 2,0-1-2,-17 36 1,0-35 0,-1 17 0,1 18 0,17-18 0,1 1 1,-19 34-2,19 1 1,-19-1 0,1-17-1,-1 0 2,1 0-1,-18-35 0,0-1 0,0 19 0,0-1 0,0 0-1,0-17 2,0-1-2,0 19 2,0 17-2,-35 0 2,17-1-2,-35 19 1,18-18 1,17 0-1,-35 17 0,18-17 0,-35 18 0,-1-18 0,0 17-1,-17-17 2,-18 0-1,-17-18 0,-1 18 0,1-53 0,0 0 0,-1 0 0,36 0 0,0 0 1,-1 0-2,19 0 1,-1 0 0,18 0 0,1 0 0,34 0 0,0 0 0,1 0 0,-1 0 0,0 18 8,1-18 9,-1 0-9,18 18-10,-18-18 3,-17 17-1,18-17 7,-19 0-6,36 36-1,-35-36 0</inkml:trace>
    </iact:actionData>
  </iact:action>
  <iact:action type="add" startTime="196193">
    <iact:property name="dataType"/>
    <iact:actionData xml:id="d93">
      <inkml:trace xmlns:inkml="http://www.w3.org/2003/InkML" xml:id="stk93" contextRef="#ctx0" brushRef="#br0">20602 4815 0,'0'18'25,"0"0"-19,-17-18 2,17 35 0,0 0 0,-18 1 0,0 16 0,18 1 0,0-35 0,0 17-1,0 1 1,0-19 0,0 1 0,0-1 0,0 1 0,18-18 51,0 0-44</inkml:trace>
    </iact:actionData>
  </iact:action>
  <iact:action type="add" startTime="196657">
    <iact:property name="dataType"/>
    <iact:actionData xml:id="d94">
      <inkml:trace xmlns:inkml="http://www.w3.org/2003/InkML" xml:id="stk94" contextRef="#ctx0" brushRef="#br0">21131 4445 0,'0'35'6,"-17"-17"2,17 17 0,-18 18 0,0 0 0,1 0 0,-1 35 0,1-17 0,-19-18 0,19 0 0,17-1 0,0 1 0,0 0 0,0-17 0,0-1 0,0 0 9,17-35-10,-17 18 1,0-1 1,18 1-2,0-18 34,-1 0-25,1 0-7,17-18-1,0 1 0,-17-1 0,17 0 0,-17 18-1,0-17 1,-18-1 0,-18 18 199,18-17-199,-18 17 16,1 0-15,-1 0-1,0 0 0,1 0 0,-1 0-1,0 0 2,1 0 6</inkml:trace>
    </iact:actionData>
  </iact:action>
  <iact:action type="add" startTime="198258">
    <iact:property name="dataType"/>
    <iact:actionData xml:id="d95">
      <inkml:trace xmlns:inkml="http://www.w3.org/2003/InkML" xml:id="stk95" contextRef="#ctx0" brushRef="#br0">20549 5045 0,'18'0'41,"17"0"-27,1 0-5,16 0-3,1 0 2,36 17 0,-1-17 0,18 0-1,-36 0 1,-17 0 0,-35 0 0,-1 0 1,-34 0 104</inkml:trace>
    </iact:actionData>
  </iact:action>
  <iact:action type="add" startTime="199105">
    <iact:property name="dataType"/>
    <iact:actionData xml:id="d96">
      <inkml:trace xmlns:inkml="http://www.w3.org/2003/InkML" xml:id="stk96" contextRef="#ctx0" brushRef="#br0">20690 5750 0,'-17'0'8,"-18"0"0,-1 36-1,-17-1 1,-53 35 1,18-17-2,0 36 1,-18-19 1,18 1-2,18 17 1,17-18 0,0 1 0,17-18 0,19 0 0,-19 17 1,19-34-1,-1-19 1,18 19-2,0-19 1,18-17 39,-1 0-31,1 0 1,-18-17-2,0-1 82,0 0-81,-18 1 7,-17-1-6,35 0-2,-17 18-7,17-17 0,-18 17 24,18 17 201,0 1-225,18-18 0,-18 18 16,17-18-16,1 0 7,-1 0-6,19 17-2,-36 1 2,35-18-1,-17 18-1,17-18 1,0 0 1,-17 0-1,17 17 0,0-17-1,-17 0 2,0 0-1,17 0 0,0 0-1,-17 0 9,17 0-8,-17 0 0,35 0 9,-36-35-10,1 35 1,0-18 1,17 18 6,-35-17-7,18-1 16,-18 0 16,0 1 9,0-1-17,0 0-25,0 1 9,-36-1-8,36 0 1,-35 1-3,35-1 3,-18 18 0,1-17-2,-1 17 9,18-18-8,-35 0 0,17 1 8,1 17 0,-1 0 7,0 0 1,1 0-16,-1 0 8,0 0 1,1 0-9,-1 0 16,53 0 103</inkml:trace>
    </iact:actionData>
  </iact:action>
  <iact:action type="add" startTime="200914">
    <iact:property name="dataType"/>
    <iact:actionData xml:id="d97">
      <inkml:trace xmlns:inkml="http://www.w3.org/2003/InkML" xml:id="stk97" contextRef="#ctx0" brushRef="#br0">20902 5891 0,'-35'36'46,"17"-19"-37,-17 19-1,-18 17 0,-18 17 0,19-17 0,-37 18 0,19-1 0,17-17 0,0 18 0,35-54 0,-35 36 0,53-35 8,-17-18-7,34 0 158,1 0-150,0 0-9,-1 0 0,36 0 1,0 0-3,-18 0 2,36 0 0,17 0 0,-35 0 1,35-18-3,0 0 3,-17 1-1,-18-1 0,0 18-2,-18-17 3,0-1-1,1 18 8,-1-18 0,-53 18 130,-17 0-139,0 0 1,-36 0 0,18 0 0</inkml:trace>
    </iact:actionData>
  </iact:action>
  <iact:action type="add" startTime="201819">
    <iact:property name="dataType"/>
    <iact:actionData xml:id="d98">
      <inkml:trace xmlns:inkml="http://www.w3.org/2003/InkML" xml:id="stk98" contextRef="#ctx0" brushRef="#br0">20638 6191 0,'17'0'156,"-17"53"-146,0 0-2,18 35 0,-1 0-1,-17 1 2,0-1-2,0 0 2,0-17-1,0-36 0,0 0 0,0-17 0,18-18 152,-18-35-145,18 17-7,-1-17 0</inkml:trace>
    </iact:actionData>
  </iact:action>
  <iact:action type="add" startTime="202737">
    <iact:property name="dataType"/>
    <iact:actionData xml:id="d99">
      <inkml:trace xmlns:inkml="http://www.w3.org/2003/InkML" xml:id="stk99" contextRef="#ctx0" brushRef="#br0">21149 6297 0,'18'-18'79,"17"18"-70,-17 0-1,17 0 0,-17-17 0,-1 17 0,1 0-1,-1 0 2,1 0 15</inkml:trace>
    </iact:actionData>
  </iact:action>
  <iact:action type="add" startTime="203290">
    <iact:property name="dataType"/>
    <iact:actionData xml:id="d100">
      <inkml:trace xmlns:inkml="http://www.w3.org/2003/InkML" xml:id="stk100" contextRef="#ctx0" brushRef="#br0">21943 6650 0,'-18'0'29,"-17"0"-11,17-18-3,18 1-7,-17 17 0,17-36 0,0 19 0,-18-1 0,0-17-1,18-18 1,0 35 0,0-35 1,0 0-1,0 18 1,0-53 7,18 35-9,0 0 1,17 18 0,-17 17 0,-18-17 0,35 17 0,-18 1 0,19 17 0,-19-18 0,36 0 0,-35 18 0,0 0 0,-1 0 0,18 0 0,-17 0 0,0 0 8,-18 18-7,17 0-2,-17 17 1,18 0 0,0 0 0,-1 1 0,-17-1 0,0 18 0,18-18-1,-18 0 2,0-17-2,0 17 1,0 1 1,0-19 7,0 1-8,-18 0 0,1-1 0,-19 1 0,1 17 0,-18 0 0,-17 18 1,-1 0-2,1-17 1,17 16 0,17-34 0,1-18 0,17 0 9,1 0-2,-1-18 2,18 1-9,0-1 1,0 1-3,-18-19 3,1 19-1,17-1-1,0 0 2,0 1 6,17 17 50,-17-18-49,18 18-8,0 0 0,17 0 7,-17 0-7,-1 18 0,36-18 0,-35 0 0,17 17 0,0 1 0,-17-18 0,0 0 0,-1 0 0,-17 18 0,36-1 0,-19 1 8,1-18-8,17 0 9,-35 18-9,0-1 0,18-17 1,-1 0 109,-17-17-110,18-1 9</inkml:trace>
    </iact:actionData>
  </iact:action>
  <iact:action type="add" startTime="204690">
    <iact:property name="dataType"/>
    <iact:actionData xml:id="d101">
      <inkml:trace xmlns:inkml="http://www.w3.org/2003/InkML" xml:id="stk101" contextRef="#ctx0" brushRef="#br0">22437 6685 0,'0'0'0,"-18"-35"13,18 17-4,0-17-2,0 0 1,0-18 0,0 0 0,0 18 1,18-18-1,-18 17 0,35 1 0,-17 0 0,-18 17 0,17 1 1,-17-1 6,18 0-6,0 1-1,-1-19 7,1 36-7,-1 0 48,-17 18-15,0 17-25,18 1-7,0-1-2,-18 18 2,0-18-2,0 0 1,0 1 0,0-1 0,0 0 1,0 0-2,0 1 0,0-1 2,0-17-2,0-1 2,0 19-1,0-19-1,0 1 2,0-1-2,-18-17 113,-17-17-112,0-1 0,-18 1 0,0-1 0</inkml:trace>
    </iact:actionData>
  </iact:action>
  <iact:action type="add" startTime="205425">
    <iact:property name="dataType"/>
    <iact:actionData xml:id="d102">
      <inkml:trace xmlns:inkml="http://www.w3.org/2003/InkML" xml:id="stk102" contextRef="#ctx0" brushRef="#br0">22296 6526 0,'17'0'70,"1"0"-53,-1 0-2,1 0-6,0 0-2,17-17 2,-17 17-1,-1 0 0,19-18 0,-19 0 0,1 18 0,17 0 1,0-17-2,-17 17 1,0-18 0,17 18 0,-17 0 8,-18-17-8,17 17 88</inkml:trace>
    </iact:actionData>
  </iact:action>
  <iact:action type="add" startTime="206146">
    <iact:property name="dataType"/>
    <iact:actionData xml:id="d103">
      <inkml:trace xmlns:inkml="http://www.w3.org/2003/InkML" xml:id="stk103" contextRef="#ctx0" brushRef="#br0">22983 6050 0,'0'0'5,"0"18"4,-17-1 8,17 19-2,0-1-7,-18 0 0,1 1 0,-1-1-1,18 18 1,0-18 1,-18 18-1,18-18 0,0-17 0,0-1 0,0 1 0,0 17 0,-17-17 0,17 0 0,0-1 16,0 1 16,-36-53 40,36 17-65</inkml:trace>
    </iact:actionData>
  </iact:action>
  <iact:action type="add" startTime="206690">
    <iact:property name="dataType"/>
    <iact:actionData xml:id="d104">
      <inkml:trace xmlns:inkml="http://www.w3.org/2003/InkML" xml:id="stk104" contextRef="#ctx0" brushRef="#br0">22825 6156 0,'17'18'85,"-17"-1"-66,0 1-12,0 0 1,0-1 7,18 1-6,-18-1 6,18-17-6,-18 18 23,17-18-15,1 0 30,0 0-15,-1 0 8,1 0-8,-1 0-25,1 0 17,0 0 1,-1 0 6,1 18-14,-18-1 14,18-17-22,-18 18-2,17-18 2,1 0 22,-18 18-5,18-18 29,-1-18 33,-17 0-80,18 18 0,-18-17-1,18-19 0,17 19 2,-35-1-1,35-17 0,-35 17-1,18-17 2,-1 17 7,1-17-8,0 35 0,-18-35 0,17 35 0,-17-18 0,18 1 8,0-1-8,-18 36 225,0-1-225,0 1-1,0 17 1,0-17 0,0 17 0,0 0 0,0-17 0,0 0 1,0 17-2,0 0 1,0-17 0,0 17 0,0 0 0,17 18 0,-17-18 0,0-17 0,0 0 0,0-1 8,0 1 1,18-18-1,-18 18-7,0-1-3,17 1 27,-17 0-9,18-18 0,-18 17-8,18-17 175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02:06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784">
    <iact:property name="dataType"/>
    <iact:actionData xml:id="d0">
      <inkml:trace xmlns:inkml="http://www.w3.org/2003/InkML" xml:id="stk0" contextRef="#ctx0" brushRef="#br0">3457 8961 0,'36'0'256,"-19"0"-235,71 0 0,1 0-7,-54 0-1,35 0-2,-52 0-2,0 0-1,17 0 0,-17 0-2,-1 0 0,18 17 3,-17-17-1,0 0 0,17 0 0,0 0 0,1 0 0,-19 18 0,19-18 0,-19 0 0,18 17 0,-17-17-1,0 0 1,17 0 0,-17 0 1,-1 0-2,19 0 2,-1 0-1,-18 0 0,19 18 0,-1-18 0,0 0 1,18 18-2,-35-18 1,17 0 0,18 0 0,-18 0 0,18 0 0,-17 0 1,16 0-2,1 0 1,-17 0 1,17 0-1,-1 17 0,-16-17-1,17 0 3,-36 0 0,36 0-4,-18 0 2,1 0 0,34 0-1,-17 0 1,0 0 1,0 18 0,0-18-1,0 0-3,17 0 6,1 0-5,-18 18 4,17-18-4,-34 0 1,34 0 1,-34 0 0,-1 0 0,0 0 0,0 0 0,-17 0 0,0 0 1,-1 0-1,1 0-1,0 0 1,-1 0 0,19 0 7,-19 0-6,1 0 0,17 0-2,-17 0 1,17 0 8,-17 0-7,-1 0-2,1 0 2,17 0-2,0 0 2,1 0-2,-19 0 1,19 0 0,-1 0 0,0 0 2,1 0-4,-1 0 3,0 0-1,0 0 0,18 0 0,0 0-1,-18 0 2,18 0-2,-17 0 4,17 0-4,-1 0 1,-16 0 1,17 0-1,-18 0-1,0 0-1,-17 0 1,17 0 3,-17 0-2,-1 0 1,1 0 4,0 0 12,-1 0 7,1 0-21,-18-18 171</inkml:trace>
    </iact:actionData>
  </iact:action>
  <iact:action type="add" startTime="83640">
    <iact:property name="dataType"/>
    <iact:actionData xml:id="d1">
      <inkml:trace xmlns:inkml="http://www.w3.org/2003/InkML" xml:id="stk1" contextRef="#ctx0" brushRef="#br0">4075 10319 0,'17'0'190,"19"0"-175,52 0-3,-18 0 1,1 0-1,17 0-8,-17 0-1,-1 0 10,1 0-9,-18 0 8,0 0 0,-1 0-8,1 0-2,0 0 13,-17 0-3,16 0-8,1 0-2,53 0 17,-53 0-13,0 0 2,-18 0 8,18 0-11,-17 0-4,16 17 12,1-17 0,0 0-9,0 0-2,-18 0 12,18 18-3,0 0-7,0-18-1,18 17 10,-1-17 0,-17 0-9,18 0-1,-18 0 10,0 0-1,-18 0-9,-17 0 0,34 0 12,-34 0-12,17 0 9,-17 0-8,17 0 1,18 0 8,18 0-1,-36 0-3,18 0 0,0 0 0,-18 0-4,0 0 3,1 0 1,-1 0-2,-17 0-1,17 0 3,0 0-1,-17 0-1,35 0 1,-36 0 1,1 0-2,17 0 1,1 0 0,-19 0 1,18 0-2,-17 0 1,17 0 1,1-17-2,-1 17 0,-17 0 1,17 0 1,0-18-1,-17 18 0,17 0 1,-17 0-1,17 0-1,0 0 1,1 0 0,-19 0 0,36 0-1,-18 0 2,18 0-2,-35 0 3,17 0-4,18 0 4,-18 0-2,18 0 0,-17 0-1,-1 0 1,0 0 0,-17 0 0,-1 0 0,19 0 0,-19 0 1,19 0 8,-19-18-9,1 18 0,0 0 0,-1 0-1,18-17 1,-17 17 0,17 0-1,-17 0 1,17 0 1,1 0-1,-19-18 8,18 18-8,-17 0-1,-18-18 2,35 18-1,1 0 0,-1 0 0,0 0-1,1 0 2,-1 0-3,0 0 3,18 0-1,0 0 0,0 0 0,0 0 1,0 0-2,0 0 2,-1 0-1,-16 0-1,17 0 1,0 0 0,-18 0 1,0 0-1,0 0-1,1 0 1,-19 0 0,19 0 0,-1 0 0,-17 0 2,17 0-4,0 0 2,0 0 0,-17 0 0,17 0 0,1 0 0,-1 0 0,0 0 1,18 0-1,-35 0 0,17 0 0,-17 0 0,17 0 0,18 0-1,-36 0 2,1 0-1,0 0 0,17 0 0,0 0 8,-17 0-8,17 0 8,-17 0-9,-1 0 2,1 0 0,17 0-3,-17 0 2,17 0 0,-17 0 0,17 0 0,-17 0 0,-1 0 0,19 0 0,-1 0 0,-17 0 0,17 0 0,-17 0 0,17 0 0,0 0 0,0 0-1,1-17 2,-19 17 0,36 0-2,-35 0 2,0 0-1,-1 0 0,18 0-1,1 0 0,-19 0 3,1 0-2,17 0 0,-17-18 0,0 18-1,17 0 1,-18 0 0,1 0 1,0 0-2,35 0 2,-36 0-2,19 0 2,-19 0-1,19 0 0,-1-17 0,0 17-1,-17 0 2,-1 0-1,36 0-1,-35 0 1,17 0 0,0-18 0,1 18 1,-1 0-3,0 0 2,-17 0 2,0 0-2,17 0-1,0 0 1,-17 0 0,17-18 0,0 18-1,-17 0 2,0 0 0,17 0-2,-17 0 2,17 0-2,-18 0 2,19 0-2,-19 0 0,19 0 2,-1 0-1,-17 0 0,17 0 0,0 0 0,-17 0 0,17 0-1,0 0 3,1 0-3,-1 0 1,18 0 1,-18 0-2,-17 0 2,17 0-2,0 0 1,1 0 1,16 0-2,1 0 2,0 0-1,-17 0 0,16 0 0,1 0-1,0 0 2,0 0 0,0 0-2,18 0 1,-18 0 0,0 0 0,-1 0 0,1 0 0,18 0-1,-1 0 1,-17 0-1,18 18 2,-1-18-1,1 0 1,-18 18-2,18-18 1,-19 0 0,19 0 0,0 17 0,-19-17-1,-16 0 3,17 0-2,0 0 0,-18 0-1,18 0 1,-18 0 0,-17 0 1,17 0-2,0 0 2,1 0-2,-1 0 1,-18 0 1,19 0-2,-1 0 1,18 18 0,-18-18 0,18 0 1,-18 0-2,1 17 2,-1-17-1,0 0-1,0 0 2,1 0-2,-19 0 2,1 0-2,17 0 1,-17 0 1,0 0-2,17 0 2,0 0-1,0 0 0,-17 0 1,17 0-3,1 0 2,-1 0 0,0 0-1,0 0 2,1 0-2,-19 0 1,19 0 1,-1 0-2,0 0 2,0 0-2,-17 0 3,35 0-2,0 0-1,0 0 0,-18 0 2,18 0-1,0 0 0,0 0 0,-35 0 0,17 0 0,-18 0 0,19 0 0,-1 0 0,-17 0 1,-1 0 1,1 0 1,52 0 1,-52 0-5,17 0 2,-17 0 0,17 0-2,-17 0 1,17 0-2,1 0 5,-19 0-5,18 0 4,1 0-3,-19 0-1,19 0 6,17 0-6,-36 0 4,18 0-2,1 0-3,-1 0 5,0 0-3,18 0 0,-18 0 2,1 0-2,-1 0 3,0 0-4,1 0 2,-1 0 0,18 0 0,-18 0 0,-17 0 0,35 0 0,-36 0 0,19 0-1,16 0 1,1 0 0,-17 0 0,-1 0 1,18 0-2,-18 0 1,18 0 0,-18 0 0,18 0 1,-17 0-1,16 0-1,-34 0 2,35 0-1,-18 0 0,1 0 0,-1 0-1,0 0 1,0 0 2,1 0-4,17 0 3,-1 0-2,-16 0 2,-1 0-1,18 0 0,-18 0 0,1 0 0,16 0 0,-16 0 0,-1 0 0,0 0 0,18 0-1,-18 0 2,1 0 1,-1 0-5,-17 0 5,17 0-3,18 0 1,-18 0 0,-17 0 0,-1 0-1,1 0 1,0 0 1,-1 0-2,1 0 2,17 0 7,-17 0 7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06:52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7352">
    <iact:property name="dataType"/>
    <iact:actionData xml:id="d0">
      <inkml:trace xmlns:inkml="http://www.w3.org/2003/InkML" xml:id="stk0" contextRef="#ctx0" brushRef="#br0">900 6526 0,'17'0'92,"18"0"-89,18 0 5,36 0-1,34 0 1,18 0 0,18 0 0,88 18 1,-18 17-1,36-17 0,-18 0-1,53 17 2,-1-17-1,1-18 0,-35 35 0,-36-18 0,-17-17 0,-36 18 0,-17-18 0,-53 0 0,0 0 1,-53 18-2,0-18 1,-36 0 0,1 0 0,-1 0 57,1 0-33,0 0-16,17 0 0,-17 0-7,35 0-1,-18 0-2,18 17 4,17-17-3,-17 36 3,-18-36-3,1 0-1,-1 0 4,0 0-4,-17 0 4,0 0-4,-1 0 26</inkml:trace>
    </iact:actionData>
  </iact:action>
  <iact:action type="add" startTime="28567">
    <iact:property name="dataType"/>
    <iact:actionData xml:id="d1">
      <inkml:trace xmlns:inkml="http://www.w3.org/2003/InkML" xml:id="stk1" contextRef="#ctx0" brushRef="#br0">5221 7444 0,'18'17'49,"-18"19"-42,0-19 0,0 18 2,0 18-1,0 0-1,17-17 1,-17-19 1,0 1-2,0 17 2,0-17-1,0-1-1,0 1 2,18-18-2,-18 18 2,0-1-2,0 1 10,0 0 6</inkml:trace>
    </iact:actionData>
  </iact:action>
  <iact:action type="add" startTime="29233">
    <iact:property name="dataType"/>
    <iact:actionData xml:id="d2">
      <inkml:trace xmlns:inkml="http://www.w3.org/2003/InkML" xml:id="stk2" contextRef="#ctx0" brushRef="#br0">5697 7673 0,'-17'0'24,"-1"35"-2,18 0-14,-18 18 0,1-17 0,17 17 0,-18-36 0,18 19 0,0-1 1,0-18-2,0 1 3,0 0-4,0-1 2,18-17 1,-18 18-1,35-18-1,0 0 3,-17 0-4,0 0 2,-1 0 1,36-18-2,-35 1 2,17-36-1,0 0 0,1 0 0,-36 0 0,35-35 0,0 53 0,-35-36-1,0 36 1,0-1 0,0 19 0,0-1 1,0 1-1,0-1 0,-17 18 33,-1 0-26,0 0 0,1 0 1,-19 0 0,19 0 8,-1 18 0,0-18 9</inkml:trace>
    </iact:actionData>
  </iact:action>
  <iact:action type="add" startTime="30503">
    <iact:property name="dataType"/>
    <iact:actionData xml:id="d3">
      <inkml:trace xmlns:inkml="http://www.w3.org/2003/InkML" xml:id="stk3" contextRef="#ctx0" brushRef="#br0">6103 7532 0,'-18'0'55,"18"17"-46,-17 1-2,-1 0 1,1 17 0,17-17 1,-18-1-1,0 19-1,18-19 1,-17 1 0,17-1 0,0 19 0,0-19 0,0 1 1,0 0 6,0-1 1,17-17 10,1 0-20,17 18 2,-17-18 0,35 18 0,-18-18 0,0 0 0,-17 17 0,17-17 0,0 0 0,-17 0 0,0 0 0,-1 0 16,1-17 1,0-1 6,-18 0-23,0 1-1,0-19 1,0 1 0,0 17 1,0-17-2,0 18 1,0-19 0,0 19 8,0-1-8,0 0 8,-18 1 1,0 17-2,18-18-5,-35 18-2,35-18-1,-35 18 1,35-17 0,-18 17 1,1 0 45,-1 0-46,0 0 0,1 0 8,-1 0 0,18 17 9</inkml:trace>
    </iact:actionData>
  </iact:action>
  <iact:action type="add" startTime="31680">
    <iact:property name="dataType"/>
    <iact:actionData xml:id="d4">
      <inkml:trace xmlns:inkml="http://www.w3.org/2003/InkML" xml:id="stk4" contextRef="#ctx0" brushRef="#br0">6615 7691 0,'-18'0'54,"0"0"-45,-17 17-1,35 1 0,-18-1 0,1-17-1,-1 36 2,18-19 6,-18-17-6,18 18 0,0 0 6,0-1-8,0 1 17,0 0-7,18-18-2,0 17-6,17 1-2,0-18 1,-17 0 0,35 18 0,-18-18 0,18 0 0,-18 0 0,18-36 1,-17 19 2,-36-1-6,17 0 8,1-17-10,-18 0 5,0-18 0,0 35 0,0-17 0,0 17 0,0-17 7,0 17 9,-35 18 9,-1-17-18,19 17-7,-1 0 0,-17 0 0,17 0 0,0 0 0,1 0 1,-18 0-2,17 0 2,0 0-1,-17 0 0,17 0 0,1 0 0,-1 0 0,0 0 0,1 0 0,-1 0 0,0 0 0,1 0 0,-1 0 8,1 0 0,-1 17 8,0-17-7,18 18-8,0 0-3,0-1 19</inkml:trace>
    </iact:actionData>
  </iact:action>
  <iact:action type="add" startTime="32943">
    <iact:property name="dataType"/>
    <iact:actionData xml:id="d5">
      <inkml:trace xmlns:inkml="http://www.w3.org/2003/InkML" xml:id="stk5" contextRef="#ctx0" brushRef="#br0">8008 7585 0,'-35'0'22,"0"17"3,17 19-17,0-19-1,-35 19 2,18 16-1,0-16 0,-18-1 0,0 18 0,18-35 0,-36 17 0,36 0 1,0 0-2,-1-17 2,19 0-2,-1-1 2,0-17-1</inkml:trace>
    </iact:actionData>
  </iact:action>
  <iact:action type="add" startTime="33577">
    <iact:property name="dataType"/>
    <iact:actionData xml:id="d6">
      <inkml:trace xmlns:inkml="http://www.w3.org/2003/InkML" xml:id="stk6" contextRef="#ctx0" brushRef="#br0">7355 7726 0,'0'0'3,"18"0"3,-18 17-1,35 1 3,-35 0 1,0-1-1,36 19-1,-19-19 1,36 36 0,0-17 0,18 16 1,-1-16-1,-17 34 0,0-34 0,-18-19 0,1 1-1,-1-1 1,0 1 0,-17-18 0,-18 18 2,17-18-3</inkml:trace>
    </iact:actionData>
  </iact:action>
  <iact:action type="add" startTime="34272">
    <iact:property name="dataType"/>
    <iact:actionData xml:id="d7">
      <inkml:trace xmlns:inkml="http://www.w3.org/2003/InkML" xml:id="stk7" contextRef="#ctx0" brushRef="#br0">8573 7497 0,'-18'17'14,"0"1"-6,-17 17 1,17 0-1,-17 1-1,17-1 1,1-17 0,-19 17 0,36-18 0,-35 1 1,35 0-1,0-1 0,-17-17 0,17 18 32,-18-18-24,18 35-8,-18-35 1,18 18-1,0 0-1,-17-1 1,17 1 0,0 0 8,17-18 56,36 0-64,-18 0 1,18 0-2,18 0 1,-36 0 0,71 0 1,-35 0-1,-1 0 0,1 0-1,17 0 0,-35 0 1,-18 0 1,-17 0-1,-1 0 0,1 0 23,-18-18 107,-18 18-130,1 0 0,-19 0 0,1-18 0</inkml:trace>
    </iact:actionData>
  </iact:action>
  <iact:action type="add" startTime="35287">
    <iact:property name="dataType"/>
    <iact:actionData xml:id="d8">
      <inkml:trace xmlns:inkml="http://www.w3.org/2003/InkML" xml:id="stk8" contextRef="#ctx0" brushRef="#br0">8573 7549 0,'0'18'14,"0"0"-5,0-1-1,0 19 0,0-1 0,0 0 0,0 18 0,0 0 0,0 0 1,0-18-2,0 18 1,0 0 0,0 0 1,0-18-2,0 18 2,0-18-1,0-17-1,0 17 1,0-17 9,0-36 214</inkml:trace>
    </iact:actionData>
  </iact:action>
  <iact:action type="add" startTime="41744">
    <iact:property name="dataType"/>
    <iact:actionData xml:id="d9">
      <inkml:trace xmlns:inkml="http://www.w3.org/2003/InkML" xml:id="stk9" contextRef="#ctx0" brushRef="#br0">4198 7691 0,'18'0'65,"17"0"-59,18 0 2,0 0 0,0 0 0,0 0 0,17 0 0,1 0 0,140 0 8,54 0 0,-194 0-8,-1 0 0,-35 0 0,-17 0 0</inkml:trace>
    </iact:actionData>
  </iact:action>
  <iact:action type="add" startTime="42776">
    <iact:property name="dataType"/>
    <iact:actionData xml:id="d10">
      <inkml:trace xmlns:inkml="http://www.w3.org/2003/InkML" xml:id="stk10" contextRef="#ctx0" brushRef="#br0">4445 7867 0,'18'0'82,"17"0"-77,18 0 2,53 0 1,-36 0 1,1 0-2,-1 0 1,1 0 1,-36 18 1,0-18-4,1 0 1,-19 0 9</inkml:trace>
    </iact:actionData>
  </iact:action>
  <iact:action type="add" startTime="44233">
    <iact:property name="dataType"/>
    <iact:actionData xml:id="d11">
      <inkml:trace xmlns:inkml="http://www.w3.org/2003/InkML" xml:id="stk11" contextRef="#ctx0" brushRef="#br0">3545 7479 0,'0'0'1,"-17"0"13,17-18-8,-18 18 2,18-17 0,-17 17 1,-1 0-2,0-18 1,-17 0 0,0 18 0,-1 0 0,1 0 0,17 0 1,-17-17-2,0 17 3,17 0-4,-17 0 2,0 0 0,17 0 8,0 0 1,1 35-9,-1-35 0,1 18 23,17-1 10,0 1 7,0 0-32,0-1-8,0 1 1,0-1 6,0 1-7,17-18 1312,-17-18-1313,0 1 17,0 34 49,0 1-57,-17 17-7,-1 1 6,18-19 1,-35 19-7,35-1-1,-36 0 0,19 0-2,17 18 2,-18-53 0,18 36 0,-18-1 0,18-17 7,0-1 1,-17-17 17,17-17 192,17-36-218</inkml:trace>
    </iact:actionData>
  </iact:action>
  <iact:action type="add" startTime="46912">
    <iact:property name="dataType"/>
    <iact:actionData xml:id="d12">
      <inkml:trace xmlns:inkml="http://www.w3.org/2003/InkML" xml:id="stk12" contextRef="#ctx0" brushRef="#br0">3175 7426 0,'18'0'127,"-1"18"-103,-17-1-16,0 1 0,36 17 0,-36-17 0,35 17 0,-18 18 0,1-35-1,0 17 2,-1 0-2,1-17 2,0 17-2,-18 0 1,17 1 0,1-1 0,0-17 0,-1 17 0,1-17 1,-18-1-2,35 18 1,-35-17 9,0 0-9,0-1 9,18-17 6,-18 18-16,0-36 155,0 1-155,17-19 1,-17 1-1,18-18 1,0 0 0,-1 0 0,19 0 0,-1 1-1,18 16 2,-53 19-1,35-36 0,-17 35 0,-18-17 0,35 0 0,-35 17 0,18 0 0,-1-17 0,1 35 0,-18-35 1,18 35 8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07:45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3209">
    <iact:property name="dataType"/>
    <iact:actionData xml:id="d0">
      <inkml:trace xmlns:inkml="http://www.w3.org/2003/InkML" xml:id="stk0" contextRef="#ctx0" brushRef="#br0">5503 8255 0,'0'18'97,"0"17"-90,0 18 1,18 35-1,-18-35 1,18 0 0,-18 17 1,0-34-2,17-1 1,-17 0 0,0-17 10,0-53 212,18 17-223,-18 0 1,35-17 0,-17 0 0,-1 17 0,1-35 0,0 18 1,-1 0 7,1-1-2,0 19-10,-18-1 2,17 0 3,1 1-1,17-18 0,0 17 7,-35 0-7,18 18 0,0-17 0,-1 17 0,19-18 0,-19 18 0,-17-18 0,18 18 0,0 0 57,-1 0-41,1 0-8,-18 18 8,18-18-1</inkml:trace>
    </iact:actionData>
  </iact:action>
  <iact:action type="add" startTime="24961">
    <iact:property name="dataType"/>
    <iact:actionData xml:id="d1">
      <inkml:trace xmlns:inkml="http://www.w3.org/2003/InkML" xml:id="stk1" contextRef="#ctx0" brushRef="#br0">6244 8396 0,'35'0'143,"18"0"-136,18 0 2,-18-18-1,-18 18-1,0 0 1,1-17 0,-19 17 0,-17-18 0</inkml:trace>
    </iact:actionData>
  </iact:action>
  <iact:action type="add" startTime="26049">
    <iact:property name="dataType"/>
    <iact:actionData xml:id="d2">
      <inkml:trace xmlns:inkml="http://www.w3.org/2003/InkML" xml:id="stk2" contextRef="#ctx0" brushRef="#br0">6297 8555 0,'18'0'85,"-1"0"-76,1 0 0,35 0-2,-35 0 2,17 0-2,0 0 2,18 0-2,-18-18 1,1 18 0,-1 0 0,-17 0 1</inkml:trace>
    </iact:actionData>
  </iact:action>
  <iact:action type="add" startTime="26873">
    <iact:property name="dataType"/>
    <iact:actionData xml:id="d3">
      <inkml:trace xmlns:inkml="http://www.w3.org/2003/InkML" xml:id="stk3" contextRef="#ctx0" brushRef="#br0">7250 8555 0,'0'-18'15,"0"1"-7,17 17 0,-17-18 8,0 0-1,0 1-6,0-1-1,18 0 0,-18 1 0,0-1 0,0 0 0,0 1 0,0-1 1,0 1-2,0-1 1,0 0 1,-18 1 6,18-1 1,0 0-8,-17 18 1,-1 0 22,0-17-24,1 17 10,-1 0 15,18 35 24,-18-17-48,18-1-1,0 1 8,0 17-7,0-17 1,0-1-1,0 1 0,0 17 0,0 1 8,36-19-8,-36 36 0,17-17 1,19-1-1,-36-18 0,0 1-1,17 35 2,1-35-2,-18-1 1,0 19 0,0-19 9,0 1 7,0-1 17,-18-17-33,1 0-1,-1 0 9,-17 0-8,17 0 0,0-17 0,-17-1 0,0 1 0,17-1 1,-17 18-2,17-18 2,1 1-2,-1 17 1,0-18 0,1 18 17,17-18-17,0 1 7,0-1 8,0 0-14,0 1-2,0-1 10,0 1-2,0-1 1,17 18 9,1 0-17,0 0 8,-1-18 0,19 18 0,-19-17-8,1 17 0,17-18 1,-17 18-1,-1 0 0,1-18 0,0 18 1,-1 0-2,1 0 80,0 0-63,-1 0-7,1 0 38</inkml:trace>
    </iact:actionData>
  </iact:action>
  <iact:action type="add" startTime="66745">
    <iact:property name="dataType"/>
    <iact:actionData xml:id="d4">
      <inkml:trace xmlns:inkml="http://www.w3.org/2003/InkML" xml:id="stk4" contextRef="#ctx0" brushRef="#br0">9507 8255 0,'0'18'94,"0"-1"-85,0 19-1,0-1 0,-17 53 0,17-17-1,0 34 1,0 37 0,-18-37 1,0-34-1,18 17 0,-17 0 0,17-52-1,0-19 1,-18 19 0,18-54 233,18 18-234,-1-18 1,19 1 9,-1-1-2,-17 0-7,-1 18 8,1 0-7,0 0 47,-1 0-33,1 0-6,-1 0-8,1 0 22,0 0 96,-1 0-87,1 0-31,0 0 14,-18-17-15,17 17 0,1 0 25,0 0-25,-1 0 7,1 0-6,0 0-1,-1 0 1,1 0 5,17-18 4,-17 18 5,-1 0-15,1 0 0</inkml:trace>
    </iact:actionData>
  </iact:action>
  <iact:action type="add" startTime="68537">
    <iact:property name="dataType"/>
    <iact:actionData xml:id="d5">
      <inkml:trace xmlns:inkml="http://www.w3.org/2003/InkML" xml:id="stk5" contextRef="#ctx0" brushRef="#br0">10089 8625 0,'18'0'38,"0"0"-29,17-17-1,0 17 0,-17 0 0,17 0 0,0 0 0,1 0 1,-19-18-2,19 18 1,-36-17 0,17 17 0</inkml:trace>
    </iact:actionData>
  </iact:action>
  <iact:action type="add" startTime="69441">
    <iact:property name="dataType"/>
    <iact:actionData xml:id="d6">
      <inkml:trace xmlns:inkml="http://www.w3.org/2003/InkML" xml:id="stk6" contextRef="#ctx0" brushRef="#br0">10160 8819 0,'18'0'61,"35"0"-51,-18 0-3,-18 0 1,1 0 0,35 0 0,-18-17 0,18 17 1,-35-18-2,0 18 10</inkml:trace>
    </iact:actionData>
  </iact:action>
  <iact:action type="add" startTime="71169">
    <iact:property name="dataType"/>
    <iact:actionData xml:id="d7">
      <inkml:trace xmlns:inkml="http://www.w3.org/2003/InkML" xml:id="stk7" contextRef="#ctx0" brushRef="#br0">11359 8590 0,'0'-17'53,"18"17"-44,0 0-1,-1 0 0,19-18-1,-36 0 2,17 18-1,1 0 0,0 0 1,-1 0 7,36 0-8,-35 0 2,-1 18-4,36 0 2,-35-1-1,0 1 2,-1-18 8,-17 17 6,0 19-6,0-19-3,0 1-5,0 0-1,0-1 0,-17 19-1,-1-19 10,0 1-9,-17-1 0,-18 19-1,18-19 2,0 1-1,-1 0 0,1 17 1,0-17-1,17-18-2,-17 0 18,35 17-8,17-17 161,1 0-169,0 0-1,35-17 2,-36 17-2,36 0 2,0 0-2,-18 0 1,1 0 1,17 0-2,-36 0 2,1 0-1,17 0 0,-17 0 0,-1 0 0,19 0 0,-36-18 0,17 18 0,19 0 0,-19 0 15</inkml:trace>
    </iact:actionData>
  </iact:action>
  <iact:action type="add" startTime="72521">
    <iact:property name="dataType"/>
    <iact:actionData xml:id="d8">
      <inkml:trace xmlns:inkml="http://www.w3.org/2003/InkML" xml:id="stk8" contextRef="#ctx0" brushRef="#br0">11942 8290 0,'0'-17'85,"17"17"-76,-17-18-1,0 0 9,18 1-10,-18-1 1,17-17 9,-17 17-2,0 1 2,0-1 23,0 0 0,-17 18-16,17-17-7,-18-1-9,1 18 7,-1 0 9,0 0-16,1 0 8,-1 0-7,18 18 94,0-1-96,0 1 10,0 0-9,0 17 1,18-18-1,-1 1 0,19 17-1,-36-17 1,17 17 0,-17-17 0,18 0 0,-18 34 0,17-52 0,-17 18-1,0 17 1,0-17 8,-17-18 81,-1 0-81,18-18 152,0 1-144,-17 17 41,17-18-58,0 0 33,-18 18-16,18-17 1,0-1 462,0 1-456,0-1-7,0 0-6,0 1-11</inkml:trace>
    </iact:actionData>
  </iact:action>
  <iact:action type="add" startTime="75033">
    <iact:property name="dataType"/>
    <iact:actionData xml:id="d9">
      <inkml:trace xmlns:inkml="http://www.w3.org/2003/InkML" xml:id="stk9" contextRef="#ctx0" brushRef="#br0">12541 8590 0,'18'0'85,"17"0"-76,0 0 0,1 0-2,17 0 0,-18 0 2,-17 0-1,-1 0 1,1 0-2</inkml:trace>
    </iact:actionData>
  </iact:action>
  <iact:action type="add" startTime="75721">
    <iact:property name="dataType"/>
    <iact:actionData xml:id="d10">
      <inkml:trace xmlns:inkml="http://www.w3.org/2003/InkML" xml:id="stk10" contextRef="#ctx0" brushRef="#br0">12612 8714 0,'17'0'40,"19"0"-33,-19 0 0,19 0 1,-1 0 0,0 0 0,-17 0 8</inkml:trace>
    </iact:actionData>
  </iact:action>
  <iact:action type="add" startTime="76440">
    <iact:property name="dataType"/>
    <iact:actionData xml:id="d11">
      <inkml:trace xmlns:inkml="http://www.w3.org/2003/InkML" xml:id="stk11" contextRef="#ctx0" brushRef="#br0">13582 8431 0,'18'-17'72,"-1"17"-63,36 0-3,0 0 2,-18 0 0,1 0 0,-1 0 0,-35 17 49,0 1-49,0 0 0,-35-1 8,17 1-8,-35 0 0,18 17 1,-18-17-2,35-1 2,-17 1-2,0 17 3,35-17-5,0-1 3,-18-17 33,18 18 22,35 0-23,1-1-32,-1-17 0,-17 18 0,17-18 0,18 0 0,-18 0 0,18 0 0,-18 0 0,-17 0 0,-1 0 0,19 0 0</inkml:trace>
    </iact:actionData>
  </iact:action>
  <iact:action type="add" startTime="77497">
    <iact:property name="dataType"/>
    <iact:actionData xml:id="d12">
      <inkml:trace xmlns:inkml="http://www.w3.org/2003/InkML" xml:id="stk12" contextRef="#ctx0" brushRef="#br0">14093 8361 0,'0'17'21,"0"1"-12,0 17-1,-17-17 0,17 0 0,0 17 0,-18-35 0,18 18 112,18-18-112,35 17 0,-18-17 0,18 0 0,18 0 1,-19 0-2,-34 0 1,0 18 0,-36 0 17,-17-1-18,0 1 2,-71 35-2,35 0 1,1-36 0,17 36 1,35-18-1,-17-35-1,35 36 2,-18-19-2,0-17 2,1 0 127,-1 0-121,1 0 2,-1 0 22,0 0-7</inkml:trace>
    </iact:actionData>
  </iact:action>
  <iact:action type="add" startTime="78905">
    <iact:property name="dataType"/>
    <iact:actionData xml:id="d13">
      <inkml:trace xmlns:inkml="http://www.w3.org/2003/InkML" xml:id="stk13" contextRef="#ctx0" brushRef="#br0">14111 8378 0,'0'0'1,"35"0"11,-17 0 4,0-17-8,-1 17 1,1 0 0,0-18-1,-1 18-1,1 0 0,-18-17 2,18 17-1,-1 0 1,-17-18-2,18 18 2</inkml:trace>
    </iact:actionData>
  </iact:action>
  <iact:action type="add" startTime="79618">
    <iact:property name="dataType"/>
    <iact:actionData xml:id="d14">
      <inkml:trace xmlns:inkml="http://www.w3.org/2003/InkML" xml:id="stk14" contextRef="#ctx0" brushRef="#br0">14764 8273 0,'-36'0'37,"19"0"-20,17 17-10,-35 19 10,35-19-9,-18 18 0,0-17-1,1 17 3,-1 1-4,0 34 3,-17 1-1,35-18-1,0 0 1,-35 0 0,35-18 0,0 18 0,0-36 0,0 19 0,0-19 0,0 1 1,0 0-2,17-18 10,19 0-10,-19 0 2,1 0-2,0 0 2,17 0-2,0 0 1,-17 0 1,17 0-1,-17 0 0,-1-18 0,19 0 0,-19 1 0,1 17 0,-18-18 0,18 0 0,-18 1 0,0-1 9,0 0 5,0 1-13,-36 17 7,36-18-8,-35 18 1,-18-17-1,35 17 0,1 0 0,-18 0-2,17 0 3,-17 0 0,17 0-3,-17 0 2,17 0 0,-17 0 0,17 0 0,-17 0 1,17 0 7,1 0 0</inkml:trace>
    </iact:actionData>
  </iact:action>
  <iact:action type="add" startTime="82488">
    <iact:property name="dataType"/>
    <iact:actionData xml:id="d15">
      <inkml:trace xmlns:inkml="http://www.w3.org/2003/InkML" xml:id="stk15" contextRef="#ctx0" brushRef="#br0">15910 16528 0,'0'0'1,"-17"0"4,-1 0 3,-17 0 0,-1 0 1,1 0-2,-18 0 1,18 0 0,-18 0 1,0 0-1,0 0-1,18-18 2,0 0-2,-18 18 1,17 0 0,19-17 0,-18-1 0,-18 0 0,35 1 1,0-1-1,-35-17 0,53 17-1,-17 1 2,-1-1-2,-17-17 2,17 17 7,18-17-8,0 17 0,0-17 0,0 0 0,0-1 0,0-17 0,0 0 0,0-17 0,0 17 0,36-18 0,-19 19 0,1-19 0,17 36 0,-17-1 0,35 1 0,-18 18 0,0-19 0,0 19 0,36-19 0,-18 19 0,-18-1 0,18 18-1,0-18 2,18 1-1,-18 17-1,17 0 2,18 0-2,-17 0 2,-1 0-1,19-18-1,-1 18 2,0-18-2,18 18 3,-36 0-3,1-17 1,-1 17 0,-17 0 0,0 0 0,-17 0 1,-1 0-2,18 0 1,-18 17 0,0 1 0,1 0 0,-1-18 0,-17 35 0,-1-35 0,1 0 0,-18 35 0,17-17 8,-17 17-8,18-35 0,-18 36 0,0-19 0,18 18 0,-18-17 0,0 17 0,0 1 1,0-19-2,0 1 1,0 17 0,0-17 8,0 17-8,0-17 9,0 17-11,-18-17 3,0 17-2,1 0 1,-1-35 0,-17 35 0,35 1 0,-18-19 1,1 1-1,-1 0-1,0-18 2,-17 17-1,-18 19 0,-17-1-1,-19 0 1,1 0 0,18 1 1,-19 17-2,54-18 2,0-17-1,0-1-1,-1 1 2,19-18-1,-19 17 0,1 1 0,0-18 0,0 18 0,-1-18 0,-17 35 0,0-35 0,18 18 0,-18-1 0,0 1-1,0-18 2,1 18-2,-1-1 5,17 1-8,-17-18 5,18 0-1,18 17 0,-1-17 0,0 0 17,18 18-9,-17-18 8,-1 0-9,0 0 9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10:39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633">
    <iact:property name="dataType"/>
    <iact:actionData xml:id="d0">
      <inkml:trace xmlns:inkml="http://www.w3.org/2003/InkML" xml:id="stk0" contextRef="#ctx0" brushRef="#br0">7514 8290 0,'18'0'110,"17"0"-100,0 0-3,36 0 1,-1 0 0,19 0 0,-19 0 0,-17 0 0,18 0 0,-36 0 0,-17 0 0,-1 0 1</inkml:trace>
    </iact:actionData>
  </iact:action>
  <iact:action type="add" startTime="37921">
    <iact:property name="dataType"/>
    <iact:actionData xml:id="d1">
      <inkml:trace xmlns:inkml="http://www.w3.org/2003/InkML" xml:id="stk1" contextRef="#ctx0" brushRef="#br0">10125 8220 0,'17'0'37,"1"0"-28,17 0-1,1 0 0,16 0 0,-16 0 0,-19 0 1,19 0-2,-1-18 2,0 18-1,-17 0-1,0 0 2,17-18-1,-18 18-1,1 0 2,17-17-2,-17 17 2,0-18-2,17 18 2,-17 0-1,-1 0-1,1 0 2,-1 0 7</inkml:trace>
    </iact:actionData>
  </iact:action>
  <iact:action type="add" startTime="39537">
    <iact:property name="dataType"/>
    <iact:actionData xml:id="d2">
      <inkml:trace xmlns:inkml="http://www.w3.org/2003/InkML" xml:id="stk2" contextRef="#ctx0" brushRef="#br0">2399 8184 0,'18'0'14,"-1"0"-5,18 0-2,18 0 2,-17 0-1,-1 0-1,18 0 1,-18 18 0,18-18 0,-18 0 0,1 0 0,-1 18 0,0-18 0,0 0 0,1 0 8,-19 0-8,1 17 0,17-17 0,1 18 0,-1-18 8,-18 0-7,1 18-2,0-18 1,-1 0 0,1 0 0</inkml:trace>
    </iact:actionData>
  </iact:action>
  <iact:action type="add" startTime="42673">
    <iact:property name="dataType"/>
    <iact:actionData xml:id="d3">
      <inkml:trace xmlns:inkml="http://www.w3.org/2003/InkML" xml:id="stk3" contextRef="#ctx0" brushRef="#br0">18062 8714 0,'0'0'1,"-17"0"3,-19-18 6,-17 18-3,18 0 1,-35-18 0,17 18 2,0 0-2,17 0-1,1-17 1,0 17 0,0 0 0,-18 0 0,17-18 0,1 18 0,18 0 1,-19-18-2,19 18 1,-19 0 0,19 0 0,-19-17 0,1-1 0,17 18 0,-17-17 0,0 17 0,35-36 0,-18 36 0,1-17 0,-1-1 16,18 0-16,0 1 0,-18-1 0,1 0 0,17 1 0,-36-19 0,36 1 0,-17 18 0,17-36 0,-18 53 0,18-36 0,-17 1 0,17 17 0,0 1 0,0-18 1,0 17-2,0-17 0,0 17 2,0-17-2,0-1 2,0 19-2,0-1 2,0-17-1,0 0 0,17-1 0,1 19 1,-18-1-2,35 0 1,0-17 0,-17 17 0,17 18 0,1-35 0,-19 18-1,18-1 1,1 18 0,-19-35 1,19 17-1,-1-17 0,-17 17 0,35 0 0,-36 1 8,18 17-8,1-18 8,-19 18-8,1 0 1,0-17-1,17 17-1,-17 0 1,-1 0 0,18 0 1,-17 0 7,0 0-8,-1 0 1,1 0-1,0 0-1,-1 0 3,1 0-3,0 0-1,-1 0 4,18 0-2,-17 0-1,0 0 0,-1 0 9,19 17-8,-19 1 16,1-1 23,0-17-39,-18 18 0,17 0 0,-17-1 0,0 1 1,18 0-1,-18-1 0,18 1-1,-18 0 10,0-1-9,17-17 0,-17 35 0,0-17 16,0 0-17,18-1 2,-18 1 7,0 0 9,17-1-1,-17 1-16,18 0 8,-18-1-7,18 1 14,-18 0-17,17-18 172,-17-18-171,0 0 1,0 1 1,18-1-1,-18 0 0,0 1 0,18-1 1,-18 0-2,0-17 9,0 17 0,0 1-1,0-1-7,17 18 8,-34 0 265,-1 0-241,0 0-25,1 0 17</inkml:trace>
    </iact:actionData>
  </iact:action>
  <iact:action type="add" startTime="44850">
    <iact:property name="dataType"/>
    <iact:actionData xml:id="d4">
      <inkml:trace xmlns:inkml="http://www.w3.org/2003/InkML" xml:id="stk4" contextRef="#ctx0" brushRef="#br0">18080 7761 0,'18'0'93,"-1"0"-83,18 0-3,-17 0 1,0 18 0,-1-1 0,1-17 0,0 0 0,-1 0 0,1 18 9,0-18-2,-18 18-5,17-18-4,1 0 19,-18 17-17,0 1 7,17 0-7,-17-1 8,18-17-8,-18 18 8,18 0-7,-18 17 5,17-18-5,1 1 7,-18 0-8,18-1-1,-1 19 1,19-19 0,-19 19 1,1-19 7,-1-17-9,-17 18 1,0-1 0,0 1 25,18-18-17,-18 18 0,0-1 15,0 1 9,0 0-32,0-1 33,-18 1-17,1 0-7,-1-1-2,1 1 1,-1-18-8,18 17 2,-18-17-4,18 18 1,-35-18 9,17 18-9,18-1 2,-17-17-1,-1 0-1,18 18 2,-35 0-1,35-1 0,-35-17 0,17 18 0,0 0 0,1-18 0,-1 17 0,0-17 0,1 18 0,-19-18 8,36 18-7,-17-1-2,-1-17 1,1 18 8,-1-18-8,0 0 0,1 0 9,-1 0-9,0 17 0,1 1 8,-1-18-8,0 0 0,1 18 8,-1-18-8,0 0-1,1 0 2,-1 17 7,1-17-8,-19 18 8,19-18 1,-1 0-2,0 0 8,18 18-14,-17-18-1,-19 0 16,19 0-9,-1 0 2,1 0-1,-1 0 8</inkml:trace>
    </iact:actionData>
  </iact:action>
  <iact:action type="add" startTime="50434">
    <iact:property name="dataType"/>
    <iact:actionData xml:id="d5">
      <inkml:trace xmlns:inkml="http://www.w3.org/2003/InkML" xml:id="stk5" contextRef="#ctx0" brushRef="#br0">19085 8378 0,'18'0'110,"17"0"-93,0 0-9,18 0 1,0 0-1,0 18-1,53-18 1,-35 0 1,52 0-1,-35 0-1,36 0 1,-18 0 0,35 0-1,-35 0 1,35 0 0,-18 0 0,-52 0 0,-1-18 0,-34 18 0,16 0 0,-34 0 1,0 0-2,-1 0 1,1 0 0,0 0 0,-1 0 0,19 0 9,-19 0 7,-17-17-9,18 17 42</inkml:trace>
    </iact:actionData>
  </iact:action>
  <iact:action type="add" startTime="90705">
    <iact:property name="dataType"/>
    <iact:actionData xml:id="d6">
      <inkml:trace xmlns:inkml="http://www.w3.org/2003/InkML" xml:id="stk6" contextRef="#ctx0" brushRef="#br0">5027 9296 0,'0'0'0,"18"0"5,-18-18 16,17 18-9</inkml:trace>
    </iact:actionData>
  </iact:action>
  <iact:action type="add" startTime="91489">
    <iact:property name="dataType"/>
    <iact:actionData xml:id="d7">
      <inkml:trace xmlns:inkml="http://www.w3.org/2003/InkML" xml:id="stk7" contextRef="#ctx0" brushRef="#br0">4833 9419 0,'18'0'86,"-1"0"-77,1-35-1,0 17 0,17 18-1,-17-17 2,-1-19-2,18 36 2,-17-35-1,17 17-1,-17 1 1,0-1 1,-1 18-2,1-35 1,0 35 9,-1 0 6,1 0 26,-1 0-33,19 18 48,-36-1-56,0 18 7,17-17-6,1 0-1,-18 17 0,0 18-1,0-18 2,0 18-1,0-18-1,18 36 2,-18-36-1,17 0 0,-17 18-1,0-17 2,18-1-2,-18-17 1,0 17 0,18-17 16,-1-18 49,1-18-49,0 0-16,-18-17 0,35 17 0,-35 1 0,17-36 0,19 35 0,-36-17 0,35-18 0,-17 35 0,-1 1 0,1-19 0,-18 19 9,18-1-2,-18 0-8,0 1 17,17 17-16,1-18 25,-1 18-26,-17-17 1,18-1 8,0 18 0,-18-18-8,17 18 8,1-17 0,0 17-8,-1 0 9,-17-18-9,18 18 0,-18-18 1,18 18 30,-1-17-15,1 17-8,-1-36-7,1 36 6,-18-17-7,18 17 0,-18-18 0,17 18 0,1 0 0,0-17 8,-18-1 8,17 18 46,-17 18-21,0-1-32,0 1-9,18-1 0,-18 1 7,0 0-5,0 17 5,0-17-7,18-1 0,-18 1 0,0 17 0,0-17 8,0-1-8,0 1 0,0 0 0,17-1 0,-17 1 0,0 17 0,0-17 8,0 0-8,18-1 1,-18 1-2,0-1 9,18 1-8,-18 0 7,0-1 1,17-17 41,1-35-23,-1 0-21,1 17 3,-18 1 0,18 17-8,-1-36 0,-17 19 8,0-1-8,18 0 0,0 18 0,-18-35 0,17 17 1,-17-17-2,0 18 1,36-19 0,-19 1 0,-17 0 0,0 17 0,18-17 0,-1 17 0,-17 1 1,0-1 9,18 18 12,0-18 27,-1 18-43,1 0 18,0 0 10,-18 36 4,17-36-29,-17 17-9,0 1 0,18-18 1,-18 35-2,0-17 2,0-1 6,0 1-7,18 0 0,-18-1 0,0 1 8,0 0-6,0-1-4,17 18 4,-17-17-4,0 17 9,18-35-6,-18 18-1,0 17 0,0-17 8,0 0-9,17-18 1,-17 17 0,18-17 1,-18 18-1,0-1 16,0 1-8,18-18 111,-18-18-118,0 1-1,0-1 0,35-17 0,-17 0-1,-18-18 2,35 35-1,-17-35 0,-18 0 0,17 36 0,1-19 0,-18 1 0,18 0 0,-18 0 0,17 17 0,-17 0 0,0 1 8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12:38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0776">
    <iact:property name="dataType"/>
    <iact:actionData xml:id="d0">
      <inkml:trace xmlns:inkml="http://www.w3.org/2003/InkML" xml:id="stk0" contextRef="#ctx0" brushRef="#br0">18133 10231 0,'-18'0'14,"1"0"3,-1 0-8,0 0 6,1 0 2,-1 0 6,0 0-7,1 0-8,-1 0 0,-17-18 9,17 0-10,-17 18 1,-18-35 1,18 17-2,-18-35 2,17 36-1,-34-36 0,17 18-1,35-1 2,-70-17-1,53 1 0,-36 16 0,18-17-1,-35-17 2,53 34-2,-36-34 2,18 17-1,1-18-1,-19 19 2,36-19-1,-1 36 0,1-18 0,0 0 0,17 18 0,18-1 0,-17-17 0,-1 36 0,18-36 0,-18 18-1,1-18 1,-1 17 0,18-17 1,0 1-2,-18-1 1,1 0 0,17 17 0,0-16 0,0 34-1,0 0 1,0-17 2,0 0-4,0 17 2,0 0 0,0 1 0,0-19 0,17 1 9,-17 18-9,18-1-1,-18 0 2,18 1-1,-18-1 0,0 0 0,35 1 0,-35-19 0,18 36 0,-1-35 1,1 0-2,0 17 2,17 1-1,-18-36-1,19 0 2,-19 18-2,19 17 1,-19-17 0,19 17 1,-19-35-1,1 53-1,-1-18 1,1 1 0,0-1 0,-1 0 9,19 1-1,-19-1-9,1 1 1,0-1 1,17 0-2,0-17 1,0 17 0,1-17 0,-1 0 0,18 0 0,-18-1 0,0 19-1,1-19 2,-1 19-2,0-19 2,-17 36-1,35-17 0,-36-18 0,19 17 1,17 0-2,-18 1 1,0-19 0,0 19 0,1-1 0,-1 0 0,0 1 0,1-19 0,-1 36 1,0-17-2,-17-1 1,17 1 1,0 17-1,1-18 0,-1 18 0,0-18 0,0 18-1,18 0 2,0-17-1,0 17 0,-18 0 0,18 0 0,0 0 0,0 0 0,-17 0 0,16 0 0,-16 0 0,-19 17 0,19-17-1,-19 18 1,1-18 0,17 18 0,-17-18 0,-1 17 0,36 18 0,-17-17 0,-1 0 0,0-1 0,0-17 1,-35 36-1,36-36-1,-36 17 1,17-17 0,1 18 0,0-18 0,-1 18 0,1-1 0,0 19 0,-1-19 1,19 18-2,-36 1 2,35-1-1,-18-17-1,19 17 1,-1 0 1,-17 0-1,-1-17 0,1 0 0,-18 17 0,35-35 0,-35 35-1,18-35 1,-1 36 0,-17-19 0,0 1 0,18 17 0,17-17 1,-35-1-2,0 19 2,18-36-1,-18 35 0,18-17 0,-1 17 0,-17 0 0,18-17 0,-18 35-1,35-18 1,-35 0 0,18 18 0,-18-35 0,0 35 0,35-36 2,-35 36 6,18-17-10,-18-19 3,17 1-2,-17 17 2,0-17-2,0-1 2,0 19-2,18-1 9,0-17-8,-18 35 2,0-18-3,0 18 0,17-18 2,-17 0-1,0-17 0,18 35-1,-18-36 1,0 19 1,0-19-1,0 19 0,0-1 9,0-17-10,0 17 1,0-18 1,0 1-1,0 0 0,0-1-1,0 1 9,0 0-8,0-1 0,0 19 8,-18-36-8,18 17-1,-17 19 1,17-1 8,0-18-8,-18 1 0,0 17 0,18-17 0,-17 0 0,-1 17 0,0 0 0,1 0 0,17-17 0,-35 35 0,-1-18 0,19-17 0,-1 35 0,0-18 0,1-17 0,-1 17 0,18-17 0,-18-1 0,1 1 0,-1 0 0,1 17 1,-1-17-2,0 17 1,1-18 0,-19 19 0,19-19 0,-1 1 1,-17 17-1,17-35 0,1 36 0,-1-19-1,0 1 2,1 17-1,-19-17 0,19-1 0,-19 1 0,19-18 0,-1 35 0,-17-35 0,35 18 0,-18-18 0,-17 18 8,0-1-7,-1-17-2,1 18 0,-18-1 2,0 1-1,-17-18-1,17 0 1,-35 0 0,17 0 0,18 18 0,0-18 0,0 0 1,-17 17-2,34 1 1,-16-18 0,16 18 0,-17-18 1,18 0-2,0 0 2,0 0-2,17 0 1,-17 0 0,-1 0 0,19 0 0,-19 0 0,19 0 0,-19 0 0,19 0 0,-18 0 9,17 0-10,-17 0 2,17 0-2,0 0 1,1 0 0,-1 0 0,0 0 0,1 0 0,-1 0 0,1 0 8,-1 0-8,0 0 1,1 0 23,17-18 128,-18 0-128</inkml:trace>
    </iact:actionData>
  </iact:action>
  <iact:action type="add" startTime="37947">
    <iact:property name="dataType"/>
    <iact:actionData xml:id="d1">
      <inkml:trace xmlns:inkml="http://www.w3.org/2003/InkML" xml:id="stk1" contextRef="#ctx0" brushRef="#br0">22102 9031 0,'0'0'1,"-36"0"5,19-18 2,-1 1-1,-17-1 2,17 1-1,-17 17-1,17 0 1,1-36 0,-1 36 1,0-17-1,1-1 0,-19 0 7,36 1-7,-17-1 0,-1 0 1,0-17-3,18 0 3,-35 17-1,17 1 0,18-36 0,-35 35 0,35 0 1,-17-17-2,-1 0 1,0 17 0,1-35 0,-1 36 0,0-1 0,1-35 0,-1 35 0,0 1 0,18-18 0,-17-1 0,17 19 0,-35-19 0,35 19 0,-18-1 0,0-35 0,1 36 0,17-1 0,0-17 1,0-1-2,-18 36 2,18-17-1,-18-19 0,18 19-1,0-1 0,0-17 2,0 17-1,0-17 8,-17 17-8,17 1 1,0-1-2,0-17 9,0 17 0,17 0-8,1 1 8,-18-1-8,18 18 0,-1-17-1,1 17 2,17-18-1,0 0 0,-17 18 0,17 0-1,1-17 2,-1-1-2,0 0 2,0 18-1,18 0 0,-17 0 0,-19 0 0,19 0 0,-19 0 0,36 0 0,-35 0 1,-1 0-2,19 0 1,-1 0 0,0 18 0,1 0 8,16-1-8,-16 1 1,-1-18-1,-17 0 1,35 35-1,-18-35-2,-18 0 1,1 18 0,17-1 2,-17-17-1,17 36 0,1-19 0,-1 19 0,-17-19-1,17-17 2,-18 36-1,1-36 0,0 17 8,-18 19 2,35-36-11,-35 17 0,0 18 10,18-35-9,-18 18 1,17 17-1,-17 1-1,18-19 2,-18 1 0,18 17 5,-18-17-6,17 17 8,-17-17-7,0 35 0,0-36-3,0 19 2,0-19 1,0 36-1,0-35-1,0 17 1,0-17 0,0 17 0,0-17 0,0-1 0,0 1 0,0 17 0,0-17 0,0-1 0,0 1 0,0 17-1,0 1 10,0-19-1,-17 1-8,17 0-1,-18-1 10,0 1-1,1-1 0,17 1-7,-18 0-2,0 17 8,1-17-6,17 17-1,-18-17 0,-17 17 0,17 0 0,1-17 0,-19 17 0,19-17 0,17-1 0,-36-17 0,36 18 0,-17 0 8,-1-18 32,0 0-40,1 0 9,-19 0-9,1 0-1,0 0 1</inkml:trace>
    </iact:actionData>
  </iact:action>
  <iact:action type="add" startTime="39947">
    <iact:property name="dataType"/>
    <iact:actionData xml:id="d2">
      <inkml:trace xmlns:inkml="http://www.w3.org/2003/InkML" xml:id="stk2" contextRef="#ctx0" brushRef="#br0">21202 8696 0,'0'0'0,"-18"0"4,1 0 29,-1 0 16,0 0-34,1-18-7,-1 1 8,18-19-8,-18 36 0,18-35 0,-17 18 0,17-1 8,0 0-7,0 1 0,-18-1-3,18 0 3,0 1-1,0-1 7,0 0-7,0 1 1,18 17-2,-18-36 1,17 19 8,-17-1 0,36 18-7,-19-17 15,1 17-8,0 0-1,-1 0 17,1 0-8,0 0-16,-1 17 0,1 1 8,0-1 0,-1 1 0,-17 0 0,0-1-1,18-17-7,-18 18 0,0 0 9,0-1-1,0 1 2,0 0-11,0-1 9,0 1 0,0 17-8,-18-35 7,18 18-7,0-1 89</inkml:trace>
    </iact:actionData>
  </iact:action>
  <iact:action type="add" startTime="41273">
    <iact:property name="dataType"/>
    <iact:actionData xml:id="d3">
      <inkml:trace xmlns:inkml="http://www.w3.org/2003/InkML" xml:id="stk3" contextRef="#ctx0" brushRef="#br0">23336 8784 0,'-17'0'78,"-36"0"-61,17 0-8,19 0 0,-1-17-3,-35-1 2,18 18 7,35-18-7,-18 18 0,1 0 0,-1-17 24,18-1-16,-18 18-8,18-18 0,0-17 8,0 17 0,0 1-8,0-1 0,0 1 0,0-1 0,0 0 0,0 1 9,0-1-2,18 0 10,-18 1-17,18 17-1,-18-18 1,17 18 0,1 0 1,0-18-2,-1 18 1,1-17 0,0 17 0,-1 0 16,1 0 80,-1 0-79,-17 17-17,0 1 16,0 0 0,0-1-8,0 1 0,0 0 0,0-1 1,0 1-2,-17 0-7,17-1 23,-18-17-14,18 18-2,-17-18 2,17 17-2,-18 1-7,0-18 9,18 18 15,-17-18-24,-1 17 24,0 1 0,1 0-8</inkml:trace>
    </iact:actionData>
  </iact:action>
  <iact:action type="add" startTime="52649">
    <iact:property name="dataType"/>
    <iact:actionData xml:id="d4">
      <inkml:trace xmlns:inkml="http://www.w3.org/2003/InkML" xml:id="stk4" contextRef="#ctx0" brushRef="#br0">9525 11501 0,'18'0'118,"-1"0"-100,1 0-2,0 0-9,17 0 1,0 0 0,36 0 1,-1 0-2,1 0 1,17 17 0,-17-17 0,17 18 0,0-18 0,-35 0 0,17 17 0,-17-17 0,0 0 1,0 0-2,-18 0 1,18 0 0,0 0 0,0 0-1,0 0 2,-18 18-1,1-18 0,17 0 0,-1 0 0,1 18 0,-17-1 1,-1-17-2,18 0 1,0 0 0,-18 0-1,-17 0 2,-1 0-1,19 0-1,-19 0 2,19 0 7,-19 0 0,1 0 0,-1 0-7,1 0-1,0 0 7,-18-17 10,17 17-18,1 0 10,0 0 14,-18-18 10,0 0 63,0 1-33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14:18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730">
    <iact:property name="dataType"/>
    <iact:actionData xml:id="d0">
      <inkml:trace xmlns:inkml="http://www.w3.org/2003/InkML" xml:id="stk0" contextRef="#ctx0" brushRef="#br0">2346 7814 0,'18'0'56,"17"0"-40,0 0-10,0 0 3,18 0 0,18 0-2,-1 0 0,36 0 1,0 0 0,53 18 1,0-18-2,-1 0 1,19 17 0,-36-17 0,-35 0 0,0 0 0,-71 0 0,0 0 0,-17 0 0</inkml:trace>
    </iact:actionData>
  </iact:action>
  <iact:action type="add" startTime="16266">
    <iact:property name="dataType"/>
    <iact:actionData xml:id="d1">
      <inkml:trace xmlns:inkml="http://www.w3.org/2003/InkML" xml:id="stk1" contextRef="#ctx0" brushRef="#br0">2275 10142 0,'18'18'70,"17"0"-52,-17-18-10,17 0 0,18 0-1,-18 17 1,18 1 0,0-18 0,0 0 0,18 18 0,17-18 0,0 0 1,-17 0-1,35 17-1,-1-17 1,1 0 0,-18 0 0,18 0 0,-18 0 0,18 0-1,-53 0 1,0 0 0,-35 0 0,-18-17 0,35 17 0,-17 0 17</inkml:trace>
    </iact:actionData>
  </iact:action>
  <iact:action type="add" startTime="17626">
    <iact:property name="dataType"/>
    <iact:actionData xml:id="d2">
      <inkml:trace xmlns:inkml="http://www.w3.org/2003/InkML" xml:id="stk2" contextRef="#ctx0" brushRef="#br0">5292 7743 0,'17'0'86,"1"0"-69,17 0-9,-17 0 1,0 18-1,34 0-2,-34-18 2,17 0 1,-17 0-2,0 0 1,-1 0 0,1 0-1,0 0 10</inkml:trace>
    </iact:actionData>
  </iact:action>
  <iact:action type="add" startTime="18753">
    <iact:property name="dataType"/>
    <iact:actionData xml:id="d3">
      <inkml:trace xmlns:inkml="http://www.w3.org/2003/InkML" xml:id="stk3" contextRef="#ctx0" brushRef="#br0">5133 10160 0,'18'0'62,"-1"0"-53,36 0-2,0 18 1,0-18 0,18 0 0,-19 17 0,37 1-1,16-18 2,-34 0-1,-18 0 0,0 0 0,-36 0 0,1 0 0,0 0 0,-1 0 0,1 0 8</inkml:trace>
    </iact:actionData>
  </iact:action>
  <iact:action type="add" startTime="22688">
    <iact:property name="dataType"/>
    <iact:actionData xml:id="d4">
      <inkml:trace xmlns:inkml="http://www.w3.org/2003/InkML" xml:id="stk4" contextRef="#ctx0" brushRef="#br0">7691 7920 0,'17'0'122,"18"0"-116,36 0 2,0 0 0,-1 0 0,1 0 0,-18-18 0,-18 18 0,18 0 0,-36 0 8</inkml:trace>
    </iact:actionData>
  </iact:action>
  <iact:action type="add" startTime="23465">
    <iact:property name="dataType"/>
    <iact:actionData xml:id="d5">
      <inkml:trace xmlns:inkml="http://www.w3.org/2003/InkML" xml:id="stk5" contextRef="#ctx0" brushRef="#br0">9860 7885 0,'35'0'63,"18"0"-55,18 0 0,-1 0 0,36 0 0,0 0 0,18-18 0,-36 18 0,18 0 0,-36 0 0,1 0 0,-18 0 0,-18 0 0,-17-18 0,-1 18 40</inkml:trace>
    </iact:actionData>
  </iact:action>
  <iact:action type="add" startTime="24859">
    <iact:property name="dataType"/>
    <iact:actionData xml:id="d6">
      <inkml:trace xmlns:inkml="http://www.w3.org/2003/InkML" xml:id="stk6" contextRef="#ctx0" brushRef="#br0">12665 7990 0,'123'0'5,"1"18"3,17-18 1,0 0-2,0 0 1,18 0 0,-18 0 0,-35 0 0,-36 0 0,-17 0 0,-35 0 0,17 0 0</inkml:trace>
    </iact:actionData>
  </iact:action>
  <iact:action type="add" startTime="44866">
    <iact:property name="dataType"/>
    <iact:actionData xml:id="d7">
      <inkml:trace xmlns:inkml="http://www.w3.org/2003/InkML" xml:id="stk7" contextRef="#ctx0" brushRef="#br0">17251 7126 0,'-18'0'101,"1"-18"-92,-19 1 0,1-18-2,0 35 1,-18-36 1,35 19-2,-35-19 1,18 19 0,17 17 0,1-18 0,17 0 0,-18 1 0,0-1 0,18 1 1,-17-36-2,17 35 2,-18-17-1,18 17 0,0-17-1,-17 35 1,17-18 0,0-17 0,0 17 8,0-17-8,0 17 0,0 1 0,0-1 0,17 0 0,1-17 0,-18 0 0,35 17 0,-17-17 2,17 17 2,-17 1-8,-1-1 2,19-17 4,-1 35-5,-35-18 10,35 0-13,0 18 6,18-17 0,-17-1 0,-19 1 0,36 17-1,-18 0 2,-17 0-1,0 0 0,17 0 0,0 0-1,-17 0 2,0 0-1,17 0 0,-18 0 8,1 0-8,0 0 0,-1 0 8,1 17-7,-18 1-1,18-18 0,-1 17 0,1-17 1,-18 18-2,18 0 2,-1-1-1,1-17 0,-1 36-1,1-19 9,-18 1-8,18-18 0,-1 18 0,-17-1 0,18 1 8,-18 17-8,18-17 0,-1-1 1,-17 1-2,0 0 1,18-18 0,-18 17 0,0 1-1,0 0 0,35-1 2,-35 1-2,0 0 2,0-1-1,0 1-1,18 17 18,-18-17-9,0-1 0,0 19 0,0-19 0,0 1-8,0 17 9,0-17-2,0 17-6,-18-17 0,1 17-3,17-17 2,0-1 1,0 19-1,-18-19 1,0 1-2,1 17 1,17-17 8,-36 17-8,19-17 9,17-1-10,-18-17 1,0 18 1,1 0-1,-1-1 0,-17 1 0,0-18-2,35 18 2,-36-18 1,1 17-1,17-17 0,-17 0-1,0 0 1,35 18 2,-18-18-4,-17 0 2,17 0 0,-17 0 8,17 0-8,1 0 0,-1 0 0,0 0 1,1 0-2</inkml:trace>
    </iact:actionData>
  </iact:action>
  <iact:action type="add" startTime="46755">
    <iact:property name="dataType"/>
    <iact:actionData xml:id="d8">
      <inkml:trace xmlns:inkml="http://www.w3.org/2003/InkML" xml:id="stk8" contextRef="#ctx0" brushRef="#br0">19562 7020 0,'0'0'1,"0"18"18,-18 17-1,0-35-11,18 18 2,-17-1 6,-1-17 4,-17 18-13,17 0 2,-17-18-1,17 17 1,-17-17 0,0 18 0,-1-18 0,-17 18 0,0-18 0,18 0 0,-18 0 0,18 0 1,0 0-2,-1 0 1,1 0 0,0 0 0,0 0 0,17 0 10,-17 0-11,17 0 9,0 0-9,1-18 9,17 0-7,-18 18-2,1-17 2,-1 17 0,0-18 6,1 18-7,-1-18 0,18 1 0,-18 17 0,18-18 0,-17 1-1,-1-1 1,0 0 0,1 1 0,17-1-1,0 0 2,-36-17-2,36 17 1,-17-17 0,-18 18 0,35-1 0,-18-17 0,18 17 0,0-17 1,-18-1-1,18 19-1,0-1 2,0 1-1,-17-19 0,17 19 0,0-1 0,0-17 0,0 17 8,0 0-8,0 1 0,0-1 0,0 0 8,0 1-8,17 17 0,-17-18 0,0 1 16,18 17-16,-18-18 1,0 0-1,18 18 0,-1-17 0,1-1 8,-1 18-8,19-18 1,-36 1-1,17 17 0,1-18-1,0 18 1,17 0 7,0-18 1,-17 18-7,0-17 0,17 17-2,-18 0 0,19 0 2,-1 0-1,0-18 0,-17 18-1,0 0 1,17-17 0,-18 17 0,1 0 1,17 0-1,-17 0 0,0 0 1,17 0-2,-17 0 1,-1 0 0,1 0-1,35 0 3,-36 0-2,1 0-1,0 0 2,17 0-2,-17 0 1,-1 0 7,1 0-7,0 0 1,-1 0 6,1 0-7,-1 0 9,1 0 7,0 17-8,-1-17 6,-17 18-14,0-1 8,18-17-7,-18 18 8,18 0-2,-18-1 9,0 1-16,17 0 0,1-1 9,-18 1-8,0 0-1,18-1-1,-18 1 2,0-1-3,0 1 3,17-18-1,-17 18 0,0-1 1,18 1 0,-18 0-2,0 17 8,0-17 1,0-1-1,0 19 2,17-1-1,-17-18 8,0 1-8,0 0-7,0-1 6,0 1-7,0 0 0,0-1 15,0 1 9,0 0-8,0-1-15,-17-17-2,17 18 1,-35-1 8,35 1-1,0 0-7,-18-18 9,18 17-9,-18-17 8,18 18-8,-17 0 16,17-1-16,-18-17 8,18 18-7,-18-18-1,1 0 8,17 18-7,-18-1-1,0 1 15,1-18-15,17 17 16,-18 1-8,1-18-6,-1 18 19</inkml:trace>
    </iact:actionData>
  </iact:action>
  <iact:action type="add" startTime="63114">
    <iact:property name="dataType"/>
    <iact:actionData xml:id="d9">
      <inkml:trace xmlns:inkml="http://www.w3.org/2003/InkML" xml:id="stk9" contextRef="#ctx0" brushRef="#br0">19720 11994 0,'-17'0'15,"-19"0"10,19 0-10,-36 0 1,35 0-7,1 0-1,-19 0 0,-17 0 0,36 0-1,-19 0 1,1-17 0,0 17 1,0 0 0,-18-18-2,17 18 1,19 0 0,-19 0-1,1-35 2,18 35 6,-19-18 1,19 1 8,17-1-16,-18 0 9,0 1-10,18-1 3,-17-17-4,17 17 3,-18 1-1,18-19 1,0 19-2,0-19 9,0 1-8,0 17 0,0 1-1,0-1 2,0 0-2,0 1 1,35-18 0,-17-1 8,17 19-7,-17-1-1,17 0 0,0-17-2,1 17 2,-1 1 0,18-1 0,-18 1 0,1-1 0,-19 18 0,36-18 0,-18 1 0,18-19 0,-17 36 0,-19-17 0,36-1 0,-18 18 1,-17 0-1,17 0 0,1 0 0,-1 0 0,-18 0 0,1 0 0,17 0 0,1 0 0,-19 0 0,1 0 0,0 0 1,-1 0-2,1 18 1,17-18 0,-17 17 10,-1 1 5,1 17-16,0-17 2,-1 0-2,1 17 10,0-18-9,-18 1-2,17 0 2,-17-1 1,18 1-2,-18 17 2,18 1 7,-18-19-8,17 1 0,-17-1 0,0 19 0,0-19 0,0 1 0,0 17 0,0-17 8,0 0-7,0 17 6,-17 0 1,-1-35-7,0 18-1,1-1-1,-1 1 1,-17-18 0,-1 0 0,19 18 1,-1-1-2,-35-17 1,36 0 0,-1 18 0,0-18 1,1 18-1,-1-18-1,-17 17 1,17 1 9,0-18-8,1 0-3,-1 0 19,1 0-1</inkml:trace>
    </iact:actionData>
  </iact:action>
  <iact:action type="add" startTime="64889">
    <iact:property name="dataType"/>
    <iact:actionData xml:id="d10">
      <inkml:trace xmlns:inkml="http://www.w3.org/2003/InkML" xml:id="stk10" contextRef="#ctx0" brushRef="#br0">22278 11977 0,'0'0'1,"-18"17"44,1-17-36,17 18-1,-36-18-1,19 0 2,-19 0 7,1 0-7,18 0-2,-19 0 1,1 0-1,-18 0 1,0 0 0,0 0 1,-35 0-2,17 0 1,-17 0 0,18 0 0,34 0 1,1-18-2,-18 1 2,36 17 6,-1 0-6,18-18 7,-18 18 1,1-17 6,17-1-15,-18 0 8,18 1-7,0-1-1,0 0 0,-18-17 0,1 17 0,17-17 0,0 0 0,-18 17-1,18 1 1,0-19-1,0 1 1,0 17 1,0 1-2,0-19 1,0 19 0,18-1 0,-18-17 0,17 17 0,-17 1 0,18-1 1,0 0-2,-1-17 1,1 17 10,0 1-11,-1 17 1,1 0 0,0 0 8,17-18-8,-18 18 0,1 0 0,17 0 0,-17-17 0,0 17 0,17 0 0,18 0 0,-18 0 0,-17 0 0,35 0 0,0 0 0,-18 0 0,18 0 0,-18 0 0,0 0 0,1 0 0,-1 0 0,-17 0 0,-1 0 0,36 17-1,-35-17 2,-1 18-1,19-18 0,-1 17-1,-35 1 0,18-18 1,-1 0 0,1 18 0,-1-18 9,1 17-9,-18 1 0,18-18 0,-1 18 0,1-1 9,-18 1-9,18 17 0,-1-17 8,1-1-1,-18 19 10,18-19-1,-18 1 0,0 0-16,0-1 0,0 1 8,0 0-1,0-1-6,0 1-1,0 0 8,-18-18-8,0 17 1,18 1-2,-17-1 1,17 1 9,-18 0-9,0-18 31</inkml:trace>
    </iact:actionData>
  </iact:action>
  <iact:action type="add" startTime="66642">
    <iact:property name="dataType"/>
    <iact:actionData xml:id="d11">
      <inkml:trace xmlns:inkml="http://www.w3.org/2003/InkML" xml:id="stk11" contextRef="#ctx0" brushRef="#br0">21149 13159 0,'0'0'1,"0"17"11,-18-17 4,-17 18 0,17-18 1,1 0-1,17 18-7,-18-18 6,-17 17-6,17-17 0,1 0-1,17 18-1,-36-18 1,1 17-1,0-17 2,0 18-1,-18-18 0,17 18 0,1-18 0,0 0-1,-18 17 1,18-17 0,-18 0 0,17 0 0,19 0 1,-19 0-1,19 0 0,-36 0 0,18 0 0,17 0 0,-17 0 0,-1 0 0,1 0 0,-18 0 0,18 0 0,0 0 0,17-17 0,-17 17 0,17-18 0,1 18 0,-19-18 9,36 1-11,-17 17 10,-1-18-8,0 1 9,1-1-1,17 0-1,-18 18-7,0-17 0,18-1 0,-17 0 1,-1-17 6,0 35 2,18-18-9,-17 1 8,17-1-8,-35 18 8,35-17-8,0-1 0,-18 0 8,0 18-9,18-17 1,0-1 1,-17-17-1,-1 35 0,18-18 8,0 0 0,0 1 0,0-1-7,0 0-1,0 1 0,0-1 1,0 1-3,0-54 2,0 53 0,18-17-1,-1 17 1,-17-17-1,18 18 2,17-19-1,-35 1 0,35 17 1,-17 1-2,17-19 1,-17 19 0,0-1 0,35 1 1,-36-1-2,36 0 2,-35 1-2,17-1 2,0 0-1,-17 1 0,35 17-1,-18-18 1,-17 18 1,-1-18-2,36 18 2,-35-17-1,0 17 0,17 0 0,0 0 8,0 0-7,1 0-1,-1 0-1,0 0 1,1 0 1,17 0-3,-18 0 3,18 0-2,0 0 1,-18 0 0,0 0 0,0 0 0,18 0 0,-35 17 1,0-17-1,-1 0 0,1 18-1,0-18 2,-18 18-1,35-18-1,-18 17 0,1 1 2,17-18-2,-17 35 2,0-17-1,35 0-1,-36-1 2,1-17-1,17 18 0,-35-1-1,18-17 1,-1 0 1,-17 18-1,18-18 0,-18 18 0,18-18 0,-18 17 0,0 1 0,0 0 0,0-1 0,0 1 0,17 0 0,-17 17 9,0-18-1,0 1-8,0 0 0,0-1 0,0 19 0,0-19-1,0 1 2,0 17-1,0-17 0,0-1 0,0 1 0,0 17 0,0 1 9,0-19-2,0 1-8,-17 0 2,17-1-1,0 1 0,-18 0 0,0 17-2,18-18 3,0 1-1,-35 0 0,18 17 9,17-17-2,-36-18-7,36 17 1,0 1-2,-17 0 1,-1-18 1,0 0-2,18 17 1,0 1 0,-35-18 0,17 0 8,18 17-6,-17-17 4,-1 0 3</inkml:trace>
    </iact:actionData>
  </iact:action>
  <iact:action type="add" startTime="95114">
    <iact:property name="dataType"/>
    <iact:actionData xml:id="d12">
      <inkml:trace xmlns:inkml="http://www.w3.org/2003/InkML" xml:id="stk12" contextRef="#ctx0" brushRef="#br0">4427 14129 0,'18'0'94,"0"0"-76,-1 0-3,19 0-7,-19 0 0,1 0-1,-1 0 2,19 0-1,-19 0 0,1 0-1,0 0 10,-1 0-1,-17 17-8,18-17 16,0 18-16,-18 0 16,0-1-16,0 1 8,0 17 9,-18-17-10,18 0-6,-18-18-1,18 17-1,-17 1 1,-1-1-1,0 1 1,1-18 0,-1 18 0,0-1 8,1 1 0,-1 0-8,1-18 10,17 17 45,35-17 176,-18 0-232,19 0 2,-1 0-1,18 0 0,0 0 0,-18 0 0,18 0 1,-18 0-1,1 0 0,-19 0 0,1 0-1,0 0 1,-1 0 9,1 0-9</inkml:trace>
    </iact:actionData>
  </iact:action>
  <iact:action type="add" startTime="104480">
    <iact:property name="dataType"/>
    <iact:actionData xml:id="d13">
      <inkml:trace xmlns:inkml="http://www.w3.org/2003/InkML" xml:id="stk13" contextRef="#ctx0" brushRef="#br0">6403 14164 0,'-18'0'74,"-17"35"-68,35-17 2,-35 17-1,17-17 2,-17 17-2,35 0 2,-35-35-1,17 36 0,-17-36 0,35 17 7,-18 1-5,18 0 212,35-18-214,18 0 0,0 0 0,0 17-1,18-17 2,-1 0-1,1 18 1,17 0-2,-35-18 1,-18 0 0,0 0 1,-17 0-1,0 0 40</inkml:trace>
    </iact:actionData>
  </iact:action>
  <iact:action type="add" startTime="105665">
    <iact:property name="dataType"/>
    <iact:actionData xml:id="d14">
      <inkml:trace xmlns:inkml="http://www.w3.org/2003/InkML" xml:id="stk14" contextRef="#ctx0" brushRef="#br0">6668 14288 0,'-18'0'37,"0"0"-28,18 17-1,-35 1 0,17-1 0,1 19 0,-1-19 0,-35 19 0,35-19 8,-17 54-8,18-71 0,-1 35 0,0-35 1,1 35-1,-1-35 0,0 18 16,18 0-8,-17-1 0,-1 1 7,18 0 3,-18-18-3</inkml:trace>
    </iact:actionData>
  </iact:action>
  <iact:action type="add" startTime="106889">
    <iact:property name="dataType"/>
    <iact:actionData xml:id="d15">
      <inkml:trace xmlns:inkml="http://www.w3.org/2003/InkML" xml:id="stk15" contextRef="#ctx0" brushRef="#br0">4568 15011 0,'0'-18'14,"18"0"19,0 18-24,17 0-2,-17-17 1,17 17 0,-17 0 0,-1 0 0,1 0 0,0 0 0,-1 0 9,1 17-2,-1 1 2,-17 0-2,18-18-7,-18 17 2,18-17 5,-18 18-7,0 0 24,0-1-17,0 1-6,0 0 7,-18 17 0,0-35-8,-34 17 0,16 1 0,1 0 0,17-18 0,-17 17 0,17-17 0,1 0 7,34 0 186,1 0-194,0 0 1,-1 0 0,1 0 1,0-17-2,17 17 1,0 0 0,-17 0 0,17 17 0,0-17 0,-17 0 0,0 18 0,17-18 0,-17 18 0,-1-18 0,1 17 0,-1-17 16,1 18-16,-18 0 1,0-1 22,18-17-23,-18 18 16,0-1-1,0 1-6,0 0-9,0-1 8,-18 1-9,0 0 10,1-1-8,-1 1 6,1-18-6,-1 0 0,0 18-2,-17-1 0,17-17 9,-17 0-8,17 0 7,1 0-6,-1 0 15,-17 0-7,0 0-9,17 0 8,0 0-7,1-17-1,-1 17 0,0-18 15,1 18-9,-1 0 3,18-18-1,-18 18 9,18-17-2,0-1 25</inkml:trace>
    </iact:actionData>
  </iact:action>
  <iact:action type="add" startTime="112178">
    <iact:property name="dataType"/>
    <iact:actionData xml:id="d16">
      <inkml:trace xmlns:inkml="http://www.w3.org/2003/InkML" xml:id="stk16" contextRef="#ctx0" brushRef="#br0">6526 15275 0,'18'0'21,"-18"-17"20,0-1-1,0 0-23,18 1-2,-18-19 10,0 19-9,0-1-8,0 1 15,0-1-6,0 0 15,0 1-24,0-1 9,0 0 14,-18 18-23,18-17-1,-18-1 10,18 0-8,-17 18-1,17-17 1,-18 17-4,18-18 12,0 1-10,-35 17 17,17 0 1,18-18-18,-17 18 17,-1 0 56,0 0-56,18 18-14,0-1-3,0 1 16,0-1 1,0 1-8,-17 0-7,17-1 14,0 1 2,0 0-18,0-1 2,0 1-1,0 0-1,0-1 1,0 18 9,0-17-9,0 0 0,0-1 0,0 1-1,0 0 1,0-1 0,0 1 0,0 0 0,0-1-1,0 18 9,0-17 1,17-18-9,-17 18 0,0-1 8,0 1-7,18 0 14,-18-1-6,0 1-9,0 0 0,18-18 17,-18 17-19,0 1 10,0 0-7,0-1 7,0 1 0,-18-1 8,18 1-8,-18-18-8,1 18 15,-1-18 9,0 0-15,1 0 38,-1 0 1,18-18-15,0 0 0,0 1 22,-18 17-55,18-18 0,0 1 15,0-1-14,-17 0 13,17-17-6,0 17 1,0 1-2,0-1 3,-18 0-11,18 1 25,0-1 8,0 0-25,0 1 34,0-1-17,18 18-15,-1 0-9,-17-17 1,18 17-1,0-18 7,-1 18-7,1 0 8,0 0-7,-1 0 6,-17-18-7,18 18-1,0 0 9,-1 0 0,1 0-8,-1 0 8,19 0 0,-19 0 0,-17-17-8,18 17 0,0 0 8,-1 0 1,1 0 14,0-18 3,-1 18-20</inkml:trace>
    </iact:actionData>
  </iact:action>
  <iact:action type="add" startTime="117945">
    <iact:property name="dataType"/>
    <iact:actionData xml:id="d17">
      <inkml:trace xmlns:inkml="http://www.w3.org/2003/InkML" xml:id="stk17" contextRef="#ctx0" brushRef="#br0">4815 15981 0,'-35'0'94,"35"17"-86,-35 1 1,17 0-1,1-1-1,-36 1 3,35 0-3,0-1 1,-35 19 0,18-19 0,18-17 0,-1 18-1,-17 0 1,35-1 0,-36 1 0,19-1 17,17 1 16,-18-18-26,0 0-7,18 18 9,0-1 150,18-17-159,17 0-1,1 0 2,17 36-1,-18-36 0,18 17-1,-18-17 1,18 0 1,0 18-1,-18 0 0,18-18 0,-35 0 0,17 0 0,18 0 0,-18 0 0,0 0 0,-17 0 0,17 0 0,-17 0 0,35 0 0,-18 0 0,-17 0 0,-1 0 0,1 0 0,0 0 16</inkml:trace>
    </iact:actionData>
  </iact:action>
  <iact:action type="add" startTime="119250">
    <iact:property name="dataType"/>
    <iact:actionData xml:id="d18">
      <inkml:trace xmlns:inkml="http://www.w3.org/2003/InkML" xml:id="stk18" contextRef="#ctx0" brushRef="#br0">4921 16122 0,'0'35'86,"0"-17"-78,0 17 0,0 18 0,0-35 1,0 35-2,0-18 1,0 18 0,0 0 0,0-36 0,0 19 0,0-19 0,0 19 0,0-19 24,0 1-24,0-1 17,0 1-9</inkml:trace>
    </iact:actionData>
  </iact:action>
  <iact:action type="add" startTime="120346">
    <iact:property name="dataType"/>
    <iact:actionData xml:id="d19">
      <inkml:trace xmlns:inkml="http://www.w3.org/2003/InkML" xml:id="stk19" contextRef="#ctx0" brushRef="#br0">6279 16016 0,'18'0'38,"-18"18"-20,0-1-11,0 1 2,0 0-1,0 35 0,0-18 0,-18-17-1,18 17 2,0 0-2,0 18 1,-17-18 0,17 1 0,0-19 0,0 18-1,0-17 10,0 0 7,0-36 104,17 18-119</inkml:trace>
    </iact:actionData>
  </iact:action>
  <iact:action type="add" startTime="121169">
    <iact:property name="dataType"/>
    <iact:actionData xml:id="d20">
      <inkml:trace xmlns:inkml="http://www.w3.org/2003/InkML" xml:id="stk20" contextRef="#ctx0" brushRef="#br0">6791 15857 0,'-35'36'55,"17"-19"-38,0 19-9,1-19 1,-1 18-2,1-17 8,17 17-6,-18-17-2,18 0 1,0 17 1,-18-35-2,18 35 1,0-17 0,-17-18 0,-1 35 1,18-17 7,0-1-8,0 1 0,0 0 8,0-1-8,0 1 8,0 0-8,0-1 0,0 1 8,0 0-8,0-1 8,0 1 0,0-1 8,18 1-16,-18 0 0,17-1-1,-17 1 1,36-18 0,-19 18 8,1-18-7,17 0 6,-17 0 2,-1 0-2,1 0 2,0 0 7,-1 0 23,-17-18-38,0 0-1,18 1 8,-18-1 0,18 18 7,-18-18-6,0 1 15,0-1-24,0 1-1,-18-1 10,18 0-10,-18-17 1,18 17 8,-17 18-8,-1-35-1,18 17 18,-18 18-18,18-17 9,-17-1 17,17 1-25,-18 17 9,0-18 6,1 18-7,-1-18 9,1 18-2,-1 0-5,0 0-3,1 0 8,-1 0 18</inkml:trace>
    </iact:actionData>
  </iact:action>
  <iact:action type="add" startTime="133426">
    <iact:property name="dataType"/>
    <iact:actionData xml:id="d21">
      <inkml:trace xmlns:inkml="http://www.w3.org/2003/InkML" xml:id="stk21" contextRef="#ctx0" brushRef="#br0">5098 16704 0</inkml:trace>
    </iact:actionData>
  </iact:action>
  <iact:action type="add" startTime="133947">
    <iact:property name="dataType"/>
    <iact:actionData xml:id="d22">
      <inkml:trace xmlns:inkml="http://www.w3.org/2003/InkML" xml:id="stk22" contextRef="#ctx0" brushRef="#br0">5115 16880 0</inkml:trace>
    </iact:actionData>
  </iact:action>
  <iact:action type="add" startTime="134490">
    <iact:property name="dataType"/>
    <iact:actionData xml:id="d23">
      <inkml:trace xmlns:inkml="http://www.w3.org/2003/InkML" xml:id="stk23" contextRef="#ctx0" brushRef="#br0">5133 17145 0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17:48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785">
    <iact:property name="dataType"/>
    <iact:actionData xml:id="d0">
      <inkml:trace xmlns:inkml="http://www.w3.org/2003/InkML" xml:id="stk0" contextRef="#ctx0" brushRef="#br0">15275 10742 0,'-35'0'7,"35"18"2,-18-18 7,1 0-1,-1 0 1,-17 0-7,0 0-1,-1 0 0,1 0 0,-18 0 0,-17 0-1,17-18 2,-53-17-1,0 17 0,35-17-1,18 35 2,-17-53-2,35 35 0,17-17 2,0 17-1,1-17 0,-1-53 0,18 35 0,-18 0 0,18 0 0,0-35 0,-35 53 1,35-36-1,0 18 0,0 0-1,0 0 2,0 1-1,0-1 0,0 0 0,0 17 0,0 1 0,0-18 0,0 0 0,18 0 0,-1 18 0,1 0 0,0 0 0,-1-1 0,1-34-1,17 52 1,18-17 0,-35 0 0,35-1 0,17 1 0,1 0 0,-1-1 1,36-34-2,-35 35 1,-1-18 0,1 17 0,-1 19 0,-34 17 0,17-36 0,0 19 0,-1 17 0,-16 0 1,-1 0-2,18 0 2,35 0-2,18 0 1,-18 0 1,36 0-2,-1 0 1,-35 0 0,-17 0 0,35 17 0,-36-17 0,18 18 0,-17 17 0,17 1-1,-53-19 3,1-17-3,-1 36 1,0-19 0,1 1 0,-19-1 1,1-17-2,0 18 2,-18 0-2,17-18 2,-17 17-1,18 1 0,-1 17 8,19 1-8,-36-19-2,35 36 2,-17 0 0,17-18 0,-17 1 0,-1 17 0,1-36 0,-18 1 0,17-1 0,-17 19 0,18-19 0,-18 1 1,0 17-1,0-17 0,0 17-1,0-17 2,0 17-1,0-17 8,0 17-8,0 0 8,-18-17 0,18 17-8,-17-17 0,-1 17 0,18-17 0,-35-1 0,35 1 0,-35 0 0,35 17 0,-36-35 0,19 35 0,-19-35 0,19 18 0,-1 0 0,-17-1 0,0 1 0,17-1 0,-35 19 0,0-19 0,18 1 1,-18 17-1,18-35 0,-36 53 0,36-35 1,-18-1-3,0 19 2,18-36 0,-18 17 0,18 1 0,-1 0 0,1-1 0,0-17 0,-18 18 0,17 0 0,19-1 0,-18-17 0,-1 18 0,1-18 0,17 0 1,-17 18-2,-18-18 1,18 0 0,0 17 0,-1 1 0,19-18 0,-36 17 0,35-17 0,-17 0 0,0 18 1,17-18-2,0 18 1,-17-18 0,17 0 0,1 0 0,-1 17 0,0-17 0,1 0 0,-1 18 0,1-18 0,-1 18 0,0-18 1,1 0-2,-1 0 2,-17 17-2,17-17 1,0 0 0,1 0 0,-18 18 0,17-18 0,0 0 1,-35 0-1,36 0 0,-36 0-1,18 18 1,-1-18 0,1 0 0,0 0 0,-1 0 0,1 0 0,17 0 0,1 0 0,-18 0 0,17 0 0,0 17 8,1-17-8,-1 0 8</inkml:trace>
    </iact:actionData>
  </iact:action>
  <iact:action type="add" startTime="13745">
    <iact:property name="dataType"/>
    <iact:actionData xml:id="d1">
      <inkml:trace xmlns:inkml="http://www.w3.org/2003/InkML" xml:id="stk1" contextRef="#ctx0" brushRef="#br0">17974 10866 0,'18'0'85,"-1"0"-76,1 0 15,0 0 9,-1 0-26,-17-18 2,18 18-1,0 0 7,17 0-6,-18 0-1,1 0-1,0 0 9,17 0-7,-35-18-1,18 18-1,17 0 9,-17 0-8,-1 0 8,1 0-8,-1 0 0,1 0 9,-18-17-10,18 17 1,-1 0 1,1 0 7,0 0-1,-1 0-8,1 0 1,0 0 16,-1 0-6,1 0 5,-1 0-14,1 0 14,0 0-7,-1 0-7,1 0 0,0 0 5,17 0 3,-17 0-2,-1 0-7,1 0 1,0 0-1,-1 0 0,1 0 0,-1 0 0,1 0 0,0 0 0,-1 0-1,19 0 9,-19 0 2,19 0-3,-19 0 1,1 0-8,-1 0 1,1 0-3,17 0 3,-17 0 6,17 0-8,-17 0 10,0 0-9,-1 0 0,18 0 8,1 0-7,-19 0 6,1 0-6,0 0-2,-1 0 18,1 0-1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22T05:18:35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36937">
    <iact:property name="dataType"/>
    <iact:actionData xml:id="d0">
      <inkml:trace xmlns:inkml="http://www.w3.org/2003/InkML" xml:id="stk0" contextRef="#ctx0" brushRef="#br0">2487 8749 0,'18'0'30,"-1"0"-11,1 0-13,17 0 3,-17 0-1,17 0 1,18 0-1,0 0-1,18-18 2,-18 18-3,-1 0 3,1 0-1,36 0-1,-19 0 1,18 0 1,18 0-1,-35 0 0,-1 0 0,1 0 0,-1 0 1,-34 0-2,-1 0 1,-17 0-1,-1 0 2,1 0 15</inkml:trace>
    </iact:actionData>
  </iact:action>
  <iact:action type="add" startTime="42722">
    <iact:property name="dataType"/>
    <iact:actionData xml:id="d1">
      <inkml:trace xmlns:inkml="http://www.w3.org/2003/InkML" xml:id="stk1" contextRef="#ctx0" brushRef="#br0">5186 8767 0,'53'0'182,"-36"0"-174,1 0 0,17 0 0,1 0 0,-1 0 0,18 0-1,-18 0 1,18 0 1,-18 0-1,1 0 0,-1 0 0,0 0-1,0 0 2,-17 0 7,0 0 8</inkml:trace>
    </iact:actionData>
  </iact:action>
  <iact:action type="add" startTime="51563">
    <iact:property name="dataType"/>
    <iact:actionData xml:id="d2">
      <inkml:trace xmlns:inkml="http://www.w3.org/2003/InkML" xml:id="stk2" contextRef="#ctx0" brushRef="#br0">2258 10142 0,'0'0'1,"0"18"19,17 0 5,-17-1-9,0 19 0,0-19-1,18 1-5,-18-1-3,0 1 2,18 0-2,-18-1 2,0 1-2,0 0 1,0-1 0,0 1 0,0 0 1,17-18-1,-17 17 0,0 1-1,0 0 0,0-1 2,0 1 0,0-1-1,18 19 0,-18-19 0,0 1 0,0 0 0,0-1-1,0 1 1,0 0 0,0 17 8,18-35-8,-18 17 0,0 1 0,0 0 0,17-18 1,-17 17-2,0 1 24,18-18 82,0 0-98,-18-35-6,17 35-1,-17-36 1,18 36-2,-18-17 1,0-1 0,17 1 1,-17-1-2,0 0 9,18 1 0,-18-1-8,18 0 7,-18 1 10,0-1-9,17 0-8,-17 1 7,0-1 2,18 1-1,-18-1 1,0 0-10,0 1 8,18 17 0,-18-18 1,17 0 8,-17 1-15,0-1-1,18 0 9,-18 1-10,0-1 2,18 0-2,-18 1 1,0-1 9,0 1-10,17-1 1,-17 0 0,18 1 0,-18-1 0,0 0 0,17 18 0,-17-17 0,0-1 9,18 18-9,-18-18 16,0 1 32,18 17-15</inkml:trace>
    </iact:actionData>
  </iact:action>
  <iact:action type="add" startTime="53818">
    <iact:property name="dataType"/>
    <iact:actionData xml:id="d3">
      <inkml:trace xmlns:inkml="http://www.w3.org/2003/InkML" xml:id="stk3" contextRef="#ctx0" brushRef="#br0">4198 10107 0,'0'18'17,"0"-1"-3,0 1-5,0 35-2,0-18 1,0 18 1,0 0-1,0 0-2,0 18 3,0-19 0,0 1-3,0 0 4,0-17-2,0 16-1,0-16 2,0-1-3,18-17 3,-18 17 0,0-17 5,17-18 83,1 0-81,0 0 15,-1-18-14,1 0-1,0 18-8,-1-17 17,1 17-11,-1-18 2,1 0-7,0 18-1,-1 0 8,1-17-8,0 17-1,-1-18 1,-17 0 8,18 18-8,0-17 8,-18-1 16,17 1-16,1 17 16,-18-18-16,0 0 25,0 1-18,0-1-14,0 0 7,0 1 0,0-1-8,0 0 0,0 1 0,0-1 0,0 1-1,0-1 1,0 0 0,17 1 0,-17-1 9,0 0-1,0 1-9,0-1 9,18 18-7,-18-35-2,0 17 9,0 0 0,18 1 1,-18-1-2,0 1-7,0-1 32,17 18 9,-17-35-17,18 17-7,-18 0-9,18-17 23,-18 17-15,0 1-17,0-1 9,17 18 1,-17-17-9</inkml:trace>
    </iact:actionData>
  </iact:action>
  <iact:action type="add" startTime="60209">
    <iact:property name="dataType"/>
    <iact:actionData xml:id="d4">
      <inkml:trace xmlns:inkml="http://www.w3.org/2003/InkML" xml:id="stk4" contextRef="#ctx0" brushRef="#br0">6862 10019 0</inkml:trace>
    </iact:actionData>
  </iact:action>
  <iact:action type="add" startTime="61114">
    <iact:property name="dataType"/>
    <iact:actionData xml:id="d5">
      <inkml:trace xmlns:inkml="http://www.w3.org/2003/InkML" xml:id="stk5" contextRef="#ctx0" brushRef="#br0">10178 9966 0</inkml:trace>
    </iact:actionData>
  </iact:action>
  <iact:action type="add" startTime="62250">
    <iact:property name="dataType"/>
    <iact:actionData xml:id="d6">
      <inkml:trace xmlns:inkml="http://www.w3.org/2003/InkML" xml:id="stk6" contextRef="#ctx0" brushRef="#br0">12965 10072 0</inkml:trace>
    </iact:actionData>
  </iact:action>
  <iact:action type="add" startTime="67090">
    <iact:property name="dataType"/>
    <iact:actionData xml:id="d7">
      <inkml:trace xmlns:inkml="http://www.w3.org/2003/InkML" xml:id="stk7" contextRef="#ctx0" brushRef="#br0">4710 12682 0,'35'0'78,"0"0"-54,-17 0-8,-1 0-8,1 0 0,17 0 1,-17 0-1,0 0-1,-1 0 1,1 0 1,17 0 0</inkml:trace>
    </iact:actionData>
  </iact:action>
  <iact:action type="add" startTime="68818">
    <iact:property name="dataType"/>
    <iact:actionData xml:id="d8">
      <inkml:trace xmlns:inkml="http://www.w3.org/2003/InkML" xml:id="stk8" contextRef="#ctx0" brushRef="#br0">5062 12577 0,'0'17'62,"0"18"-53,0 1 6,0-19 2,0 1-1,0 0 24,0-1-32</inkml:trace>
    </iact:actionData>
  </iact:action>
  <iact:action type="add" startTime="69506">
    <iact:property name="dataType"/>
    <iact:actionData xml:id="d9">
      <inkml:trace xmlns:inkml="http://www.w3.org/2003/InkML" xml:id="stk9" contextRef="#ctx0" brushRef="#br0">5415 12612 0,'0'-18'6,"18"18"18,-18-17-8,0-1 25,0 0-1,0 1-9,-18 17 185,1 0-192,17 17 24,-18-17-40,0 0 161,1 18-65,-1-18-88,18 18-9,0-1 18,0 1-18,0-1 17,-18-17-8,18 18-6,0 0 4,0-1-6,0 1 17,0 0 31,18-18-24,0 17-24,-18 1 8,17-18-7,-17 18 30,18-18-7,-18 17-24,0 18 8,0-17 0,0 0-8,0 17-1,-18 0 9,18 1-7,-17-19 0,-1 1-3,18 17 3,-18-35 0,18 18 5,-35-18-6,35 17 0,-18-17 7,1 0 2,-1 0 15,0 0 1,1 0-25,-1-17 24,18-1-24,-17 1 0,17-1 0,0-17 8,-18 35-7,18-18 7,0 0-1,0 1 1,0-1-8,0 0 8,0 1-7,0-1 0,0 0-2,18 1 1,-18-1-1,0 1 1,35-1 0,-18 0 7,1 18-7,0-17 0,17-1 0,-17 18 0,-1-18 0,19 1 1,-1 17 15,-35-18-8,18 18-9,-1 0 18,1 0-18,-1 0 1,1 0 0,0 0 10,-1 0-11</inkml:trace>
    </iact:actionData>
  </iact:action>
  <iact:action type="add" startTime="71777">
    <iact:property name="dataType"/>
    <iact:actionData xml:id="d10">
      <inkml:trace xmlns:inkml="http://www.w3.org/2003/InkML" xml:id="stk10" contextRef="#ctx0" brushRef="#br0">5680 12559 0,'0'18'14,"-18"-18"-5,18 17 8,0 1-2,-18-18-6,18 17-2,0 1 1,-17 0 11,17-1-13,-18 1 2,18 0 0,-17-1 8,17 1-8,0 0 0,0-1 8,0 1 8,0-1 16,17-17-17,1 0-14,-1-17 15,1 17-16,0-18 0,-1-17 8,1 35-8,0-18 1,-18 1-1,17-1-1,-17-17 1,18 35 1,-18-18-3,18 0 3,-18 1-3,0-1 11,17 18 0,-17-17-10,0-1 33,0 0-7,0 1-17,-35 17-7,17-18 15,18 0-1,-17 18 25,-1 0-40,0 18 24,1-18 0</inkml:trace>
    </iact:actionData>
  </iact:action>
  <iact:action type="add" startTime="118698">
    <iact:property name="dataType"/>
    <iact:actionData xml:id="d11">
      <inkml:trace xmlns:inkml="http://www.w3.org/2003/InkML" xml:id="stk11" contextRef="#ctx0" brushRef="#br0">21343 13264 0,'-18'0'5,"1"0"44,-1 0-41,1 0 16,-1 0-16,0 0 0,1 0 0,-19 0 8,19 0-7,-1 0 6,0-17-7,1 17 0,-1-18 0,0 18 0,18-17 0,-17 17 0,17-18 1,-18 18-2,1 0 2,17-18-1,-18 1 8,18-1-1,-18 0 9,18 1-7,0-1-8,0 0 6,0 1 1,0-1-9,0 1 1,0-19 8,0 19-8,0-19 8,0 19 0,0-19-1,18 36-7,0-17 0,-18-1 9,17 18-9,-17-18 0,18 18 0,-18-17 0,17 17 0,1-18 0,-18 1 0,18 17 0,-1 0 0,19 0 8,-36-18-7,17 18-2,1 0 9,0 0 0,17 0 8,-35-18-15,18 18-1,17 0 16,-18 0-9,1 0 2,0 0-2,-1 0-7,1 0 9,0 0 6,-1 0-15,1 0 8,0 0 0,-1 0 0,1 0 0,-1 0 0,-17 18-8,18-18 16,0 0 16,-18 18-16,17-18 8,-17 17-16,18-17 0,-18 18-8,18-18 32,-18 17-32,0 1 16,17-18-7,-17 18 29,0-1-30,18-17-8,-18 18 24,0 0 9,0-1-9,0 1-23,0 0 14,0-1 10,0 1-1,0 0-17,0-1 1,0 1 8,-18-18-8,18 17 0,0 1-8,-17-18 8,17 18-8,-18-1 24,18 1-8,-18 0-8,1-1 32,-1-17-7,-17 18-9,17-18-9,1 0 2,-1 0-1,0 0-16,1 0-1,17 18 2,-18-18-2,0 0 2,1 17 7,-1-17 0,0 0 8,1 0-9,-1 0 9,1 0 0,-1 0 8,0 0 24,1 0-39,-1 0-1,0 0 0,1 0-1,-19-17 10,19 17-9,-1 0 9,18-18-11,-35 18-6,17-18 16,1 18-8,-1 0-8,0-17 10,-17-1 4,17 18 17,18-18-22,-17 1 8,17-1-2,-18 18-15,0 0 8,18-18 0,0 1 8,-17 17-8,17-18-7,0 1 6,-35-1 9,35 0-8,-18 1-8,18-1 8,0 0 0,0 1 0,0-1-7,0 0 7,0 1 7,0-1-5,0 0-13,0 1 20,0-1-9,0 1 9,0-1-10,0 0-7,0 1 8,18-1 0,-18 0-8,17 1 16,-17-1-7,18 18-9,-18-18 7,17 1-7,-17-1 9,18 18-8,0 0 13,-1 0-6,-17-17-7,18 17 7,0 0 0,-1 0-8,1-18 0,0 18 0,-1 0 0,1 0 8,-1 0-1,1-18 1,0 18-7,-1 0 6,1 0-7,17 0 8,-17 0 0,0 0-8,-1 0 0,19 0 0,-19 0 0,1 18-1,-1-18 12,1 0 3,-18 18-6,18-18-8,-1 0 0,1 17 15,-18 1 1,18-18-8,-18 17 0,17-17-8,1 0 8,-18 18-7,18-18 8,-18 18-1,0-1-8,17-17 7,-17 18-6,18 0 14,-18-1-8,17 1 26,-17 0-34,18-1 10,-18 1 7,18-18-16,-18 17 0,0 1 8,0 0 0,0-1-8,17 1 0,-17 0 9,0-1-2,0 1-7,0 0 0,18-1 8,-18 19-8,0-19 9,0 1-1,0-1 0,0 1 8,0 0 0,0-1-8,0 1 63,0 0-7,-18-18-56,18 17 9,-17-17-9,17 18 16,-18-18-17,0 18 9,1-18-8,17 17 0,-35 1 17,17-18 6,0 0-15,18 17-16,-17-17 16,-1 0-16,0 0 16,18 18-16,-17-18 0,-1 0 8,-17 0 0,-18 0 8,35 0-7,1 0-9,-1 0 7,-17 0 1,17 0 0,0 0 0,1 0 0,-1 0-8,0 0 9,1-35 7,-1 35-16,1 0-1,-19 0 9,36-18-8,-17 18 0,17-17 0,-18 17-1,0 0 1,18-18 0,-17 0 0,-1 1 10,0-1-12,-17 0 19,35 1-18,-17 17 10,17-18-8,0 0 6,0 1 1,-18-1-8,18 1 0,-18-1 8,18 0-7,0 1 7,0-1-8,-17 0 1,17 1-2,0-19 8,0 19-7,0-1 8,0 0-7,0 1-1,0-18 7,0 17 1,0 0 0,0 1-8,0-1 0,0 0 0,0 1 16,17-1-17,-17 0 10,18 1-1,0 17-9,-18-18 10,17 18-9,-17-17 1,18-1-2,-1 18 1,1 0 7,0-18 1,-1 18-7,1 0-1,0 0 0,-1-17 0,1 17 0,0-18 8,-1 18-7,1 0-3,-1 0 3,19 0 7,-19 0-8,19 0 9,-19 0-2,1 0-7,0 0 0,-1 0 9,1 0-2,0 0 1,-1 0 0,1 0-7,17 18 6,-17-18-7,-1 17-1,1-17 1,0 0 8,-1 18-8,1-18 8,0 0 0,-18 18 0,17-18-8,-17 17 1,18-17-2,-18 18 10,17-18-1,-17 17 0,18 1 0,-18 0 8,18-1-16,-18 1 8,17-18-9,-17 18 9,0-1 2,18 1-11,-18 0 9,0-1 1,0 1-10,0-1 2,0 1 6,0 0-7,0-1 0,18-17 1,-18 18-2,0 0 8,0-1 10,0 1-17,0 0 9,0-1 6,0 1-7,0 0 0,0-1 8,-36 1-16,36-1 8,0 1-8,-17 0 16,17-1-15,-18-17-2,18 18 1,0 17 17,-18-35-18,18 18 9,-17 0 1,17-1 15,-18 1-8,18-1 63,-17 1-54,-1-18-18,18 18 33,-18-1-32,-17-17 88,17 0-71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66763"/>
            <a:ext cx="4908550" cy="3681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678363"/>
            <a:ext cx="4927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56725"/>
            <a:ext cx="29718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356725"/>
            <a:ext cx="29718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2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479425"/>
            <a:ext cx="5786438" cy="43402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5089525"/>
            <a:ext cx="5934075" cy="4246563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EB153-82BD-4629-95D9-6690DCA893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inkAction" Target="../ink/inkAction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inkAction" Target="../ink/inkAction1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inkAction" Target="../ink/inkAction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1/relationships/inkAction" Target="../ink/inkAction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microsoft.com/office/2011/relationships/inkAction" Target="../ink/inkAction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microsoft.com/office/2011/relationships/inkAction" Target="../ink/inkAction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아날로그 전송</a:t>
            </a:r>
          </a:p>
        </p:txBody>
      </p:sp>
    </p:spTree>
  </p:cSld>
  <p:clrMapOvr>
    <a:masterClrMapping/>
  </p:clrMapOvr>
  <p:transition advTm="17764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FE24C1-1921-4AFE-978E-12EA6AAB793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91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5325" y="0"/>
            <a:ext cx="9144000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800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주파수편이 변조</a:t>
            </a:r>
            <a:r>
              <a:rPr lang="en-US" altLang="ko-KR" sz="2800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(FSK, Frequency Shift Keying)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893050" cy="4419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</a:rPr>
              <a:t>신호의 주파수가 </a:t>
            </a:r>
            <a:r>
              <a:rPr lang="en-US" altLang="ko-KR" sz="2400" b="1">
                <a:solidFill>
                  <a:srgbClr val="000000"/>
                </a:solidFill>
              </a:rPr>
              <a:t>2</a:t>
            </a:r>
            <a:r>
              <a:rPr lang="ko-KR" altLang="en-US" sz="2400" b="1">
                <a:solidFill>
                  <a:srgbClr val="000000"/>
                </a:solidFill>
              </a:rPr>
              <a:t>진 </a:t>
            </a:r>
            <a:r>
              <a:rPr lang="en-US" altLang="ko-KR" sz="2400" b="1">
                <a:solidFill>
                  <a:srgbClr val="000000"/>
                </a:solidFill>
              </a:rPr>
              <a:t>1 </a:t>
            </a:r>
            <a:r>
              <a:rPr lang="ko-KR" altLang="en-US" sz="2400" b="1">
                <a:solidFill>
                  <a:srgbClr val="000000"/>
                </a:solidFill>
              </a:rPr>
              <a:t>또는 </a:t>
            </a:r>
            <a:r>
              <a:rPr lang="en-US" altLang="ko-KR" sz="2400" b="1">
                <a:solidFill>
                  <a:srgbClr val="000000"/>
                </a:solidFill>
              </a:rPr>
              <a:t>0</a:t>
            </a:r>
            <a:r>
              <a:rPr lang="ko-KR" altLang="en-US" sz="2400" b="1">
                <a:solidFill>
                  <a:srgbClr val="000000"/>
                </a:solidFill>
              </a:rPr>
              <a:t>에 따라 변경</a:t>
            </a:r>
            <a:endParaRPr lang="en-US" altLang="ko-KR" sz="240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2125663"/>
            <a:ext cx="86391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9000" y="2241720"/>
              <a:ext cx="7277760" cy="39308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640" y="2232360"/>
                <a:ext cx="7296480" cy="394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094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직사각형 35"/>
          <p:cNvSpPr>
            <a:spLocks noChangeArrowheads="1"/>
          </p:cNvSpPr>
          <p:nvPr/>
        </p:nvSpPr>
        <p:spPr bwMode="auto">
          <a:xfrm>
            <a:off x="642938" y="1716088"/>
            <a:ext cx="692943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10000"/>
              </a:lnSpc>
              <a:buSzPct val="90000"/>
              <a:buFont typeface="Wingdings" pitchFamily="2" charset="2"/>
              <a:buChar char="q"/>
            </a:pPr>
            <a:r>
              <a:rPr lang="en-US" altLang="ko-KR" sz="2400" b="1">
                <a:solidFill>
                  <a:srgbClr val="000000"/>
                </a:solidFill>
                <a:latin typeface="굴림" pitchFamily="50" charset="-127"/>
              </a:rPr>
              <a:t>BFSK</a:t>
            </a:r>
            <a:r>
              <a:rPr lang="ko-KR" altLang="en-US" sz="2400" b="1">
                <a:solidFill>
                  <a:srgbClr val="000000"/>
                </a:solidFill>
                <a:latin typeface="굴림" pitchFamily="50" charset="-127"/>
              </a:rPr>
              <a:t>의 구현</a:t>
            </a: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175" y="2506663"/>
            <a:ext cx="8226425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0" dirty="0">
                <a:solidFill>
                  <a:srgbClr val="003399"/>
                </a:solidFill>
              </a:rPr>
              <a:t>디지털 신호의 변조</a:t>
            </a:r>
            <a:r>
              <a:rPr lang="en-US" altLang="ko-KR" b="0" dirty="0">
                <a:solidFill>
                  <a:srgbClr val="003399"/>
                </a:solidFill>
              </a:rPr>
              <a:t>(</a:t>
            </a:r>
            <a:r>
              <a:rPr lang="ko-KR" altLang="en-US" b="0" dirty="0">
                <a:solidFill>
                  <a:srgbClr val="003399"/>
                </a:solidFill>
              </a:rPr>
              <a:t>계속</a:t>
            </a:r>
            <a:r>
              <a:rPr lang="en-US" altLang="ko-KR" b="0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49800" y="3168720"/>
              <a:ext cx="1797480" cy="7434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0440" y="3159360"/>
                <a:ext cx="1816200" cy="76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72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0"/>
            <a:ext cx="72802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800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위상편이 변조 </a:t>
            </a:r>
            <a:r>
              <a:rPr lang="en-US" altLang="ko-KR" sz="2800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2800" dirty="0" err="1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PSK:Phase</a:t>
            </a:r>
            <a:r>
              <a:rPr lang="en-US" altLang="ko-KR" sz="2800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 Shift Keying)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550988"/>
            <a:ext cx="7964487" cy="4419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</a:rPr>
              <a:t>위상이 </a:t>
            </a:r>
            <a:r>
              <a:rPr lang="en-US" altLang="ko-KR" sz="2400" b="1">
                <a:solidFill>
                  <a:srgbClr val="000000"/>
                </a:solidFill>
              </a:rPr>
              <a:t>2</a:t>
            </a:r>
            <a:r>
              <a:rPr lang="ko-KR" altLang="en-US" sz="2400" b="1">
                <a:solidFill>
                  <a:srgbClr val="000000"/>
                </a:solidFill>
              </a:rPr>
              <a:t>진</a:t>
            </a:r>
            <a:r>
              <a:rPr lang="en-US" altLang="ko-KR" sz="2400" b="1">
                <a:solidFill>
                  <a:srgbClr val="000000"/>
                </a:solidFill>
              </a:rPr>
              <a:t>1 </a:t>
            </a:r>
            <a:r>
              <a:rPr lang="ko-KR" altLang="en-US" sz="2400" b="1">
                <a:solidFill>
                  <a:srgbClr val="000000"/>
                </a:solidFill>
              </a:rPr>
              <a:t>또는 </a:t>
            </a:r>
            <a:r>
              <a:rPr lang="en-US" altLang="ko-KR" sz="2400" b="1">
                <a:solidFill>
                  <a:srgbClr val="000000"/>
                </a:solidFill>
              </a:rPr>
              <a:t>0</a:t>
            </a:r>
            <a:r>
              <a:rPr lang="ko-KR" altLang="en-US" sz="2400" b="1">
                <a:solidFill>
                  <a:srgbClr val="000000"/>
                </a:solidFill>
              </a:rPr>
              <a:t>에 따라 변경</a:t>
            </a:r>
            <a:endParaRPr lang="en-US" altLang="ko-KR" sz="2400">
              <a:solidFill>
                <a:srgbClr val="000000"/>
              </a:solidFill>
            </a:endParaRPr>
          </a:p>
          <a:p>
            <a:pPr lvl="1" eaLnBrk="1" hangingPunct="1">
              <a:buFont typeface="굴림" pitchFamily="50" charset="-127"/>
              <a:buNone/>
            </a:pPr>
            <a:endParaRPr lang="ko-KR" altLang="en-US" sz="1800"/>
          </a:p>
        </p:txBody>
      </p: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38" y="2632075"/>
            <a:ext cx="8647112" cy="238125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12880" y="3143160"/>
              <a:ext cx="6978960" cy="16513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520" y="3133800"/>
                <a:ext cx="6997680" cy="167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858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직사각형 35"/>
          <p:cNvSpPr>
            <a:spLocks noChangeArrowheads="1"/>
          </p:cNvSpPr>
          <p:nvPr/>
        </p:nvSpPr>
        <p:spPr bwMode="auto">
          <a:xfrm>
            <a:off x="642938" y="1357313"/>
            <a:ext cx="69294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10000"/>
              </a:lnSpc>
              <a:buSzPct val="90000"/>
              <a:buFont typeface="Wingdings" pitchFamily="2" charset="2"/>
              <a:buChar char="q"/>
            </a:pPr>
            <a:r>
              <a:rPr lang="en-US" altLang="ko-KR" sz="2400" b="1" dirty="0">
                <a:solidFill>
                  <a:srgbClr val="000000"/>
                </a:solidFill>
                <a:latin typeface="굴림" pitchFamily="50" charset="-127"/>
                <a:cs typeface="Times New Roman" pitchFamily="18" charset="0"/>
              </a:rPr>
              <a:t>BPSK</a:t>
            </a:r>
            <a:r>
              <a:rPr lang="ko-KR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의 구현</a:t>
            </a:r>
          </a:p>
        </p:txBody>
      </p:sp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25" y="2463800"/>
            <a:ext cx="8080375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0" dirty="0">
                <a:solidFill>
                  <a:srgbClr val="003399"/>
                </a:solidFill>
              </a:rPr>
              <a:t>디지털 신호의 변조</a:t>
            </a:r>
            <a:r>
              <a:rPr lang="en-US" altLang="ko-KR" b="0" dirty="0">
                <a:solidFill>
                  <a:srgbClr val="003399"/>
                </a:solidFill>
              </a:rPr>
              <a:t>(</a:t>
            </a:r>
            <a:r>
              <a:rPr lang="ko-KR" altLang="en-US" b="0" dirty="0">
                <a:solidFill>
                  <a:srgbClr val="003399"/>
                </a:solidFill>
              </a:rPr>
              <a:t>계속</a:t>
            </a:r>
            <a:r>
              <a:rPr lang="en-US" altLang="ko-KR" b="0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38400" y="2502000"/>
              <a:ext cx="6185160" cy="26164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9040" y="2492640"/>
                <a:ext cx="6203880" cy="263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88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5"/>
          <p:cNvSpPr>
            <a:spLocks noChangeArrowheads="1"/>
          </p:cNvSpPr>
          <p:nvPr/>
        </p:nvSpPr>
        <p:spPr bwMode="auto">
          <a:xfrm>
            <a:off x="884238" y="973137"/>
            <a:ext cx="69294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10000"/>
              </a:lnSpc>
              <a:buSzPct val="90000"/>
              <a:buFont typeface="Wingdings" pitchFamily="2" charset="2"/>
              <a:buChar char="q"/>
            </a:pPr>
            <a:r>
              <a:rPr kumimoji="0" lang="en-US" altLang="ko-KR" sz="2400" b="1" dirty="0">
                <a:solidFill>
                  <a:srgbClr val="000000"/>
                </a:solidFill>
                <a:latin typeface="굴림" pitchFamily="50" charset="-127"/>
              </a:rPr>
              <a:t>QPSK and its implementation</a:t>
            </a:r>
            <a:endParaRPr lang="ko-KR" altLang="en-US" sz="2400" b="1" dirty="0">
              <a:solidFill>
                <a:srgbClr val="000000"/>
              </a:solidFill>
              <a:latin typeface="굴림" pitchFamily="50" charset="-127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25" y="1662113"/>
            <a:ext cx="72580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61913"/>
            <a:ext cx="8064500" cy="51911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0" dirty="0">
                <a:solidFill>
                  <a:srgbClr val="003399"/>
                </a:solidFill>
              </a:rPr>
              <a:t>디지털 신호의 변조</a:t>
            </a:r>
            <a:r>
              <a:rPr lang="en-US" altLang="ko-KR" b="0" dirty="0">
                <a:solidFill>
                  <a:srgbClr val="003399"/>
                </a:solidFill>
              </a:rPr>
              <a:t>(</a:t>
            </a:r>
            <a:r>
              <a:rPr lang="ko-KR" altLang="en-US" b="0" dirty="0">
                <a:solidFill>
                  <a:srgbClr val="003399"/>
                </a:solidFill>
              </a:rPr>
              <a:t>계속</a:t>
            </a:r>
            <a:r>
              <a:rPr lang="en-US" altLang="ko-KR" b="0" dirty="0">
                <a:solidFill>
                  <a:srgbClr val="003399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080" y="1378080"/>
              <a:ext cx="8344080" cy="54104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720" y="1368720"/>
                <a:ext cx="8362800" cy="54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838442"/>
      </p:ext>
    </p:extLst>
  </p:cSld>
  <p:clrMapOvr>
    <a:masterClrMapping/>
  </p:clrMapOvr>
  <p:transition advTm="4220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직사각형 35"/>
          <p:cNvSpPr>
            <a:spLocks noChangeArrowheads="1"/>
          </p:cNvSpPr>
          <p:nvPr/>
        </p:nvSpPr>
        <p:spPr bwMode="auto">
          <a:xfrm>
            <a:off x="571500" y="1177925"/>
            <a:ext cx="69294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10000"/>
              </a:lnSpc>
              <a:buSzPct val="90000"/>
              <a:buFont typeface="Wingdings" pitchFamily="2" charset="2"/>
              <a:buChar char="q"/>
            </a:pPr>
            <a:r>
              <a:rPr lang="ko-KR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성운그림</a:t>
            </a:r>
            <a:r>
              <a:rPr lang="en-US" altLang="ko-KR" sz="2400" b="1">
                <a:solidFill>
                  <a:srgbClr val="000000"/>
                </a:solidFill>
                <a:latin typeface="굴림" pitchFamily="50" charset="-127"/>
                <a:cs typeface="Times New Roman" pitchFamily="18" charset="0"/>
              </a:rPr>
              <a:t>(Constellation diagram)</a:t>
            </a:r>
            <a:endParaRPr lang="ko-KR" altLang="en-US" sz="2400" b="1">
              <a:solidFill>
                <a:srgbClr val="000000"/>
              </a:solidFill>
              <a:latin typeface="굴림" pitchFamily="50" charset="-127"/>
              <a:cs typeface="Times New Roman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39763" y="1693863"/>
            <a:ext cx="782002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 algn="l" eaLnBrk="1" latinLnBrk="1" hangingPunct="1">
              <a:lnSpc>
                <a:spcPct val="150000"/>
              </a:lnSpc>
              <a:buSzPct val="80000"/>
              <a:buFont typeface="굴림" pitchFamily="50" charset="-127"/>
              <a:buChar char="■"/>
            </a:pPr>
            <a:r>
              <a:rPr lang="ko-KR" altLang="en-US" sz="1800" b="1">
                <a:latin typeface="굴림" pitchFamily="50" charset="-127"/>
              </a:rPr>
              <a:t>수평선 </a:t>
            </a:r>
            <a:r>
              <a:rPr lang="en-US" altLang="ko-KR" sz="1800" b="1">
                <a:latin typeface="굴림" pitchFamily="50" charset="-127"/>
              </a:rPr>
              <a:t>X</a:t>
            </a:r>
            <a:r>
              <a:rPr lang="ko-KR" altLang="en-US" sz="1800" b="1">
                <a:latin typeface="굴림" pitchFamily="50" charset="-127"/>
              </a:rPr>
              <a:t>축은 동위상 반송파</a:t>
            </a:r>
            <a:endParaRPr lang="en-US" altLang="ko-KR" sz="1800" b="1" i="1">
              <a:latin typeface="굴림" pitchFamily="50" charset="-127"/>
            </a:endParaRPr>
          </a:p>
          <a:p>
            <a:pPr marL="742950" lvl="1" indent="-285750" algn="l" eaLnBrk="1" latinLnBrk="1" hangingPunct="1">
              <a:lnSpc>
                <a:spcPct val="150000"/>
              </a:lnSpc>
              <a:buSzPct val="80000"/>
              <a:buFont typeface="굴림" pitchFamily="50" charset="-127"/>
              <a:buChar char="■"/>
            </a:pPr>
            <a:r>
              <a:rPr lang="ko-KR" altLang="en-US" sz="1800" b="1">
                <a:solidFill>
                  <a:srgbClr val="000000"/>
                </a:solidFill>
                <a:latin typeface="굴림" pitchFamily="50" charset="-127"/>
              </a:rPr>
              <a:t>수직선 </a:t>
            </a:r>
            <a:r>
              <a:rPr lang="en-US" altLang="ko-KR" sz="1800" b="1">
                <a:solidFill>
                  <a:srgbClr val="000000"/>
                </a:solidFill>
                <a:latin typeface="굴림" pitchFamily="50" charset="-127"/>
              </a:rPr>
              <a:t>Y</a:t>
            </a:r>
            <a:r>
              <a:rPr lang="ko-KR" altLang="en-US" sz="1800" b="1">
                <a:solidFill>
                  <a:srgbClr val="000000"/>
                </a:solidFill>
                <a:latin typeface="굴림" pitchFamily="50" charset="-127"/>
              </a:rPr>
              <a:t>축은 구상 반송파</a:t>
            </a:r>
            <a:endParaRPr lang="en-US" altLang="ko-KR" sz="1600" b="1">
              <a:solidFill>
                <a:srgbClr val="000000"/>
              </a:solidFill>
              <a:latin typeface="굴림" pitchFamily="50" charset="-127"/>
            </a:endParaRPr>
          </a:p>
          <a:p>
            <a:pPr marL="1143000" lvl="2" indent="-228600" algn="l" eaLnBrk="1" latinLnBrk="1" hangingPunct="1">
              <a:lnSpc>
                <a:spcPct val="120000"/>
              </a:lnSpc>
              <a:buSzPct val="90000"/>
              <a:buFont typeface="굴림" pitchFamily="50" charset="-127"/>
              <a:buChar char="▶"/>
            </a:pPr>
            <a:endParaRPr lang="ko-KR" altLang="en-US" sz="1600" b="1">
              <a:solidFill>
                <a:srgbClr val="000000"/>
              </a:solidFill>
              <a:latin typeface="굴림" pitchFamily="50" charset="-127"/>
            </a:endParaRPr>
          </a:p>
          <a:p>
            <a:pPr marL="742950" lvl="1" indent="-285750" algn="l" eaLnBrk="1" latinLnBrk="1" hangingPunct="1">
              <a:buSzPct val="80000"/>
              <a:buFont typeface="굴림" pitchFamily="50" charset="-127"/>
              <a:buChar char="■"/>
            </a:pPr>
            <a:endParaRPr lang="en-US" altLang="ko-KR" sz="1800" b="1" i="1">
              <a:latin typeface="바탕" pitchFamily="18" charset="-127"/>
              <a:ea typeface="바탕" pitchFamily="18" charset="-127"/>
            </a:endParaRPr>
          </a:p>
          <a:p>
            <a:pPr marL="742950" lvl="1" indent="-285750" algn="l" eaLnBrk="1" latinLnBrk="1" hangingPunct="1">
              <a:buSzPct val="80000"/>
              <a:buFont typeface="굴림" pitchFamily="50" charset="-127"/>
              <a:buNone/>
            </a:pPr>
            <a:endParaRPr lang="en-US" altLang="ko-KR" sz="600" b="1" i="1"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7525" y="2857500"/>
            <a:ext cx="56038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b="0" dirty="0">
                <a:solidFill>
                  <a:srgbClr val="003399"/>
                </a:solidFill>
              </a:rPr>
              <a:t>디지털 신호의 변조</a:t>
            </a:r>
            <a:r>
              <a:rPr lang="en-US" altLang="ko-KR" b="0" dirty="0">
                <a:solidFill>
                  <a:srgbClr val="003399"/>
                </a:solidFill>
              </a:rPr>
              <a:t>(</a:t>
            </a:r>
            <a:r>
              <a:rPr lang="ko-KR" altLang="en-US" b="0" dirty="0">
                <a:solidFill>
                  <a:srgbClr val="003399"/>
                </a:solidFill>
              </a:rPr>
              <a:t>계속</a:t>
            </a:r>
            <a:r>
              <a:rPr lang="en-US" altLang="ko-KR" b="0" dirty="0">
                <a:solidFill>
                  <a:srgbClr val="003399"/>
                </a:solidFill>
              </a:rPr>
              <a:t>)</a:t>
            </a:r>
          </a:p>
        </p:txBody>
      </p:sp>
    </p:spTree>
  </p:cSld>
  <p:clrMapOvr>
    <a:masterClrMapping/>
  </p:clrMapOvr>
  <p:transition advTm="7537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7"/>
          <p:cNvGrpSpPr>
            <a:grpSpLocks/>
          </p:cNvGrpSpPr>
          <p:nvPr/>
        </p:nvGrpSpPr>
        <p:grpSpPr bwMode="auto">
          <a:xfrm>
            <a:off x="76200" y="336550"/>
            <a:ext cx="8593138" cy="1052513"/>
            <a:chOff x="76200" y="0"/>
            <a:chExt cx="8593138" cy="1052513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ltGray">
            <a:xfrm>
              <a:off x="366713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ltGray">
            <a:xfrm>
              <a:off x="749300" y="107950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ltGray">
            <a:xfrm>
              <a:off x="490538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860425" y="530225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76200" y="457200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gray">
            <a:xfrm>
              <a:off x="711200" y="0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gray">
            <a:xfrm>
              <a:off x="442913" y="533400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ko-KR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071563" y="285750"/>
            <a:ext cx="2305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5.8</a:t>
            </a:r>
          </a:p>
        </p:txBody>
      </p:sp>
      <p:sp>
        <p:nvSpPr>
          <p:cNvPr id="40965" name="Rectangle 13"/>
          <p:cNvSpPr>
            <a:spLocks noChangeArrowheads="1"/>
          </p:cNvSpPr>
          <p:nvPr/>
        </p:nvSpPr>
        <p:spPr bwMode="auto">
          <a:xfrm>
            <a:off x="228600" y="1598613"/>
            <a:ext cx="8229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ko-KR" sz="2400" i="1" dirty="0">
                <a:latin typeface="Times New Roman" pitchFamily="18" charset="0"/>
              </a:rPr>
              <a:t>Show the constellation diagrams for an ASK (OOK), BPSK, and QPSK signals.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03200" y="2643188"/>
            <a:ext cx="8686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40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Figure 5.13 shows the three constellation diagrams.</a:t>
            </a: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663" y="4000500"/>
            <a:ext cx="813593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4960" y="4387680"/>
              <a:ext cx="6661800" cy="167076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5600" y="4378320"/>
                <a:ext cx="6680520" cy="168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3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6823"/>
            <a:ext cx="8039100" cy="46166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400" dirty="0">
                <a:solidFill>
                  <a:srgbClr val="003399"/>
                </a:solidFill>
              </a:rPr>
              <a:t>구상진폭 변조</a:t>
            </a:r>
            <a:r>
              <a:rPr lang="en-US" altLang="ko-KR" sz="2400" dirty="0">
                <a:solidFill>
                  <a:srgbClr val="003399"/>
                </a:solidFill>
              </a:rPr>
              <a:t> (QAM, </a:t>
            </a:r>
            <a:r>
              <a:rPr lang="en-US" altLang="ko-KR" sz="2400" dirty="0" err="1">
                <a:solidFill>
                  <a:srgbClr val="003399"/>
                </a:solidFill>
              </a:rPr>
              <a:t>Quadrature</a:t>
            </a:r>
            <a:r>
              <a:rPr lang="en-US" altLang="ko-KR" sz="2400" dirty="0">
                <a:solidFill>
                  <a:srgbClr val="003399"/>
                </a:solidFill>
              </a:rPr>
              <a:t> Amplitude Modulation)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14500"/>
            <a:ext cx="7772400" cy="1428750"/>
          </a:xfrm>
        </p:spPr>
        <p:txBody>
          <a:bodyPr/>
          <a:lstStyle/>
          <a:p>
            <a:pPr eaLnBrk="1" hangingPunct="1"/>
            <a:r>
              <a:rPr lang="en-US" altLang="ko-KR" dirty="0"/>
              <a:t>ASK</a:t>
            </a:r>
            <a:r>
              <a:rPr lang="ko-KR" altLang="en-US" dirty="0"/>
              <a:t>와 </a:t>
            </a:r>
            <a:r>
              <a:rPr lang="en-US" altLang="ko-KR" dirty="0"/>
              <a:t>PSK</a:t>
            </a:r>
            <a:r>
              <a:rPr lang="ko-KR" altLang="en-US" dirty="0"/>
              <a:t>의 조합</a:t>
            </a:r>
            <a:endParaRPr lang="en-US" altLang="ko-KR" dirty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dirty="0"/>
              <a:t>QAM</a:t>
            </a:r>
            <a:r>
              <a:rPr lang="ko-KR" altLang="en-US" dirty="0"/>
              <a:t>의 성운도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49638"/>
            <a:ext cx="861060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380880" y="1035000"/>
              <a:ext cx="9163440" cy="54169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90240" y="1025640"/>
                <a:ext cx="9182160" cy="543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535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94E1D64-20D6-482B-AF73-EBF8364775D8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18435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27250"/>
            <a:ext cx="8885238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3399"/>
                </a:solidFill>
              </a:rPr>
              <a:t>5-1 </a:t>
            </a:r>
            <a:r>
              <a:rPr lang="ko-KR" altLang="en-US" dirty="0">
                <a:solidFill>
                  <a:srgbClr val="003399"/>
                </a:solidFill>
              </a:rPr>
              <a:t>디지털</a:t>
            </a:r>
            <a:r>
              <a:rPr lang="en-US" altLang="ko-KR" dirty="0">
                <a:solidFill>
                  <a:srgbClr val="003399"/>
                </a:solidFill>
              </a:rPr>
              <a:t>-</a:t>
            </a:r>
            <a:r>
              <a:rPr lang="ko-KR" altLang="en-US" dirty="0">
                <a:solidFill>
                  <a:srgbClr val="003399"/>
                </a:solidFill>
              </a:rPr>
              <a:t>대</a:t>
            </a:r>
            <a:r>
              <a:rPr lang="en-US" altLang="ko-KR" dirty="0">
                <a:solidFill>
                  <a:srgbClr val="003399"/>
                </a:solidFill>
              </a:rPr>
              <a:t>-</a:t>
            </a:r>
            <a:r>
              <a:rPr lang="ko-KR" altLang="en-US" dirty="0">
                <a:solidFill>
                  <a:srgbClr val="003399"/>
                </a:solidFill>
              </a:rPr>
              <a:t>아날로그 전환</a:t>
            </a:r>
            <a:r>
              <a:rPr lang="en-US" altLang="ko-KR" dirty="0">
                <a:solidFill>
                  <a:srgbClr val="003399"/>
                </a:solidFill>
              </a:rPr>
              <a:t> </a:t>
            </a:r>
            <a:endParaRPr lang="ko-KR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advTm="10335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8AD15DE-FFDE-423E-A776-5255CB84B897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디지털</a:t>
            </a:r>
            <a:r>
              <a:rPr lang="en-US" altLang="ko-KR" dirty="0">
                <a:solidFill>
                  <a:srgbClr val="003399"/>
                </a:solidFill>
              </a:rPr>
              <a:t>-</a:t>
            </a:r>
            <a:r>
              <a:rPr lang="ko-KR" altLang="en-US" dirty="0">
                <a:solidFill>
                  <a:srgbClr val="003399"/>
                </a:solidFill>
              </a:rPr>
              <a:t>대</a:t>
            </a:r>
            <a:r>
              <a:rPr lang="en-US" altLang="ko-KR" dirty="0">
                <a:solidFill>
                  <a:srgbClr val="003399"/>
                </a:solidFill>
              </a:rPr>
              <a:t>-</a:t>
            </a:r>
            <a:r>
              <a:rPr lang="ko-KR" altLang="en-US" dirty="0">
                <a:solidFill>
                  <a:srgbClr val="003399"/>
                </a:solidFill>
              </a:rPr>
              <a:t>아날로그 전환 유형</a:t>
            </a:r>
            <a:endParaRPr lang="en-US" altLang="ko-KR" dirty="0">
              <a:solidFill>
                <a:srgbClr val="003399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1430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ko-KR"/>
              <a:t>ASK (Amplitude Shift Keying)</a:t>
            </a:r>
          </a:p>
          <a:p>
            <a:pPr eaLnBrk="1" hangingPunct="1"/>
            <a:r>
              <a:rPr lang="en-US" altLang="ko-KR"/>
              <a:t>FSK</a:t>
            </a:r>
            <a:r>
              <a:rPr lang="ko-KR" altLang="en-US"/>
              <a:t> </a:t>
            </a:r>
            <a:r>
              <a:rPr lang="en-US" altLang="ko-KR"/>
              <a:t>(Frequency Shift Keying)</a:t>
            </a:r>
          </a:p>
          <a:p>
            <a:pPr eaLnBrk="1" hangingPunct="1"/>
            <a:r>
              <a:rPr lang="en-US" altLang="ko-KR"/>
              <a:t>PSK (Phase Shift Keying)</a:t>
            </a:r>
          </a:p>
          <a:p>
            <a:pPr eaLnBrk="1" hangingPunct="1"/>
            <a:r>
              <a:rPr lang="en-US" altLang="ko-KR"/>
              <a:t>QAM (Quadrature Amplitude Modulation)</a:t>
            </a:r>
            <a:endParaRPr lang="ko-KR" altLang="en-US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ko-KR" sz="2000"/>
          </a:p>
          <a:p>
            <a:pPr eaLnBrk="1" hangingPunct="1"/>
            <a:endParaRPr lang="ko-KR" altLang="en-US" sz="2000">
              <a:solidFill>
                <a:srgbClr val="000000"/>
              </a:solidFill>
            </a:endParaRPr>
          </a:p>
          <a:p>
            <a:pPr eaLnBrk="1" hangingPunct="1"/>
            <a:endParaRPr lang="en-US" altLang="ko-KR"/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284538"/>
            <a:ext cx="840105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48120" y="5727600"/>
              <a:ext cx="2946600" cy="2797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8760" y="5664240"/>
                <a:ext cx="2965320" cy="40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421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16234B1-14F2-404D-8C3D-2A9B3893EF3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디지털 신호의 변조</a:t>
            </a:r>
            <a:endParaRPr lang="en-US" altLang="ko-KR" dirty="0">
              <a:solidFill>
                <a:srgbClr val="003399"/>
              </a:solidFill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ko-KR" sz="2000" dirty="0"/>
          </a:p>
          <a:p>
            <a:pPr eaLnBrk="1" hangingPunct="1"/>
            <a:r>
              <a:rPr lang="ko-KR" altLang="en-US" dirty="0" err="1"/>
              <a:t>비트율</a:t>
            </a:r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bps) : </a:t>
            </a:r>
            <a:r>
              <a:rPr lang="ko-KR" altLang="en-US" dirty="0"/>
              <a:t>초당 전송되는 비트의 수</a:t>
            </a:r>
            <a:r>
              <a:rPr lang="en-US" altLang="ko-KR" dirty="0"/>
              <a:t>( N )</a:t>
            </a:r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ko-KR" altLang="en-US" dirty="0" err="1"/>
              <a:t>신호율</a:t>
            </a:r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Baud) : </a:t>
            </a:r>
            <a:r>
              <a:rPr lang="ko-KR" altLang="en-US" dirty="0"/>
              <a:t>초당 신호의 수</a:t>
            </a:r>
            <a:r>
              <a:rPr lang="en-US" altLang="ko-KR" dirty="0"/>
              <a:t>( S )</a:t>
            </a:r>
            <a:endParaRPr lang="ko-KR" altLang="en-US" dirty="0"/>
          </a:p>
          <a:p>
            <a:pPr lvl="1" eaLnBrk="1" hangingPunct="1">
              <a:lnSpc>
                <a:spcPct val="200000"/>
              </a:lnSpc>
            </a:pPr>
            <a:r>
              <a:rPr lang="en-US" altLang="ko-KR" sz="2000" dirty="0">
                <a:sym typeface="Symbol" pitchFamily="18" charset="2"/>
              </a:rPr>
              <a:t>S = N</a:t>
            </a:r>
            <a:r>
              <a:rPr lang="ko-KR" altLang="en-US" sz="2000" dirty="0">
                <a:sym typeface="Symbol" pitchFamily="18" charset="2"/>
              </a:rPr>
              <a:t> </a:t>
            </a:r>
            <a:r>
              <a:rPr lang="en-US" altLang="ko-KR" sz="2000" dirty="0">
                <a:sym typeface="Symbol" pitchFamily="18" charset="2"/>
              </a:rPr>
              <a:t>×</a:t>
            </a:r>
            <a:r>
              <a:rPr lang="ko-KR" altLang="en-US" sz="2000" dirty="0">
                <a:sym typeface="Symbol" pitchFamily="18" charset="2"/>
              </a:rPr>
              <a:t>      </a:t>
            </a:r>
            <a:r>
              <a:rPr lang="en-US" altLang="ko-KR" sz="2000" dirty="0">
                <a:sym typeface="Symbol" pitchFamily="18" charset="2"/>
              </a:rPr>
              <a:t>baud, N : </a:t>
            </a:r>
            <a:r>
              <a:rPr lang="ko-KR" altLang="en-US" sz="2000" dirty="0" err="1">
                <a:sym typeface="Symbol" pitchFamily="18" charset="2"/>
              </a:rPr>
              <a:t>비트율</a:t>
            </a:r>
            <a:r>
              <a:rPr lang="en-US" altLang="ko-KR" sz="2000" dirty="0">
                <a:sym typeface="Symbol" pitchFamily="18" charset="2"/>
              </a:rPr>
              <a:t>(bps),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800" dirty="0">
                <a:sym typeface="Symbol" pitchFamily="18" charset="2"/>
              </a:rPr>
              <a:t>		</a:t>
            </a:r>
            <a:r>
              <a:rPr lang="en-US" altLang="ko-KR" sz="2000" dirty="0">
                <a:sym typeface="Symbol" pitchFamily="18" charset="2"/>
              </a:rPr>
              <a:t> r : </a:t>
            </a:r>
            <a:r>
              <a:rPr lang="ko-KR" altLang="en-US" sz="2000" dirty="0">
                <a:sym typeface="Symbol" pitchFamily="18" charset="2"/>
              </a:rPr>
              <a:t>하나의 신호요소에 전달되는 데이터 요소의 수</a:t>
            </a:r>
            <a:r>
              <a:rPr lang="en-US" altLang="ko-KR" sz="2000" dirty="0">
                <a:sym typeface="Symbol" pitchFamily="18" charset="2"/>
              </a:rPr>
              <a:t>(</a:t>
            </a:r>
            <a:r>
              <a:rPr lang="ko-KR" altLang="en-US" sz="2000" dirty="0" err="1">
                <a:sym typeface="Symbol" pitchFamily="18" charset="2"/>
              </a:rPr>
              <a:t>비트수</a:t>
            </a:r>
            <a:r>
              <a:rPr lang="en-US" altLang="ko-KR" sz="2000" dirty="0">
                <a:sym typeface="Symbol" pitchFamily="18" charset="2"/>
              </a:rPr>
              <a:t>)</a:t>
            </a:r>
          </a:p>
          <a:p>
            <a:pPr eaLnBrk="1" hangingPunct="1"/>
            <a:endParaRPr lang="en-US" altLang="ko-KR" sz="2000" dirty="0">
              <a:solidFill>
                <a:srgbClr val="000000"/>
              </a:solidFill>
            </a:endParaRPr>
          </a:p>
          <a:p>
            <a:pPr eaLnBrk="1" hangingPunct="1"/>
            <a:r>
              <a:rPr lang="ko-KR" altLang="en-US" dirty="0" err="1"/>
              <a:t>반송파</a:t>
            </a:r>
            <a:r>
              <a:rPr lang="ko-KR" altLang="en-US" dirty="0"/>
              <a:t> 신호</a:t>
            </a:r>
            <a:r>
              <a:rPr lang="en-US" altLang="ko-KR" dirty="0"/>
              <a:t>(Carrier Signal)</a:t>
            </a:r>
          </a:p>
          <a:p>
            <a:pPr lvl="1" eaLnBrk="1" hangingPunct="1">
              <a:lnSpc>
                <a:spcPct val="200000"/>
              </a:lnSpc>
            </a:pPr>
            <a:r>
              <a:rPr lang="ko-KR" altLang="en-US" sz="2000" dirty="0"/>
              <a:t>정보 신호의 기반이 되는 고주파신호</a:t>
            </a:r>
            <a:r>
              <a:rPr lang="en-US" altLang="ko-KR" sz="2000" dirty="0"/>
              <a:t>(carrier frequency)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251074" y="2651125"/>
          <a:ext cx="339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77480" imgH="609480" progId="Equation.3">
                  <p:embed/>
                </p:oleObj>
              </mc:Choice>
              <mc:Fallback>
                <p:oleObj name="수식" r:id="rId2" imgW="1774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4" y="2651125"/>
                        <a:ext cx="3397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44520" y="3225960"/>
              <a:ext cx="5493240" cy="5144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5160" y="3216600"/>
                <a:ext cx="5511960" cy="53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861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A54634C-0E1A-4846-B998-BB707E884DD9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957263" y="0"/>
            <a:ext cx="2305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5.1</a:t>
            </a:r>
          </a:p>
        </p:txBody>
      </p:sp>
      <p:sp>
        <p:nvSpPr>
          <p:cNvPr id="21509" name="Rectangle 10"/>
          <p:cNvSpPr>
            <a:spLocks noChangeArrowheads="1"/>
          </p:cNvSpPr>
          <p:nvPr/>
        </p:nvSpPr>
        <p:spPr bwMode="auto">
          <a:xfrm>
            <a:off x="214313" y="1598613"/>
            <a:ext cx="8229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altLang="ko-KR" sz="2400" i="1">
                <a:latin typeface="Times New Roman" pitchFamily="18" charset="0"/>
              </a:rPr>
              <a:t>An analog signal carries 4 bits per signal element. If 1000 signal elements are sent per second, find the bit rate.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228600" y="30480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400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400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 this case, r = 4, S = 1000, and N is unknown. We can find the value of N from</a:t>
            </a:r>
          </a:p>
        </p:txBody>
      </p:sp>
      <p:pic>
        <p:nvPicPr>
          <p:cNvPr id="2151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4138" y="4843463"/>
            <a:ext cx="6434137" cy="566737"/>
          </a:xfrm>
          <a:prstGeom prst="rect">
            <a:avLst/>
          </a:prstGeom>
          <a:noFill/>
          <a:ln w="57150" cmpd="thickThin">
            <a:solidFill>
              <a:srgbClr val="3333CC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4000" y="2349360"/>
              <a:ext cx="2946600" cy="6228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640" y="2340000"/>
                <a:ext cx="2965320" cy="64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530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D64DA7E-B37F-48A6-B31A-F093C1B11046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1084263" y="0"/>
            <a:ext cx="2305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5.2</a:t>
            </a:r>
          </a:p>
        </p:txBody>
      </p:sp>
      <p:sp>
        <p:nvSpPr>
          <p:cNvPr id="22533" name="Rectangle 13"/>
          <p:cNvSpPr>
            <a:spLocks noChangeArrowheads="1"/>
          </p:cNvSpPr>
          <p:nvPr/>
        </p:nvSpPr>
        <p:spPr bwMode="auto">
          <a:xfrm>
            <a:off x="228600" y="1514475"/>
            <a:ext cx="8229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en-US" altLang="ko-KR" sz="2400" i="1">
                <a:latin typeface="Times New Roman" pitchFamily="18" charset="0"/>
              </a:rPr>
              <a:t>An analog signal has a bit rate of 8000 bps and a baud rate of 1000 baud. How many data elements are carried by each signal element? How many signal elements do we need?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4800" y="3300413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400" i="1" kern="0" dirty="0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400" i="1" kern="0" dirty="0">
                <a:solidFill>
                  <a:sysClr val="windowText" lastClr="000000"/>
                </a:solidFill>
                <a:latin typeface="Times" pitchFamily="18" charset="0"/>
              </a:rPr>
              <a:t>In this example, S = 1000, N = 8000, and r and L are unknown. We find first the value of r and then the value of L.</a:t>
            </a:r>
          </a:p>
        </p:txBody>
      </p:sp>
      <p:pic>
        <p:nvPicPr>
          <p:cNvPr id="22535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4899025"/>
            <a:ext cx="5427663" cy="1044575"/>
          </a:xfrm>
          <a:prstGeom prst="rect">
            <a:avLst/>
          </a:prstGeom>
          <a:noFill/>
          <a:ln w="57150" cmpd="thickThin">
            <a:solidFill>
              <a:srgbClr val="3333CC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81080" y="2901960"/>
              <a:ext cx="4178880" cy="30927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1720" y="2892600"/>
                <a:ext cx="4197600" cy="311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80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6DAE95E-2750-461C-8699-570F900157EC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rgbClr val="003399"/>
                </a:solidFill>
              </a:rPr>
              <a:t>디지털 신호의 변조</a:t>
            </a:r>
            <a:r>
              <a:rPr lang="en-US" altLang="ko-KR" dirty="0">
                <a:solidFill>
                  <a:srgbClr val="003399"/>
                </a:solidFill>
              </a:rPr>
              <a:t>(</a:t>
            </a:r>
            <a:r>
              <a:rPr lang="ko-KR" altLang="en-US" dirty="0">
                <a:solidFill>
                  <a:srgbClr val="003399"/>
                </a:solidFill>
              </a:rPr>
              <a:t>계속</a:t>
            </a:r>
            <a:r>
              <a:rPr lang="en-US" altLang="ko-KR" dirty="0">
                <a:solidFill>
                  <a:srgbClr val="003399"/>
                </a:solidFill>
              </a:rPr>
              <a:t>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ts val="2300"/>
              </a:lnSpc>
            </a:pPr>
            <a:r>
              <a:rPr lang="ko-KR" altLang="en-US" dirty="0" err="1"/>
              <a:t>반송파</a:t>
            </a:r>
            <a:r>
              <a:rPr lang="ko-KR" altLang="en-US" dirty="0"/>
              <a:t> 신호</a:t>
            </a:r>
          </a:p>
          <a:p>
            <a:pPr lvl="1" eaLnBrk="1" hangingPunct="1">
              <a:lnSpc>
                <a:spcPts val="2300"/>
              </a:lnSpc>
            </a:pPr>
            <a:r>
              <a:rPr lang="ko-KR" altLang="en-US" sz="2000" dirty="0" err="1"/>
              <a:t>반송파</a:t>
            </a:r>
            <a:r>
              <a:rPr lang="ko-KR" altLang="en-US" sz="2000" dirty="0"/>
              <a:t> 신호</a:t>
            </a:r>
            <a:r>
              <a:rPr lang="en-US" altLang="ko-KR" sz="2000" dirty="0"/>
              <a:t> </a:t>
            </a:r>
          </a:p>
          <a:p>
            <a:pPr lvl="2" eaLnBrk="1" hangingPunct="1">
              <a:lnSpc>
                <a:spcPts val="2300"/>
              </a:lnSpc>
            </a:pPr>
            <a:r>
              <a:rPr lang="ko-KR" altLang="en-US" sz="1800" dirty="0"/>
              <a:t>아날로그 전송에서 정보 신호의 기반이 되는 고주파 신호</a:t>
            </a:r>
          </a:p>
          <a:p>
            <a:pPr lvl="2" eaLnBrk="1" hangingPunct="1">
              <a:lnSpc>
                <a:spcPts val="2300"/>
              </a:lnSpc>
            </a:pPr>
            <a:endParaRPr lang="ko-KR" altLang="en-US" sz="1800" dirty="0"/>
          </a:p>
          <a:p>
            <a:pPr lvl="1" eaLnBrk="1" hangingPunct="1">
              <a:lnSpc>
                <a:spcPts val="2300"/>
              </a:lnSpc>
            </a:pPr>
            <a:r>
              <a:rPr lang="ko-KR" altLang="en-US" sz="2000" dirty="0" err="1"/>
              <a:t>반송파</a:t>
            </a:r>
            <a:r>
              <a:rPr lang="ko-KR" altLang="en-US" sz="2000" dirty="0"/>
              <a:t> 신호의 특성</a:t>
            </a:r>
          </a:p>
          <a:p>
            <a:pPr lvl="2" eaLnBrk="1" hangingPunct="1">
              <a:lnSpc>
                <a:spcPts val="2300"/>
              </a:lnSpc>
            </a:pPr>
            <a:r>
              <a:rPr lang="ko-KR" altLang="en-US" sz="1800" dirty="0"/>
              <a:t>진폭</a:t>
            </a:r>
          </a:p>
          <a:p>
            <a:pPr lvl="2" eaLnBrk="1" hangingPunct="1">
              <a:lnSpc>
                <a:spcPts val="2300"/>
              </a:lnSpc>
            </a:pPr>
            <a:r>
              <a:rPr lang="ko-KR" altLang="en-US" sz="1800" dirty="0"/>
              <a:t>주파수</a:t>
            </a:r>
          </a:p>
          <a:p>
            <a:pPr lvl="2" eaLnBrk="1" hangingPunct="1">
              <a:lnSpc>
                <a:spcPts val="2300"/>
              </a:lnSpc>
            </a:pPr>
            <a:r>
              <a:rPr lang="ko-KR" altLang="en-US" sz="1800" dirty="0"/>
              <a:t>위상</a:t>
            </a:r>
          </a:p>
          <a:p>
            <a:pPr lvl="2" eaLnBrk="1" hangingPunct="1">
              <a:lnSpc>
                <a:spcPts val="2300"/>
              </a:lnSpc>
            </a:pPr>
            <a:endParaRPr lang="ko-KR" altLang="en-US" sz="1800" dirty="0"/>
          </a:p>
          <a:p>
            <a:pPr lvl="1" eaLnBrk="1" hangingPunct="1">
              <a:lnSpc>
                <a:spcPts val="2300"/>
              </a:lnSpc>
            </a:pPr>
            <a:r>
              <a:rPr lang="ko-KR" altLang="en-US" sz="2000" dirty="0"/>
              <a:t>변조</a:t>
            </a:r>
          </a:p>
          <a:p>
            <a:pPr lvl="2" eaLnBrk="1" hangingPunct="1">
              <a:lnSpc>
                <a:spcPts val="2300"/>
              </a:lnSpc>
            </a:pPr>
            <a:r>
              <a:rPr lang="ko-KR" altLang="en-US" sz="1800" dirty="0" err="1"/>
              <a:t>반송파</a:t>
            </a:r>
            <a:r>
              <a:rPr lang="ko-KR" altLang="en-US" sz="1800" dirty="0"/>
              <a:t> 신호의 특성 중 한가지 이상을 변화시키는 방식</a:t>
            </a:r>
          </a:p>
        </p:txBody>
      </p:sp>
    </p:spTree>
  </p:cSld>
  <p:clrMapOvr>
    <a:masterClrMapping/>
  </p:clrMapOvr>
  <p:transition advTm="6592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8FB2FF-8B1D-4446-B72D-CD62399E91EF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0"/>
            <a:ext cx="59086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800" b="1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디지털 신호의 변조</a:t>
            </a:r>
            <a:r>
              <a:rPr lang="en-US" altLang="ko-KR" sz="2800" b="1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계속</a:t>
            </a:r>
            <a:r>
              <a:rPr lang="en-US" altLang="ko-KR" sz="2800" b="1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9763" y="1268413"/>
            <a:ext cx="7532687" cy="5256212"/>
          </a:xfrm>
        </p:spPr>
        <p:txBody>
          <a:bodyPr/>
          <a:lstStyle/>
          <a:p>
            <a:pPr marL="0" indent="0" eaLnBrk="1" hangingPunct="1">
              <a:lnSpc>
                <a:spcPts val="2300"/>
              </a:lnSpc>
              <a:buFont typeface="Wingdings" pitchFamily="2" charset="2"/>
              <a:buChar char="q"/>
            </a:pPr>
            <a:r>
              <a:rPr lang="ko-KR" altLang="en-US" sz="2400" b="1" dirty="0"/>
              <a:t>진폭편이 변조</a:t>
            </a:r>
            <a:r>
              <a:rPr lang="en-US" altLang="ko-KR" sz="2400" b="1" dirty="0"/>
              <a:t>(ASK: Amplitude Shift Keying) </a:t>
            </a:r>
            <a:endParaRPr lang="ko-KR" altLang="en-US" sz="2400" b="1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 b="1" dirty="0"/>
              <a:t>진폭이 변하지만 주파수와 위상은 변하지 않는다</a:t>
            </a:r>
            <a:endParaRPr lang="en-US" altLang="ko-KR" sz="2000" b="1" dirty="0"/>
          </a:p>
          <a:p>
            <a:pPr lvl="1" eaLnBrk="1" hangingPunct="1">
              <a:lnSpc>
                <a:spcPct val="120000"/>
              </a:lnSpc>
            </a:pPr>
            <a:endParaRPr lang="en-US" altLang="ko-KR" sz="1800" b="1" dirty="0"/>
          </a:p>
          <a:p>
            <a:pPr lvl="1" eaLnBrk="1" hangingPunct="1">
              <a:lnSpc>
                <a:spcPct val="120000"/>
              </a:lnSpc>
            </a:pPr>
            <a:endParaRPr lang="en-US" altLang="ko-KR" sz="1800" b="1" dirty="0"/>
          </a:p>
          <a:p>
            <a:pPr lvl="1" eaLnBrk="1" hangingPunct="1">
              <a:lnSpc>
                <a:spcPct val="120000"/>
              </a:lnSpc>
            </a:pPr>
            <a:endParaRPr lang="en-US" altLang="ko-KR" sz="1800" b="1" dirty="0"/>
          </a:p>
          <a:p>
            <a:pPr lvl="1" eaLnBrk="1" hangingPunct="1">
              <a:lnSpc>
                <a:spcPct val="120000"/>
              </a:lnSpc>
            </a:pPr>
            <a:endParaRPr lang="en-US" altLang="ko-KR" sz="1800" b="1" dirty="0"/>
          </a:p>
          <a:p>
            <a:pPr lvl="1" eaLnBrk="1" hangingPunct="1">
              <a:lnSpc>
                <a:spcPct val="120000"/>
              </a:lnSpc>
            </a:pPr>
            <a:endParaRPr lang="en-US" altLang="ko-KR" sz="1800" b="1" dirty="0"/>
          </a:p>
          <a:p>
            <a:pPr lvl="1" eaLnBrk="1" hangingPunct="1">
              <a:lnSpc>
                <a:spcPct val="120000"/>
              </a:lnSpc>
            </a:pPr>
            <a:endParaRPr lang="en-US" altLang="ko-KR" sz="1800" b="1" dirty="0"/>
          </a:p>
          <a:p>
            <a:pPr lvl="1" eaLnBrk="1" hangingPunct="1">
              <a:lnSpc>
                <a:spcPct val="120000"/>
              </a:lnSpc>
            </a:pPr>
            <a:endParaRPr lang="en-US" altLang="ko-KR" sz="1800" b="1" dirty="0"/>
          </a:p>
          <a:p>
            <a:pPr lvl="1" eaLnBrk="1" hangingPunct="1">
              <a:lnSpc>
                <a:spcPct val="120000"/>
              </a:lnSpc>
              <a:buNone/>
            </a:pPr>
            <a:endParaRPr lang="en-US" altLang="ko-KR" sz="2000" b="1" dirty="0"/>
          </a:p>
        </p:txBody>
      </p:sp>
      <p:grpSp>
        <p:nvGrpSpPr>
          <p:cNvPr id="2" name="그룹 14"/>
          <p:cNvGrpSpPr>
            <a:grpSpLocks/>
          </p:cNvGrpSpPr>
          <p:nvPr/>
        </p:nvGrpSpPr>
        <p:grpSpPr bwMode="auto">
          <a:xfrm>
            <a:off x="123825" y="2357438"/>
            <a:ext cx="8639175" cy="2400300"/>
            <a:chOff x="123825" y="2705100"/>
            <a:chExt cx="8639175" cy="2400300"/>
          </a:xfrm>
        </p:grpSpPr>
        <p:pic>
          <p:nvPicPr>
            <p:cNvPr id="2458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350" y="2754313"/>
              <a:ext cx="8629650" cy="235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3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3825" y="2705100"/>
              <a:ext cx="11715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3640" y="2698920"/>
              <a:ext cx="6648840" cy="84492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280" y="2689560"/>
                <a:ext cx="6667560" cy="86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186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06B6F3-919F-401C-A132-3A0C40F7FFDB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2560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2500313"/>
            <a:ext cx="8255000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직사각형 35"/>
          <p:cNvSpPr>
            <a:spLocks noChangeArrowheads="1"/>
          </p:cNvSpPr>
          <p:nvPr/>
        </p:nvSpPr>
        <p:spPr bwMode="auto">
          <a:xfrm>
            <a:off x="642938" y="1500188"/>
            <a:ext cx="692943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10000"/>
              </a:lnSpc>
              <a:buSzPct val="90000"/>
              <a:buFont typeface="Wingdings" pitchFamily="2" charset="2"/>
              <a:buChar char="q"/>
            </a:pPr>
            <a:r>
              <a:rPr lang="en-US" altLang="ko-KR" sz="2400" b="1">
                <a:solidFill>
                  <a:srgbClr val="000000"/>
                </a:solidFill>
                <a:latin typeface="굴림" pitchFamily="50" charset="-127"/>
              </a:rPr>
              <a:t>2</a:t>
            </a:r>
            <a:r>
              <a:rPr lang="ko-KR" altLang="en-US" sz="2400" b="1">
                <a:solidFill>
                  <a:srgbClr val="000000"/>
                </a:solidFill>
                <a:latin typeface="굴림" pitchFamily="50" charset="-127"/>
              </a:rPr>
              <a:t>진 </a:t>
            </a:r>
            <a:r>
              <a:rPr lang="en-US" altLang="ko-KR" sz="2400" b="1">
                <a:solidFill>
                  <a:srgbClr val="000000"/>
                </a:solidFill>
                <a:latin typeface="굴림" pitchFamily="50" charset="-127"/>
              </a:rPr>
              <a:t>ASK</a:t>
            </a:r>
            <a:r>
              <a:rPr lang="ko-KR" altLang="en-US" sz="2400" b="1">
                <a:solidFill>
                  <a:srgbClr val="000000"/>
                </a:solidFill>
                <a:latin typeface="굴림" pitchFamily="50" charset="-127"/>
              </a:rPr>
              <a:t>의 구현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847725" y="0"/>
            <a:ext cx="6149975" cy="595313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800" b="1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디지털 신호의 변조</a:t>
            </a:r>
            <a:r>
              <a:rPr lang="en-US" altLang="ko-KR" sz="2800" b="1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계속</a:t>
            </a:r>
            <a:r>
              <a:rPr lang="en-US" altLang="ko-KR" sz="2800" b="1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429000" y="2521080"/>
              <a:ext cx="4972320" cy="16574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19640" y="2511720"/>
                <a:ext cx="4991040" cy="167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06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5096</TotalTime>
  <Words>445</Words>
  <Application>Microsoft Office PowerPoint</Application>
  <PresentationFormat>화면 슬라이드 쇼(4:3)</PresentationFormat>
  <Paragraphs>84</Paragraphs>
  <Slides>17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HY헤드라인M</vt:lpstr>
      <vt:lpstr>굴림</vt:lpstr>
      <vt:lpstr>바탕</vt:lpstr>
      <vt:lpstr>Tahoma</vt:lpstr>
      <vt:lpstr>Times</vt:lpstr>
      <vt:lpstr>Times New Roman</vt:lpstr>
      <vt:lpstr>Wingdings</vt:lpstr>
      <vt:lpstr>기본 디자인</vt:lpstr>
      <vt:lpstr>수식</vt:lpstr>
      <vt:lpstr>PowerPoint 프레젠테이션</vt:lpstr>
      <vt:lpstr>5-1 디지털-대-아날로그 전환 </vt:lpstr>
      <vt:lpstr>디지털-대-아날로그 전환 유형</vt:lpstr>
      <vt:lpstr>디지털 신호의 변조</vt:lpstr>
      <vt:lpstr>PowerPoint 프레젠테이션</vt:lpstr>
      <vt:lpstr>PowerPoint 프레젠테이션</vt:lpstr>
      <vt:lpstr>디지털 신호의 변조(계속)</vt:lpstr>
      <vt:lpstr>디지털 신호의 변조(계속)</vt:lpstr>
      <vt:lpstr>디지털 신호의 변조(계속)</vt:lpstr>
      <vt:lpstr>주파수편이 변조(FSK, Frequency Shift Keying)</vt:lpstr>
      <vt:lpstr>디지털 신호의 변조(계속)</vt:lpstr>
      <vt:lpstr>위상편이 변조 (PSK:Phase Shift Keying)</vt:lpstr>
      <vt:lpstr>디지털 신호의 변조(계속)</vt:lpstr>
      <vt:lpstr>디지털 신호의 변조(계속)</vt:lpstr>
      <vt:lpstr>디지털 신호의 변조(계속)</vt:lpstr>
      <vt:lpstr>PowerPoint 프레젠테이션</vt:lpstr>
      <vt:lpstr>구상진폭 변조 (QAM, Quadrature Amplitude Modulation)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320</cp:revision>
  <cp:lastPrinted>2014-04-10T08:01:13Z</cp:lastPrinted>
  <dcterms:created xsi:type="dcterms:W3CDTF">2002-03-23T01:01:44Z</dcterms:created>
  <dcterms:modified xsi:type="dcterms:W3CDTF">2021-03-22T07:34:28Z</dcterms:modified>
</cp:coreProperties>
</file>