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notesSlides/notesSlide2.xml" ContentType="application/vnd.openxmlformats-officedocument.presentationml.notesSlide+xml"/>
  <Override PartName="/ppt/ink/inkAction3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304" r:id="rId2"/>
    <p:sldId id="307" r:id="rId3"/>
    <p:sldId id="308" r:id="rId4"/>
    <p:sldId id="309" r:id="rId5"/>
    <p:sldId id="310" r:id="rId6"/>
    <p:sldId id="312" r:id="rId7"/>
    <p:sldId id="313" r:id="rId8"/>
    <p:sldId id="315" r:id="rId9"/>
    <p:sldId id="321" r:id="rId10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929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6:51:06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275">
    <iact:property name="dataType"/>
    <iact:actionData xml:id="d0">
      <inkml:trace xmlns:inkml="http://www.w3.org/2003/InkML" xml:id="stk0" contextRef="#ctx0" brushRef="#br0">4427 17639 0,'-17'18'40,"-1"-18"-33,0 0 1,-17 17 0,18-17 0,-19 0 0,1 18 0,0-1 0,-18-17 0,0 0 0,0 0 0,-18 18 0,-17-18 0,18 0 0,-1 0 0,-35 0 0,18 0 0,0 0 0,17 0 0,-35 18 0,36-18 0,17 0 1,-18 0-2,19 0 1,-19 0 0,36 0 0,-18 0 0,0 0 0,0 0 0,0 0 0,0 0 1,0 0-1,0-18 0,-17 0-1,-1 1 2,18 17-1,0-35-1,-35 17 2,18-17-2,-1 35 2,-17-18-1,17-35 0,1 0-2,34 36 3,-16-19-1,-1 19 0,0-1 0,17-17 0,19-1 0,-36 19 0,18-19 0,-18 19 0,17-18 0,-17-1 0,1 1 0,34 17 0,-35-17 0,35 17 0,1 1 1,-1-1-1,0 18-1,1-35 1,-1 17 8,1 1-8,17-1 1,-18 0-2,18 1 1,-18 17 9,18-18-9,0 0 0,0 1 8,0-1-9,0 1 3,0-1-3,18-17 1,17 17 0,-17 0 0,17-17-1,0 17 2,1 1-1,-1-1 0,18-17 1,0 35-2,0-18 1,0 1 0,-1-1 0,-16 18-1,34-18 1,-17 18 0,18-17 0,-1 17 0,1 0 0,17 0 0,-17 0 0,17-36 0,0 36 0,18-17 0,0-1 0,-18-17 0,-18 17 0,1 18 0,-18-17 0,0-1 0,17 0 0,-34 18 0,17 0 1,-36 0-2,19 0 1,-19 0 0,18 0 0,-17-17 0,0 17 0,-1 0 0,1 0 0,0-18 1,-1 18 6,1 0 1,0 0-7,-18-18 15,17 18 40,-17-17-32,0-1 96,35 18-113,-17 0-7,0 0 0,17 0 0,0-18 2,1 18-4,-1-17 3,0 17-2,18-18 1,-18 18 0,18 0 0,0 0 1,0 0-1,-18 0-1,1 0 1,-19 0 0,36 0 1,-18 0-2,18 0 2,0 0-1,0 0 0,18 0 0,-18 0 0,0 18 0,17-1 0,-35-17 0,18 18 0,-17-18 0,17 18-1,-36-1 1,36-17 0,-18 18 0,-17 0 0,0-18 0,-18 17 0,17 1 0,1-18 0,0 0 0,-18 18 0,17-18 0,-17 17 1,18 1-2,-18-1 1,18-17 1,-1 36-2,18-19 1,-35 19 0,18-1 0,0 0 0,-1-17 0,19 17 0,-36-17 0,35 17 1,-17-17 6,-18-1-7,0 1 8,17 0-8,1 17 16,-18-17-8,0-1 0,0 1-8,0-1 0,0 1 9,0 0-9,0-1 0,-18-17-1,18 18 1,-17 0 0,17 17 0,-18-35-1,0 18 2,18-1-1,-35 1 7,35-1-6,-18 1-2,18 0 2,-17-18-1,-1 17-1,0 1 2,18 0-1,-35-1 0,18 1 8,17 0-8,-36-18 0,36 17 0,-17-17 8,-19 18 0,19 17-8,-1-17 8,0-18-8,1 0 0,17 17 0,-18-17 1,0 18 6,1-18-6,-1 0 15</inkml:trace>
    </iact:actionData>
  </iact:action>
  <iact:action type="add" startTime="21163">
    <iact:property name="dataType"/>
    <iact:actionData xml:id="d1">
      <inkml:trace xmlns:inkml="http://www.w3.org/2003/InkML" xml:id="stk1" contextRef="#ctx0" brushRef="#br0">7532 17286 0,'-18'0'119,"1"0"-111,-1 0 0,-17 0 0,-1 0 0,1 0 1,17 0-2,-17 0 1,0 0 0,0 0 0,-18-18 0,-18 18 0,36-17 0,-18-1 1,0 1-2,18 17 1,-1-36 1,19 36 7,-1-17-8,1 17-1,17-18 1,0 0 0,0 1 8,-18 17-8,18-18 9,0-17-1,0 17-1,0 1-7,0-1 0,0 0 0,0 1 0,0-1 0,0-17 0,0 17 0,18-17 0,-1 0-1,1-1 2,-1 36-1,1-53 0,0 53 0,-1-17 0,19-1 1,-19 18-2,36-18 1,-35 1 0,-1 17 0,19-18 0,17 0 0,-18 18 0,0-17 0,1 17 0,-1-18 0,18 18 0,-18 0 0,0 0 1,18 0-2,-18-17 1,36 17 1,0 0-2,-19 0 2,19 0-1,17 0-1,0 0 1,1 0 0,16 0 1,-16 35-2,16-18 2,-16 19-2,-1-19 2,-18 1-1,19-18-1,-36 0 2,-36 35-2,18-17 1,-17-18-1,0 0 2,-18 18-2,17-18 1,-17 17 0,0 1 1,18-18-1,0 18 0,-1-1 9,-17 18-3,18-35 2,-18 18-7,0 0 6,0-1 2,0 1-9,0 0 8,0 17 0,0-17 1,0-1-10,0 1 9,-18 17-8,-17-17 8,0-1-8,-1 1 0,-16 0 0,-1-1 0,17-17 0,-17 36 0,-35-1 0,53-18 0,-18 1 0,0 0 0,18-1 1,0 1-2,-18 0 1,35-1 0,-35-17 0,18 18-1,0 0 1,-1-18 0,1 0 0,-18 17 1,18 1-1,-18 0 0,35-18-1,1 0 1,-36 17 0,35 1 0,0-18 1,1 0-2,-19 17 10,19-17-2,-1 0-6,1 0 7,-1 0 0,0 0 8,1 0-8,-1 0-8,0 0 8,1-17-8,-19 17 8,1-18-8,0 18 0,17-17 0,-17 17 0,17-18 0,-17 18 0</inkml:trace>
    </iact:actionData>
  </iact:action>
  <iact:action type="add" startTime="53003">
    <iact:property name="dataType"/>
    <iact:actionData xml:id="d2">
      <inkml:trace xmlns:inkml="http://www.w3.org/2003/InkML" xml:id="stk2" contextRef="#ctx0" brushRef="#br0">2487 10160 0,'-18'0'15,"-17"0"9,0 0-16,0 0 0,-1-18 0,1 18 0,0 0 0,-18-17 0,0-1 0,0 0 0,-18 1 0,-17-18 0,-18-18 0,36 0 0,-18 17 0,35 1 0,-35-35 0,17 17 0,18 0 0,-17 0 0,17-18 0,0 1 0,0-1 0,18 18 0,-1-17 0,19 17 0,-1 0 0,0-18 0,-17-17 0,17 35 0,18 0 0,-17 0 0,17 0 0,-36 18 0,36-35 0,0 17 0,18-18 0,-18 18 0,18 0 0,-1 0 0,19 0 0,-1 18 0,18-35 1,17 34-2,1 1 1,17 0 0,18 0 1,17-1-2,19 19 0,-19 17 1,18-36 1,-35 36-1,17 0-1,-34-17 2,17 17-1,-36 0 0,18 0 0,-17 0 0,35 35 0,0-17 1,17 17-2,0 35 1,19-34 0,-19-1 0,36 18 0,17 0 0,-17 0 0,17 0 0,1 35 0,-36-53 0,-18 18 0,1-18 0,-36 1 0,-35-1 0,0 0 0,0-17 0,-36 17 0,1-35 0,0 18 0,-18-1 0,17 19 0,-17-19 0,36 1 0,-36 17 1,17-17-2,-17 17 1,18-17 0,-18-1 0,0 19 2,17-19-5,-17 1 4,0 17-2,0 1 2,0-1-2,18 0 3,-18 18-3,0 18 1,18-19-1,-18 1 2,0 0-1,0 0 0,0-18 0,0 1 0,0 17 0,0-36 0,0 19 0,0-19 0,-18 19 0,18-19 8,-18 18-7,1-17 4,17 0-11,-35-1 6,17 1 0,-17 17 0,-1-17 0,1 17 0,-18 0 0,18-35 0,-36 36 0,36-19 0,-18 19 0,0-19 0,18-17 0,-36 36 1,18-19-2,1 1 1,16-18 0,-34 17 0,17-17 0,18 0 0,-18 0 0,0 0 0,0 0 0,0 0 0,-35 0 0,-1 0 0,19-17 0,17 17 0,-18 0 0,19-35 0,-1 35 0,17-18-1,-17 18 2,18-18-1,0 18 1,0-35-2,-1 35 1,-17 0 1,18-18-2,0 1 1,0-1 0,-1 18 0,19 0 0,-1 0 0,-17-18 0,-1 18 0,19-17 8,-18 17-8,-1 0 1,19-18-2,-1 18 1,-17 0 0,17-17 8,0 17-8,-17-18 9,17 18 15,-17 0-7,35-18 21</inkml:trace>
    </iact:actionData>
  </iact:action>
  <iact:action type="add" startTime="55587">
    <iact:property name="dataType"/>
    <iact:actionData xml:id="d3">
      <inkml:trace xmlns:inkml="http://www.w3.org/2003/InkML" xml:id="stk3" contextRef="#ctx0" brushRef="#br0">7003 10795 0,'35'0'103,"-17"-18"-95,17 1 0,0 17 0,18 0 0,18 0 0,-1-18 0,1 18 0,-1-18 0,-17 1 0,18-1 0,17 18 0,-18 0 0,-17 0 0,0 0 0,0 0 0,0 0 0,0 0 0,-18 0 0,1 0 0,-19 0 0,19-17 0,-19 17 0,18 0 0,-17 0 0,17 0 0,1 0 0,-1 0 0,0 0 0,0 0 0,1 0 0,-19 0 0,19 0 0,-1 0 0,-17 17-1,17-17 1,-17 0 1,-1 0-1,1 0 0,-1 0 0,1 0 0,0 0 0,-1 18 0,1-18 0,17 0 0,-17 0 0,0 0 0,17 0 0,-18 0 0,1 0 0,0 0 0,17 0 0,-17 0 0,-1 0 0,19 0 0,-19 0 8,1 0-8,-1 0 1,1 0 6,0 0 41,-1 0-7</inkml:trace>
    </iact:actionData>
  </iact:action>
  <iact:action type="add" startTime="61243">
    <iact:property name="dataType"/>
    <iact:actionData xml:id="d4">
      <inkml:trace xmlns:inkml="http://www.w3.org/2003/InkML" xml:id="stk4" contextRef="#ctx0" brushRef="#br0">11465 10954 0,'18'0'32,"17"0"-24,-17 0-1,35 0 0,-18 0 2,36-18-1,-18 18 0,-1 0 0,37-18 0,-19 18 0,18 0 0,18 0 1,-18 0-2,1 0 1,34 0 0,1 0 0,-36 0 1,35 0-2,-52 0 2,35 0-1,-36 0-1,18 0 2,-17 0-2,17-17 1,-17 17 0,-18 0 0,17 0 0,-17 0 0,0-18 0,0 18 0,0 0 0,-18 0 1,18 0-2,0 0 1,-18 0 0,0 0 1,1 0-1,17 0-1,-18 0 2,0 0-2,0 0 2,1 0-1,17 0-1,0-17 0,0 17 2,-18 0-2,18 0 2,0 0-2,0 0 2,-1 0-1,-16 0-1,-1 0 2,-17 0-1,-1 0 0,1 0 0,0 0 16,-1 0 0,1 0-16,-1 0 8,1 0-8,0 0 9,-1 0-2,1 0 25</inkml:trace>
    </iact:actionData>
  </iact:action>
  <iact:action type="add" startTime="66836">
    <iact:property name="dataType"/>
    <iact:actionData xml:id="d5">
      <inkml:trace xmlns:inkml="http://www.w3.org/2003/InkML" xml:id="stk5" contextRef="#ctx0" brushRef="#br0">4145 13688 0,'0'0'0,"-17"0"16,-1 0-10,-17 17 11,17-17-2,-35 0-7,18 0 1,-1 0-1,-34 0 0,-1 0 0,-52 0 0,35 0 0,-53 0 0,-1 0 0,19-17 0,-53 17 0,35-18 0,17-17 0,1 17 0,34 1 0,-34-19 0,17-17 0,0 18 1,18-18-2,0 18 1,0 0 0,-1-18 0,19 0 0,-18 35 0,17-17 0,1 0 0,17 17 0,17-17 1,-17 17-2,18 0 2,-18 1-2,36-18 1,-19 17 0,1 0 1,35 1-1,-35-1 0,0 0-1,17 18 1,0-35 1,-17 17-2,17 1 1,-17-19 0,17 19 0,-17-36 0,17-18 0,1 36-1,-18-18 2,35 18-2,0-18 1,0 0 1,-18 0-1,18 0 0,0 0 0,0 0 0,0 0 0,0 36 0,18 17 0,-1-53 0,1 18 0,17-18 0,-35 17 0,53 1 0,0-18 0,-18 36 1,36-36-2,-18 35 2,0-17-2,17 0 1,-17-1 1,0 1 0,35 0-2,-35 17 0,35 0 2,-35-17-2,18 17 1,17 1 0,0 17 0,0-18 0,1 1 0,16 17 0,-16 0 1,-19 0-2,1 0 1,-1 0 1,-17 0-1,18-18 0,-18 18-1,17 0 1,1 18 0,-1-18 0,-17 17 1,53 18-2,-35-17 2,52 17-3,-35-17 3,-17 0-1,-1-1 0,19 1 0,-36 0 0,-18-18 0,18 35 0,-18-35 0,0 18 0,1-18 0,-1 35 0,-18-35 0,19 0 0,-1 17 0,0 1 0,1 0 0,34-1 0,-35 19 1,18-36-2,-17 35 2,-1-17-2,18-1 2,-36 18-1,19-17-1,-1 17 2,18-35-2,-18 53 1,0-35 0,1 0 0,-19-18 1,1 17-2,0 1 2,-1-18-1,1 0 0,-18 17 0,18-17-1,-1 36 1,1-36 0,0 35 0,-1 0-1,-17-17 1,35 0 0,-17-1 1,17 1-1,-35 0 0,18-1 0,-18 1-1,35-1 2,-17 1-1,0 0 0,-18-1 0,0 1 0,17 0 0,1-1 0,-18 1 8,0 0-8,0 17 0,17-18 0,-17 1 0,0 17 8,0-17-8,0 17 8,0-17-8,0 0 0,0 17 0,-17 0 0,17-17 0,-18 17 0,-17 18 0,17-35 8,1 35-8,-1-36 0,0 1 0,1 17 0,-19-17 0,36-1 1,-17 1-2,-36 17 1,35-17 1,-17 17-2,0-35 3,-1 18-5,19-1 4,-36 19-1,35-19-1,1-17 1,-19 18 0,1 0 0,0 17 0,17-17 0,-17-18 1,0 0-1,-1 17 0,1 1 0,17-18 0,1 17 0,-1-17 0,0 18 0,1-18 0,-1 0 0,-17 18 8,0-1 0,17-17 0,0 0 1,1 18-2,-1-18-7,0 0 17,18 18-10,-17-18 1,-1 17 0,0 1-8,1-18 8</inkml:trace>
    </iact:actionData>
  </iact:action>
  <iact:action type="add" startTime="69643">
    <iact:property name="dataType"/>
    <iact:actionData xml:id="d6">
      <inkml:trace xmlns:inkml="http://www.w3.org/2003/InkML" xml:id="stk6" contextRef="#ctx0" brushRef="#br0">8784 14146 0,'-17'0'24,"-1"0"15,0 0-5,1 0-12,-1 0-5,0 0-9,1 0 0,-1 18-1,0-18 2,-34 0-2,16 18 2,19-18-1,-19 0 0,1 0 0,0 0 0,-18 0 0,18 17 0,-1-17 0,1 0 0,0 0 0,-1 0 0,-16 0 0,16 0 0,-34 0 0,17 0 0,0-17 0,18 17 0,-36 0 0,36-18 0,-1 18 0,1 0 0,-18 0 0,18 0 0,-18-18 0,35 1-1,-17 17 1,0-18 0,-18 18 0,18 0 0,-1-18 0,1 18 1,0-35-1,0 35 0,-1-17-1,1 17 2,-18-36-2,35 36 2,-34-17-2,16-1 1,1 0 0,0-17 1,-18 35-1,53-35 0,-35 17 0,17 1 0,0-1-1,1 0 3,-1 1-3,18-1 1,-18 0 0,1-17 0,-1 17 8,18 1-8,0-1 0,-18 18 0,1-17 0,17-1 8,0 0-1,0 1-6,0-1 7,0 0-8,0 1 1,0-1-2,0 0 1,17 1 0,1-19 0,0 36 0,-1-17 0,1-1-1,17 1 1,18-19 0,-35 36 0,35-17 0,-18-1 0,18 0 0,0-17 0,0 17 0,0 1 0,17 17 0,-17 0 0,18 0 0,-1 0 1,-17 0-2,0-18 2,0 18-2,0 0 2,0 0-1,0 0-1,0 0 1,0 0 0,-18 0 1,18 0-2,0 0 2,0 18-1,17-18 0,18 17 0,-35 1-1,35 0 2,1-18-1,-54 17 0,18-17 0,0 0-1,-18 18 2,18 0-1,-18-18 0,1 0 0,16 0 0,-16 17 0,-1 1 0,0 0 0,1-18 0,-1 0 0,18 17 0,-18 1 0,0-18-1,-17 17 1,17-17 0,-17 0 0,0 0 0,-18 18 0,17-18 1,-17 18 14,18-18-7,-18 17 0,0 1-8,17 0 1,-17-1 14,18 1-15,-18 0 0,0-1 0,0 1 1,0 0 6,0 17-7,0-18 9,0 19-10,0-19 2,0 1-2,0 0 1,0-1 1,0 1-2,-18 17 2,18-17 7,-17 17-8,-1-17-1,18-1 3,-35 19-3,17-1 9,1-35 0,17 18-8,-18-18 0,18 17-1,-18-17 1,1 35 0,-19-17 8,36 0-8,-17-18 1,-1 17-2,18 1 1,-18-18 0,1 18 0,-1-18 0,-17 17 8,17-17 0,-17 18-8,0-18 8,17 0-7,0 0-2,1 0 2,-18 0-1,17 18 0,0-18 0,1 0 0,-1 0 0,0 0 0,1 0 0,-1 0 8,0 0 16,1 0 1</inkml:trace>
    </iact:actionData>
  </iact:action>
  <iact:action type="add" startTime="85971">
    <iact:property name="dataType"/>
    <iact:actionData xml:id="d7">
      <inkml:trace xmlns:inkml="http://www.w3.org/2003/InkML" xml:id="stk7" contextRef="#ctx0" brushRef="#br0">23160 15769 0,'-18'18'40,"1"-18"-25,-1 0-7,-17 0 9,-1 0-10,19 0 1,-36 0 0,0 0 0,-18 0 0,-17 0 0,-18 0 0,18 0 0,-35 0 0,17 0 1,18 0-2,-18-18 1,35 18 1,18-17-2,-17-1 1,17 18 1,0-18-1,0 18-1,-18 0 1,19-17 0,16-1 0,1 18 0,17 0 0,-35-18 0,1 1 0,-1-1 0,0-17 0,17 17 1,-34-17-2,17 17 1,0-17 0,18 17 0,-1 1 1,1-19-1,18 1 0,-54 17 0,53-52-1,-35 52 1,18-52 0,-18 17 0,36 18 0,-36-36 1,17 36-2,1-18 2,35 0-1,-35 0 0,0 0-1,-1-18 1,-34 1 1,17-18-2,35 0 1,-35-1 0,0-16 0,18-1 0,-18 0 0,18-18 0,0 36 0,-18-18 0,17 1 0,1-19 0,-18 18 0,18-17 1,-18 35-1,35-1-1,-17-16 1,17-1 0,1 17 1,-18-16-1,17 34-1,0-35 2,-17 18-1,17 0 0,1 0-1,17 17 2,0-17-2,-18 17 2,18-17-1,0 0 0,0 17 0,0 1 0,0-36-1,18 35 2,-1-17-1,1 35-1,0-17 0,-1 17 1,1 0 1,17-35-1,0 35 0,-17 0 0,35-18 0,0-17 0,0 35 0,0-17 1,17 17-2,-17 0 2,18-18-2,-36 54 1,36-36 1,-36 18-2,53-1 1,-35 19 0,18-36 0,-18 17 0,35 19 0,-18-19 0,1 19 0,52-18 0,-17-1 0,0 1 1,53 17-1,-53-17 0,35 17 0,17-17-1,-16 18 2,16-1-2,-17 18 1,0-18 0,18 1 1,-53 17-1,53-18 1,-71 18-2,35-18 1,-34 18 0,-19 0-1,36 0 2,-18 0-1,-17 0 0,35 0 0,-1 18-1,-34 0 1,0-1 0,17 1 0,-35 17 0,35 0 0,-35-17 0,0 17 0,-18 1 0,18-1 0,0-17 0,-18 17 0,18 0 0,-35 0 0,17 1 0,0-1 0,-17 18 0,0 0 0,17-36 0,-18 19 0,19 17 0,-36-36 0,17 36 0,1-35 0,-18 17 0,18-17 0,-1 17 0,-17 0 0,18 18 0,0-35 0,-1 17 0,-17 18 1,35-18-2,-35 18 1,0 0 0,18 18 1,-18-36-2,0 18 1,0 0 0,0 0 1,0-18-1,0 0 0,0 1 0,0 16-1,18-16 1,-18-1 0,0 18 1,0-35-2,0 17 1,0 0-1,0-17 2,0 35-1,0-18 0,0-17 0,-18 17 0,18 0 0,-18 0 0,18 1 0,0-19 0,-17 19 0,17-1 0,-18 18 0,1-36 0,17 19 0,0 17 0,-36-18 0,19 18 0,17-35 0,-18 17 0,0 18 1,18 0-2,-35 0 2,0-18-1,17 18-1,-17 35 1,17-53 0,1 36 1,-19-1-2,1-17 1,17 0 0,-35 18 0,18-18 1,18 0-1,-19 35 0,1-53 0,0 53 0,-18-17-1,18-1 2,-1 1-2,1-1 2,0 1-1,-18 0 0,35-19 0,1-16 0,-1 17-1,-17 0 1,17-18-1,0 18 2,-17-18-1,17 0 0,1 1 0,-1-1 0,0 0 0,1 0 0,-1-35 0,18 18 0,-35 0 0,35-1 0,0 19 0,-18-1 0,1-17 0,17 17 1,-18 0-2,0-17 1,1 35 0,-1 0 1,0-36-1,18 18 0,-35 1-1,18-19 2,17 19-2,-18-1 1,0-17 1,18 17-2,-17-17 2,-1 17-2,18 0 2,-18-17-1,1 17 0,17-17 0,0-1 0,-36 19-1,19-1 2,-1-18-1,1 19 0,17-19 0,-18 1 0,0 17 0,18-17 0,-35 0 0,17 17 0,18 0-1,-35-17 1,35-1 0,-18 19 0,1-19 0,-1-17-1,18 18 2,-35 17-1,0 1 8,35-19-8,-36 18 1,19-17-2,-1 0 1,0-1 0,-17 1 0,35 17 0,-18-17 0,1 0 0,-1 17 0,1-18 1,-1 1-2,0 0 1,1-1 0,-1 1 9,0 0-10,18-1 2,-17-17-1,17 18 32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6:52:44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446">
    <iact:property name="dataType"/>
    <iact:actionData xml:id="d0">
      <inkml:trace xmlns:inkml="http://www.w3.org/2003/InkML" xml:id="stk0" contextRef="#ctx0" brushRef="#br0">9437 9737 0,'35'0'79,"0"0"-71,-17 0 0,17 0 0,18 17 1,0-17-2,35 18 1,-35-18 1,0 0-2,-18 0 2,1 0-2,-1 0 1,0 0 1,1 0-1,-1 0-1,0 0 2,-17 0-1,17 0 0,-17 0 0,-1 0 1,1 0-2,0 0 1,-1 0 0,1 0 0,-1 0 0,36 0 0,-35 0 0,17 0 0,-17 0 0,17 0 0,-17 0 8,0 0 0,-1 0-7,1 0 21</inkml:trace>
    </iact:actionData>
  </iact:action>
  <iact:action type="add" startTime="17709">
    <iact:property name="dataType"/>
    <iact:actionData xml:id="d1">
      <inkml:trace xmlns:inkml="http://www.w3.org/2003/InkML" xml:id="stk1" contextRef="#ctx0" brushRef="#br0">10319 9666 0,'17'0'88,"1"0"-81,0 18 1,-1-18 0,1 17 1,0-17-1,-18 18-1,17-18 1,1 0 0,-18 18 2,18-18-2,-1 0 15,-17 17-8,18-17 2,-1 18-9,1 0 8,0-18 0,-1 17-8,1-17 8,-18 18 168,-18 0-161,1-18-15,17 17 0,-18-17 0,0 18 0,1-18 0,-18 0 1,35 17-2,-18-17 1,0 0 1,18 18-2,-17-18 1,-1 0 1,18 18-2</inkml:trace>
    </iact:actionData>
  </iact:action>
  <iact:action type="add" startTime="19309">
    <iact:property name="dataType"/>
    <iact:actionData xml:id="d2">
      <inkml:trace xmlns:inkml="http://www.w3.org/2003/InkML" xml:id="stk2" contextRef="#ctx0" brushRef="#br0">9931 10001 0,'0'0'1,"-18"0"21,18 18 162,-18-18-176,18 35 0,0-17 8,0 17 0,-17-17-8,17-1 0,0 1 9,0 0-10,0-1 1,0 1 0,-18-18 0,18 35 0,-17-17 0,17 17 8,0-17-8,0-1 0,0 19-1,0-19 1,0 1 2,0 0-3,0-1 1,0 1 0,0 0 0,0-1 0,0 1 0,0-1 8,-18-17 8</inkml:trace>
    </iact:actionData>
  </iact:action>
  <iact:action type="add" startTime="20406">
    <iact:property name="dataType"/>
    <iact:actionData xml:id="d3">
      <inkml:trace xmlns:inkml="http://www.w3.org/2003/InkML" xml:id="stk3" contextRef="#ctx0" brushRef="#br0">9737 10319 0,'17'0'30,"1"0"-13,0 0-9,-1 0 0,1 0 0,0 0 0,-1 0 8,1 0 0,-1 0-8,1 0 8,0 0-8,-1 0 0,1 0 0,0 0 9,-1 0 14,1 0-23,0 0 16,-1 0 25</inkml:trace>
    </iact:actionData>
  </iact:action>
  <iact:action type="add" startTime="21342">
    <iact:property name="dataType"/>
    <iact:actionData xml:id="d4">
      <inkml:trace xmlns:inkml="http://www.w3.org/2003/InkML" xml:id="stk4" contextRef="#ctx0" brushRef="#br0">10160 10407 0,'0'18'95,"0"-1"-87,0 36 0,0-18 1,0-17-1,-18 0 8,18-1-9</inkml:trace>
    </iact:actionData>
  </iact:action>
  <iact:action type="add" startTime="35238">
    <iact:property name="dataType"/>
    <iact:actionData xml:id="d5">
      <inkml:trace xmlns:inkml="http://www.w3.org/2003/InkML" xml:id="stk5" contextRef="#ctx0" brushRef="#br0">12065 10178 0,'18'0'102,"-18"-18"-93,17 0 7,36 18-9,0-17 2,18-1-1,-1 18 0,18 0-1,18 0 1,35 0 0,-17 0 0,17 0 1,18 0-2,-18 0 3,0-18-3,0 18 0,-17 0 1,-36 0 0,35-17 0,1 17 1,-71-18-1,17 1 0,-17 17 0,0-18 1,-18 18-2,1 0 1,-1 0 0,-18 0 1,36-18-2,-17 18 1,-1 0 8,-17 0-8,17 0 0,-18 0-1,1 0 1,17 0 0,-17 0 0,0 0 0,-1 0 1,19 0-2,-19 0 7,1-17-12,-1 17 7,1 0-1,0 0 0,-1-18 7,1 18 1,0 0-7,-1 0 7,1 0 32,0 0-8,-1 0-16</inkml:trace>
    </iact:actionData>
  </iact:action>
  <iact:action type="add" startTime="39894">
    <iact:property name="dataType"/>
    <iact:actionData xml:id="d6">
      <inkml:trace xmlns:inkml="http://www.w3.org/2003/InkML" xml:id="stk6" contextRef="#ctx0" brushRef="#br0">12083 8255 0,'0'-18'95,"0"1"-47,0-1-16,0 0-9,0 1-14,0-1 14,0 1-7,0-1-8,0 0 17,0 1-1,0-1-8,0 0-8,0 1 23,0-1-15,0 0 8,0 1-16,17-1 8,-17 1 0,18 17-8,-18-18 0,0 0 8,0 1 0,18-1 1,-18 0-1,0 1-9,17-1 9,-17 0 0,0 1 9,0-1-18,0 0 1,18 1 8,-18-1 1,17 1-10,-17-1 18,0 0-18,18 1 10,-18-1-1,0 0 0,0 1-9,18 17 9,-1-18-8,-17 0 7,0 1-6,0-1 15,18 18-8,-18-17-8,0-1 17,18 18-18,-18-18 9,0 1 1,17 17 6,-17-18-15,18 18 0,-18-18 8,18 18-8,-18-17 9,17 17-10,-17-18 1,36 18 0,-36-18 9,17 18-10,1 0 1,-1-17 1,1 17 6,-18-18-7,18 18 8,-1 0 8,1 0-14,0 0 20,-18-17-14,17 17-8,1 0 16,0 0-16,-1 0 8,1 0 24,-1 0 0,1 0-32,0 0 16,-1 0 8,1 0 0,0 0-15,-1 0 15,1 0-7,0 0-2,-1 0-16,-17 17 1,18-17 0,-18 18 8,35-1 9,-17-17-3,-18 18-13,17-18-1,1 0 0,-18 18 0,18-18 7,-1 17 2,19-17-1,-36 18-8,17-18 8,1 18 0,0-1-8,-1-17 8,-17 18 8,18-18-16,-1 0 8,1 18 0,0-18 16,-1 17-16,1-17-8,0 18 8,-1-18 1,1 17-10,0 1 9,17-18-8,-35 18 0,17-18 0,1 0 0,0 17 0,-1-17 8,1 18 0,0-18-8,-1 18 8,19-18 8,-19 0-8,1 0-8,-1 0 17,1 0-17,-18 17-1,18-17 9,17 0 1,-17 0 7,-1 0-9,1 0 1,0 0-7,-1 0-2,-17 18 2,18-18-2,0 0 1,-1 18 1,1-18-2,-1 0 10,1 0-9,0 0 15,-1 0-7,1 17 0,0-17-8,-1 0 8,1 0-8,0 0 0,-1 0 8,1 0-8,-1 0 0,1 0 8,0 0 1,-1 0-2,1 0 1,0 0 0,-1 0 9,-17 18-10,18-18-7,0 0 1,-1 0 15,1 0-9,-1 0 1,1 17-8,0-17 9,-1 0 15,-17 18-25,18-18 33,0 0-8,-1 0-16,-17 18 8,18-18-8,0 0 0,-1 17 16,1-17-24,0 18 16,-18 0 1,17-18-17,1 0 8,-1 17-1,1-17-6,0 0-1,-1 18 0,1 0-1,0-18 10,-1 17-10,1-17 1,-18 18 0,18-18 0,-1 0 0,1 35 8,-1-35-9,19 0 2,-36 18-1,17-18 0,1 17-1,0-17 1,-18 18 1,35-18 8,-35 18-3,18-18 3,-18 17-1,17-17-8,1 0 0,-18 18 0,17 0 8,1-1 9,0 1 14,-18 0-15,17-18-16,1 17 0,0 1 32,-1-18-16,-17 17-16,18-17 24,-18 18-1,18-18-23,-18 18 9,17-18 159</inkml:trace>
    </iact:actionData>
  </iact:action>
  <iact:action type="add" startTime="44750">
    <iact:property name="dataType"/>
    <iact:actionData xml:id="d7">
      <inkml:trace xmlns:inkml="http://www.w3.org/2003/InkML" xml:id="stk7" contextRef="#ctx0" brushRef="#br0">21996 9172 0,'17'0'88,"1"0"-81,0 0 1,-1 0 0,19 0 0,-1 0 0,18 0 0,17 0 0,-17 0 0,18 0 0,-1 0 0,1 0 0,-18 0 1,0 0-2,-18 0 1,-17 0 1,-1 0-2,1 0 2</inkml:trace>
    </iact:actionData>
  </iact:action>
  <iact:action type="add" startTime="45390">
    <iact:property name="dataType"/>
    <iact:actionData xml:id="d8">
      <inkml:trace xmlns:inkml="http://www.w3.org/2003/InkML" xml:id="stk8" contextRef="#ctx0" brushRef="#br0">22525 9031 0,'0'18'69,"18"-1"-60,-1-17-1,-17 18 0,35-18-1,1 35 2,-19-17-1,19-18 0,-1 18 0,-17-1 0,17 1 0,0-18 0,-17 0 8,-18 18 8,0-1 121,0 1-129,0 17-1,-36-17 1,36-1-9,0 1 2,-17-18-1,17 18 0,-18-18-1,1 0 1,17 17 1,-18-17 2,0 0-6,1 0 3,-1 0 0,0 0 8,1 0 32</inkml:trace>
    </iact:actionData>
  </iact:action>
  <iact:action type="add" startTime="71174">
    <iact:property name="dataType"/>
    <iact:actionData xml:id="d9">
      <inkml:trace xmlns:inkml="http://www.w3.org/2003/InkML" xml:id="stk9" contextRef="#ctx0" brushRef="#br0">10107 12912 0,'0'0'2,"-18"0"10,1-18-4,-1 0 0,1 18 0,-19-17 0,19-1 1,-19 18-2,19-18 1,-1 18 0,0 0 0,1 0 0,-1 0 8,1 0-8,-1 0 8,-17 0 1,35 18-9,-18-18 0,0 18 16,18-1-16,-17 1 16,17 0-16,0-1 0,0 1 0,0 0 0,0-1 0,-18 19 0,18-19 8,0 18-8,0-17 8,0 17-8,0 1 0,0-19 0,0 19 0,0-1 0,0 18 0,0-18 0,0-17-1,0-1 1,0 19 0,0-19 0,0 1 17,0-1 7</inkml:trace>
    </iact:actionData>
  </iact:action>
  <iact:action type="add" startTime="72239">
    <iact:property name="dataType"/>
    <iact:actionData xml:id="d10">
      <inkml:trace xmlns:inkml="http://www.w3.org/2003/InkML" xml:id="stk10" contextRef="#ctx0" brushRef="#br0">9613 13176 0,'18'0'46,"-1"0"-38,1-17 0,0 17 0,35 0 0,-18 0 0,0 0 0,18 0 0,-18 0 0,1 0 1,-19 0-2,19 0 1,-19 0 8</inkml:trace>
    </iact:actionData>
  </iact:action>
  <iact:action type="add" startTime="73397">
    <iact:property name="dataType"/>
    <iact:actionData xml:id="d11">
      <inkml:trace xmlns:inkml="http://www.w3.org/2003/InkML" xml:id="stk11" contextRef="#ctx0" brushRef="#br0">9931 13282 0,'17'0'81,"1"0"-75,0 0 10,-1 0-7,1 0-2,0 0 10,-1 0-9,18 0 7,-35 18 66,0-1-56,0 1-18,0 0 9,-17-1 0,17 1-8,0 0 0,-18-18 0,18 17 8,-35-17-8,17 0 8,18 18-8,-17-18-1,-19 0 1,19 0 17,-1 0-2,36 0 178,-1 0-185,1 0-9,0 0 2,-1 0-1,36 0 0,-35 0 0,-1 0 0,1 0 0,17 0 0,-17 0 23</inkml:trace>
    </iact:actionData>
  </iact:action>
  <iact:action type="add" startTime="83662">
    <iact:property name="dataType"/>
    <iact:actionData xml:id="d12">
      <inkml:trace xmlns:inkml="http://www.w3.org/2003/InkML" xml:id="stk12" contextRef="#ctx0" brushRef="#br0">11818 11501 0,'35'0'127,"-35"-18"-111,18 18-8,0-18 0,-1 18 0,1 0 8,17-17-8,-17 17 8,-18-18 0,17 18-8,-17-18 8,18 18 40,0 0 64,-18-17-88,0-1 25,17 18-18,-17-18-23,0 1 8,18 17-16,-18-18 8,18 18-8,-18-17 8,17 17-8,1 0 16,-18-18-15,18 0 15,-1 18-17,-17-17 1,18 17 9,-18-18-10,17 18 1,-17-18 7,0 1-6,18 17-2,0 0 2,-18-18 15,17 0 0,-17 1 16,18 17-32,-18-18 8,18 18 0,-18-17-8,17-1 17,1 18-10,-18-18-7,18 1 0,-1-1 16,-17 0-8,18 18 0,-18-17 17,18 17-26,-18-18 10,17 18 7,-17-18-9,18 18 8,-18-17-14,17 17 23,1 0-8,-18-36-16,18 36 0,-1 0 7,-17-17-6,18 17-1,0 0 0,-18-18 0,17 18 0,1-17 0,0 17 0,-18-18 0,17 18 0,1-18 8,-1 1-8,1 17 8,-18-18-8,18 18 8,-1 0 0,-17-18-8,18 18 1,0 0 7,-18-17-8,0-1 0,17 18-1,1 0 9,0 0 0,-18-18-9,17 18 9,1-17 9,-1 17-17,1-18 0,-18 1 0,18 17 0,-1 0 0,1-18 0,0 18 8,-1-18 0,1 18 0,-18-17-8,18 17 8,-1 0 0,1 0-8,-18-18 0,18 18 8,-1 0 9,-17-18-18,18 18 2,-1 0 14,1-17-7,0 17 0,-18-18-8,17 18 8,1 0 9,0 0-9,-18-18-9,17 18 17,1-17 8,0 17 0,-1 0-16,-17-18-8,18 18 8,-1-17 8,1 17 16,0-18-8,-1 18-7,1-18 14,0 18-23,-1-17 0,1 17 9,0 0 6,-1 0 1,1 0-9,-1 0 2,1 0-1,0 0-1,-1 0-14,1 0 7,0 0 0,-1 0 8,1 0-8,0 0 8,-1 0-8,1 0 0,0 0-8,-1 0 8,1 0 1,-1 0 6,1 0-7,0 0 15,-1 0 9,-17 17-24,18-17 9,0 0-1,-18 18-8,17-18 8,1 0 8,-18 18-24,18-18 8,-18 17-8,17-17 0,1 18 8,-1-18-8,-17 17 8,18-17-8,0 0 0,-18 18 0,17-18 170,-17 18-140,18-18-22,0 17 16,-1-17-8,1 18 0,-18 0-16,18-18 0,-18 17 0,17-17 0,-17 18 0,18-18 0,-1 0 0,-17 18 0,18-18 8,-18 17-7,18-17-1,-1 18 8,19-1 8,-19 1-2,1-18-5,-18 18-2,18-18-6,-1 0 6,-17 17 10,18-17-17,0 18 24,-1-18-8,1 0-16,-18 18 0,17-1 8,1 1 16,0-18-8,-18 18-15,0-1 15,17 1-16,1-18-1,0 0 33,-18 17-16,0 1 1,17-18-10,1 18 25,-18-1-32,18-17 7,-18 18 10,0 0-9,17-18-8,1 35 24,-1-17-7,-17-1-2,0 1-7,18-18-8,-18 18 24,18-18-24,-18 17 0,0 1 8,17-1 0,1 1 8,-18 0 1,18-18-19,-18 17 12,0 1-4,17-18-6,-17 18 9,0-1 15,18-17-24,-18 18 16,18-18 8,-18 18-24,0-1 9,17-17-2,-17 18-6,0-1 39,18-17-33,-18 18 10,0 0-9,17-18-9,-17 17 9,18-17 32,-18 18-40,18-18 40,-18 18-16,0-1 8,17 1 201,-17 0-218,18-1 9,-18 1-16,0-1 8,18-17-16,-18 18 0,17-18 0,-17 18 72</inkml:trace>
    </iact:actionData>
  </iact:action>
  <iact:action type="add" startTime="90662">
    <iact:property name="dataType"/>
    <iact:actionData xml:id="d13">
      <inkml:trace xmlns:inkml="http://www.w3.org/2003/InkML" xml:id="stk13" contextRef="#ctx0" brushRef="#br0">22031 12506 0,'35'-18'94,"-17"18"-85,0-17-2,17-1 2,0 0 6,0 18-7,-17 0 1,0-17-2,17 17 2,-17-18-2,-1 18 1,1-17 1,-1 17-1</inkml:trace>
    </iact:actionData>
  </iact:action>
  <iact:action type="add" startTime="91142">
    <iact:property name="dataType"/>
    <iact:actionData xml:id="d14">
      <inkml:trace xmlns:inkml="http://www.w3.org/2003/InkML" xml:id="stk14" contextRef="#ctx0" brushRef="#br0">22154 12312 0,'0'18'45,"18"-1"-36,0-17 7,-1 0-8,-17 18 8,18-18 0,-18 18 8,0-1-16,18 1 0,-1-18 0,-17 17 0,18-17 0,-18 18 48,0 0-24</inkml:trace>
    </iact:actionData>
  </iact:action>
  <iact:action type="add" startTime="93894">
    <iact:property name="dataType"/>
    <iact:actionData xml:id="d15">
      <inkml:trace xmlns:inkml="http://www.w3.org/2003/InkML" xml:id="stk15" contextRef="#ctx0" brushRef="#br0">10178 16492 0,'-18'0'70,"0"0"-54,-17-17-7,17 17-2,1-18 1,-1 0 17,1 18-9,-1 0 8,0 0-8,1 0 0,-1 0 24,0 0-32,1 18 7,17 0-7,-18-1 1,18 1-1,0 0 0,0-1-1,0 1 2,0 0-1,0 17 0,0-18 0,0 1 0,0 17 0,-18-35 0,18 18-1,0 17 1,0-17 0,0 0 0,0-1 0,0 19 0,0-19 8,0 1 0,0-1 0,0 1 16,18 0 16</inkml:trace>
    </iact:actionData>
  </iact:action>
  <iact:action type="add" startTime="95022">
    <iact:property name="dataType"/>
    <iact:actionData xml:id="d16">
      <inkml:trace xmlns:inkml="http://www.w3.org/2003/InkML" xml:id="stk16" contextRef="#ctx0" brushRef="#br0">9719 16704 0,'18'0'7,"-1"-18"16,1 18-15,0 0 24,-1 0-7,19 0-17,-19 0 7,36 0-6,-18 0-2,-17 0 2,17-17-2,1 17 1</inkml:trace>
    </iact:actionData>
  </iact:action>
  <iact:action type="add" startTime="96054">
    <iact:property name="dataType"/>
    <iact:actionData xml:id="d17">
      <inkml:trace xmlns:inkml="http://www.w3.org/2003/InkML" xml:id="stk17" contextRef="#ctx0" brushRef="#br0">10089 16810 0,'18'0'54,"0"0"-29,-1 0-1,1 0 63,-36 0-23,18 18-56,0-1 0,-17-17 0,17 18 8,-18-18-8,0 17 16,1-17-15,17 18 15,17-18 143,1 0-143,0 0-8,-1 0 16,1 0 41,-18 18-33,0-1-16,0 1-1,0 0-7,0-1 0,0 1 32,-18 0-8,1-18-32,-1 0 24,0 0-24,18 17 17,-17-17-2,17 18-7</inkml:trace>
    </iact:actionData>
  </iact:action>
  <iact:action type="add" startTime="107285">
    <iact:property name="dataType"/>
    <iact:actionData xml:id="d18">
      <inkml:trace xmlns:inkml="http://www.w3.org/2003/InkML" xml:id="stk18" contextRef="#ctx0" brushRef="#br0">22260 16951 0,'-35'0'95,"17"0"-87,1 0 0,-19 18 1,1-18-2,-18 17 1,0-17 1,0 0-2,1 0 1,-1 0 1,17 0-2,-17 0 1,36 0 0,-19 0 1,1 0-1,0 0 0,0 0-1,17 0 2,-17 0-2,-18-17 1,-18-19 0,18 36 1,0-53-1,-17 1-1,17 34 1,18-17 2,-1 35-4,1-53 3,17 53-1,-17-36 0,18 1 9,17 17-10,0 1 1,0-1 0,-18-17-1,18 0 1,-18 17 0,18-17-1,-35-1 2,35 1-1,0 0 0,0 0 0,-18-18-1,18 17 2,0 19 0,0-18-2,0-1 1,0 1 0,0 0 0,0-1 0,0-17 0,18 1 0,0 16 0,-18 1 0,17-18 0,1 18 2,0 0-4,-1-1 2,1 1 1,-1 0-2,1 17 2,0-17-1,-1 0 0,1 35 0,0-36-1,17 1 1,-17 17 0,35-17 0,-18 0 0,0 17 0,18-17 1,-18 35-1,36-35 0,-36 17 0,0 0 0,1 1 0,-1-1 0,35 18 0,-34-18 0,-19 1 0,36-1 0,-35 18-1,53 0 1,-36 0 0,0 0 0,0 0 0,1 0 0,-1-18 0,18 18 0,-18 0 0,18 0 0,0 0 0,0 0 0,0 0 0,0 0 0,17 0 0,1 0 0,-18 0 0,17 0 0,1 0 0,-1 18 0,19-18 0,-19 0 0,1 18 1,-18-18-1,0 0 0,-1 0 0,1 0-1,-35 17 2,17-17-1,18 0 0,0 0 0,-35 18 0,35-18 0,-18 0 1,0 0-2,0 0 1,18 0 0,0 0 0,0 0 0,-17 0 0,-1 18 0,-18-18 0,19 0 1,-1 0-2,-17 17 1,17-17 0,0 0 1,0 18-2,-17 0 0,0-18 1,17 17 1,-17 1-2,-1-18 1,1 17 0,17 1 9,-35 0-10,18-1 2,-1 19-2,19-36 2,-36 35 0,17 0-2,1-17 1,0 17-1,-1 0 2,1 1-2,0-1 1,-1 18 0,1 0 0,-18-18 1,18 0-2,-1 1 1,1-1 1,-18 0-2,35 36 2,-35-36-1,18 0 0,-18-17 0,0 17-1,17 1 2,-17-19-1,0 1 0,0-1 0,0 1 0,0 0 0,0 17 0,0-17 0,0 17 0,0 0 0,0 18 0,0-35 0,-17 17 0,17 0 0,-18 1 1,18-1-2,0 0 1,-18-17 0,1 17 0,17-17 0,0-1 0,-18 1 0,1 17 7,-19 1 2,36-19-10,-35 1 9,35-1-8,-18 1 0,1-18 0,-1 18 0,0-1 1,1 1 6,-1-18 1,18 18 8,-35-18-16,17 17 8,-17 1-8,0 0 2,-1-18-3,-17 17 0,18 1 2,-35-1-2,34 1 2,-17 0-1,18-1 0,18-17 0,-36 18 0,35 0 0,-17-18 0,-1 17 0,1-17-1,-18 18 2,0-18 0,0 18-3,18-18 2,0 0 0,0 0 0,-1 0 0,1 0 0,0 17 0,-1-17 0,1 0 0,0 0 0,-18 18 0,0-18 0,18 0 0,-18 0 0,18 0 0,17 0 0,-17 0 0,17 0 0,-17 0 0,17 0 8,0 0-8,1 0 0,-1 0 0,-17 0 1,17 0-2,1 0 1,-36 0 1,35 0 6,-17 0 1,-18 0 1,35 0-2,18-18-6,-35 18-2,17-17 9,-17 17-7,0-18 7,17 18 8,18-18-16,-18 18 0,18-17-1,-17 17 1,17-18 8,-18 18-8,1 0 0,-1-18 0,0 1 16,18-1-16,-17 18 1,-1-18 6,0 18-7,18-17 0,-17-1 0,-1 18 0,0 0 0,18-17 0,-17 17 0,-1-18 9,1 0-9,-19 1 0,19-1 0,-1 0 0,-17 18 0,17-17 0,0 17 0,1 0 0,-1 0 0,1-18 0,-19 18 9,19 0-2,-1 0 9,0 0-8,1 0 17,-1 0 62,0 0-54,1 18 14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6:54:42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3489">
    <iact:property name="dataType"/>
    <iact:actionData xml:id="d0">
      <inkml:trace xmlns:inkml="http://www.w3.org/2003/InkML" xml:id="stk0" contextRef="#ctx0" brushRef="#br0">5821 5927 0,'-18'0'19,"1"0"-16,-1 0 13,0 0 0,1 0-1,-1 0 3,0 0-11,1 0 1,-19 0 9,19 0-10,-1 0 1,-17 0 0,17 0 0,1 0 0,-1 0 0,0 0 0,1 0 1,-19 0-1,1-36 0,18 19-1,-1 17 2,0 0-2,1-18 1,-1 18 0,18-18 0,-18 18 0,1 0 1,17-17-1,-18-1 8,18 1-1,-18 17-6,18-18 23,0 0 0,0 1-17,0-1-6,0 0 6,0 1-7,0-1 0,0-17 0,0 17 8,18 1-7,-18-1-1,18-17 8,-18-1-1,17 36-7,-17-17 9,18 17-10,-18-18 1,18 18 8,-18-18 0,17 18-8,1 0 24,0 0-7,17 0-18,0-17 11,0 17-11,1 0 0,-19 0 2,1 0-1,17 0-1,0 0 10,1 0-9,-19 17-1,19-17 2,-1 36-2,0-36 1,18 0 0,-18 17 0,18 1 0,-35 0 0,17-18 0,18 0 0,-35 0 0,17 17 0,0 1 0,1 0 0,17-18 0,-1 0 1,1 0-2,0 0 2,18 0-2,-36 0 1,18 0 0,-35 0 0,-1 0 0,1 0 0,0 0 0,-1 0 0,1 0 9,0 0-1,-1 0-8,1 0 8,-1 0-1,1 0 18,0 0-17,-1 0-9,1 0 10,0 0-9,-1 0-1,1 0 1,0 0 0,-1 0 0,1 0 0,-1 0 9,1-18-10,0 18 34,-1 0-10,1 0-7,0 0-8,-18-18-8,17 18 32,-17 18 48,0 0-71,0-1-8,0 1-2,0-1 1,0 1 0,-17 17 1,17-17-2,0 0 1,-18-1 0,0 1 0,18 17-2,-17-17 2,-1-1 1,18 1-2,-35 0 1,17-1 0,1 1 0,17 0 0,-36-18 1,36 17-2,-35-17 1,17 0 1,18 18-1,-17-18 0,-1 0 1,0 0-3,1 0 3,-1 0-1,1 0 0,-1 0 8,-17 0 0,17 0 2,0 0-12,1 0 3,-1 0-1,0 0 0,-17-18 0,17 18 0,1 0 0,-18-17 0,17-1 1,-17 0-2,17 18 1,-17 0 0,17-17 0,0 17 0,1 0 1,-1-18-2,-17 18 2,17 0-3,-17 0 3,17 0-2,1 0 2,-1 0-1,0 0-1,-17 0 1,18 0 8,-1 0-9,0 0 1,1 0 0,-19 0 1,19 0-1,-1 0 0,-17 0 8,17 0-8,0 0 0,1 0 0,-1 0 8,1 0 8,-1 0-7,0 0-2,1 0 1,17 18-7,-18-18 14,0 0-15,18 17 17</inkml:trace>
    </iact:actionData>
  </iact:action>
  <iact:action type="add" startTime="37760">
    <iact:property name="dataType"/>
    <iact:actionData xml:id="d1">
      <inkml:trace xmlns:inkml="http://www.w3.org/2003/InkML" xml:id="stk1" contextRef="#ctx0" brushRef="#br0">5803 7602 0,'-17'0'6,"-1"0"3,0 0 0,1-17-1,-19 17-1,1 0 0,0-18 1,17 0 0,-17 18 0,-18-17-1,35-18 2,1 35-1,-19-18 0,1 0 0,18 18 0,-1 0 0,-17-35 0,-1 35 8,36-18-7,0 1-1,-17 17 0,17-18 24,-18-17-25,18 17 2,-35 1-2,35-19 2,0 19-1,0-1 0,0-17-1,0 17 2,0 0-1,0-17 0,0 17 0,0 1 0,0-18 0,0-1 0,17 19 0,-17-1 0,0 0 0,18 1 0,0-1 0,-1 0 7,1 18-6,0 0-1,17-17 8,-17-1-8,17 18-1,0-17 1,0 17 0,1 0 0,-19 0 1,36 0-2,-35 0 1,17 0 0,-17 0 1,17 0-1,18 0 0,-35 0-1,-1 0 2,36 0-1,-18 0 0,1 17-1,-1-17 2,18 18-1,-18-18-1,18 0 2,-18 0-2,18 0 1,18 17 0,-1 1 1,-34-18 0,-1 0-2,0 0 2,-17 0-2,17 18 1,-17-18 0,-1 0 0,1 0 0,35 0 0,-18 0 1,-17 0-2,17 0 1,0 0 0,-17 0 0,-18 17 0,18-17 1,-1 0-2,1 18 16,0-18-6,-18 18-9,17-18-1,1 0 1,-18 17 8,18-17 0,-18 18 1,0 0-9,0-1 0,0 1 0,0-1 0,0 1 0,0 0 0,0-1 8,0 1-8,0 0 9,0-1-2,0 1 1,0 0-8,0-1 0,-18 19 7,-17-36-5,17 17 4,0 1-6,1-1 1,-19-17-1,19 18-1,-18 17 1,-18-35 0,17 18 1,-17 0-1,18-1 0,0-17 0,0 18 0,-36 0 0,36-1-1,17-17 1,-17 18 0,0-18 0,17 0 0,0 0 0,1 0 1,-36 0-2,35 0 1,0 0 1,-17 0-2,18 0 2,17 17-2,-18-17 1,0 0 0,1 0 1,-1 0 14,0 0 33</inkml:trace>
    </iact:actionData>
  </iact:action>
  <iact:action type="add" startTime="65240">
    <iact:property name="dataType"/>
    <iact:actionData xml:id="d2">
      <inkml:trace xmlns:inkml="http://www.w3.org/2003/InkML" xml:id="stk2" contextRef="#ctx0" brushRef="#br0">11889 7461 0,'17'-17'138,"1"17"-132,17 0 2,0-18 0,18 18-1,18 0 2,-1 0-2,36-18 1,-17 18 0,-19 0 1,18-17-2,-35-1 1,0 0 0,0 18 0,-18 0 0,-17 0 0,17 0 0,-17 0 0,17 0 8,-17 0 0,17 0-8,0 0 8,1 0-8,-1 0 0,-17 0 0,17 0 0,-18 0 0,19 0 0,17 0-1,-18 0 2,18 0-2,0 0 2,17 0-1,1 0 0,-1 0 0,1 0 0,-18 0 0,-18 0 0,0 0 0</inkml:trace>
    </iact:actionData>
  </iact:action>
  <iact:action type="add" startTime="66543">
    <iact:property name="dataType"/>
    <iact:actionData xml:id="d3">
      <inkml:trace xmlns:inkml="http://www.w3.org/2003/InkML" xml:id="stk3" contextRef="#ctx0" brushRef="#br0">12894 9031 0,'18'0'95,"-1"0"-78,1 0-9,17 0-1,-17 0 1,17 0 1,36 0-2,35 0 2,-18 0-2,53 0 2,-18 0-1,18 0 1,-17 0-2,17 18 1,0-18-1,-53 17 2,36-17-1,-36 0 1,35 18-2,-17 0 1,-18-18-1,18 17 2,18-17-2,-54 18 2,1-18-2,-18 0 2,0 0-1,-36 0 0,1 0 0,0 0 0,-1 0 24,1 0 32</inkml:trace>
    </iact:actionData>
  </iact:action>
  <iact:action type="add" startTime="80105">
    <iact:property name="dataType"/>
    <iact:actionData xml:id="d4">
      <inkml:trace xmlns:inkml="http://www.w3.org/2003/InkML" xml:id="stk4" contextRef="#ctx0" brushRef="#br0">10425 13141 0,'0'0'1,"-18"0"10,-17 0 7,17 0-11,-17 0 2,-18 0-2,18 0 1,-1-18 0,-17 1 0,18-19 2,-18 36-4,18-17 2,0-1 0,-18 1-1,17-1 1,-16-17 0,16 35 1,-17-36-2,-17 1 2,34 17-1,1-17-1,0 35 2,0-35-1,17 17 0,-17-17 0,17 17 0,0-17 0,-17 17 0,18-17 0,-1 0 0,-17 0 0,35 17 1,-18-17-1,0-18-1,18 35 2,-17-17-2,-1 17 1,18-17 0,0 17 0,0 1 0,0-19 0,0 1 0,0 17 1,0-17-1,0 17-1,0-34 0,0-1 1,35 17 1,-35 1-2,53-18 2,-35 0-2,35 36 2,-18-19-1,0 1-1,36 0 1,-36 0 0,18 17 0,0 0 1,-18 1-2,18-1 2,0 0-2,0 1 1,0 17 1,18-18-2,-19 0 2,37 18-2,-1 0 1,18 0 0,-36 0 0,18 0 0,-17 0 0,35 18 0,-36 0 0,-17-1 1,53 1-2,-53 0 2,35-18-2,-35 17 2,35 1-1,-52 0 0,17 17-1,-1-18 2,19 1-2,-18 0 1,-35 17 1,34 18-1,-16-35 0,-1-1 0,-17 1 0,-1 17 1,19-17-2,-36 17 1,17 0 0,-17 1 0,36 16-1,-36-34 1,0 35 1,17-18-2,18 1 1,-35-1 1,0-17-1,0 17-1,0 0 2,0-17-1,0-1-1,0 36 1,0-35 1,-17 17-1,17 0 0,0-17 0,-18 17 0,18-17-1,0 17 2,-35 1-2,17-1 2,18-18-1,-17 19-1,-1-1 2,0-17-1,1 17 0,-1-17 0,0-1-1,-17 1 2,35 0-1,-35-1 0,0 1 0,-18-1 0,17 1 0,-17 0 0,18-1 1,0 1-2,-36 0 2,54-1-1,-19 1 0,19-18 0,-1 0 0,-17 0 0,0 18 0,-1-18-1,19 17 1,-19-17-1,19 0 2,-36 0-1,35 0 1,1 18-2,-19-18 1,19 0 8,-1 0-8,0 0 16,1 0-7</inkml:trace>
    </iact:actionData>
  </iact:action>
  <iact:action type="add" startTime="82016">
    <iact:property name="dataType"/>
    <iact:actionData xml:id="d5">
      <inkml:trace xmlns:inkml="http://www.w3.org/2003/InkML" xml:id="stk5" contextRef="#ctx0" brushRef="#br0">12682 13000 0,'18'0'198,"0"0"-189,17 0-2,0 0 1,0 0 0,1 0 0,17 0 0,0 0 0,0 0 0,-1 0 0,19 0 0,0 0 0,-1 0 0,1 0 0,-18 0 0,17 0 0,-17 0 0,18 0 0,17 0 1,-18 0-1,19 18-1,-19-18 1,18 0-1,0 0 1,-17 0 0,0 0 1,17 17-2,-53-17 1,18 0 0,-18 0 0,-17 0 1,0 0-1,34 0 0,-34 0 0,17 0 8,-17 0 0,0 0 8,-1 18-8,1-18-8,0 0 16,-1 0-8</inkml:trace>
    </iact:actionData>
  </iact:action>
  <iact:action type="add" startTime="84969">
    <iact:property name="dataType"/>
    <iact:actionData xml:id="d6">
      <inkml:trace xmlns:inkml="http://www.w3.org/2003/InkML" xml:id="stk6" contextRef="#ctx0" brushRef="#br0">13388 14711 0,'18'0'71,"-1"0"-56,1 0-7,-1 0 0,19-18 1,-1 18-1,36 0-1,-1 0 1,1 0 0,52-17 0,1 17 0,-1 0 0,-17-18 0,0 0 0,-18 18 0,18-17 0,-36 17-1,-17 0 2,0-36 0,0 36-2,0 0 1,0 0 0,18-17-1,-19 17 2,37-18-1,-36 18 1,-1 0-2,-16-18 2,-1 18-2,0 0 1,-17 0 0,35 0 2,-36 0-3,36 0 2,-35 0-2,17 0 1,1 0 0,-1 0 1,-17 0-2,-1 0 2,1 0 54</inkml:trace>
    </iact:actionData>
  </iact:action>
  <iact:action type="add" startTime="86192">
    <iact:property name="dataType"/>
    <iact:actionData xml:id="d7">
      <inkml:trace xmlns:inkml="http://www.w3.org/2003/InkML" xml:id="stk7" contextRef="#ctx0" brushRef="#br0">15363 16157 0,'36'0'86,"-19"0"-77,36 0-2,0 0 1,35 0 0,-17 0 0,52 0 0,-34 0 0,34 0 0,-17 0 0,-35 0 0,17 0 0,-18 0 1,-17-17-2,-18 17 2,18 0-2,-35 0 2,17 0-2,-17 0 10,-18-18 55,0 0-55</inkml:trace>
    </iact:actionData>
  </iact:action>
  <iact:action type="add" startTime="87736">
    <iact:property name="dataType"/>
    <iact:actionData xml:id="d8">
      <inkml:trace xmlns:inkml="http://www.w3.org/2003/InkML" xml:id="stk8" contextRef="#ctx0" brushRef="#br0">13529 13035 0</inkml:trace>
    </iact:actionData>
  </iact:action>
  <iact:action type="add" startTime="89768">
    <iact:property name="dataType"/>
    <iact:actionData xml:id="d9">
      <inkml:trace xmlns:inkml="http://www.w3.org/2003/InkML" xml:id="stk9" contextRef="#ctx0" brushRef="#br0">18133 12947 0,'53'0'126,"-36"0"-118,19 0 0,-1 0 0,18 0 0,-18 0 0,18 0 0,18 0 0,-1 0 0,-17 0 0,18 0 1,-18 0-2,17 0 2,1 0-1,-18 0 0,-1 0 0,1 0 0,0 0 0,-17 0-1,-1 0 2,0 0-1,0 0 1,18 0-2,0 0 1,-17 0 0,-1 0 0,18 0 0,-18 0 0,-17 0 0,-1 0 0,19 0 0,-19 0-1,1 0 1,-1 0 0,19 0 0,-1 0 8,-17 0-7,17 0-2,-17 0 10,-1 0-10,1 18 1,-1-18 0,19 0 0,-1 0 9,-17 0-10,-1 0 10,19 0-9,-19 0-1,1 0 2,0 0-1,17 17 0,0-17 8</inkml:trace>
    </iact:actionData>
  </iact:action>
  <iact:action type="add" startTime="93208">
    <iact:property name="dataType"/>
    <iact:actionData xml:id="d10">
      <inkml:trace xmlns:inkml="http://www.w3.org/2003/InkML" xml:id="stk10" contextRef="#ctx0" brushRef="#br0">18450 13123 0,'0'0'1,"-17"0"13,-19 0 1,19 0 9,-19 0-8,19 0 0,17-17-8,-35-1 0,-1 18 0,19-18 0,-19 1 0,1 17 0,17-18 0,1 1 0,-1 17 0,18-36 0,-17 36 0,-1-17 1,0-1-2,1-17 1,-1-18 8,0 17-7,1 1-2,-1-18 1,-17-17 0,35 17 0,-18 0 0,-17 0 0,35 0 0,0 18 0,-18-18 1,18 0-2,-17 18 1,-1-18 0,18 0 0,0 0 0,0 0 0,0 18 0,0-18 0,0 18 0,0-1-1,0 1 1,18 0 0,-1-1 0,18 19 1,-35-36-2,36 18 1,-19 17 1,36-17-1,-35 17 0,17 0 0,1 1 0,16-19 0,-16 19 0,-1 17 0,-17-18 0,35 1 0,-18 17 1,-18-18-2,36 18 1,-17-18 0,17 1 0,-1 17 0,-16 0 0,-1 0 0,18 0 1,-18 0-2,1 0 1,16 0 0,-16 0 0,17 0 0,0 0 0,-1 0 0,1 0 0,0 0 0,-35 17 0,17 1 0,-17-18-1,17 35 2,0-17-1,-17-1 0,35 19 0,-18-1 0,1 0 0,34 1 0,-17-1 0,-18 0 0,18 0 0,-18 1-1,-17 17 1,17-36 0,-17 36 0,0-35 0,17 35 0,-17-18 0,-18 0 0,17-17 1,-17 17-2,18-17 2,-1-1-2,-17 1 3,0 0-4,0 17 3,18-17-1,0-1 8,-18 19-8,0-19-1,0 19 10,0-19-1,0 18-9,0-17 2,0 17-1,0-17 1,0 0-2,0-1 1,0 1 0,0 0 0,0-1 9,0 1-10,0-1 10,0 1-9,0 0 0,0-1 0,0 1 8,0 0-8,-18-1 8,18 1 7,-18-18-15,18 18 0,0-1 0,0 1 17,-17-18-18,17 17 9,0 1 8,-18-18 9,18 18-26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6660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" y="466725"/>
            <a:ext cx="9144000" cy="595313"/>
          </a:xfrm>
        </p:spPr>
        <p:txBody>
          <a:bodyPr/>
          <a:lstStyle>
            <a:lvl1pPr>
              <a:defRPr sz="2800" b="1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2" y="1550988"/>
            <a:ext cx="7861327" cy="441960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eaLnBrk="0" latinLnBrk="0" hangingPunct="0">
              <a:spcBef>
                <a:spcPct val="20000"/>
              </a:spcBef>
              <a:buFontTx/>
              <a:buChar char="•"/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71680-2EEE-4EAB-A784-79A79B387E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6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다중화와 확산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(1)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</p:spTree>
  </p:cSld>
  <p:clrMapOvr>
    <a:masterClrMapping/>
  </p:clrMapOvr>
  <p:transition advTm="4555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3399"/>
                </a:solidFill>
              </a:rPr>
              <a:t>6.1 </a:t>
            </a:r>
            <a:r>
              <a:rPr lang="ko-KR" altLang="en-US" dirty="0">
                <a:solidFill>
                  <a:srgbClr val="003399"/>
                </a:solidFill>
              </a:rPr>
              <a:t>다중화</a:t>
            </a:r>
            <a:endParaRPr lang="en-US" altLang="ko-KR" dirty="0">
              <a:solidFill>
                <a:srgbClr val="003399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500188"/>
            <a:ext cx="7772400" cy="13573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다중화 시스템 기본 형식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>
                <a:solidFill>
                  <a:srgbClr val="000000"/>
                </a:solidFill>
              </a:rPr>
              <a:t>단일 데이터 링크를 통해 여러 개의 신호를 동시에 전송하기 위한 기술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ko-KR" altLang="en-US" sz="2000" kern="12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500438"/>
            <a:ext cx="846455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501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다중화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50988"/>
            <a:ext cx="7772400" cy="4735512"/>
          </a:xfrm>
        </p:spPr>
        <p:txBody>
          <a:bodyPr/>
          <a:lstStyle/>
          <a:p>
            <a:pPr eaLnBrk="1" hangingPunct="1"/>
            <a:r>
              <a:rPr lang="ko-KR" altLang="en-US"/>
              <a:t>다중화기</a:t>
            </a:r>
            <a:r>
              <a:rPr lang="en-US" altLang="ko-KR"/>
              <a:t>(MUX, Multiplexer)</a:t>
            </a:r>
          </a:p>
          <a:p>
            <a:pPr lvl="1" eaLnBrk="1" hangingPunct="1"/>
            <a:r>
              <a:rPr lang="ko-KR" altLang="en-US"/>
              <a:t>전송 스트림을 단일 스트림으로 결합</a:t>
            </a:r>
            <a:r>
              <a:rPr lang="en-US" altLang="ko-KR"/>
              <a:t>(many to one)</a:t>
            </a:r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/>
              <a:t>다중복구기</a:t>
            </a:r>
            <a:r>
              <a:rPr lang="en-US" altLang="ko-KR"/>
              <a:t>(DEMUX, Demultiplexer) </a:t>
            </a:r>
            <a:endParaRPr lang="ko-KR" altLang="en-US"/>
          </a:p>
          <a:p>
            <a:pPr lvl="1" eaLnBrk="1" hangingPunct="1"/>
            <a:r>
              <a:rPr lang="ko-KR" altLang="en-US">
                <a:sym typeface="Symbol" pitchFamily="18" charset="2"/>
              </a:rPr>
              <a:t>스트림을 각각의 요소로 분리</a:t>
            </a:r>
            <a:r>
              <a:rPr lang="en-US" altLang="ko-KR">
                <a:sym typeface="Symbol" pitchFamily="18" charset="2"/>
              </a:rPr>
              <a:t>(one to many)</a:t>
            </a:r>
          </a:p>
          <a:p>
            <a:pPr lvl="1" eaLnBrk="1" hangingPunct="1"/>
            <a:r>
              <a:rPr lang="ko-KR" altLang="en-US">
                <a:sym typeface="Symbol" pitchFamily="18" charset="2"/>
              </a:rPr>
              <a:t>전송 스트림을 해당 수신장치에 전달</a:t>
            </a:r>
            <a:endParaRPr lang="en-US" altLang="ko-KR">
              <a:sym typeface="Symbol" pitchFamily="18" charset="2"/>
            </a:endParaRPr>
          </a:p>
          <a:p>
            <a:pPr lvl="1" eaLnBrk="1" hangingPunct="1"/>
            <a:endParaRPr lang="en-US" altLang="ko-KR">
              <a:solidFill>
                <a:srgbClr val="000000"/>
              </a:solidFill>
            </a:endParaRPr>
          </a:p>
          <a:p>
            <a:pPr eaLnBrk="1" hangingPunct="1"/>
            <a:r>
              <a:rPr lang="ko-KR" altLang="en-US"/>
              <a:t>링크</a:t>
            </a:r>
            <a:r>
              <a:rPr lang="en-US" altLang="ko-KR"/>
              <a:t>(Link)</a:t>
            </a:r>
          </a:p>
          <a:p>
            <a:pPr lvl="1" eaLnBrk="1" hangingPunct="1"/>
            <a:r>
              <a:rPr lang="ko-KR" altLang="en-US"/>
              <a:t>물리적인 경로</a:t>
            </a:r>
            <a:endParaRPr lang="en-US" altLang="ko-KR"/>
          </a:p>
          <a:p>
            <a:pPr lvl="1" eaLnBrk="1" hangingPunct="1"/>
            <a:endParaRPr lang="en-US" altLang="ko-KR"/>
          </a:p>
          <a:p>
            <a:pPr eaLnBrk="1" hangingPunct="1"/>
            <a:r>
              <a:rPr lang="ko-KR" altLang="en-US">
                <a:solidFill>
                  <a:srgbClr val="000000"/>
                </a:solidFill>
              </a:rPr>
              <a:t>채널</a:t>
            </a:r>
            <a:r>
              <a:rPr lang="en-US" altLang="ko-KR">
                <a:solidFill>
                  <a:srgbClr val="000000"/>
                </a:solidFill>
              </a:rPr>
              <a:t>(Channel)</a:t>
            </a:r>
          </a:p>
          <a:p>
            <a:pPr lvl="1" eaLnBrk="1" hangingPunct="1"/>
            <a:r>
              <a:rPr lang="ko-KR" altLang="en-US"/>
              <a:t>한</a:t>
            </a:r>
            <a:r>
              <a:rPr lang="en-US" altLang="ko-KR"/>
              <a:t> </a:t>
            </a:r>
            <a:r>
              <a:rPr lang="ko-KR" altLang="en-US"/>
              <a:t>쌍의 장치간에 전송을 위한 하나의 경로</a:t>
            </a:r>
            <a:endParaRPr lang="en-US" altLang="ko-KR"/>
          </a:p>
        </p:txBody>
      </p:sp>
    </p:spTree>
  </p:cSld>
  <p:clrMapOvr>
    <a:masterClrMapping/>
  </p:clrMapOvr>
  <p:transition advTm="9131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다중화 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500188"/>
            <a:ext cx="7772400" cy="571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다중화의 범주</a:t>
            </a:r>
            <a:endParaRPr lang="ko-KR" altLang="en-US" kern="12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2519363"/>
            <a:ext cx="8318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2972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직사각형 35"/>
          <p:cNvSpPr>
            <a:spLocks noChangeArrowheads="1"/>
          </p:cNvSpPr>
          <p:nvPr/>
        </p:nvSpPr>
        <p:spPr bwMode="auto">
          <a:xfrm>
            <a:off x="714375" y="1265238"/>
            <a:ext cx="6929438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  <a:latin typeface="굴림" pitchFamily="50" charset="-127"/>
              </a:rPr>
              <a:t>주파수 분할 다중화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9763" y="1693863"/>
            <a:ext cx="7820025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en-US" altLang="ko-KR" sz="2000" b="1" kern="0" dirty="0">
                <a:latin typeface="굴림" pitchFamily="50" charset="-127"/>
              </a:rPr>
              <a:t>FDM : Frequency-division Multiplexing</a:t>
            </a:r>
            <a:endParaRPr lang="en-US" altLang="ko-KR" sz="2000" b="1" i="1" kern="0" dirty="0">
              <a:latin typeface="굴림" pitchFamily="50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링크의 대역폭이 전송되는 조합 신호의 대역폭 보다 클 때 </a:t>
            </a:r>
            <a:endParaRPr lang="en-US" altLang="ko-KR" sz="2000" b="1" kern="0" dirty="0">
              <a:solidFill>
                <a:srgbClr val="000000"/>
              </a:solidFill>
              <a:latin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defRPr/>
            </a:pP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적용할 수 있는 아날로그 기술</a:t>
            </a:r>
            <a:endParaRPr lang="en-US" altLang="ko-KR" sz="2000" b="1" kern="0" dirty="0">
              <a:solidFill>
                <a:srgbClr val="000000"/>
              </a:solidFill>
              <a:latin typeface="굴림" pitchFamily="50" charset="-127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신호가 겹치지 않도록 보호대역</a:t>
            </a:r>
            <a:r>
              <a:rPr lang="en-US" altLang="ko-KR" sz="2000" b="1" kern="0" dirty="0">
                <a:solidFill>
                  <a:srgbClr val="000000"/>
                </a:solidFill>
                <a:latin typeface="굴림" pitchFamily="50" charset="-127"/>
              </a:rPr>
              <a:t>(guard band)</a:t>
            </a: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만큼 떨어져 </a:t>
            </a:r>
            <a:endParaRPr lang="en-US" altLang="ko-KR" sz="2000" b="1" kern="0" dirty="0">
              <a:solidFill>
                <a:srgbClr val="000000"/>
              </a:solidFill>
              <a:latin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defRPr/>
            </a:pPr>
            <a:r>
              <a:rPr lang="ko-KR" altLang="en-US" sz="2000" b="1" kern="0" dirty="0">
                <a:solidFill>
                  <a:srgbClr val="000000"/>
                </a:solidFill>
                <a:latin typeface="굴림" pitchFamily="50" charset="-127"/>
              </a:rPr>
              <a:t>있어야 한다</a:t>
            </a:r>
            <a:r>
              <a:rPr lang="en-US" altLang="ko-KR" sz="2000" b="1" kern="0" dirty="0">
                <a:solidFill>
                  <a:srgbClr val="000000"/>
                </a:solidFill>
                <a:latin typeface="굴림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굴림" pitchFamily="50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Char char="■"/>
              <a:defRPr/>
            </a:pPr>
            <a:endParaRPr lang="en-US" altLang="ko-KR" sz="1800" b="1" i="1" kern="0" dirty="0">
              <a:latin typeface="바탕" pitchFamily="18" charset="-127"/>
              <a:ea typeface="바탕" pitchFamily="18" charset="-127"/>
            </a:endParaRPr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None/>
              <a:defRPr/>
            </a:pPr>
            <a:endParaRPr lang="en-US" altLang="ko-KR" sz="600" b="1" i="1" kern="0" dirty="0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27488"/>
            <a:ext cx="8793163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0"/>
            <a:ext cx="77120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주파수 분할 다중화</a:t>
            </a:r>
            <a:endParaRPr lang="en-US" altLang="ko-KR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advTm="115833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0"/>
            <a:ext cx="74834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주파수 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357313"/>
            <a:ext cx="7964487" cy="1163637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ko-KR" b="1">
                <a:solidFill>
                  <a:srgbClr val="000000"/>
                </a:solidFill>
              </a:rPr>
              <a:t>FDM </a:t>
            </a:r>
            <a:r>
              <a:rPr lang="ko-KR" altLang="en-US" b="1">
                <a:solidFill>
                  <a:srgbClr val="000000"/>
                </a:solidFill>
              </a:rPr>
              <a:t>처리 과정</a:t>
            </a:r>
            <a:endParaRPr lang="en-US" altLang="ko-KR" b="1">
              <a:solidFill>
                <a:srgbClr val="000000"/>
              </a:solidFill>
            </a:endParaRPr>
          </a:p>
          <a:p>
            <a:pPr lvl="1" eaLnBrk="1" hangingPunct="1"/>
            <a:r>
              <a:rPr lang="ko-KR" altLang="en-US" b="1">
                <a:solidFill>
                  <a:srgbClr val="000000"/>
                </a:solidFill>
              </a:rPr>
              <a:t>각 전화기는 비슷한 범위의 주파수 대역의 신호 발생</a:t>
            </a:r>
            <a:endParaRPr lang="en-US" altLang="ko-KR" b="1">
              <a:solidFill>
                <a:srgbClr val="000000"/>
              </a:solidFill>
            </a:endParaRPr>
          </a:p>
          <a:p>
            <a:pPr lvl="1" eaLnBrk="1" hangingPunct="1"/>
            <a:r>
              <a:rPr lang="ko-KR" altLang="en-US" b="1">
                <a:solidFill>
                  <a:srgbClr val="000000"/>
                </a:solidFill>
              </a:rPr>
              <a:t>이 신호는 서로 다른 반송 주파수로 변조된다</a:t>
            </a:r>
            <a:r>
              <a:rPr lang="en-US" altLang="ko-KR" b="1">
                <a:solidFill>
                  <a:srgbClr val="000000"/>
                </a:solidFill>
              </a:rPr>
              <a:t>(f1, f2, f3)</a:t>
            </a:r>
          </a:p>
          <a:p>
            <a:pPr eaLnBrk="1" hangingPunct="1">
              <a:buFont typeface="Wingdings" pitchFamily="2" charset="2"/>
              <a:buChar char="q"/>
            </a:pPr>
            <a:endParaRPr lang="en-US" altLang="ko-KR" sz="1800">
              <a:solidFill>
                <a:srgbClr val="000000"/>
              </a:solidFill>
            </a:endParaRPr>
          </a:p>
          <a:p>
            <a:pPr lvl="1" eaLnBrk="1" hangingPunct="1">
              <a:buFont typeface="굴림" pitchFamily="50" charset="-127"/>
              <a:buNone/>
            </a:pPr>
            <a:endParaRPr lang="ko-KR" altLang="en-US" sz="1800"/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857500"/>
            <a:ext cx="8255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7520" y="2889360"/>
              <a:ext cx="8585640" cy="34992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160" y="2880000"/>
                <a:ext cx="8604360" cy="351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954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69881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주파수 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357313"/>
            <a:ext cx="7964487" cy="10001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ko-KR" altLang="en-US" b="1">
                <a:solidFill>
                  <a:srgbClr val="000000"/>
                </a:solidFill>
              </a:rPr>
              <a:t>다중화 풀기</a:t>
            </a:r>
            <a:r>
              <a:rPr lang="en-US" altLang="ko-KR" b="1">
                <a:solidFill>
                  <a:srgbClr val="000000"/>
                </a:solidFill>
              </a:rPr>
              <a:t>(Demultiplexing)</a:t>
            </a:r>
          </a:p>
          <a:p>
            <a:pPr lvl="1" eaLnBrk="1" hangingPunct="1"/>
            <a:r>
              <a:rPr lang="ko-KR" altLang="en-US" b="1">
                <a:solidFill>
                  <a:srgbClr val="000000"/>
                </a:solidFill>
              </a:rPr>
              <a:t>개개의 신호를 분리하여 수신기에 전달</a:t>
            </a:r>
            <a:endParaRPr lang="en-US" altLang="ko-KR" b="1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q"/>
            </a:pPr>
            <a:endParaRPr lang="en-US" altLang="ko-KR" sz="1800">
              <a:solidFill>
                <a:srgbClr val="000000"/>
              </a:solidFill>
            </a:endParaRPr>
          </a:p>
          <a:p>
            <a:pPr lvl="1" eaLnBrk="1" hangingPunct="1">
              <a:buFont typeface="굴림" pitchFamily="50" charset="-127"/>
              <a:buNone/>
            </a:pPr>
            <a:endParaRPr lang="ko-KR" altLang="en-US" sz="1800"/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2522538"/>
            <a:ext cx="855662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97320" y="2629080"/>
              <a:ext cx="5442120" cy="35816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7960" y="2619720"/>
                <a:ext cx="5460840" cy="360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72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7573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latinLnBrk="0" hangingPunct="0">
              <a:lnSpc>
                <a:spcPct val="110000"/>
              </a:lnSpc>
              <a:spcBef>
                <a:spcPct val="20000"/>
              </a:spcBef>
              <a:buSzPct val="90000"/>
              <a:buFont typeface="Wingdings" pitchFamily="2" charset="2"/>
              <a:buNone/>
            </a:pPr>
            <a:r>
              <a:rPr lang="en-US" altLang="ko-KR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 6.1</a:t>
            </a:r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462088"/>
            <a:ext cx="81534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86040" y="1955880"/>
              <a:ext cx="5340600" cy="38610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6680" y="1946520"/>
                <a:ext cx="5359320" cy="387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39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0"/>
            <a:ext cx="74199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주파수 분할 다중화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550988"/>
            <a:ext cx="7820025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ko-KR" b="1">
                <a:solidFill>
                  <a:srgbClr val="000000"/>
                </a:solidFill>
              </a:rPr>
              <a:t>FDM</a:t>
            </a:r>
            <a:r>
              <a:rPr lang="ko-KR" altLang="en-US" b="1">
                <a:solidFill>
                  <a:srgbClr val="000000"/>
                </a:solidFill>
              </a:rPr>
              <a:t>의 다른 응용</a:t>
            </a:r>
            <a:endParaRPr lang="en-US" altLang="ko-KR"/>
          </a:p>
          <a:p>
            <a:pPr lvl="1" eaLnBrk="1" hangingPunct="1">
              <a:lnSpc>
                <a:spcPct val="150000"/>
              </a:lnSpc>
            </a:pPr>
            <a:r>
              <a:rPr lang="ko-KR" altLang="en-US" b="1"/>
              <a:t>라디오</a:t>
            </a:r>
            <a:endParaRPr lang="en-US" altLang="ko-KR" b="1"/>
          </a:p>
          <a:p>
            <a:pPr lvl="2" eaLnBrk="1" hangingPunct="1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굴림" pitchFamily="50" charset="-127"/>
              </a:rPr>
              <a:t>AM : </a:t>
            </a:r>
            <a:r>
              <a:rPr lang="ko-KR" altLang="en-US">
                <a:solidFill>
                  <a:srgbClr val="000000"/>
                </a:solidFill>
                <a:latin typeface="굴림" pitchFamily="50" charset="-127"/>
              </a:rPr>
              <a:t>방송국당 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</a:rPr>
              <a:t>10 kHz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굴림" pitchFamily="50" charset="-127"/>
              </a:rPr>
              <a:t>FM : </a:t>
            </a:r>
            <a:r>
              <a:rPr lang="ko-KR" altLang="en-US">
                <a:solidFill>
                  <a:srgbClr val="000000"/>
                </a:solidFill>
                <a:latin typeface="굴림" pitchFamily="50" charset="-127"/>
              </a:rPr>
              <a:t>방송국당 </a:t>
            </a:r>
            <a:r>
              <a:rPr lang="en-US" altLang="ko-KR">
                <a:solidFill>
                  <a:srgbClr val="000000"/>
                </a:solidFill>
                <a:latin typeface="굴림" pitchFamily="50" charset="-127"/>
              </a:rPr>
              <a:t>200 kHz</a:t>
            </a:r>
          </a:p>
          <a:p>
            <a:pPr lvl="1" eaLnBrk="1" hangingPunct="1">
              <a:lnSpc>
                <a:spcPct val="250000"/>
              </a:lnSpc>
            </a:pPr>
            <a:r>
              <a:rPr lang="en-US" altLang="ko-KR" b="1">
                <a:solidFill>
                  <a:srgbClr val="000000"/>
                </a:solidFill>
              </a:rPr>
              <a:t>TV : </a:t>
            </a:r>
            <a:r>
              <a:rPr lang="ko-KR" altLang="en-US" b="1">
                <a:solidFill>
                  <a:srgbClr val="000000"/>
                </a:solidFill>
              </a:rPr>
              <a:t>채널당 </a:t>
            </a:r>
            <a:r>
              <a:rPr lang="en-US" altLang="ko-KR" b="1">
                <a:solidFill>
                  <a:srgbClr val="000000"/>
                </a:solidFill>
              </a:rPr>
              <a:t>6MHz</a:t>
            </a:r>
          </a:p>
          <a:p>
            <a:pPr lvl="1" eaLnBrk="1" hangingPunct="1">
              <a:lnSpc>
                <a:spcPct val="250000"/>
              </a:lnSpc>
            </a:pPr>
            <a:r>
              <a:rPr lang="en-US" altLang="ko-KR" b="1">
                <a:solidFill>
                  <a:srgbClr val="000000"/>
                </a:solidFill>
              </a:rPr>
              <a:t>1 </a:t>
            </a:r>
            <a:r>
              <a:rPr lang="ko-KR" altLang="en-US" b="1">
                <a:solidFill>
                  <a:srgbClr val="000000"/>
                </a:solidFill>
              </a:rPr>
              <a:t>세대 이동전화 </a:t>
            </a:r>
            <a:r>
              <a:rPr lang="en-US" altLang="ko-KR" b="1">
                <a:solidFill>
                  <a:srgbClr val="000000"/>
                </a:solidFill>
              </a:rPr>
              <a:t>: </a:t>
            </a:r>
            <a:r>
              <a:rPr lang="ko-KR" altLang="en-US" b="1">
                <a:solidFill>
                  <a:srgbClr val="000000"/>
                </a:solidFill>
              </a:rPr>
              <a:t>사용자마다 </a:t>
            </a:r>
            <a:r>
              <a:rPr lang="en-US" altLang="ko-KR" b="1">
                <a:solidFill>
                  <a:srgbClr val="000000"/>
                </a:solidFill>
              </a:rPr>
              <a:t>60 kHz </a:t>
            </a:r>
          </a:p>
          <a:p>
            <a:pPr lvl="1" eaLnBrk="1" hangingPunct="1">
              <a:buFont typeface="굴림" pitchFamily="50" charset="-127"/>
              <a:buNone/>
            </a:pPr>
            <a:r>
              <a:rPr lang="en-US" altLang="ko-KR" b="1">
                <a:solidFill>
                  <a:srgbClr val="000000"/>
                </a:solidFill>
              </a:rPr>
              <a:t>	(</a:t>
            </a:r>
            <a:r>
              <a:rPr lang="ko-KR" altLang="en-US" b="1">
                <a:solidFill>
                  <a:srgbClr val="000000"/>
                </a:solidFill>
              </a:rPr>
              <a:t>수신 </a:t>
            </a:r>
            <a:r>
              <a:rPr lang="en-US" altLang="ko-KR" b="1">
                <a:solidFill>
                  <a:srgbClr val="000000"/>
                </a:solidFill>
              </a:rPr>
              <a:t>: 30 kHz, </a:t>
            </a:r>
            <a:r>
              <a:rPr lang="ko-KR" altLang="en-US" b="1">
                <a:solidFill>
                  <a:srgbClr val="000000"/>
                </a:solidFill>
              </a:rPr>
              <a:t>발신 </a:t>
            </a:r>
            <a:r>
              <a:rPr lang="en-US" altLang="ko-KR" b="1">
                <a:solidFill>
                  <a:srgbClr val="000000"/>
                </a:solidFill>
              </a:rPr>
              <a:t>: 30 kHz)</a:t>
            </a:r>
          </a:p>
          <a:p>
            <a:pPr lvl="2" eaLnBrk="1" hangingPunct="1">
              <a:lnSpc>
                <a:spcPct val="200000"/>
              </a:lnSpc>
            </a:pPr>
            <a:endParaRPr lang="en-US" altLang="ko-KR">
              <a:solidFill>
                <a:srgbClr val="000000"/>
              </a:solidFill>
              <a:latin typeface="굴림" pitchFamily="50" charset="-127"/>
            </a:endParaRPr>
          </a:p>
          <a:p>
            <a:pPr lvl="2" eaLnBrk="1" hangingPunct="1">
              <a:lnSpc>
                <a:spcPct val="120000"/>
              </a:lnSpc>
            </a:pPr>
            <a:endParaRPr lang="ko-KR" altLang="en-US">
              <a:solidFill>
                <a:srgbClr val="000000"/>
              </a:solidFill>
              <a:latin typeface="굴림" pitchFamily="50" charset="-127"/>
            </a:endParaRPr>
          </a:p>
          <a:p>
            <a:pPr lvl="1" eaLnBrk="1" hangingPunct="1"/>
            <a:endParaRPr lang="en-US" altLang="ko-KR" sz="1800" b="1" i="1">
              <a:latin typeface="바탕" pitchFamily="18" charset="-127"/>
              <a:ea typeface="바탕" pitchFamily="18" charset="-127"/>
            </a:endParaRPr>
          </a:p>
          <a:p>
            <a:pPr lvl="1" eaLnBrk="1" hangingPunct="1">
              <a:buFont typeface="굴림" pitchFamily="50" charset="-127"/>
              <a:buNone/>
            </a:pPr>
            <a:endParaRPr lang="en-US" altLang="ko-KR" sz="600" b="1" i="1">
              <a:latin typeface="바탕" pitchFamily="18" charset="-127"/>
              <a:ea typeface="바탕" pitchFamily="18" charset="-127"/>
            </a:endParaRPr>
          </a:p>
        </p:txBody>
      </p:sp>
    </p:spTree>
  </p:cSld>
  <p:clrMapOvr>
    <a:masterClrMapping/>
  </p:clrMapOvr>
  <p:transition advTm="72139"/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220</Words>
  <Application>Microsoft Office PowerPoint</Application>
  <PresentationFormat>화면 슬라이드 쇼(4:3)</PresentationFormat>
  <Paragraphs>47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HY헤드라인M</vt:lpstr>
      <vt:lpstr>굴림</vt:lpstr>
      <vt:lpstr>바탕</vt:lpstr>
      <vt:lpstr>Tahoma</vt:lpstr>
      <vt:lpstr>Times New Roman</vt:lpstr>
      <vt:lpstr>Wingdings</vt:lpstr>
      <vt:lpstr>기본 디자인</vt:lpstr>
      <vt:lpstr>PowerPoint 프레젠테이션</vt:lpstr>
      <vt:lpstr>6.1 다중화</vt:lpstr>
      <vt:lpstr>다중화 (계속)</vt:lpstr>
      <vt:lpstr>다중화 (계속)</vt:lpstr>
      <vt:lpstr>주파수 분할 다중화</vt:lpstr>
      <vt:lpstr>주파수 분할 다중화(계속)</vt:lpstr>
      <vt:lpstr>주파수 분할 다중화(계속)</vt:lpstr>
      <vt:lpstr>PowerPoint 프레젠테이션</vt:lpstr>
      <vt:lpstr>주파수 분할 다중화(계속)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315</cp:revision>
  <cp:lastPrinted>2018-04-16T07:47:05Z</cp:lastPrinted>
  <dcterms:created xsi:type="dcterms:W3CDTF">2002-03-23T01:01:44Z</dcterms:created>
  <dcterms:modified xsi:type="dcterms:W3CDTF">2021-03-22T07:34:06Z</dcterms:modified>
</cp:coreProperties>
</file>