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Action1.xml" ContentType="application/vnd.ms-office.inkAction+xml"/>
  <Override PartName="/ppt/ink/inkAction2.xml" ContentType="application/vnd.ms-office.inkAction+xml"/>
  <Override PartName="/ppt/ink/inkAction3.xml" ContentType="application/vnd.ms-office.inkAction+xml"/>
  <Override PartName="/ppt/notesSlides/notesSlide2.xml" ContentType="application/vnd.openxmlformats-officedocument.presentationml.notesSlide+xml"/>
  <Override PartName="/ppt/ink/inkAction4.xml" ContentType="application/vnd.ms-office.inkAction+xml"/>
  <Override PartName="/ppt/ink/inkAction5.xml" ContentType="application/vnd.ms-office.inkAction+xml"/>
  <Override PartName="/ppt/ink/inkAction6.xml" ContentType="application/vnd.ms-office.inkAction+xml"/>
  <Override PartName="/ppt/ink/inkAction7.xml" ContentType="application/vnd.ms-office.inkAction+xml"/>
  <Override PartName="/ppt/ink/inkAction8.xml" ContentType="application/vnd.ms-office.inkAction+xml"/>
  <Override PartName="/ppt/ink/inkAction9.xml" ContentType="application/vnd.ms-office.inkAction+xml"/>
  <Override PartName="/ppt/ink/inkAction10.xml" ContentType="application/vnd.ms-office.inkAction+xml"/>
  <Override PartName="/ppt/notesSlides/notesSlide3.xml" ContentType="application/vnd.openxmlformats-officedocument.presentationml.notesSlide+xml"/>
  <Override PartName="/ppt/ink/inkAction11.xml" ContentType="application/vnd.ms-office.inkAction+xml"/>
  <Override PartName="/ppt/ink/inkAction12.xml" ContentType="application/vnd.ms-office.inkAction+xml"/>
  <Override PartName="/ppt/ink/inkAction13.xml" ContentType="application/vnd.ms-office.inkAction+xml"/>
  <Override PartName="/ppt/ink/inkAction14.xml" ContentType="application/vnd.ms-office.inkAction+xml"/>
  <Override PartName="/ppt/ink/inkAction15.xml" ContentType="application/vnd.ms-office.inkAction+xml"/>
  <Override PartName="/ppt/ink/inkAction16.xml" ContentType="application/vnd.ms-office.inkAct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3"/>
  </p:notesMasterIdLst>
  <p:handoutMasterIdLst>
    <p:handoutMasterId r:id="rId24"/>
  </p:handoutMasterIdLst>
  <p:sldIdLst>
    <p:sldId id="304" r:id="rId2"/>
    <p:sldId id="326" r:id="rId3"/>
    <p:sldId id="328" r:id="rId4"/>
    <p:sldId id="337" r:id="rId5"/>
    <p:sldId id="338" r:id="rId6"/>
    <p:sldId id="339" r:id="rId7"/>
    <p:sldId id="342" r:id="rId8"/>
    <p:sldId id="347" r:id="rId9"/>
    <p:sldId id="351" r:id="rId10"/>
    <p:sldId id="352" r:id="rId11"/>
    <p:sldId id="353" r:id="rId12"/>
    <p:sldId id="354" r:id="rId13"/>
    <p:sldId id="355" r:id="rId14"/>
    <p:sldId id="356" r:id="rId15"/>
    <p:sldId id="358" r:id="rId16"/>
    <p:sldId id="359" r:id="rId17"/>
    <p:sldId id="360" r:id="rId18"/>
    <p:sldId id="361" r:id="rId19"/>
    <p:sldId id="362" r:id="rId20"/>
    <p:sldId id="363" r:id="rId21"/>
    <p:sldId id="364" r:id="rId22"/>
  </p:sldIdLst>
  <p:sldSz cx="9144000" cy="6858000" type="screen4x3"/>
  <p:notesSz cx="6797675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66CC"/>
    <a:srgbClr val="FF3300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92" autoAdjust="0"/>
  </p:normalViewPr>
  <p:slideViewPr>
    <p:cSldViewPr snapToGrid="0">
      <p:cViewPr varScale="1">
        <p:scale>
          <a:sx n="113" d="100"/>
          <a:sy n="113" d="100"/>
        </p:scale>
        <p:origin x="155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-1914" y="-78"/>
      </p:cViewPr>
      <p:guideLst>
        <p:guide orient="horz" pos="3127"/>
        <p:guide pos="2141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algn="r"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814"/>
            <a:ext cx="2946400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814"/>
            <a:ext cx="2946400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algn="r" defTabSz="928329">
              <a:defRPr sz="1300" b="0"/>
            </a:lvl1pPr>
          </a:lstStyle>
          <a:p>
            <a:pPr>
              <a:defRPr/>
            </a:pPr>
            <a:fld id="{53D5E811-6C48-4B87-BBD7-BDA8CE225B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9292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4-29T06:03:15.01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act:action type="add" startTime="36109">
    <iact:property name="dataType"/>
    <iact:actionData xml:id="d0">
      <inkml:trace xmlns:inkml="http://www.w3.org/2003/InkML" xml:id="stk0" contextRef="#ctx0" brushRef="#br0">8202 8537 0,'18'0'176,"17"0"-169,0 0 1,18-17 0,-18 17 0,36-18-1,-36 18 2,18 0-1,-17 0 0,-1 0 0,0 0-1,-17 0 2,-1 0-1,1 0 0,17 0 0,-17 0 0,0 0 0,-1 0 0,1 0 0,17 0 0,-17 0 0,-18 18 0,35-18 0,0 0 8,-17 0-1,0 0-7,-1 0 0,1 0 8,-18 17 0</inkml:trace>
    </iact:actionData>
  </iact:action>
  <iact:action type="add" startTime="65125">
    <iact:property name="dataType"/>
    <iact:actionData xml:id="d1">
      <inkml:trace xmlns:inkml="http://www.w3.org/2003/InkML" xml:id="stk1" contextRef="#ctx0" brushRef="#br0">14129 11007 0,'17'0'215,"1"0"-206,0 0 6,-1 0-7,19 0 1,-1 0-2,0 0 1,-17 0 0,17 0 0,0 0 1,1 0-2,-1 0 2,-17 17-1,17-17 1,0 0-2,0 0 0,-17 0 2,0 0-1,-1 0 0,19 0-1,-19 0 1,1 18 0,-1-18 0,19 0 16,-19 0-8,1 0-8,0 0 0,-1 18 0,1-18 0,0 0 0,-1 0 0,19 0 8,-19 0 0,1 0 0,-1 0-7,1 0-2,17 0 9,-17 0-8,0 0 9,-1 17-9,1-17 0,17 0 0,-17 0 0,-1 0 0,36 0 0,-35 0 8,0 0 0,-1 0 9,1 0-10,0 0-7,-1 0 8,1 0-6,-1 0-5,1 0 10,0 0 2,-1 0-1,1 0-8,17 0 8,-17 0-8,17 0 8,1 0-8,-19 0 0,18 0 0,1 0 0,-1 0 0,18 0 1,-35 18-2,17-18 1,-18 0 0,19 0 1,-19 0-2,1 0 1,0 0 0,-1 0 8,1 0-8,0 0 17,-1 0 22,1 0 153,-1 0-151,1 0-34</inkml:trace>
    </iact:actionData>
  </iact:action>
  <iact:action type="add" startTime="67973">
    <iact:property name="dataType"/>
    <iact:actionData xml:id="d2">
      <inkml:trace xmlns:inkml="http://www.w3.org/2003/InkML" xml:id="stk2" contextRef="#ctx0" brushRef="#br0">20532 11007 0,'0'17'104,"17"-17"-74,1 0-21,17 0 7,1 0-8,16 0 0,-16 0 0,-1 0 0,18 0 0,0 0 0,0 0 0,17 0 0,-34 0 0,34 18 0,1-18 0,-18 0 0,0 0 0,-1 0 1,1 0-2,0 0 2,0 0-2,0 18 1,0-18 0,0 0 0,0 0 0,0 0 0,-18 0 2,0 0-4,1 0 3,-19 0-1,1 0-1,0 0 0,-1 0 9,1 0-7,-1 0 6,1 0-7,0 0 19,-1 0-13,1 0 10,0 0-9,-1 0 58,1 0-25,0 0 33,-1 0-50,1 0 122,-18-18-81</inkml:trace>
    </iact:actionData>
  </iact:action>
  <iact:action type="add" startTime="80462">
    <iact:property name="dataType"/>
    <iact:actionData xml:id="d3">
      <inkml:trace xmlns:inkml="http://www.w3.org/2003/InkML" xml:id="stk3" contextRef="#ctx0" brushRef="#br0">22154 9560 0,'36'0'152,"-1"0"-146,-17 0 2,17 0 0,0 0 0,-17 0 0,17 0 9,-17 0 7,-1 0 0,1 0-9</inkml:trace>
    </iact:actionData>
  </iact:action>
  <iact:action type="add" startTime="81421">
    <iact:property name="dataType"/>
    <iact:actionData xml:id="d4">
      <inkml:trace xmlns:inkml="http://www.w3.org/2003/InkML" xml:id="stk4" contextRef="#ctx0" brushRef="#br0">21149 9543 0,'18'0'23,"-1"0"1,19 0-17,-19 0 3,19 0-3,-1 0 0,0 0 1,-17 0 0,17 0 0,-17 0 2,-1 0-4,1 0 2,0 0 8,-1 0 0,1 0 1,-1 0-9,1 0 9</inkml:trace>
    </iact:actionData>
  </iact:action>
  <iact:action type="add" startTime="82821">
    <iact:property name="dataType"/>
    <iact:actionData xml:id="d5">
      <inkml:trace xmlns:inkml="http://www.w3.org/2003/InkML" xml:id="stk5" contextRef="#ctx0" brushRef="#br0">20267 9525 0,'0'0'1,"18"0"5,17 0 1,18 0 1,-35 0 0,17 0 0,-18 0 1,1 0-2,17 0 1,-17 0 8,0 0-8,-1 0 0,1 0 0,0 0 8,-1 0-8,1 0 0,0 0 0,17 0 1,-18 0-2,1 0 2,0 0-1,17 0 0,-17 0 17,-1 0-2</inkml:trace>
    </iact:actionData>
  </iact:action>
  <iact:action type="add" startTime="97101">
    <iact:property name="dataType"/>
    <iact:actionData xml:id="d6">
      <inkml:trace xmlns:inkml="http://www.w3.org/2003/InkML" xml:id="stk6" contextRef="#ctx0" brushRef="#br0">8290 7250 0,'36'0'166,"-19"0"-157,18 0-1,18 0 0,-17 0 0,17 0-1,-18 0 2,18 0-1,17 0 0,-17 0 0,0 0 0,0 0 0,0 0 0,-18 0 0,1 0 0,-1 0 0,-18-18 0,19 18 0,-1 0 16</inkml:trace>
    </iact:actionData>
  </iact:action>
  <iact:action type="add" startTime="99054">
    <iact:property name="dataType"/>
    <iact:actionData xml:id="d7">
      <inkml:trace xmlns:inkml="http://www.w3.org/2003/InkML" xml:id="stk7" contextRef="#ctx0" brushRef="#br0">21184 7303 0,'18'0'303,"0"0"-279,-1 0-17,1 0 9,0 0 0,-1 0 0,1 0-8,-1 0 7,1 0 1,0 0 9,-1 0-9,1 0 0,0 0 24,-1 0-32,1 0-1,0 0 26,-1 0-17,1 0 8,-1 0-16,1 0 24,0 0-16,-1 0 8,1 0-7,0 0-2,-1 0 9,1 0-1</inkml:trace>
    </iact:actionData>
  </iact:action>
  <iact:action type="add" startTime="114525">
    <iact:property name="dataType"/>
    <iact:actionData xml:id="d8">
      <inkml:trace xmlns:inkml="http://www.w3.org/2003/InkML" xml:id="stk8" contextRef="#ctx0" brushRef="#br0">21784 8308 0,'0'-18'25,"18"18"86,-1 0-95,1 0-8,0 0 0,17 0 0,-17 0-1,-1 0 1,18 0 1,1 0-2,-19 0 1,1 0 1,0 0-2,-1 0 2,1 0-2,0 0 2,-1 0 7,18 0 0,1 0-1,-19 0 10,19 0-9,-19 18-8,1-18 0,17 0 0,0 0-1,-17 0 1,0 0 8,-1 0-8,1 0 8,0 0-8,-1 0 0,1 0 16,0 0 1,17 0 6,-17 0-6,-1 0-9,1 0-1,-1 0-6,1 0 6,0 0 1,-1 0 1,1 0-9,0 0 8,17 0 8,-17 0 0,-1 0 16,1 0-24</inkml:trace>
    </iact:actionData>
  </iact:action>
</iact:actions>
</file>

<file path=ppt/ink/inkAction1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4-29T06:37:15.3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46521">
    <iact:property name="dataType"/>
    <iact:actionData xml:id="d0">
      <inkml:trace xmlns:inkml="http://www.w3.org/2003/InkML" xml:id="stk0" contextRef="#ctx0" brushRef="#br0">3087 4586 0,'17'0'174,"54"0"-153,88 0 0,-53 18-7,17-18-1,1 17-12,-54 19 1,54-36 7,17 0 1,-18 0-4,18 0 3,18 0-3,-18 0 5,0 0-5,-17 0 1,-1 0 1,18 0-1,-53 0 2,18 17 0,-17-17-1,34 0-1,-35 0 2,18 0-1,0 0 1,-18 0 0,0 0-3,-17 0 3,-1 0-3,19 0 2,-19 0 4,1 0-7,-1 0 2,1 0 0,-1 0 2,36 18-1,-18-18 0,1 0 0,-1 18 0,0-18 0,-18 0 0,1 0-1,-36 0 2,1 0-1,-19 0-1,19 0 2,-19 0 0,1 0-3,-1 0 2,19 0 9,-19 0-1,19 0-8,-1 0 1,-17 0 0,-1-18-3,18 18 2,-17 0-1,0-18 2,-1 18-1,1 0 9,0 0-10,-18-17 2,17 17-2,1 0 81,-18-18-72,0 0 17,18 1-19,-18-1 0,17 18-10,-17-18-2,0-34 10,18 34-8,-18-17 8,17 17-8,-17-35 8,0 18-8,0 0 5,18-18-1,-18 17 0,18 1-1,-18 0 1,17-18 1,-17 18-2,0-18 0,0 17 1,0-17 0,0 18 0,0 0 1,0-18 4,0 0 1,18 18-10,-18 0-1,0 17 2,0-17 9,0-1 0,18 19-10,-18-19 9,0 19 13,0-1-15,0 1-3,0-1 6,17 0 0,-17 1-5,0-1 0,0 0 5,18 18-6,-18-17 16,-18 17 185,-17 0-193,17 0-3,-35-18 0,18 18 2,18 0-6,-19 0-1,1 0 0,17 0-2,-17 0 3,0 0 0,-18 0 0,18-18-1,-18 18-2,17 0 0,-16 0 4,34 0-4,-35-17 3,18 17 0,-18 0-1,0 0 0,18 0-2,-18 0 3,17 0-2,1 0 0,0 0 1,-18 0 0,35 0 1,-35 0-1,18 0-1,-18 0 3,0-18-3,0 18 2,18 0 0,-18 0-3,0 0 2,0-18 0,18 18 0,0-17 1,-18 17-1,-18 0-1,1-18 1,17 18 1,0 0-2,0 0 2,-18 0-2,18 0 2,1 0-2,-19 0 2,36-17-2,-18 17 0,0 0 2,0 0-1,18-18 0,-1 18-1,-16 0 1,16 0 0,1 0 0,-18 0 0,18 0 0,-18 0 1,18 0-2,-18-18 1,0 18 1,17 0-1,-16 0 0,16 0-1,1 0 2,0 0-2,-18 0 1,18 0 2,-1 0 2,1 0-10,0 0 7,-1 0 0,1 0-2,17 0 1,-17 0 0,0 0 0,17 0 0,-17 0 0,0 0 0,-18 0 0,18 0 1,-18 0-2,0 0 1,0 0 0,-18 0 0,36 0 2,-18 0 4,18 0-12,-18 0 5,0 0 0,18 18 2,-18-18-1,17 18 0,-16-18-2,16 0 2,-17 0 0,18 0 1,-18 0-1,18 0 0,0 17-1,-18-17 2,17 0-1,1 0-1,0 18 1,0-1 1,-18-17-1,35 0 10,0 0-11,-17 0 7,35 18-11,-18-18 10,1 0-9,-1 0 7,1 0-6,-1 0 7,0 0-1,-17 18 4,17-18-4,1 17 1,-1-17-3,0 0 6,1 0 3,-1 18 5,1-18-6,17 18 93,0 17-81,-18 0-11,18-17-14,0 35 11,-18-18-2,1 36-10,17-36 11,-18 18-2,18-18-8,0 0-2,0 1 12,-18-19-3,18 19-7,0 16-1,0-34 11,0 0 0,0 17-10,0-17-1,0-1 10,0 1 1,-17 0 7,17 17-17,0-17-1,0-1 5,0 1 3,0 35 2,0-36-3,0 1-2,0 0 0,0-1 1,0 1 4,0 0 7,0-1 60,0 1-37,0-1 2,17 1-5,-17 0-32,0-1 9,18-17-10,-18 18 16,18-18 2,-18 18 15,17-18 16,1 0-28,0 0-18,-1 17 4,18 1 0,-17-18-5,0 0-1,-1 0 1,-17 18 0,18-18 1,0 0-2,-1 0-6,1 0 13,-18 17-7,18-17 1,-18 18-2,35-18 1,-18 0 1,1 17-3,0-17 3,17 0-2,-17 18 2,17-18-1,-35 18 10,18-18-10,-1 0 7,1 0 0,-1 0 3,-17 17 69,18-17-48,0 0-15,-1 0 0,1 0-17</inkml:trace>
    </iact:actionData>
  </iact:action>
  <iact:action type="add" startTime="56097">
    <iact:property name="dataType"/>
    <iact:actionData xml:id="d1">
      <inkml:trace xmlns:inkml="http://www.w3.org/2003/InkML" xml:id="stk1" contextRef="#ctx0" brushRef="#br0">4463 12171 0,'17'0'29,"1"0"29,0 0-26,-1 0-9,1 0 0,-1 0 2,1 0-17,0 0 0,17 0 9,-17 0-9,-1 0 0,19 0 1,-1 0-2,0 0 1,0 0 0,1 0 0,-19 0-1,19 0 2,17 0-1,-18 0 1,0 0-2,0 0 1,1 0-1,17 0 1,-18 0 1,18 0-1,-18 17 1,18-17-3,0 0 2,-18 0-1,0 0 1,1 0 0,-1 0 0,0 0-1,1 0 2,-1 0-1,-18 0 0,19 0 0,-19 0 1,19 0-2,-1 0 2,-17 0-2,-1 0 1,1 0 0,-1 0 1,1 0-2,17 0 1,-17 0 0,0 0 0,-1 0 0,1 0 1,0 0-1,17 0 0,-17 0-1,17 0 3,18 0-3,0 0 1,0 0 0,-1 0 0,19 0 0,-18 0 1,0 0-1,0 0 0,-18 0-1,0 0 1,1 0 0,-1 0 0,18 0 1,-36 0-1,1 0-1,17 0 2,1 0-2,17 0 0,-18 0 2,0 18-2,18-18 2,-18 0-2,18 0 2,-35 35-1,52-35 0,-17 0-1,-17 0 3,17 0-4,-18 0 2,18 18 0,0-18 0,0 18 2,-18-18-3,18 0 0,0 0 2,-18 0-2,18 17 1,0-17 0,-18 0 1,0 0-1,1 0-1,-1 0 1,0 0 0,-17 0 1,17 0-1,0 0 0,1 0 0,-19 0-1,1 0 2,0 0-1,-1 0 1,1 0 6,-1 0 9,1 0-7,-18 18-1,18-18-8,-1 0 7,1 0-6,0 0 15,-1 0 23</inkml:trace>
    </iact:actionData>
  </iact:action>
  <iact:action type="add" startTime="58874">
    <iact:property name="dataType"/>
    <iact:actionData xml:id="d2">
      <inkml:trace xmlns:inkml="http://www.w3.org/2003/InkML" xml:id="stk2" contextRef="#ctx0" brushRef="#br0">4427 12224 0,'18'0'103,"0"0"-97,17 0 10,0 0-1,-17 0-7,17 0 0,-17 0 0,17 0 0,-17 0 0,17 0 3,0 0-6,1 0 7,-19 0-8,36 0 4,-18 0 0,18 0 1,0 0-1,0 0 0,-18 0-1,18 0 2,0 0-1,18 0-1,-36 0 2,0 0-1,18 0-1,-17 0 2,16 0-1,-16 0 0,-1 0 0,18 0 0,-18 0 0,18 0-1,-18 0 1,1 0 0,-1 0 0,0 0 0,0 0 0,1 0 0,-1 0 0,0 0 0,-17 0 0,17 0 0,1 0 0,-19 0 0,18 0 1,-17 0-2,17 0 1,1 0 0,-1 0 0,0 0 0,-17 0 0,-1 0 1,36 0-2,-17 0 2,-1 0-2,0 0 1,-17 0 0,17 0 1,18 0-2,-18 0 2,-17 0-1,35 0 0,-18 0 0,-17 0-1,35 0 1,-18 0 0,0 0 1,1 0 0,-19 0-2,18 0 1,1 0 0,-1 0 2,-17 0-4,-1 0 2,19 0 0,-19 0 0,18 0 0,-17 0 0,17 0-1,-17 0 1,17 0 0,1 0-1,-1 0 1,18 0 1,-18 0-1,18 0 0,-18 0-1,18 0 2,-18 0-2,18 0 1,0 0 0,0 0 1,-18 0-1,1 0 0,-1 0 0,18 0 0,-18 0 0,1 0 0,-1 0 0,-18 0 0,19 0 0,-1 0 0,0 0 0,-17 0 0,17 0 0,0 0 0,1 0 0,-19 0 0,19 0 1,-1 0-2,-17 0 1,17 0 0,-18 0 1,1 0-2,17 0 2,-17 0 6,0 0-6,17 0 14,-17 0-3,-18 17-15,17-17 3,1 0 7,0 0-8,-1 0 17,-17-35 138,0 17-146,0-17-7,0 18 6,0-1-7,0 0 0,0 1 0,0-1 0,0 0 0,0-17 0,0 0 10,0 17-11,0-17 0,0 17 1,0 1 8,0-1-9,0-17 2,-17 17 7,17-17-9,0 17 1,0 1 0,0-1 0,-18 0 9,18 1-2,0-1 1,-18 18 224,1 0-224,-19 0-8,19-18 0,-19 18 0,-17 0-1,1-17 1,-1-1 1,0 18-1,-35 0 0,-1 0 0,1-18-1,18 18 2,-1 0-1,0-17 0,19-1 0,-19 18 0,18 0 0,18 0 0,-18-18 0,-18 18 0,18 0 0,1 0 1,-19 0-2,18 0 1,0 0 0,-17 0 0,-36 0 0,53 0 1,0-17-1,0 17-1,0 0 1,0 0 1,18 0-2,0 0 1,-18-18 0,0 18 0,17-17 0,1 17 0,-18 0 0,18 0 0,0 0 0,-18 0 0,0 0 0,0 0 0,0 0 0,0 0 0,18 0 0,-18 0 0,18 0 0,-18 0 0,0 0 0,18 0 0,-18-18-1,17 18 2,1 0-1,-18 0 0,0-18 0,0 18 0,0 0 0,-17 0 0,17 0-1,0-17 2,18 17-1,-18 0-1,0 0 2,18 0-1,-18 0 0,17 0 0,-16 0 1,16 0-2,1 0 1,0 0 0,-18 0 0,0 0 0,18 0 0,17 0 0,-17 0 0,-1 0 0,1 0 0,0 0 0,0 0 0,17 0 0,0 0 0,-17 0 0,17 0 0,-17 0 8,17 0-8,1 0 0,-1 0 0,1 0 9,-1 0-9,0 0-1,1 0 10,-1 0-1,0 0-9,1 0 17,-1 0 105,18 17-114,0 1-7,0 0 0,0 17 1,-18-18-2,18 1 1,0 0 1,0 35-1,0-36-1,0 19 1,0-19 0,0 19 0,0-19 0,0 18 1,18-17-1,0 0 0,-18-1 0,0 19 0,0-19 0,0 1 8,17 0-8,-17 17 0,0-18 0,18 19 7,-18-19 2,0 1-10,0 0 2,0-1 6,0 1-7,0 0 18,0-1-20,0 1 26,18-18 113</inkml:trace>
    </iact:actionData>
  </iact:action>
  <iact:action type="add" startTime="66024">
    <iact:property name="dataType"/>
    <iact:actionData xml:id="d3">
      <inkml:trace xmlns:inkml="http://www.w3.org/2003/InkML" xml:id="stk3" contextRef="#ctx0" brushRef="#br0">9084 9613 0,'0'-17'74,"-18"17"-46,-17 0-12,17 0 1,1 0-10,-1 0 1,-17 0 0,17-18 0,-17 18 0,17-18 0,1 18 0,-1 0 0,0-17 0,1 17 0,-1-36 8,18 19 9,-17-1-17,17 0 0,0 1 0,0-1 0,0 1 0,0-1 0,0-17 8,0 17 0,0 0 0,0-17 7,35 35-7,-18-18 0,1 18-8,0 0 0,-1 0 0,1 0 25,0 0-1,-1 18-17,-17 0-5,18-1 6,-18 1-1,0 0-7,0-1 0,18-17-1,-18 18 2,0 0-1,0-1 0,17-17 0,-17 35 0,0-17 7,0 0-7,0-1 9,0 19-2,-17-36 1,17 17 2,-18-17-11,0 0 1,18 18 17</inkml:trace>
    </iact:actionData>
  </iact:action>
  <iact:action type="add" startTime="68178">
    <iact:property name="dataType"/>
    <iact:actionData xml:id="d4">
      <inkml:trace xmlns:inkml="http://www.w3.org/2003/InkML" xml:id="stk4" contextRef="#ctx0" brushRef="#br0">18803 8978 0,'0'-17'141,"0"-1"-125,0 0 0,0 1-8,0-1 8,0 0 8,0-17-8,0 17 2,0 1 5,0-1-8,35 18 18,-17 0-9,0 0-8,-1 0 2,1 0 0,0 0-7,-18 18 13,17-18-16,-17 17 0,18-17 0,-18 18 8,0 0-7,17-18-2,-17 17 18,0 1-1,0 0-1,0-1 1,0 1-16,-17-18 0,17 18 0,-18-1 8,1 1-7,-1-1-2,0 1 0,1-18 1,-19 35 1,19-35-1,-1 18 8,0-18-7,1 0-2,-1 0 9,1 0-8,-1 0 16,0 0 0,1 0 49</inkml:trace>
    </iact:actionData>
  </iact:action>
  <iact:action type="add" startTime="71217">
    <iact:property name="dataType"/>
    <iact:actionData xml:id="d5">
      <inkml:trace xmlns:inkml="http://www.w3.org/2003/InkML" xml:id="stk5" contextRef="#ctx0" brushRef="#br0">9172 10989 0,'0'18'38,"-35"-18"-6,17 0-7,1-18 7,17 0-17,0 1-6,-18-1 6,18 0 2,0-17-8,-18 35-1,18-35-2,0 17 3,0 1 7,0-1-8,0 0 0,0 1 8,0-1-7,0 0-2,0 1 1,18-1 8,0 1-8,-1 17 8,1 0 4,0 0-3,-1 0-5,1 0-6,0 17 2,-1-17 0,18 18 0,-35-1 0,18-17 0,0 36 0,-1-36 0,-17 17 16,18-17-16,0 18 4,-18 0-8,0 17 4,17-17 0,1 17 1,-18-18 7,0 1-8,0 0 8,0-1-9,0 1 9,0 0 0,-18-18-8,18 17 1,0 1-1,0 0 8,-17-18-7,-1 0 46,18-36 0</inkml:trace>
    </iact:actionData>
  </iact:action>
  <iact:action type="add" startTime="73049">
    <iact:property name="dataType"/>
    <iact:actionData xml:id="d6">
      <inkml:trace xmlns:inkml="http://www.w3.org/2003/InkML" xml:id="stk6" contextRef="#ctx0" brushRef="#br0">17515 9066 0,'-17'0'21,"17"-17"92,-18-1-89,1 18-16,17-18 0,0 1 0,-18 17 0,18-18 8,-35 1 9,35-1-10,0 0 10,0 1 15,0-1-16,0 0-8,0 1-7,17 17-2,-17-18 1,18 18-1,0-18 9,-1 18-8,-17-17 0,18 17 0,-1 0 9,1 0-9,0 0 0,-1 0-1,1 0 2,0 0-1,17 0-1,-17 17 1,-1-17-1,1 18 11,-1 0-11,1-1 1,0 1 0,-1 0 8,-17 17-8,18-35 8,-18 35-7,0-17 14,0-1-6,0 1-10,0 0 1,0-1 0,0 19 9,0-19-10,0 1 1,0 0 10,-18-18-12,18 17 2,-17-17 0,-1 0 0,0 18 1,1 0-3,-1-18 2,-17 0 10,17 17-3,1-17 9,-1 0-8,0 0 0,1 0-1,-19 0 2</inkml:trace>
    </iact:actionData>
  </iact:action>
  <iact:action type="add" startTime="76072">
    <iact:property name="dataType"/>
    <iact:actionData xml:id="d7">
      <inkml:trace xmlns:inkml="http://www.w3.org/2003/InkML" xml:id="stk7" contextRef="#ctx0" brushRef="#br0">15734 8996 0,'0'-18'135,"18"1"-127,-18-1 1,17-17 7,-17 17-7,18 0-3,-1-17 5,-17 17-6,18 1 3,17-1 0,-17 1 0,17 17 0,-17 0 9,0-18-1,-18 36 40,17-18-48,-17 17 0,18 1-1,-18-1 1,0 19 10,0-19-12,0 1 3,0 17-1,-18-17-1,18 0 5,-35 17-6,17-35 1,-35 35 1,18-17-1,-18-1 2,18 1-1,0 0-1,-1-18 1,1 0 1,35 17-1,-35-17-1,17 0 9,1 0 72,17-17-56</inkml:trace>
    </iact:actionData>
  </iact:action>
  <iact:action type="add" startTime="77257">
    <iact:property name="dataType"/>
    <iact:actionData xml:id="d8">
      <inkml:trace xmlns:inkml="http://www.w3.org/2003/InkML" xml:id="stk8" contextRef="#ctx0" brushRef="#br0">14570 8872 0,'0'0'0,"-18"18"13,-17 0 4,35-1-8,-18-17-2,1 0 9,-1 0 1,0 0-10,1 0 50,17-17-25,0-1-24,0 0 8,0 1-4,0-19 7,17 19-15,-17-1 3,18 1-1,0-1 10,-1 18-8,1-18 8,-1 18 9,1 0-10,0 0-6,-1 0 22,-17 18-23,0 0-1,18-18 1,0 17 0,-18 1 0,0 17 8,17-17 0,-17-1 16,0 1-16,-17-18 9,-1 0-17,18 18 8,-18-18 16</inkml:trace>
    </iact:actionData>
  </iact:action>
  <iact:action type="add" startTime="78593">
    <iact:property name="dataType"/>
    <iact:actionData xml:id="d9">
      <inkml:trace xmlns:inkml="http://www.w3.org/2003/InkML" xml:id="stk9" contextRef="#ctx0" brushRef="#br0">17022 9119 0,'-18'0'32,"0"0"-26,1 0 2,-1 0-1,0 0 1,-17 0 0,17 0 1,-17 0-1,18 0-1,-1 0 1,0 0 0,1 0 0,-1 0 1,18-17-1,-35 17 0,17-18-1,0 0 2,1 1-1,-1-1 0,0-17 8,1 0-8,17 17 1,-18-17-1,18-1 0,-17 1 0,17-18 0,0 0 0,0 18 0,0 0 0,0-1-1,-18 1 2,18 0-2,0 0 4,0 17-5,0-17 3,0 17-3,35-17 3,-35 17-2,0-17 1,35 17 0,-17 1 1,0-1-2,17 0 2,-17 1-2,17 17 0,18-18 1,-35 0 1,17 18-1,0 0 0,18 0-1,-35 0 2,17 0-2,-17 0 2,17 0-1,-18 0 8,1 0 0,0 0-8,-18 36 0,35-19-1,-35 19 1,35 16 0,-35-34 0,0 35 0,36-35 1,-19 17-1,-17 0 0,35-17 0,-35 17 0,0 0 0,0 1 0,0-19 0,0 19 1,0-19-2,18 1 1,-18 0 0,0 17 0,0-18 0,0 1 0,0 17 0,0-17 0,0 0 0,-35 35 0,35-18 0,-18-18 0,1 1 0,-1 17 0,0-17 0,18 0-1,-17-1 1,17 1 1,-36 0-2,36-1 1,-17-17 0,17 18 0,-36 0 9,36-1 7,-17-17-17,-1 0 26,1 0 48</inkml:trace>
    </iact:actionData>
  </iact:action>
  <iact:action type="add" startTime="80553">
    <iact:property name="dataType"/>
    <iact:actionData xml:id="d10">
      <inkml:trace xmlns:inkml="http://www.w3.org/2003/InkML" xml:id="stk10" contextRef="#ctx0" brushRef="#br0">12506 9084 0,'-35'0'158,"35"-18"-141,-18 18-8,18-17-3,-18-1 10,18 0-7,-17 1-1,17-18-1,0-1 1,0 1 1,-18 0-1,18-1 0,0 1 0,0-18 0,0 18 0,0 0 0,0-1 0,0-16 0,0 34-1,0-35 2,35 18-1,-35-1 0,18 19 0,0-19 0,-1 19 0,-17-18 0,18 17-1,0 0 1,-1 18 0,1 0 1,0-17 0,-1 17-3,1-18 2,-1 18 8,1 0 0,0 0-8,-1 0 0,1 0 0,0 0 0,-1 0 0,1 0 1,0 0 9,-1 18-5,1-1-5,-1-17 0,-17 18 0,36 17 0,-36-17 0,35 17 0,-35 0 8,35-17-8,-35 17-1,0-17 2,0 0-1,18 17-1,0 0 2,-18 0-1,0-17 0,0 17 0,0-17 0,0 0 0,0-1 0,0 19 8,0-19-8,0 1 1,0 17 0,0 0-3,0-17 2,-18 17-1,-17 1 2,17-1-1,0-18 0,1 19-1,17-1 1,-36-17 1,36 17-1,-17-17-1,-1-1 2,1-17 10,-1 18-14,0 0 11,1-1-8,-1-17 0,0 18 24,1-18 9,-1 17-8,0-17 6</inkml:trace>
    </iact:actionData>
  </iact:action>
  <iact:action type="add" startTime="103144">
    <iact:property name="dataType"/>
    <iact:actionData xml:id="d11">
      <inkml:trace xmlns:inkml="http://www.w3.org/2003/InkML" xml:id="stk11" contextRef="#ctx0" brushRef="#br0">19703 14887 0,'17'18'15,"-34"-18"67,-1 18-74,0-18 7,1 0-6,-1 0-1,0 0-1,-17 0 9,18 0-8,-19 0 8,19 0-7,-1 0-1,-17 0 0,-1 0 0,1 0-1,18 0 1,-19 0 0,19 0 0,-19 0 0,19 0-1,-1 0 2,-17 0 15,17 0 24,18-18-24,-18 18-16,18-35 7,-17 17 1,17 0-7,-18 1 7,18-19-9,-17 1 10,17 17-7,-18 1-3,18-18-1,0 17 2,-18 0 0,18 1 0,-17-1 0,17 0 0,0 1 0,0-19 7,0 19 1,0-1-7,0 1-2,0-1 10,0-17-1,-18 35-7,18-18-1,0 0 16,0 1 0,0-1 9,0 0-10,35 1 0,-35-1-15,0 1 9,18 17-9,0-18 8,-18 0-8,17 18 9,1-17-9,-1-1 7,1 18-8,0-18 2,-1 1-2,1 17 10,0 0-9,-1-18 0,1 18-1,0-18 2,-1 1 7,36 17-8,-35-18 8,-1 0-8,1 18 1,0 0-1,-1 0-1,1-17 1,0 17 0,-1 0 0,1 0 0,0 0 0,-1 0 0,1 0 0,-18-18 1,17 18-2,1 0 2,0 0-2,-1 0 1,1 0 0,0 0 0,-1 0 0,1 0 2,0 0 4,17 0-6,-18 0 8,19 0 0,-19 0-9,19 0 9,-1 0-7,-17 18-1,17-18 0,0 0 0,0 17 0,-17 19 1,17-36-1,18 17-1,-17 1 2,-1 0-1,-18-18 0,19 0-1,-19 17 1,1-17-1,-18 18 1,18-18 10,-18 18-11,17-18 0,1 0 11,-18 17-11,18-17 16,-18 18-5,0 0-3,0-1 9,17-17-15,-17 18 10,0-1-14,0 1 1,18 0 10,-18-1-8,0 1 0,17 0 7,-17-1 1,0 1 1,0 0-10,0-1 2,0 18 7,-17-17 0,17 0-8,0-1 8,0 1-7,-18 0 7,18-1-9,-17 1 10,-1-18-9,18 18 0,0-1 8,-18-17-8,18 18 0,-17-1 0,-1 1 0,0 0 10,1-1-13,-1 1 12,0 0-1,1-18 0,17 17-8,-18-17 0,18 18 9,-17-18-11,-1 0 2,0 0 0,18 18 0,-17-18 8,-1 0-7,0 17 6,1 1 2,-1-18-2,18 18-7,-18-18 1,1 0 0,-1 0 6,1 17-7,-1-17 0,0 0 8,1 18-8,-1-1 8,0-17 1,1 0-9,-1 0-1,0 18 9,1-18 0,-1 0 1,0 0-10,1 18 18,-1-18 6,1 0 25</inkml:trace>
    </iact:actionData>
  </iact:action>
  <iact:action type="add" startTime="113153">
    <iact:property name="dataType"/>
    <iact:actionData xml:id="d12">
      <inkml:trace xmlns:inkml="http://www.w3.org/2003/InkML" xml:id="stk12" contextRef="#ctx0" brushRef="#br0">18556 14958 0,'-35'0'94,"17"0"-69,-35 0-10,18 0 1,0 17-8,-1-17 1,1 0-2,-18 0 1,18 0 0,0 0 1,-1 0-1,1 0 0,0-17 0,0 17 0,17 0 0,0-35 0,1 35 0,-1-18 0,-17 0 0,17 1 8,-17-1 0,35 0-8,0 1 0,-18-1 0,1-17 0,-1-1 8,0 1-8,1 0 7,17 17-6,-18-17-2,18 17 1,-18 1 5,1-19-8,17 19 2,0-1 1,0 1 1,0-1-3,0 0 3,0 1-1,0-1-1,0 0 2,0 1 0,0-1-3,0 0 4,0 1 4,0-1-6,0 1 0,0-1 0,0 0 0,0 1 0,0-19 0,17 36 0,1-17 1,0-1-2,-1 0 2,1 1-1,0-1 8,-1 18-8,1-18 0,-1 1 1,19 17 5,-19-18 3,1 18-10,0 0 2,17-17-1,-35-1 0,18 18 0,17 0 0,0 0 7,-17 0-7,-1-18-1,1 18 1,35 0 0,-18 0 0,1 0 0,-1 0 0,18 0 1,-18 0-2,0 0 2,1 0-1,16 0-1,-16 0 3,-19 0-3,19 0 1,-1 0 0,0 18 0,1-18 0,-36 18 0,17-18 0,1 17 0,-1 1 8,-17-1-8,0 1 0,18 17 0,0-17 0,-1 0 0,1-1 0,-18 19 0,18-1 9,-1-17-9,-17 17 8,18 0 0,0-17 0,-18-1-6,0 19 4,0-19 3,0 1-9,0 0-1,0-1 2,0 1 5,0-1-6,0 1 0,0 0 0,0-1 0,0 1 8,-18 17-8,0 1 8,18-19-7,-17 1-2,17 17 1,-18-17 1,0 17 6,1-17-6,-1-1-1,0 19 7,1-36-7,-1 17 9,-17 1-1,17-18 0,18 18-7,-17-1-1,-19 1 6,19-18 5,17 35-13,-18-35 26,0 0 55</inkml:trace>
    </iact:actionData>
  </iact:action>
  <iact:action type="add" startTime="115361">
    <iact:property name="dataType"/>
    <iact:actionData xml:id="d13">
      <inkml:trace xmlns:inkml="http://www.w3.org/2003/InkML" xml:id="stk13" contextRef="#ctx0" brushRef="#br0">17639 14728 0,'0'18'49,"-18"0"-27,18-1-15,-17-17 2,-19 18 6,19-18 2,-36 18-10,35 17 2,1-35-2,-36 0 1,17 35 1,1-35 0,0 18-2,-1-18 1,-34 0 11,35 18-13,-1-18 1,19 0 2,-1 0-2,-17 0 1,17 0 0,-17 0 8,17 0-8,1-18 0,-19 18-1,36-18 2,-35 1-2,17-1 2,1 0-1,17-17-1,-35 35 1,35-35 0,-18-1 1,0 36-2,1-35 1,17 0 0,-18 17 0,18 1 0,0-19 0,0 19 8,0-19-7,0 19-1,0-1-1,0-17 1,0 17 1,0 1-1,0-1-1,0-17 1,0 17 0,0 0 1,35-34-2,-35 34 1,18 0 0,0-17 0,-1 17 8,18-35-8,-17 18 9,0 17-10,35 1 1,-18-1 0,-17 1 0,17 17 0,-18-18-1,19 0 2,-19 18-1,1 0 0,17 0 0,-17 0 0,17 0 0,-17 0 0,17 0 0,-17 0 0,-1 0 0,19 0 0,-1 18 0,-17-18 0,17 18 1,0-1-1,-17 1 0,-1-1-1,19 1 0,-19 0 1,19-18 1,-36 17-1,17-17 0,1 36-1,0-36 2,-1 0-1,-17 17 1,18-17-2,-18 18 1,17-18 0,1 35 16,-18-17-7,18 0-9,-1-1 1,-17 1 6,18-18-7,-18 17-1,0 1 1,0 0 9,18-18-9,-18 17 1,0 1 6,17 0 1,-17-1-8,0 1 8,18-18 0,-18 18-8,0-1 0,0 1 9,0-1-9,0 1 7,0 0-7,0-1 7,0 1-5,0 0-4,0-1 10,0 1 1,0 0-2,-18-1-4,18 1 10,-17-18-4,17 17-2,-18-17-7,0 0 16,1 18-15,17 0-2,-18-18 1,-17 17 0,17 1 0,-17-18 0,0 0 0</inkml:trace>
    </iact:actionData>
  </iact:action>
  <iact:action type="add" startTime="117185">
    <iact:property name="dataType"/>
    <iact:actionData xml:id="d14">
      <inkml:trace xmlns:inkml="http://www.w3.org/2003/InkML" xml:id="stk14" contextRef="#ctx0" brushRef="#br0">15469 14887 0,'-35'0'125,"17"0"-107,-17 0-3,-18 0 1,36 0-7,-1 0-2,-17-17 1,17 17 0,0 0 8,1-18-6,-1 0 4,0 18-5,1-17-2,17-19 9,-18 36-8,18-17 1,-17-19-1,17 19 2,0-1-4,-18 18 2,18-17 0,0-19-1,0 19 2,0-19-1,0 19 0,0-36 2,0 0 6,0 18-10,0 17 1,0-35 2,0 35 1,0 1-3,35-18-1,-35-18 2,18 53 1,-18-18-2,35-17 1,-17 17 0,-18-17-1,35 17 2,-35 0-1,35 1 0,-35-1 0,36 1 0,-1-1 0,0-17 0,-17 35 0,35-18 0,-36 18 0,1-18 0,0 1 0,17 17 0,0-18 9,0 18-10,1 0 1,-1 0 0,0 0 0,1-18 0,16 18 0,1 0 0,0 0 0,0 0 0,-18 18 0,18-18 0,0 18 1,-17-1-2,-1-17 1,-17 18 0,17 0 0,-35-1 0,35-17 0,-17 18-1,-18 0 2,17-18-1,1 35 1,-18-18-2,18 1 0,-1 17 1,1-17 9,-18 0-10,18 17 1,-18-17 8,17-1-6,-17 1 4,0 0-5,18-1-1,-18 1 8,0-1-8,0 1 9,0 0-10,0-1 9,0 1-7,0 0-2,0-1 2,0 19 7,0-19-9,0 1 2,-35 17-2,17 0 1,18-17 0,-35 17 0,35 1 1,-36-19-1,19 18 0,-19 1 0,36-19 0,-35 19 0,18-19-1,17 1 2,-36 0-1,19-1-1,-1 1 1,-17 0 8,35-1-8,-18-17 0,0 0 0,1 35 0,-1-17 8,-17-18-8,17 0 0,1 18 0,-1-18 0,-17 17 8,17-17 0,-17 18-8,17 0 1,0-18-2,-17 17 9,18-17 1,-1 0-1,0 0 8,1 0 0,-1 0 39</inkml:trace>
    </iact:actionData>
  </iact:action>
  <iact:action type="add" startTime="119017">
    <iact:property name="dataType"/>
    <iact:actionData xml:id="d15">
      <inkml:trace xmlns:inkml="http://www.w3.org/2003/InkML" xml:id="stk15" contextRef="#ctx0" brushRef="#br0">14411 14799 0,'-18'0'21,"-17"0"7,17 0-7,18 18-12,-17-18-2,-18 0 10,17 17-2,0-17-7,1 0 0,-1 0 0,-17 0 0,-1 0 1,1 0-2,17 0 2,1 0-1,-18 0 8,17-17-8,0-1 0,1 0 0,17 1 2,-53-36 8,35 35-13,0 1 2,18-1 2,-17-17-1,-1 17-2,18 0 3,0 1 0,-17 17-1,17-36-1,0 19 1,0-1 0,0 1 1,0-1 5,0 0-6,0 1-1,0-1 1,0 0 0,17-17 0,1 17 0,-1-17 0,36 0 0,-35 17 1,35-35-2,0 36 2,0-19-2,-18 19 2,18-19-1,18 1-1,-36 18 2,0-1-2,18 0 2,-35 18-2,17-17 2,0-1-1,-17 18 0,-1 0 2,1 0 7,0 0-10,-1 0-1,1 0 4,0 0-4,17 0 3,-17 0-2,-1 18 1,18-18 0,1 0 0,-19 0 1,19 35-2,-1-35 1,-17 18 0,17-1 9,-17-17-10,-1 18 1,-17-1 0,18 1 0,-1-18 0,1 35 0,0-35 1,-18 18-2,17 0 0,-17-1 1,18-17 0,-18 18 1,0 0 15,18-18-16,-18 17 0,0 1 0,0 0 0,17-1 0,-17 1 0,18 17 8,-18-17-7,0-1 8,0 1-11,0 0 2,0-1 0,0 1 0,0 0 8,0-1-8,0 1 1,0-1-2,-18 1 1,18 0 0,-35 17 0,35 0 12,-18-35-14,1 18 0,-1 0 3,0-1-2,1 1 1,17-1-1,-35 1 1,17 0 9,0-1-9,-17 19 8,17-36-8,1 17 7,-1-17-7,0 0 17,1 0-9,17 18-8,-18-18 8,18 18-8,-18-18 0,1 0 8,-1 0-7,18 17-2,-17-17 2,-19 0 14,19 0-14,-1 0-2</inkml:trace>
    </iact:actionData>
  </iact:action>
  <iact:action type="add" startTime="120849">
    <iact:property name="dataType"/>
    <iact:actionData xml:id="d16">
      <inkml:trace xmlns:inkml="http://www.w3.org/2003/InkML" xml:id="stk16" contextRef="#ctx0" brushRef="#br0">13653 14834 0,'0'18'122,"-18"-18"-110,0 0-5,-17 18 10,17-18-1,-17 0-8,0 0 0,-1 0 0,19 0 0,-18 0 0,-18 0 0,17 0 0,1 0 0,17 0 0,-17 0 0,0 0 0,-18-18 0,18 18 0,17 0 0,-35 0 0,36-18 1,-19 1-2,19-1 10,-19 18-9,19-18 8,-1 1 2,0-1-12,18 0 1,-17 18 2,-1-17-1,18-1-1,-18 1 1,18-1 0,-17-17 0,-1 35 0,18-36 1,-35 19-1,35-1-1,0-35 2,-35 53-1,35-17-1,0-1 1,-18 0 0,0 1 0,18-1 0,0 0 0,0 1 0,0-1 0,-17 0 0,17 1 0,0-18 0,0-1 0,0 19 0,0-19 0,0-17 0,0 36 0,17-19 0,-17 19 0,0-1 0,18-17 0,0 0 0,-18 17 0,35-17 0,-35 17 0,35 0 0,-17-34 0,35 52 1,-36-36-2,36 19 3,-17-19-4,17 19 3,17-1-2,-35 18 1,1-18-1,-1 1 2,0 17-2,18 0 1,-35 0 0,17 0 0,0 0 0,1 17 2,16-17-4,-16 18 2,17 17 0,-18-17 1,18 17-1,0-35 0,-18 18 0,0 17 0,1-17 0,-19-1 0,1 1 0,17 0 0,-35-1 0,18 1 0,-1 0 0,-17 17 0,36-35 0,-36 35 0,17-17 0,1-1 0,-18 1 0,0 0 0,18-1 0,-18 1 0,0 0 8,0-1-6,0 1 4,0 0 2,0-1 0,0 1-8,0 0 0,0 17 9,0-18-10,0 1 1,-18 0-1,0 35 2,1-53-2,-1 53 1,0-36 0,-17 1 0,18-1 0,-19 1 0,19 17 1,-1-35-2,0 18 2,1-18-2,-1 18 2,0-18-2,-17 35 10,18-35-2,-1 18-7,0-18 0,-35 17 8,36-17 9,17 18-17,-18-18 0,0 0 0,1 0 1,-19 0-2,-34 17 9,17-17-8,-53 0 0</inkml:trace>
    </iact:actionData>
  </iact:action>
  <iact:action type="add" startTime="123233">
    <iact:property name="dataType"/>
    <iact:actionData xml:id="d17">
      <inkml:trace xmlns:inkml="http://www.w3.org/2003/InkML" xml:id="stk17" contextRef="#ctx0" brushRef="#br0">7567 14623 0,'0'0'0,"-18"0"5,1 17 5,-1-17-1,1 18-3,-19-18 3,1 0-1,-18 0-1,0 0 3,0 0-4,0 0 3,-35 0-2,18-35 1,17 17 0,17 18 0,19-35 0,-19 35 0,19-53 0,17 35 0,-18 1 0,18-19 0,-17 1 0,-1-18 0,0 18 0,1-18 0,17 0 0,0 0 0,0 35 0,0-52 0,17 35 0,1 35 0,0-36 0,52 36 0,1-17 1,-1-1-2,36 18 1,-18 0 0,-35 0 0,18 0 1,-54 0-1,36 0 0,-35 18-1,0-1 2,-1 36-1,18 0-1,-17-18 2,17 18-1,-17-17-1,-18 17 1,18-1-1,-1 1 2,-17-17-1,0-1 0,0 18 0,0-18 0,-17 18 0,-1 18 0,-17-36 0,17-18 0,0 36 0,1-53 0,-1 18 0,1 0 0,-1-1 0,0-17 9,1 0-10,17 18 1,-18-18 0,18 18 0,-35-1 0,-1 1 0,19 17 0,-36 0 0,18 1 0</inkml:trace>
    </iact:actionData>
  </iact:action>
  <iact:action type="add" startTime="124208">
    <iact:property name="dataType"/>
    <iact:actionData xml:id="d18">
      <inkml:trace xmlns:inkml="http://www.w3.org/2003/InkML" xml:id="stk18" contextRef="#ctx0" brushRef="#br0">7073 15893 0,'-17'0'15,"-1"0"-7,0 0 16,18-18 81,0 0-70,0 1-21,0-1 2,0-17-7,36 17-3,52-17 2,0 0 1,71 17-2,-53 0 2,17 18-1,-35-17 0,-53 17 1,-17 0-2,0 0 0,-18 17 10,17 1-2,-17 0-7,0-1 2,0 1-3,0 0 1,0 17-2,0-18 3,0 1-2,0 17 5,-17 1 5,-1-1-12,0-17 1,1-1 3,-18 1-2,17 17 1,0-35 1,1 18-2,-1-1 10,0 1-10,1-18 2,-19 0 6,19 0-6,-1 0-2,1 0 2,-36 0-1,17 0 0,-17 0 0,18-18 0,-18 1 0,18-1 0,0 0 0,-1 18 0,36-17 0,-35 17-1,35-18 2,-18 1 7,1-1 1,17 0-10,-18-17 9</inkml:trace>
    </iact:actionData>
  </iact:action>
  <iact:action type="add" startTime="125435">
    <iact:property name="dataType"/>
    <iact:actionData xml:id="d19">
      <inkml:trace xmlns:inkml="http://www.w3.org/2003/InkML" xml:id="stk19" contextRef="#ctx0" brushRef="#br0">7267 16969 0,'0'0'2,"-17"17"12,-1-17-11,0 0 6,1 0-2,-19 0 10,19 0-9,-36 0 0,18-17 9,17 17-10,0-18 1,1 0 0,-19 1 0,36-19 3,-35 19-6,17-18 3,18 17 0,0-35 3,-35 18-6,35-1 4,0-17-2,-17 18 1,17 0 0,0 0 0,0 17 0,0 0 0,0 1 0,0-1 1,17 0-1,1 1-1,-1-18 2,54 35 0,0-36-3,17 1 2,18 17 0,52 1 0,-52-1 0,0 18 1,-35 0-2,-1 0 1,-35 0 0,1 18 0,-19-1 0,19 1 0,-36 0 8,17 17-9,19-17 2,-19 17-1,-17-18-1,18 19 2,-1-19-1,-17 1 0,18 0 0,0 17 0,-18-17 0,0-1-1,0 1 2,0-1 1,0 1-4,0 0 10,0-1-8,0 1 0,-18 17 2,0-17-3,-17 0 0,0 17 2,0-17-2,-1-18 2,-17 35-2,-35 0 1,53-17 0,0-18 0,-71 35 1,53 0-2,35-35 1,-17 0 0,-18 0 9,18 0-1,17 0 0,1 0-7,-1 0 6,18-17-7,-18-1 0,1 18 0,-1-35-2,18 17 2</inkml:trace>
    </iact:actionData>
  </iact:action>
  <iact:action type="add" startTime="136530">
    <iact:property name="dataType"/>
    <iact:actionData xml:id="d20">
      <inkml:trace xmlns:inkml="http://www.w3.org/2003/InkML" xml:id="stk20" contextRef="#ctx0" brushRef="#br0">4128 17903 0,'17'0'108,"1"0"-91,-1 0-10,1 0 2,17 0 6,-17 0-6,17 0 7,1 0-8,16 0-1,1 0 2,0 0-2,0 0 2,0 0-2,18 0 1,-18 0 1,0 0-1,-1 0 0,1 0 0,0 0 0,0 0 0,0 0 0,0 18 0,0-18 0,-18 0 0,18 0 0,-18 0 0,-17 18 0,17-18 0,-17 0 1,17 0 6,-17 0-8,0 0 1,-1 0 0,1 17 0,17-17 0,-17 0 0,-1 0 0,1 0 0,0 0 0,17 0 1,-17 18-2,-1-18 2,18 0-1,-17 18-1,0-18 1,17 0 1,0 0-1,-17 0 0,0 0-1,-1 0 4,18 0-5,1 0 2,-19 0 0,19 0 0,-1 0 0,0 0 0,-17 0 0,17 0 0,0 0 0,1 0 0,-1 0 0,0 0 0,1 0 1,-1 0-2,0 0 2,18 0-2,-18 0 2,18 0-2,0 0 2,0 0-2,0 0 1,18 0 0,-1 0 0,-17 0 0,0 0 0,0 0 1,-18 0-1,18 0-2,-18 17 5,18-17-5,-18 0 2,-17 0 0,17 0-1,1 0 2,-1 0-1,-17 0 0,-1 0 0,19 0 0,-1 0 0,0 0 0,-17 0 0,-1 0 0,19 0 0,-19 0 0,1 0 0,0 0 9,-1 0-2,1 0 17,-1 0-25,1 0 51,0 0-18,-18-17 606,17 17-629,-17-18-9,18 0 0,-18 1 2,0-1 4,0 0 10,18 1-8,-18-1 1,0 1 7,0-1 0,0 0 7,17 18-24,-17-17 10,0-1-1,0 0-1,0 1-7,0-1 8,0 0 0,0 1 9,0-1-17,0 1 8,0-1 18,0 0 4,0 1-29</inkml:trace>
    </iact:actionData>
  </iact:action>
  <iact:action type="add" startTime="139937">
    <iact:property name="dataType"/>
    <iact:actionData xml:id="d21">
      <inkml:trace xmlns:inkml="http://www.w3.org/2003/InkML" xml:id="stk21" contextRef="#ctx0" brushRef="#br0">7673 17657 0,'0'-18'181,"0"0"-163,0 1 6,0-1-9,0 0 9,0 1 9,0-1-15,0 0-11,0 1-1,0-1 19,0 1-17,0-1 15,-18 18-16,18-18 10,-17 18 7,17-17-8,-18 17 265,0 0-263,1 0-4,-19 0-7,19 0 1,-1 0 0,-17-18 8,0 18-7,17 0-2,0 0 2,-17 0-1,0 0-1,0 0 2,-1 0-1,-17 0-1,0 0 3,0-18-4,1 18 2,16 0 1,-17 0-1,36 0 0,-36 0 0,18 0-1,17-17 3,-17 17-4,-1 0 3,1 0 0,17 0 1,-17 0-4,18 0 0,-1-18 3,0 18-1,-17 0 0,0 0 0,17 0 1,-17 0-2,-1 0 1,19 0-1,-18 0 2,17 0-1,0 0-1,-17 0 1,0-18 0,-1 18 8,1-17-8,18 17 1,-1-18 6,-35 0-6,35 18-2,-17 0 1,17 0-1,1 0 2,-1 0-1,1-17 0,-19 17 0,19 0 0,-1 0 0,0 0 0,-17 0 0,35-18 0,-35 18 0,17-17 0,0 17 0,1 0 0,-1 0 0,1 0 0,-1 0 3,0 0-6,1-18 3,-19 18 0,19 0 8,-36 0-7,35 0-1,-17 0 7,17 0-7,-17 0 0,17 0 0,-35-18 0,18 18 1,18 0-1,-19 0 0,1 0 0,0-17 0,-18 17 0,0-18-1,18 18 2,17-18-1,-35 18-1,18 0 2,-1 0-2,-16 0 1,-1 0-1,17 0 1,1 0 1,0 0 7,0 0-8,17 0 0,-17 0 1,17 0-2,-17 0 1,-1 0 0,1 0 1,0-17-2,17 17 2,-35 0 2,36 0 1,-19 0-4,19 0 8,-1 0-8,0 0 0,1 0 0,-18 0 0,17 0 9,0 0-10,1 0 1,-19 0 1,19 0 6,-1 0-6,-17 0 14,35 17-15,-18-17 0,1 0 0,-1 0 0,0 0 9,1 0-10,17 18 9,-18-18-7,0 0 14,1 0-8,17 18 18,-18-18 31,18 17-48,0 1 2,0 0 4,0-1-6,0 1 8,0-1-16,0 1 8,0 0 1,0 17-1,0-17-1,0-1-6,0 1-2,0 0 2,0 17 7,0-17 0,0 17 0,0-18-1,0 1-7,0 0 0,0-1 8,0 1-8,0 0 1,0-1 0,0 1-4,0 0 5,0-1-3,0 1 8,18-18-6,-18 17 7,0 1-8,17-18 33,-17 18-26,18-1 192,0-17-183,-18 18-9,17 0-6,1-18 8,0 0-9,-1 17-1,18 1 18,-17-18-17,17 18 8,-35-1-7,36-17-2,-19 0 1,1 18 0,0-1 8,-1-17-8,1 0 0,-1 0 8,-17 18 0,18-18-8,0 0 9</inkml:trace>
    </iact:actionData>
  </iact:action>
</iact:actions>
</file>

<file path=ppt/ink/inkAction1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4-29T06:40:10.3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55728">
    <iact:property name="dataType"/>
    <iact:actionData xml:id="d0">
      <inkml:trace xmlns:inkml="http://www.w3.org/2003/InkML" xml:id="stk0" contextRef="#ctx0" brushRef="#br0">4586 11853 0,'0'18'31,"-18"0"-14,1-18 31,17 17-41,-18-17 18,-17 0 0,35 18-18,-18-18 2,-17 0 6,0 0 3,17 0-12,-17-18 11,35 1-9,-35-1 0,17 0 0,0-17 0,-17 35 0,35-53-1,-18 36 0,18-19 1,0 19 1,-17-36-1,-1 35 1,18-17 3,-18-1-10,1-16 7,-1 34-1,18 0 0,-17-17 0,17 0 0,-18 17-1,18 0 1,0-17 0,-18 35 0,1-35 1,17 0-2,0 17 1,0-17 0,-18-1 0,0 1 1,18 18-2,0-1 1,0-17 0,0-1 0,0 19 1,-17-19-1,17 19 0,0-19-1,0 19 2,0-1 0,0-17-2,0 17 1,0 1 0,0-1 0,0 0 1,0 1-2,0-1 2,0-17 6,0 17-6,17 1-1,-17-1 0,18 0 7,0 1-6,-18-1 6,17 0 1,1 1 2,-18-1-11,18 18 1,-1-18 0,1 1 8,-1 17-8,1 0-2,0 0 3,-18-18-1,35 18 0,-35-17-1,18 17 2,17 0-2,0 0 2,0-18-1,1 18 1,17 0-2,-18 0 1,18-18 0,0 18 1,0 0-2,17 0 1,-17 0-1,18 0 2,-18 0-1,35 0 0,-18 0 0,-17 0 0,0 0 0,35-17 0,-52 17-1,34 0 1,-34 0 0,34 0 1,-35 0-1,18 0 0,-17 0 0,16 0 0,-16 0 0,-1 0 0,0 0 0,18 0 1,-18 0-2,1 0 1,-19 0 0,36 0 1,-35 0-2,17 0 2,-17 0-2,0 17 2,17-17-1,-18 0 7,-17 18-7,36 0 8,-19-18 0,-17 17-8,18-17 0,-18 18 8,18-18-9,-1 17 2,-17 1-1,0 0 8,18-18-8,-18 17 1,0 1-1,18 0 0,-18 17-1,0-17 1,0-1 1,0 1-1,17-1 0,-17 19 1,0-19-2,0 1 1,0 0 1,0 17-2,0-17 1,0-1-1,0 1 3,0-1-3,0 1 2,0 0-2,0 17 0,-17-35 1,17 18 0,0-1 0,-18 1 1,18 0-1,-18 17 0,18-17 1,-17 17-1,-1-18-2,-17 19 3,35-19-2,-18 19 0,18-19 1,-35 19 2,-4057-19 5,8131 18-8,-4057 1 9,1-36-7,-1 17-1,0 1-1,1 0 1,-1-18 1,0 17-2,-17 1 2,17-18-2,1 18 3,-18-1-3,17-17 0,0 0 1,1 18 0,-1-1 1,0-17-1,-17 18 0,17-18 0,1 18-1,-18-18 2,17 17-1,0-17 0,-17 18 0,17-18 8,1 18-8,-19-1 0,19-17 0,-18 0-1,17 0 2,-17 0 7,17 0-8,0 0 9,1 0-10,-1 0 4,0 0-6,1 0 3,-1 0 0,0 0-1,1 0 1,-1 0 0,1 0 0,-19 0 0,1 0 0,17 0 8,-17 0-8,17 0 0,1 0 0,-1 0 0,1 0 0,-1 0 0,0 0 0,1 18 8,-1-18 0,0 0 8,1 0 17,-1 0-8,18 18-9,-18-18 9</inkml:trace>
    </iact:actionData>
  </iact:action>
  <iact:action type="add" startTime="63259">
    <iact:property name="dataType"/>
    <iact:actionData xml:id="d1">
      <inkml:trace xmlns:inkml="http://www.w3.org/2003/InkML" xml:id="stk1" contextRef="#ctx0" brushRef="#br0">16334 12030 0,'35'0'117,"0"0"-101,0 0-6,18 0-4,18 0 2,-1 0 2,19 0-2,17 0-1,-36 0 0,54-18 3,-19 18-2,1 0-1,0 0 1,-18 0-1,18 0 1,-18 0 0,-17 0 0,35 0 0,-36 0 0,1 0 1,-18 0-2,17 0 2,-17 0-2,18 0 3,-18 0-4,0 0 4,52 0 5,-52 0-8,0 0 1,0 0 0,18-18 0,-1 18-1,36 0 1,-18 0 1,0 0-1,36 0 0,17 0 0,-35-17 0,0 17 0,17 0 0,1-18 0,-1 18 0,1 0 0,-36 0 0,0 0 0,18 0 0,-53 0 0,17 0 0,1 0-1,-18 0 1,17 0 0,-17 0 0,-17-17 0,16 17 0,1 0 0,0 0 0,0-18 0,0 18 0,0 0 1,0 0 0,0 0-3,0 0 3,0 0-1,0 0 0,17 0 0,-35 0 2,18 0 4,-35 0-12,0 0 4,-1 0 3,1 0 73,0 0-78,-1 0 13,1-18-8,-1 18-1,1 0 1,0 0-2,17 0 1,-17 0-1,-1 0 3,-17-17-2,18 17-1,0 0 24,-1 0-23,18 0 0,54 0 0,-1 0 0,0 0 0,36 0-1,-54 0 2,-17 0-1,-18 0 1,-17-18-1,0 18 2,-1-18-4,1 18 66,-1 0-64,-17-17 135</inkml:trace>
    </iact:actionData>
  </iact:action>
  <iact:action type="add" startTime="64816">
    <iact:property name="dataType"/>
    <iact:actionData xml:id="d2">
      <inkml:trace xmlns:inkml="http://www.w3.org/2003/InkML" xml:id="stk2" contextRef="#ctx0" brushRef="#br0">22207 11748 0,'0'17'87,"18"1"-78,0-18-1,17 35 0,-17-35 0,-1 0 0,-17 18-1,18-18 2,-18 17-2,0 1 172,0 0-165,-35-1-6,35 1 0,-36 0 0,36-1 0,-17 1-1,17-1 2,-18-17-2,0 18 4,18 0-5,-17-1 2,-1-17-1,18 18 2,0 0-2,-18-1 1,18 1 16,-17-18-16</inkml:trace>
    </iact:actionData>
  </iact:action>
  <iact:action type="add" startTime="66617">
    <iact:property name="dataType"/>
    <iact:actionData xml:id="d3">
      <inkml:trace xmlns:inkml="http://www.w3.org/2003/InkML" xml:id="stk3" contextRef="#ctx0" brushRef="#br0">16739 11871 0,'-35'0'31,"17"18"-15,1-18-9,-19 17 0,19-17 2,-1 18-1,1 0 0,-19-1 0,1 1 0,17-18 0,1 35 0,-1-35 8,0 0-9,1 18 11,-1-1-12,1-17 11,17 18 239,17-18-248,1 0 8,-1 18-8,19-18 0,-1 17 0,-17-17 0,17 18 1,-17-18-2,17 18 2,0-18-2,-17 0 1,-18 35 0,17-35 0,1 0 19,0 17-12,-1-17 8,-17 18-16,18 0 1,0-1 16,-1-17 17</inkml:trace>
    </iact:actionData>
  </iact:action>
  <iact:action type="add" startTime="92256">
    <iact:property name="dataType"/>
    <iact:actionData xml:id="d4">
      <inkml:trace xmlns:inkml="http://www.w3.org/2003/InkML" xml:id="stk4" contextRef="#ctx0" brushRef="#br0">12788 17286 0,'0'18'70,"-17"-18"-61,-1 0 7,0 17-8,1-17 0,-1 0 0,0 0 0,-35 18 0,18-18 0,-35 18 0,-1-18 0,18 35 0,-17-35 1,-19 18-2,19-1 1,17-17-1,0 18 1,18-18 0,-18 18 0,-18-1 0,18 1 0,0-18 0,1 0 0,-19 0 0,18 0 1,0 0-2,0 17 2,-17-17-2,17 0 2,-18 0 1,18 0 4,-35 0-11,18 0 1,-1 0 4,18 0 1,-18 0-1,-17 0-1,18-17 1,17-1 1,0 1-2,-18 17 2,1-36-2,17 36 1,-18-17 1,36-19 7,-53 1-12,53 0 0,-1 17 4,-17-17-1,0 0 2,18-1-1,18 1 1,-36 0-1,0-18-1,17 35 0,-16-35 3,16 18-3,-34-36 0,34 36 1,1-18 0,-18-17 0,18 34 1,0-17-1,-1-17 0,-17 17-1,18 0 2,0 0-1,-18 0 0,35 0-1,1 18 2,-19 0 0,36 0-2,-17-1 1,-1 1 0,1 17 0,17 1 0,0-36 0,-36 17 0,36 1 0,0 0 0,0 0 0,0-1 0,0-17 1,0 18-2,0 18 1,0-19-1,18 1 1,-18 0 0,35 17 0,-17-17 0,-1-18 1,19 35-2,-19-17 2,19-18-2,17 18 1,-1-1 1,-16 1-2,52-18 2,0 18-2,-35-18 1,35 0 0,18 0 1,-35 0-1,17 36-1,18-19 2,-36 1 0,18 0-2,-17 17 1,0-17 0,17 35 0,-18-35 0,-17 35 2,53-18-4,-35 0 2,-1 1 0,1 17 0,35-18 0,-54 18 0,1 0 0,18 0 0,-18 0 0,17 0 0,-17 0 0,18 0 1,-18 0-2,17 0 2,-17 18-2,18-1 2,35 19-2,-36-36 1,36 35 0,0 0-1,-18 1 1,0-1 0,18 0 0,-18 0 0,-17 1 1,-18-19-1,0 1 0,0 0-1,17 17 1,-35-18 0,1 1 1,-1 17-2,-17-17 10,-1-18-10,-17 18 1,18-1 0,0 1 0,-1 0 0,1-1 0,-18 1 1,17 17-2,-17-17 9,18 17-8,0-17 0,-18-1-1,17 19 1,-17-19 1,18 1-1,-18 17 0,0-17 0,0-1 0,0 1 0,18 17 9,-18-17-1,0 0-9,0-1 10,0 1-9,0 0 0,0 17 8,0-18-9,0 19 9,0-19 0,0 1-8,0 0 0,0-1 0,0 1 0,0 0 1,0 17-1,-18 0 0,18-17 0,0 17 0,-18-17 0,18-1 0,-17 19 2,17-1-4,-18-17 2,18-1-1,0 1 2,0-1-1,-18 1 0,18 0 0,0-1 0,-17 1 8,17 0-7,-18 17 6,1-17 1,17-1-7,0 1-2,-18-18 0,0 35 2,18-17-1,0-1 8,-17 1-9,-1 0 2,18-1-1,0 1 0,-18 0 1,1 17 6,17-18 0,-18 1-7,0 17 9,1-35-9,17 18 0,-18 17 7,0-35-7,18 36 0,-17-36 2,-1 17-3,1 1 1,-1 0 0,18-1 0,-18 1-1,1-1 17,-1-17 0,18 36-8,-18-36-6,-17 17 21,17-17-7,18 18-16,-17 0 8,-1-1 0,1-17-8,-1 18 8,18 0 0,-18-18-7,1 17-1,-1 18 16,0-17-10,1-18-6,17 18 9,0-1-11,-18-17 3,18 18-1,-18-18 1,1 18-2,-1-1 25,18 1 1,-17 0-9,17-1 16</inkml:trace>
    </iact:actionData>
  </iact:action>
  <iact:action type="add" startTime="99065">
    <iact:property name="dataType"/>
    <iact:actionData xml:id="d5">
      <inkml:trace xmlns:inkml="http://www.w3.org/2003/InkML" xml:id="stk5" contextRef="#ctx0" brushRef="#br0">5433 11765 0,'-18'0'67,"1"0"-24,17 18-26,-18-18-1,0 17-9,1-17 18,17 18-10,-36-18-7,19 0 9,-1 18-10,0-18 2,-17 0-1,17 17-1,1-17 1,-18 18 0,17-18 1,0 0-1,1 0 1,-1 18-2,0-1 1,1-17 8,-1 0-8,0 0 0,1 0 8,-18 0 0,-1 0 0,1 0-1,0 0-6,17 0-2,0 0 1,1 0 1,-1-17-2,-17 17 1,17 0 0,1 0 0,-1-18 0,-17 0 9,17 18 1,18-17-5,-18 17-11,-17-18 4,0 18 11,17-18-10,1 18 2,-19 0-2,19-17 2,-1-1-2,-17 18 2,35-35-1,-36 17-1,19 18 10,-1-17 0,1 17-9,17-36-1,-18 36 1,18-17 0,-18-1 0,1 18 0,17-18 0,-18-17 0,0 35 0,18-18 0,-35 1 0,35-1 8,-18 1-9,1-1 1,17-17-1,-18 17 9,18-17-8,0 17 1,-35 0-1,35-17 0,0 0 10,-18 35-12,1-18 2,17 1 0,0-1 0,0 0 0,0-17 0,-18 0 8,18 0-7,0 17 7,-18-17-9,18 17 10,0-17-10,0-1 10,0 19-9,18-1 0,-18 0 0,0-17 0,18 18 0,-1-19 0,-17 19 0,0-1 0,18 0-1,0-17 2,-18 17-1,0 1 0,35-36 0,0 18 8,-35 17-8,18 18-1,-1-18 1,1 1 1,0-1-2,-1 0 1,19 18-1,-19-17 1,18-1 3,1 1-5,17-1 2,0 0 0,-1 1 1,-16-1-2,-1 18 1,18 0 0,0 0 0,-18-18 1,0 18-2,1 0 1,17-17 0,0 17 0,-1 0 0,1 0 0,0 0 0,0 0 1,0 0-1,18 0 0,-18-18 0,0 18 0,-1 0-1,1 0 2,-17 0-2,-1 0 1,0 0 1,-17 0-1,-1 0 8,19 0-9,-19 0 10,1 0-9,-18 18-1,18-18 2,-1 0-1,-17 17 0,18 1-1,0-18 10,-18 18-6,17-18-6,1 17 2,-1 1 10,-17 0-10,0-1 9,18 1-8,0-1 0,-18 1 0,0 17 8,17-35-9,-17 18 3,0 17 5,18-17 2,-18 0-10,0-1 2,0 1-2,18-1 1,-18 1 0,0 0 0,0-1 0,0 1 0,0 0 0,0-1 0,0 1 0,0 0 1,0 17-1,0-18-1,0 1 1,0 0 0,0 17 1,0-17-1,0-1-1,0 19 2,0-19-1,0 19 10,0-19-4,0 1-6,0-1 0,0 1 8,0 0-1,0-1 41,17 1-31,1-18-17,-18 18 0,18-18 0,17 17-1</inkml:trace>
    </iact:actionData>
  </iact:action>
</iact:actions>
</file>

<file path=ppt/ink/inkAction1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4-29T06:42:17.1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0577">
    <iact:property name="dataType"/>
    <iact:actionData xml:id="d0">
      <inkml:trace xmlns:inkml="http://www.w3.org/2003/InkML" xml:id="stk0" contextRef="#ctx0" brushRef="#br0">14499 1429 0,'18'0'143,"35"0"-135,17 0 0,36 0 0,0 0 0,17 0 0,-17 0 0,-18 0 1,-17 0 1,-36 0-5,-17 0 3,17 0 0</inkml:trace>
    </iact:actionData>
  </iact:action>
  <iact:action type="add" startTime="11385">
    <iact:property name="dataType"/>
    <iact:actionData xml:id="d1">
      <inkml:trace xmlns:inkml="http://www.w3.org/2003/InkML" xml:id="stk1" contextRef="#ctx0" brushRef="#br0">14570 1393 0,'0'36'62,"0"17"-53,0 0-2,17 0 1,-17-1 1,0 19-2,0 0 1,0-19 1,0 19-2,0-18 1,0 17 1,0-34-1,0-1-1,0-17 1,18-18 17,-18-36 151</inkml:trace>
    </iact:actionData>
  </iact:action>
  <iact:action type="add" startTime="12145">
    <iact:property name="dataType"/>
    <iact:actionData xml:id="d2">
      <inkml:trace xmlns:inkml="http://www.w3.org/2003/InkML" xml:id="stk2" contextRef="#ctx0" brushRef="#br0">14640 1799 0,'18'0'102,"0"0"-77,34 0-17,-16 0 0,34 0 0,1 0-1,-1 0 2,-17 0-1,0 0 0,0 0-1,-18 0 2,-17 0 7,0 0-8</inkml:trace>
    </iact:actionData>
  </iact:action>
  <iact:action type="add" startTime="12897">
    <iact:property name="dataType"/>
    <iact:actionData xml:id="d3">
      <inkml:trace xmlns:inkml="http://www.w3.org/2003/InkML" xml:id="stk3" contextRef="#ctx0" brushRef="#br0">15311 1535 0,'0'17'69,"17"36"-59,-17 0-3,18 0 2,-1 53-2,-17-36 1,0 1 1,0-36-2,0 18 1,0-18 0,0-17 0,0 0 10,0-36 93,18 18-94,-18-18-10</inkml:trace>
    </iact:actionData>
  </iact:action>
  <iact:action type="add" startTime="13441">
    <iact:property name="dataType"/>
    <iact:actionData xml:id="d4">
      <inkml:trace xmlns:inkml="http://www.w3.org/2003/InkML" xml:id="stk4" contextRef="#ctx0" brushRef="#br0">15399 1852 0,'17'0'54,"1"0"-37,17 0-8,1 0-2,-1 0 2,18 0-2,0 0 1,-18 0 0,0 0-1,-17 0 2,0 0-1,-1-18 0,1 18 33,-1 0-18,-17-17-15,18 17 16</inkml:trace>
    </iact:actionData>
  </iact:action>
  <iact:action type="add" startTime="13978">
    <iact:property name="dataType"/>
    <iact:actionData xml:id="d5">
      <inkml:trace xmlns:inkml="http://www.w3.org/2003/InkML" xml:id="stk5" contextRef="#ctx0" brushRef="#br0">15787 1535 0,'0'17'60,"0"19"-50,0-19-3,0 36 3,0 0-4,17 18 2,-17-36 0,0 35 0,0 1 0,18-18 2,17 0-4,-35 35 3,18-70-2,-18 17 1,18-17 1,-18-1-2,17-17 146,1 0-136,17-17-10</inkml:trace>
    </iact:actionData>
  </iact:action>
  <iact:action type="add" startTime="14850">
    <iact:property name="dataType"/>
    <iact:actionData xml:id="d6">
      <inkml:trace xmlns:inkml="http://www.w3.org/2003/InkML" xml:id="stk6" contextRef="#ctx0" brushRef="#br0">16563 1499 0,'0'0'1,"-18"0"19,1 0-12,-1 0 1,0 0 6,1 0-6,-1 0-1,0 0 0,1 0-1,-1 0 2,1 0-2,-19 0 10,19 18-8,-1-18-1,-17 18-2,35-1 3,-18-17-1,0 18-1,1-18 11,17 18-11,-18-1 3,18 1 12,0-1 20,0 1-11,0 0-24,0-1 8,35 1-6,18 17-1,-17-35 0,17 18 0,-1 0 1,1-1-2,-35 1 0,17-1 2,1 1-2,-19 0 10,-17-1-8,18 1-2,-18 0 8,17-18-6,-17 17 8,0 1 22,0 0 9,-17-18-40,-1 0 9,-17 0-10,0 0 9,17 0-8,0 0 1,-17 0-2,0 0 1,17 17 9,1-17-10,-1 0 3,0 0 4,1 0 35</inkml:trace>
    </iact:actionData>
  </iact:action>
  <iact:action type="add" startTime="16315">
    <iact:property name="dataType"/>
    <iact:actionData xml:id="d7">
      <inkml:trace xmlns:inkml="http://www.w3.org/2003/InkML" xml:id="stk7" contextRef="#ctx0" brushRef="#br0">17286 1393 0,'-18'0'4,"1"0"14,-1 0 7,1 0-20,-1 0 4,0 0-2,1 0 2,-19 0-1,1 0 0,17 18 0,1-18-1,-54 35 2,54-35-1,-1 0 0,-17 18 0,17 0-1,0-18 3,18 17-3,-17-17 1,17 18 0,-18-18 0,18 18 0,0-1 16,0 1-8,0 0 0,0-1-8,18 1 0,-1-1 0,-17 1 0,18 0 0,17-1 1,-17 1-2,17 0 1,-17 17 10,0-35-12,-18 35 4,35-17-4,-35-1 2,17 19 3,1-1-6,0-17 4,17 17-1,-35-17 1,0 17-3,18-35 3,-18 17-3,17-17 26,-34 18 41,-1-18-65,0 18 8,1-18-8,-1 0 0,0 0 0,18 17 8,-17-17-8,-1 0 0</inkml:trace>
    </iact:actionData>
  </iact:action>
  <iact:action type="add" startTime="18305">
    <iact:property name="dataType"/>
    <iact:actionData xml:id="d8">
      <inkml:trace xmlns:inkml="http://www.w3.org/2003/InkML" xml:id="stk8" contextRef="#ctx0" brushRef="#br0">14358 1817 0,'0'17'49,"-18"19"-35,-17 34-6,0 1 0,0-36 1,-54 106-2,54-53 2,-18-17-2,0 0 2,0-1-1,18 1 2,-18-18-4,36-1 2,-19-52 0,19 36 0,17-19 0,-18 1 7,36-18 233,-1 0-224,1 0 0,0 0-13,17 35-6,0-17 4,0 17-3,1-17 2,-1 17 0,0 18 0,0-18 0,-35-17 0,53 35 0,0-18 0,18 18 0,-18-18 1,17 18-1,1-17 0,-18-19 0,0 18 0,-18-17 0,0 17 0,-17-35 1,17 18-3,-17-18 3,-1 0-1,1 0 40,-18-18 80,0-17-120,0 0-1</inkml:trace>
    </iact:actionData>
  </iact:action>
  <iact:action type="add" startTime="19897">
    <iact:property name="dataType"/>
    <iact:actionData xml:id="d9">
      <inkml:trace xmlns:inkml="http://www.w3.org/2003/InkML" xml:id="stk9" contextRef="#ctx0" brushRef="#br0">12788 2275 0,'-17'0'109,"-19"-17"-99,19 17 6,-1 0 8,0 17 7,18 1-14,0 0 7,0-1-9,0 1-6,18-18-2,-18 18 1,18-1 1,17 1-1,0 17 0,-17-17 0,35 17-1,0 0 2,-36 1 0,36-36-2,-17 35 0,-19-17 10,1-1-10,-1 1 9,-17-1 2,18-17-4,-18 18-6,0 0 16,-18-18-7,-17 17-2,18-17 1,-1 0-8,0 18 2,1-18 5,-1 0-7,-17 0 8,35 18-9,-18-18 2,0 0 14,1 0 1,17-18-15,-36 0 7,36 1-8,0-1 0,-17 0 1,17 1-1,-18-1 7,18 1-7,0-1 159,0 0-143</inkml:trace>
    </iact:actionData>
  </iact:action>
  <iact:action type="add" startTime="21249">
    <iact:property name="dataType"/>
    <iact:actionData xml:id="d10">
      <inkml:trace xmlns:inkml="http://www.w3.org/2003/InkML" xml:id="stk10" contextRef="#ctx0" brushRef="#br0">13564 2275 0,'-17'-17'38,"17"-1"3,-18 18-17,18-17-16,-35 17 0,17-18 8,-17 18-6,35-18-3,-18 18 0,1 0 1,-1 0 1,0 0-1,-17 0 7,17 0 25,18 18 17,0 0-26,0-1-14,0 18-2,0-17 2,0 0-2,0-1-6,36 1 6,-19-18-7,1 18 0,0-1 0,-1-17 0,18 18 0,-17 0 0,0-1 4,35 18 4,-36-35-11,1 18 2,0 0 2,-1-1 6,-17 1-7,18 0 0,0-1 0,-18 1 0,17 0 0,-17-1 8,0 1-8,0-1 0,18-17 0,-18 18 8,-18 0 72,1-18-81,-1 0 2,0 0-1,1 17 0,-1-17 0,0 18-1,1-18 2,-19 0-2,19 0 10,-1 0 15,0 0-24,1 0 8,-1 0-8,1-35 1,-1 35 6,0 0 9,1 0 0,-1 0 0,18-18-16,-18 18 15</inkml:trace>
    </iact:actionData>
  </iact:action>
  <iact:action type="add" startTime="24153">
    <iact:property name="dataType"/>
    <iact:actionData xml:id="d11">
      <inkml:trace xmlns:inkml="http://www.w3.org/2003/InkML" xml:id="stk11" contextRef="#ctx0" brushRef="#br0">14905 2893 0,'0'17'41,"0"1"-35,18 0 1,-1 17 1,-17 0 0,0-17 1,0 0-2,0 17 7,18 35-1,-1-17 2,-17-17-6,0-19-1,0 1 0,0 17 0,18-17 6,-18-1-6,0 1-1,18-18 107,-18-18-66</inkml:trace>
    </iact:actionData>
  </iact:action>
  <iact:action type="add" startTime="24921">
    <iact:property name="dataType"/>
    <iact:actionData xml:id="d12">
      <inkml:trace xmlns:inkml="http://www.w3.org/2003/InkML" xml:id="stk12" contextRef="#ctx0" brushRef="#br0">14993 2981 0,'0'-18'33,"18"18"-20,-1 0 3,1 0-9,0 0 2,17 0-2,-17 0 9,-1 0-8,1 0 0,-1 18 9,-17 0-9,36-1 1,-19 19 6,-17-19-7,18 1 1,0-1-1,-18 1-1,0 0 1,17-1 10,-17 1-3,0 0-8,0-1 9,0 1-7,0 0 7,0-1-7,0 18 22,-17-35-15,17 18-6,-18-18-1,-17 35 1,17-17-1,0-18-4,1 18 1,-1-18 0,1 17 4,17 1-4,-36-18 11,19 18 1,-1-18-12,0 0 50,36 0 129</inkml:trace>
    </iact:actionData>
  </iact:action>
  <iact:action type="add" startTime="26024">
    <iact:property name="dataType"/>
    <iact:actionData xml:id="d13">
      <inkml:trace xmlns:inkml="http://www.w3.org/2003/InkML" xml:id="stk13" contextRef="#ctx0" brushRef="#br0">15893 2840 0,'-18'0'94,"-17"0"-77,17 0-9,-17 0 0,0 0 0,-1 0-1,1 0 1,-18 0 1,0 0-1,18 0-1,0 0 2,17 18-1,-17-18 0,35 17 0,-18-17 0,18 18 0,0-1 0,-18-17 9,1 0-10,17 18 10,0 0 14,17-1-7,1 1-17,0-18 2,17 35-1,0-17-1,-17 0 2,17-1-2,0-17 1,-17 35 1,0-35-1,-1 18 0,1 0-1,-18-1 9,18-17-8,-18 18 0,0 0-1,0-1 19,0 19-10,0-19 3,0 1 1,0-1 4,0 1-8,-18-18 25,0 18-26,1-18-4,-19 0 7,36 17-9,-35-17 3,18 0-2,-1 0-1,0 0 6,1 0 45,-1 0-11,53 0 144,18-17-186,0-1 0,18 0 2</inkml:trace>
    </iact:actionData>
  </iact:action>
  <iact:action type="add" startTime="27465">
    <iact:property name="dataType"/>
    <iact:actionData xml:id="d14">
      <inkml:trace xmlns:inkml="http://www.w3.org/2003/InkML" xml:id="stk14" contextRef="#ctx0" brushRef="#br0">16492 2981 0,'0'-18'25,"-17"1"-11,-1-1 10,18 0-1,-18 1-14,1 17 7,17-18 0,-18 18-1,-17-17-7,17 17 8,18-18-8,-35 18 0,17 0 8,-17 0-8,0 0 9,17 0-1,1 0-8,-1 0 8,0 0-6,1 0 22,17 18-18,-18-1 10,18 1-1,0-1-14,0 1 7,0 0-8,0-1 7,0 1-7,0 0 9,18-1-10,-1 19 1,1-36 5,17 35 1,0 0 2,-17-35-2,17 0-5,-17 0-7,-18 18 5,18-18 3,-1 17-6,-17 1 15,18-18-14,-18 18 25,0-1 4,0 1-11,0 0-15,0-1 9,0 1 0,-18-1-10,1 1 0,-1-18 1,0 18 1,1-18-2,-19 17 1,1-17 1,18 18-3,-1-18 3,-17 0-1,35 18 0,-18-18 0,0 0 9,1 0-2,-1 0 1,18-18 0,-18 18-9,18-18 2,-17 18 8,17-17-2,-18 17 25</inkml:trace>
    </iact:actionData>
  </iact:action>
  <iact:action type="add" startTime="29105">
    <iact:property name="dataType"/>
    <iact:actionData xml:id="d15">
      <inkml:trace xmlns:inkml="http://www.w3.org/2003/InkML" xml:id="stk15" contextRef="#ctx0" brushRef="#br0">17198 2875 0,'-18'0'5,"18"-17"3,-17 17 17,-1 0-9,0-18 0,1 0 0,-1 18 1,0 0-9,1 0 0,-1 0 0,1 0 0,-1 0 0,-17 0 8,17 0-8,0 0 8,1 18-8,-1-18 0,18 18 0,-18-18 0,1 17 0,17 1 8,-18-1 0,18 1 4,0 0 8,0-1-20,0 1 8,0 0-8,0-1 1,18 1-1,17 0 0,-35 17 6,35-18 1,-17 1-12,0 0-1,-1 17 7,1-17-2,0-1 5,-1-17-7,-17 36 3,18-36-5,-18 17 6,0 1 6,0-1 17,0 1-7,0 0 7,-18-1-16,1-17 0,-1 0-5,18 18 2,-35-18-2,17 0-8,0 0 0,1 0 9,-19 0-7,1 0 13,18 0-3,-1-18-2,0 1 4,1 17-10,17-18 10,-18 0 6,18 1-16,-18 17 17</inkml:trace>
    </iact:actionData>
  </iact:action>
  <iact:action type="add" startTime="51753">
    <iact:property name="dataType"/>
    <iact:actionData xml:id="d16">
      <inkml:trace xmlns:inkml="http://www.w3.org/2003/InkML" xml:id="stk16" contextRef="#ctx0" brushRef="#br0">8573 7955 0,'-18'0'86,"36"0"-45,-1 0-33,54 0 0,-1 0 0,36 0 0,-18 0 0,53 0-1,-17 0 1,-1 0 0,-17 0 1,0 0-1,-18 0-1,-17 0 2,35 0-1,-53 0 0,-1 0 0,19 0-1,-18 0 5,0 0-7,0 0 3,0 0 0,0 0 0,-18 0 0,0 0 0,0-17 0,1 17 0,-19-18 0,1 18 0,0 0 8,-1 0 7,1 0 2,0 0-10</inkml:trace>
    </iact:actionData>
  </iact:action>
  <iact:action type="add" startTime="52625">
    <iact:property name="dataType"/>
    <iact:actionData xml:id="d17">
      <inkml:trace xmlns:inkml="http://www.w3.org/2003/InkML" xml:id="stk17" contextRef="#ctx0" brushRef="#br0">10125 7726 0,'17'0'89,"1"17"-75,0 1-6,17 0 0,18-1 0,-18 19 0,18-19 0,0 19 0,18 17 0,-19-53 0,1 35 0,-17-18 0,17-17-1,-18 18 1,-18 0 1,-34-18 271,17 17-272,-18-17-1,1 18 2,-1-18-2,-17 18 1,17-1 1,0-17-2,-17 18 2,17 0-2,1-1 1,-1 1 8,1-18-7,-1 0 6,18 17-6,-18-17 24</inkml:trace>
    </iact:actionData>
  </iact:action>
  <iact:action type="add" startTime="82977">
    <iact:property name="dataType"/>
    <iact:actionData xml:id="d18">
      <inkml:trace xmlns:inkml="http://www.w3.org/2003/InkML" xml:id="stk18" contextRef="#ctx0" brushRef="#br0">13018 9948 0,'0'-17'126,"17"-1"-109,-17-17-6,0 0-6,0-1 3,0 1 0,0 17 0,18-35-1,-18 0 1,0 18 0,0 18 1,0-19-1,0 19 0,0-1 0,0-17 8,0 17 0,0 0 16,0 1 24,0-1-17,-18 36 458,18-1-489,-17-17 0,-1 36 0,0-19 9,1-17-9,-1 36 0,0-36 7,18 17-6,0 1 14,0 0 10,-17-18-26,17 17 1</inkml:trace>
    </iact:actionData>
  </iact:action>
  <iact:action type="add" startTime="85168">
    <iact:property name="dataType"/>
    <iact:actionData xml:id="d19">
      <inkml:trace xmlns:inkml="http://www.w3.org/2003/InkML" xml:id="stk19" contextRef="#ctx0" brushRef="#br0">13035 9454 0,'18'0'183,"-1"0"-150,1 0-17,-18 18-8,18-18 0,-18 18 8,17-18-8,-17 17 8,36-17-7,-36 18 6,17-18-7,1 0 9,-18 18-8,18-18 20,-1 0-13,-17 17 9,18-17-1</inkml:trace>
    </iact:actionData>
  </iact:action>
  <iact:action type="add" startTime="102666">
    <iact:property name="dataType"/>
    <iact:actionData xml:id="d20">
      <inkml:trace xmlns:inkml="http://www.w3.org/2003/InkML" xml:id="stk20" contextRef="#ctx0" brushRef="#br0">7902 16651 0,'-35'0'80,"17"0"-56,-17 0-11,17-18 2,-35 18-7,18 0 1,0-17-1,0 17 0,-36-18 0,18 1 0,0-1 0,0 18 0,0-35 0,1 35 0,-1-18 0,0-17 0,-18 35 0,1-18 0,-1-17 1,18 17-2,0 18 1,-17-35 0,-1 17 1,18-17-1,-35 17 0,35 1 0,0-19 2,-17 19-4,-1-18 2,36 17 0,-18-35 0,0 53 0,18-35 0,-1 17-1,1-17 1,-18 17 0,36-17 0,-19 0 0,36-18 0,-53 17 0,53-17 3,-35-17-5,-18 17 1,53 18 1,-18-36 0,-17 1 0,18 17 0,17 0 0,-18-18 0,-17-17 0,35 35 0,-18-17 1,0-1-1,18 0-1,0 1 1,0-18 0,0-1 0,0 19 1,18-18-1,-18 35 0,35-18 0,-35 18 0,18 0 0,0-17 0,17-18 0,-18 35 0,1 0 0,17-35 0,1 35 0,-1-35 0,0 17 0,-17-17 0,35 17 0,-18 1 0,-17 17 0,-1 0 0,36-18 0,-17 1 1,-1-18-2,18 35 1,0-36-1,-36 37 2,54-37-2,-18 36 1,-18-17 0,18 35 0,-18-36 1,18 36-1,-18-1-1,-17 19 1,35-18 0,-18 17 0,-17 0 0,17 1 0,-17-1 0,-1 18 1,1-18-1,0 1-1,17 17 1,-35-18 1,18 18-1,-1 0 0,19 0 8,-19 0-1,1 0-6,-1 0-2,19 0 2,-1 0-1,-17 0 0,-1 0 0,19 0 0,-1 0 0,0 0 0,-17 18 0,17-18 0,18 17 0,-18 1 2,1 0-4,16-18 2,-16 35 0,17-17 0,-18-1 0,0 18 0,-17-35 0,52 36 0,-34-19-1,-1 19 1,18-19 0,0 19-1,-36-19 2,19 18-2,-1-17 2,0 17-1,1-17 0,-19 0 0,18-1 0,-17 19 0,17-19 0,-17 19 0,17-1 0,1 0 0,-19 0 0,18 1 0,-17-1 0,17-17 1,-17 17-2,0-18 1,-1 19 1,1 17-2,0-53 2,-18 53-1,35-36-1,-17 36 2,-1 0-2,-17-18 2,35 18-2,-35-17 2,18-1-1,0 18-1,-1-18 2,-17 0-1,18 1 1,0-1-2,-1 18 1,-17-18 0,18 0 0,0 1 0,-18 16 0,0-16 0,17 17 0,-17 0 0,0-18 0,18 0-1,-18 0 1,0 1 0,0-1 0,0 0 1,0 18-2,0-35 1,0 17 0,0 0 0,0 1 0,0-1 0,0 18 0,0 0 0,0-18 1,0 0-2,0 1 1,-18 17 0,18-18 1,-17 18-2,-1 0 2,18 0-2,-18-18 1,1 18 1,-1-18-1,0 18 0,18-18 0,-17 0 0,-1 18-1,18 0 2,-18-17-2,-17-1 3,35 18-4,-35-18 3,17 0-2,18 1 2,-35-19-1,17 19 0,1-19 0,-1 18 0,0-17 0,1 17 0,-1-35 0,0 18 0,1 17 0,-1-17 0,18 0 0,-53-1 0,36 1 8,-1-18-7,0 17-2,1 1 1,-1 0 0,0-1 0,-17 1 0,18 17 1,-1-35-2,0 18 0,1 0 1,-1-18 1,18 17-1,-18-17-1,18 18 2,-17-18-2,17 18 1,-18-18 0,0 0 1,18 17-2,-35-17 13,18 18-16,-1-1 13,0-17-9,18 18 0,-17-18 0,17 18 0,-36-1 8,36 1-8,-17-18-1,17 18 1,-18-18 0,0 17 8,1 1 0,-1-18 0,18 18 1,-18-18-1,18 17-1,-17 1 18,17-1-10,-18-17 1,18 18-16,0 0 17,-17-18-18,17 17 2,-18 1 9,18 0 13,-18-1 0,18 1 1,0 0-8</inkml:trace>
    </iact:actionData>
  </iact:action>
  <iact:action type="add" startTime="116034">
    <iact:property name="dataType"/>
    <iact:actionData xml:id="d21">
      <inkml:trace xmlns:inkml="http://www.w3.org/2003/InkML" xml:id="stk21" contextRef="#ctx0" brushRef="#br0">12118 11942 0,'-18'0'109,"-17"0"-91,17 0-10,-17 0 1,0 0-2,-18 0 1,0-18 1,-35 0-2,35 18 1,0-35 1,18 35-2,-18 0 0,17-18 1,1 1 1,-18-1-1,18-17-1,0 35 1,-1-35 0,1-1 0,18 19 0,-19-1 0,1-35 0,-18 53 1,18-35-1,35-1-1,-53 1 1,53 0 0,-35 17 1,17-17-2,18 0 2,-18 17-1,1-17 0,-1 0-1,0 17 0,18 0 2,-35-17-1,35 0-1,-35 17 2,35-17-1,-18 17-1,18-17 2,0 17-1,0 1 0,0-1 0,0-17 0,0 17 0,0 0 0,0 1 0,0-1 0,0 0 0,0-17 0,0 18 0,18-19 0,-18 19 0,35-54 0,-17 71 0,17-35 0,-17 0 0,17 17 0,0-17 0,1 17 0,-19-17 0,36 17 0,-18-17 0,-17 35 0,53-35 0,-36-1 0,-18 36 0,19-35 0,17 35 0,-18-18 0,0-17 1,0 35-2,1-18 2,17 1-2,17-1 2,1 0-1,-18 18 1,-18-17-2,18-1-1,17-17 3,-17 35-1,0 0 0,18 0-1,-1-18 2,1 18-2,17-17 2,-17-1-1,-1 18 0,36 0 0,-18 0 0,18-18 0,-35 18 0,17 0 0,-18 0 0,36 0 0,-35 0 0,-18-17 0,17 17 0,-34 0 0,-19 0 0,36 0 0,-35 0 0,-1 0 0,1 0 0,0 0 0,-1 0 1,19 0-1,-19 17 8,1-17-8,0 0 0,-1 36 0,1-36 1,-1 17-3,19 1 10,-19 0-8,19-1 1,17 1-2,-36 35 0,1-36 2,17 1-2,-17 17 2,17-17-1,-17 0 0,-1-1-1,-17 1 1,18-18 0,0 35 0,-18 0 9,17 1-2,1-36-6,-18 17-2,0 19 2,17-36-1,-17 17 0,0 1 0,0 0 0,18 17 0,0-35 0,-18 17 0,0 19 0,0-19 0,0 1 0,17 17 0,-17-17 0,18 0 0,-18 34 0,0-16 0,18-36 0,-18 35 0,0-17 0,0 17 1,17-17-2,-17-1 1,0 19 0,0-19 9,0 18-9,0 1-1,0-19 2,0 1-2,0 17 2,0 1-1,0-1 0,0-18 0,0 19 0,0-1-1,-17-17 2,17-1-1,-18 36-1,18-35 9,-35 35-8,35-36 8,-36 19-8,36-19 0,-17 1 0,-1 0 0,18 17 0,-35-17 0,17-1 0,-17 1 0,17-1 0,1-17 0,-1 18 0,0 0 0,-17-18 0,18 35 0,-1-17 0,-17-18 0,-1 35 0,1-35 0,0 0 0,-18 35 0,0-17 0,0-18 9,0 35-9,0-17 0,18-18-1,0 17 1,-18-17 1,17 18-2,19-18 2,-18 18-1,-1-18-1,1 17 2,17-17-2,-35 0 2,36 0-1,-36 18 0,18-18 0,17 0 0,-17 18 0,-1-18 0,19 0-1,-1 0 0,-17 0 1,17 0 1,-35 0-1,18 0 0,0 0-1,-1 0 2,1 0-1,0 0 0,-18 0 0,18 0 0,-18 0 0,18 0 0,-1 0 0,1 0 0,0 0 0,17 0 0,-35 0 0,18 0 0,17 0 0,1 0 1,-19 0-2,19 0 1,-1 0 0,0 0 0,1 0 8,-1 0 16,0 0-15,1 0 15,-1 0 55,18-18 115</inkml:trace>
    </iact:actionData>
  </iact:action>
  <iact:action type="add" startTime="123418">
    <iact:property name="dataType"/>
    <iact:actionData xml:id="d22">
      <inkml:trace xmlns:inkml="http://www.w3.org/2003/InkML" xml:id="stk22" contextRef="#ctx0" brushRef="#br0">14570 7990 0,'17'0'175,"19"0"-168,-19 0 1,1 0 0,17 0 1,18-17-2,-18 17 1,1-18 0,-19 1 1,36 17-2,-17 0 1,-1 0 0,0-18 1,0 18-2,1-18 1,-1 18 0,0 0 1,-17 0-2,17-17 2,18 17-1,-18 0 0,1-18-1,-19 18 2,18 0-1,1-18-1,-19 18 0,1 0 2,0 0-2,-1 0 2,1 0-2,0 0 10,-1 0-9,1 0 8,0 0 0,-1 0 24,-17-17 152</inkml:trace>
    </iact:actionData>
  </iact:action>
  <iact:action type="add" startTime="124906">
    <iact:property name="dataType"/>
    <iact:actionData xml:id="d23">
      <inkml:trace xmlns:inkml="http://www.w3.org/2003/InkML" xml:id="stk23" contextRef="#ctx0" brushRef="#br0">15240 7779 0,'18'0'141,"-1"0"-122,1 0-13,0 0 10,-1 0-8,18 17 1,-17-17-2,17 0 12,-17 0-6,-18 18-5,18-18 0,-1 0 0,1 0 33,0 0-17,-1 0 0,1 0-9,-18 18-6,18-18 21,-1 0 42,1 0 1,-18 17-57,17-17-7,1 0 22,-18 18 345,-18-18-319,1 0-39,17 18-13,-18-18 11,-17 17 8,17-17-7,18 18-11,-17-18 2,17 18 0,-18-18 0,0 17 8,1-17 9,17 18-9,-36-18 2,36 17-12,-17 1 11,17 0 14,-18-18 1</inkml:trace>
    </iact:actionData>
  </iact:action>
</iact:actions>
</file>

<file path=ppt/ink/inkAction1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4-29T06:44:45.9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5185">
    <iact:property name="dataType"/>
    <iact:actionData xml:id="d0">
      <inkml:trace xmlns:inkml="http://www.w3.org/2003/InkML" xml:id="stk0" contextRef="#ctx0" brushRef="#br0">3634 13423 0,'17'0'48,"19"0"-32,-1 0-9,-35-17 0,53 17 2,-18 0-2,18 0 1,0 0 0,0 0 1,35 0-2,-35 0 1,35 0-1,-17 0 1,34 0 0,-16-18 1,34 18-2,1 0 1,-1 0 0,36 0 0,-36 0 0,18 0 1,-17 0-2,35 0 2,-18 0-1,0 18 0,18-18 0,-36 0 1,18 0-2,-17 17 1,-36-17 1,18 0-2,-18 18 2,18-18-2,-36 0 2,-17 0-1,18 0 0,-18 0 0,-18 0 0,35 0 0,-17 17-1,0-17 1,0 0 1,35 0-2,1 18 1,-19-18 0,18 0 0,-17 0 0,35 0 0,-36 0-1,1 0 2,-1 0-1,36 0 0,-18 0 0,18 0 0,-18 0 0,18 0 2,-17 0-4,-1 0 2,0 0 0,0 18 0,-17-18 0,-1 0 0,18 0 0,1 0 0,-19 0 0,1 0 0,-1 0 1,1 0-1,17 0-1,-17 0 3,-1 0-4,1 0 3,-18 0-2,17 0 1,1 0 1,-1 0-1,36-18 0,-35 18-1,17 0 2,18 0-1,-36-18 0,1 18 0,35 0 1,-53-17-2,-1 17 1,1 0-1,0-18 1,-17 18 0,16 0 0,1 0 0,-17 0 0,-1-17 0,18 17 0,0-18 0,0 18 0,-18-18 0,0 18 4,71 0 2,-53-17-7,0 17 0,17 0 1,-17-18 1,18 18-2,-18 0 1,0 0 0,0 0 0,17 0 0,1 0 0,-18-18 0,0 18 1,-18 0-2,0 0 1,0 0 1,1 0-1,-1 0 0,0-17 0,18 17 0,0 0 0,-18-18 0,1 18 0,-1 0 0,0-18 0,1 18 1,16 0-2,-16 0 1,-1 0 0,0 0 0,1 0 0,-1 0 0,0 0 0,-17 0 0,-1 0 7,1 0-7,-18-17 0,18 17 16,-1 0 9,1 0-1,0 0-1</inkml:trace>
    </iact:actionData>
  </iact:action>
  <iact:action type="add" startTime="7801">
    <iact:property name="dataType"/>
    <iact:actionData xml:id="d1">
      <inkml:trace xmlns:inkml="http://www.w3.org/2003/InkML" xml:id="stk1" contextRef="#ctx0" brushRef="#br0">12965 13194 0,'-18'0'57,"-17"0"-27,-1 0-14,19 0-1,-1 0-6,0 0-2,-17 0 1,18 0 0,-19 0 1,1 0-2,0 0 4,-1 0-5,-16 0 1,16-18 2,19 1 0,-1 17-3,-35-18 3,53 0-1,-18 18 0,-17-35 0,18 35 0,-19-35 0,1 35 0,17-35 0,-35 17-1,18 0 1,0-17 1,17 35-2,1-18 1,-1 18 0,18-17 0,0-1 1,-18 18-2,18-18 1,-17 1 8,-1-1 0,18 0-9,-18 1 1,18-1 8,0 1-8,0-1 0,0 0 0,-17 1 0,17-1 0,0 0 0,0 1 1,0-1-1,0-17 0,0 0 8,17 17-8,-17 0 1,18-17-1,0 0 0,-1 17-1,1-35 1,0 36 0,17-1 0,-18-17 1,19 17-2,-1 0 2,-17 1-1,-1-1-2,36 0 3,-35 1 0,17 17-2,0-18 2,1 18-1,-19-18 0,36 18 0,-17 0 0,-1 0 0,0 0 0,18 0 0,-35 0 0,17-17 0,0 17 0,0 0 0,-17 0 0,17 0 0,-17 0-1,0 0 10,-1 0-10,1 17 1,0 19 9,17-36-9,-17 35 0,-1-35 3,1 18-5,-18-1 3,17 1-4,-17 0 3,18-18 0,-18 17 1,18-17-2,-1 18 1,1 0 9,-18-1-10,0 1 10,18 17-9,-1-17-1,-17-1 2,0 1-2,18-18 2,-18 35-1,0-17 0,18 0 0,-18-1 0,17 1 0,-17-1 0,0 19 0,0-19 0,0 1 0,18 17 0,-1-17 0,-17 0 0,0-1 0,0 18 8,0-17 0,18 0-8,-18-1 7,0 1 1,0 0 1,0-1 7,0 1-7,0 0 22,0-1-13,0 1 19,0 0-27,0-1 29,-18-17-39</inkml:trace>
    </iact:actionData>
  </iact:action>
  <iact:action type="add" startTime="12281">
    <iact:property name="dataType"/>
    <iact:actionData xml:id="d2">
      <inkml:trace xmlns:inkml="http://www.w3.org/2003/InkML" xml:id="stk2" contextRef="#ctx0" brushRef="#br0">2575 13247 0,'-17'17'78,"-1"-17"-70,0 0 1,1 18-2,-1-18 2,0 18-1,1-18-1,-18 0 1,-1 0 0,19 0 0,-36-18 0,17 0 0,19 18 0,-1-35 0,0 18 8,18-19-8,0 19 0,0-19 1,-17 1-2,17-35 2,0 17-2,0 0 1,0-18 1,0 18-1,0 0 0,0 18-1,0-36 2,17 1-2,19 35 2,-36-1-1,35-17 0,-17 1 0,-1-1 0,1 35 0,0-17 0,-1-1 0,36 1-1,-18 0 1,1 17 10,-19 18-12,1-17 2,0 17 0,17-18 0,-17 0 0,-1 18 0,18 0 0,1 0 0,-1 0 0,0-17 0,1 17 1,-19 0-2,1 0 1,0 0 0,17 0 0,-18 0 8,1 0-8,0 0 1,-1 17-2,19 1 10,-19 0-9,1-1 0,0 1 0,-1-1 0,1 1 0,17 0 0,-35 17 0,18-17-1,-1 17 2,-17 0-2,36-17 2,-36 0-1,17 17 0,-17 18-1,18-36 2,-18 1-1,18 17 0,-18 18 0,0-18 4,0 36 3,0-36-10,-36 18 2,36-18 1,0 18 0,-35-17 0,17 17 0,1-18 0,-19 18 0,36-18 0,-35-17 1,18 17-2,-19 0 1,19-17 0,-19 17 0,19-17 0,-1-1 1,-17-17-1,17 18-1,1-18 1,-1 18 0,0-18 9,1 0-2,-1 0-7,0 0 17,1 0 6,-1 0 2</inkml:trace>
    </iact:actionData>
  </iact:action>
  <iact:action type="add" startTime="14324">
    <iact:property name="dataType"/>
    <iact:actionData xml:id="d3">
      <inkml:trace xmlns:inkml="http://www.w3.org/2003/InkML" xml:id="stk3" contextRef="#ctx0" brushRef="#br0">16034 15222 0,'0'0'1,"-18"18"2,0-18 5,1 0 0,-1 18 0,1-18 0,-1 0 0,0 0-1,-17 0 11,17 0-3,-17 0-7,-18 0 0,0 0 0,0 17 0,18-17-1,17 0 1,-17 0 0,0 18 1,0-18-1,17 0 0,-17 0 0,17 0 0,0 0 0,1 0 0,-1 0 0,-17 0-1,17 0 2,1 0-2,-1 0 2,18-18-1,-35 1 0,17-1 0,-17-17 0,-18 35 0,53-36 0,-35 36 0,17 0 0,0-35 1,1 18 10,17-1-14,-18 0 3,0-17 0,18 17 1,0 1-1,0-19-2,0 1 2,0 18 0,0-1-1,0-17 2,0 17 0,0 0-3,0 1 2,0-1 0,0 0 0,0 1 0,0-1 0,0 0 1,0 1-2,0-1 1,18 1 0,0 17 1,-18-18 7,17 18-8,-17-18 8,18 18-8,0 0 0,-1-17 0,18-1 0,-17 18 0,0-18 0,-1 18 0,19-17 0,-19 17 0,19 0 0,-19-18 0,18 0 1,1 1-2,-19 17 3,19 0-4,-19 0 2,19-18 1,-1 18-1,-17 0 0,-1 0-1,18 0 2,-17 0-1,0 0 0,-1 0-1,19 0 1,-19 0 0,1 0-1,0 0 1,-1 0 0,1 0 1,17 0-2,0 0 2,-17 0-2,17 35 2,1-35 7,-19 0-7,-17 18-1,18 0 0,-1-18 0,1 0 1,0 17-3,-1-17 2,1 0 0,0 18 0,-1 0-1,1-18 2,0 17 7,-1-17 8,1 18-16,-18 0 16,18-18-16,-18 17 0,0 1 9,17-1 6,-17 1-6,0 0-9,0-1 8,0 1-6,18-18-5,-18 18 3,0-1 1,0 1-1,17-18-2,-17 18 3,0-1-1,0 1 8,0 0 8,0-1 0,0 1-16,0-1-1,0 1 9,0 0 0,0-1-8,0 1 8,0 0-8,0-1 1,-17-17-1,17 18-1,-18 17 2,18-17 7,0-1-8,-17 1 16,17 0 8</inkml:trace>
    </iact:actionData>
  </iact:action>
  <iact:action type="add" startTime="16545">
    <iact:property name="dataType"/>
    <iact:actionData xml:id="d4">
      <inkml:trace xmlns:inkml="http://www.w3.org/2003/InkML" xml:id="stk4" contextRef="#ctx0" brushRef="#br0">17410 15117 0,'17'0'192,"19"0"-175,-19 0-11,18 0 3,1 0-2,-1 17 1,36-17 1,-19 0-1,19 0-1,0 0 1,34 0 0,-52 0 0,53 18 1,-53-18-2,18 0 1,-1 0 0,-17 0 0,18 0 0,-18 0 0,-18 0 0,35 0 0,-17 0 1,0 0-3,18 0 2,-18 0 0,17 0 0,-17 0 1,0 0-1,0 0 0,18 0-1,-19 0 2,1 0-1,0-18-1,0 18 3,18 0-4,-18 0 2,35 0 0,-18 0 0,1 0 1,0 0 0,-1 0-3,-17 0 3,0 0-2,0 0 1,0 0 1,0 0-1,-18 0 0,-17 0-1,-1 0 2,19 0-2,-19 0 10,1 0-9,-1 0 0,1 0 1,0 0-2,-1 0 1,1 0 0,0 0 0,-1 0 0,1 0 8,0 0 0,-1-17 17</inkml:trace>
    </iact:actionData>
  </iact:action>
  <iact:action type="add" startTime="18409">
    <iact:property name="dataType"/>
    <iact:actionData xml:id="d5">
      <inkml:trace xmlns:inkml="http://www.w3.org/2003/InkML" xml:id="stk5" contextRef="#ctx0" brushRef="#br0">17392 15152 0,'-18'0'70,"18"-18"-29,-17 18-8,-1-17-18,18-1 1,-18 0-8,18 1 0,-17 17 0,17-36 0,-18 19 0,0-1 1,18-17-2,0 0 9,-35 17-9,35 0 2,0-17-1,0 17 1,0 1 0,-17-1-2,-1-17 0,18 17 10,0 0-2,0 1-7,0-1 24,0 1-8,18 17-16,-1-18 24,-17 0-24,18 18 16,-18-17-16,17 17 0,1 0 8,0 0 8,-18-18 0,17 18-16,1 0 9,0 0-8,-1 0-3,1 0 10,17 0-5,-17 0-6,17 0 3,0 0 0,18 0 1,0 0-2,18 0 1,17 0 0,-53 0 0,71 0 0,-35 0 0,-1-18 0,1 18 0,35 0 0,-1 0 8,19 0-7,-1 0-1,-17 0-1,53 0 1,-53 0-1,0 0 2,17 0-1,-35 0-1,36 0 2,-54 0-2,-17 0 2,18-17-1,-36 17-1,0 0 2,1 0-1,17-18 0,-36 18 0,36 0 0,-35 0 0,17 0 1,18-18-2,-35 18 1,17 0 0,-17 0 0,17 0 0,-18 0 2,1-17-4,0 17 2,-1 0 8,1 0-7,0 0 6,-1 0 9,1 0 0,0 0-8,-1 0-8,1 0 9,-1 0 22,1 0-7,-18 17 71,0 1-95,0 0 0,0-1 0,0 1 0,0 0 0,0 17 1,0-17-2,0-1 1,0 1 1,0-1-1,0 1 0,0 0-1,0 17 2,0-17-1,18 17 0,-18 0 0,0-17-1,0 0 2,0-1-1,0 1 0,0 17 8,0-17 0,0-1-8,0 1 0,0 0 16</inkml:trace>
    </iact:actionData>
  </iact:action>
  <iact:action type="add" startTime="32649">
    <iact:property name="dataType"/>
    <iact:actionData xml:id="d6">
      <inkml:trace xmlns:inkml="http://www.w3.org/2003/InkML" xml:id="stk6" contextRef="#ctx0" brushRef="#br0">4427 13458 0,'-17'0'55,"-1"0"-31,0 0-16,1 0 8,-1 0-8,1 0 1,-1 0-1,0 0 7,-17 0-7,17 0 0,1 0 0,-19 0 0,1 0 0,18 0 0,-1 0 0,-17 0 0,17 0 0,0 0 0,1 0 0,-19-17 9,19 17 0,-1-18-11,0 1 2,1 17 0,-1-18 1,1 18-2,-1-35 2,0 35-2,1-36 1,-19 36-1,19-17 2,17-1-2,-36 0 3,1-34 4,35 34-6,-35-17 0,35 17 0,-18 0 1,1-17-1,-1 35 0,18-35 0,-35 0 0,35 17-1,-18 0 2,0-17-2,18 17 2,-17 18-2,17-35 1,-18 35 1,18-35-1,0 17 0,-17 0 0,-1-17 0,18 0 8,-18 17-6,1 1-4,17-19 2,0 19 9,-18-1-9,18 0 0,-18-17-1,18 18 1,0-1 0,0 0 0,0-17 8,0 17 0,0 1-8,0-1 1,0 0-1,18 1 0,0-1 7,-1 1-7,19-1 0,-19 0 0,1 18 0,17-17 0,-17 17-1,17-18 1,-17 0 0,-1 18 1,1 0-1,0 0 0,-1 0-1,18 0 2,1 0-1,-1 0-1,18 0 2,0 0-1,-18 0 0,-17 0 0,17 0 0,0 18 0,1 0 8,-1-1-8,-17-17 0,17 53 1,0-53-2,18 53 1,-18-35 1,1 17-1,-1-17 1,18-1-2,-36 1 2,1 0-2,0-18 1,-1 35-1,1-18 1,0-17 0,-18 18 0,17 17 0,1-17 0,-1 0 0,-17-1 0,18 1 0,-18 0 8,18-18-8,-18 17 0,0 1 0,17-1 0,-17 1 0,18 17 0,0 1 16,-18-19-8,0 1-7,17 0-1,-17-1 7,18 19 1,-18-19 0,0 1-8,0-1 9,0 1-9,0 0 0,0-1-1,0 1 2,0 0 6,0-1-7,0 19 8,-18-19 0,18 1-8,-17-1 0,17 1-1,-18 0 2,0-1-2,1 1 10,-1 0-9,18-1 8,-18 1-9,1-18 10,17 18-9,-35-18 0,-1 17 9,19-17-2,-1 18-8,0-1 1,1-17 9,-1 0-10,0 18 10,1 0-2,-1-18 18</inkml:trace>
    </iact:actionData>
  </iact:action>
  <iact:action type="add" startTime="36257">
    <iact:property name="dataType"/>
    <iact:actionData xml:id="d7">
      <inkml:trace xmlns:inkml="http://www.w3.org/2003/InkML" xml:id="stk7" contextRef="#ctx0" brushRef="#br0">15998 16722 0,'0'17'58,"-17"1"-28,-1-18-23,1 0 0,-1 18 1,-17-18 1,-1 0-1,1 0 0,-18 17 0,18-17 0,-18 0 3,0 0-5,0 0 1,0 0 0,0 0 2,18 0-2,0 0 1,-1 0 0,-16 0 1,34 0-1,0 0 0,-17 0-1,17 0 3,-17 0-4,0 0 11,17 0-9,1 0 8,-1 0-8,18-17 24,-18 17-15,18-18-8,-17 18 0,-1-53-4,0 18 10,1 17-6,17-17-2,-18 0 2,0 17-2,18 0 1,0 1 1,0-1-2,-17-17 1,-1 35 1,18-18-2,0 0 2,-17 1-2,17-1 1,0 1 0,0-1 9,0 0-1,0 1 1,0-1-2,17-17 1,18-1-1,-17 36-6,17-17-1,1-18 0,-1 17 0,0 0 0,18-17 0,-18 35 0,-17-18 0,17 1 0,18-1 0,-18 0 0,18 1 3,-35 17-6,17 0 3,1-18 0,-1 0 1,0 1-1,0 17-1,1 0 0,17 0 1,-18 0 0,0 0 1,18 0-2,-35 0 1,17 0 0,0 0 1,1 0 6,-1 0-7,-35 17 0,17-17 0,19 0 0,-36 18 0,35-18 0,-35 18 0,35-18 1,-17 17-1,0 1 0,-1-18 0,-17 18 0,36-18 0,-19 17 0,1 1-1,-1 0 10,1-18-9,0 0-1,-18 35 1,17-35 8,-17 18-7,18-18-1,-18 17-1,18 1 11,-1-1-10,-17 1 7,0 17-6,0-17 6,18-18-6,-18 35-1,0-17 6,0 0-5,0-1 2,0 1 1,0-1 4,0 1-7,0 0-2,-18-1 10,1 1-10,-1 17 2,0-17-1,18 0 0,-35-1 0,0 18 7,17-17 3,18 0-11,-17-1 9,-1-17 0,18 18-8</inkml:trace>
    </iact:actionData>
  </iact:action>
  <iact:action type="add" startTime="38290">
    <iact:property name="dataType"/>
    <iact:actionData xml:id="d8">
      <inkml:trace xmlns:inkml="http://www.w3.org/2003/InkML" xml:id="stk8" contextRef="#ctx0" brushRef="#br0">19191 16880 0,'0'0'0,"-18"0"101,1 0-68,-1 0-24,1 0-2,-19 0 1,19 0 0,-19 0 0,1 0 0,-18 0 0,0 0 0,-35 0 0,18 0-1,-54 0 2,1 0-1,34-17 0,-34 17-1,17 0 2,18 0-1,17 0 0,1 0 0,17 0 0,0 0 0,18 0 0,-1 0 0,19 0 0,-1 0 0,-17 0 0,17 0 1,-17 0 7,17 0-8,1 0 1,-1 0-1,0 0-2,1 0 1,-19 0 2,19 0 8,17-18-10,-18 18 1,1-17 0,-1 17 0,0-18 8,1 0 8,17 1-16,0-1 8,0 0 0,-18 1-8,18-1 0,0 0 0,-18 18 0,18-35 0,0 17 0,0 1 0,0-1 0,0-17 0,0 17 9,0-17-9,0 17 3,0 1-7,18-36 4,-18 35 1,0 1-1,18-19 0,-18 19 8,17 17-8,-17-18-1,0 0 2,18 18-2,-18-17 1,18-1 8,-1 18-9,1-18 1,-18 1 0,17 17 0,1-18 0,0 1 8,-1 17 0,1-18-7,0 18-2,17-18 1,18 1 8,-36 17-7,36-18-1,-17 18 0,17-18 0,-1 18 0,37-17 0,-19 17 0,1 0 0,17 0 0,0 0 0,-17-18 0,52 18 0,-52 0 0,17 0 0,0-18 0,0 18 0,-17 0 1,-18 0-2,17 0 2,-17 0-2,0 0 1,18 0 0,-18 0 0,0 0 1,0 0-2,-1 0 1,-16 0 2,17 0-4,0 0 3,-1 0-1,1 0 0,-17 0-1,17 0 2,-1 0-2,-16 0 0,17 0 1,17 0 0,1 0 0,-18 0 0,-18 0 0,18 0 0,-18 0 0,0 0 1,-17 0 7,0 0 8,-18 18-8,17-18 9,-17 18-10,18-18-7,-18 17 0,0 1 8,0 0 0,0-1-8,0 1 8,18 17-7,-18-17-1,0 17 0,0-17 1,0 17-2,0-17 1,0 17 1,0-17-3,-18 17 3,18-18-1,-18 19 1,18-19 5,-17 1-6,17 0 0,0 17-1,-36-17 1,36-1 1,0 18-2,-17-17 2,-1 17-1,1 1 0,-1-19 8,0 1-8,1 0 0,17-1-1,-18-17 2,0 18-2,1 0 2,-1-1-2,0 1 2,1-18-1,-1 17-1,1 1 2,-1-18-1,0 0 0,1 18 0,-1-18 0,-17 17 0,-18-17 0,35 0 0,-17 0 1,-18 18-3,18 0 4,17-18-3,-53 17 1,54 1-1,-36 0 2,35-18-1,-17 17-1,0 1 1,-1-1 1,19-17-1,-1 0 0,1 18-1,-1-18 26,0 0 87,18-18-112</inkml:trace>
    </iact:actionData>
  </iact:action>
  <iact:action type="add" startTime="52480">
    <iact:property name="dataType"/>
    <iact:actionData xml:id="d9">
      <inkml:trace xmlns:inkml="http://www.w3.org/2003/InkML" xml:id="stk9" contextRef="#ctx0" brushRef="#br0">5662 13353 0,'-35'0'175,"17"0"-157,1 0 23,-36 0-37,17 0 0,1 0 2,17 0 1,-34 0 2,34 0-1,0 0 1,1 0-2,-1 0 1,0 0 1,1 0-1,-19 0 7,19 0-6,-1 0-1,0 0 1,-17 0-1,0 0 7,17 0-8,1 0 0,-1 0 2,-17-18-2,17 18 2,0 0-1,-17-18 0,18 18 0,-1-17 0,0 17 0,18-18 0,-17 18 0,-1-18 0,-17 1 0,17 17 0,0 0 0,18-35 0,-17 35 0,17-18 8,0 0 0,0 1-6,-18 17-4,18-18 2,0-17 8,-17 35-7,17-18-1,0-17 0,-18 17 7,18-17-7,0 17 0,0 1 0,-18-1 0,18 0 0,-17-17 0,17 17 8,0 1-7,0-1 0,0 0-2,-18 18 1,18-17-1,0-18 8,0 17-6,0 0-1,0 1 11,0-1-7,0 0-3,0 1-1,0-1 0,0 0 8,0 1-8,0-1 0,0 1 8,18-19 2,-1 36-11,-17-35 0,18 17 1,0 1 1,-18-19 0,35 19-3,-18-1 3,1-17-2,0 17 1,-1 18 0,-17-17-1,36-1 2,-36 0-1,17 18 1,1 0-2,0-17 1,-1-1 8,1 18-8,-1-18 0,19 18 0,-19-17 8,19 17-8,-19-18 0,1 18 0,0 0 0,-1 0 1,1 0-2,17 0 0,-17-18 2,-1 18-1,19 0 0,-1 0 8,-17 0-8,-1 0 0,19 0 8,-19 0-8,18 0 8,-17 36-7,0-36-2,17 17 1,0-17 1,-17 18-1,35 0 0,-36-18-1,19 17 1,-1 19 0,0-36 0,-17 35 0,17-17 0,0-1 1,-17 1-2,17-18 1,-17 35 0,0-35 0,17 18 0,-17-1 0,-1-17 0,1 36 0,17-36 0,-35 35 0,35-17 0,-35-1 0,18-17 0,0 35 0,17-17 8,-35 0-8,0-1 0,18-17 1,-18 18-2,0 0 9,17-18-9,-17 17 1,0 1 9,0 0-10,0-1 10,18 1-10,-18-1 2,18-17-2,-18 18 1,0 17 0,0-17 9,0 0-9,0-1 0,0 1 0,0 0-1,0-1 3,0 1-3,0 0 1,0-1 0,0 1 9,-18-1-10,18 1 1,0 0 0,-18-1 0,18 1 0,-17 17 8,-1-35-7,18 18-2,-18 0 1,18-1 0,-17-17 1,17 35-3,-18-35 3,0 18-1,1 0 8,17-1-8,-18-17 0,-17 18 8,17 0 0,1-18-1,-1 17-7,0 1 0,1-18 8,17 18-8,-18-18 0,0 0 0,1 17 8,17 1-8,-18-18 16</inkml:trace>
    </iact:actionData>
  </iact:action>
  <iact:action type="add" startTime="57905">
    <iact:property name="dataType"/>
    <iact:actionData xml:id="d10">
      <inkml:trace xmlns:inkml="http://www.w3.org/2003/InkML" xml:id="stk10" contextRef="#ctx0" brushRef="#br0">7267 13194 0,'0'18'14,"-17"-1"3,-1-17-2,18 18 1,-18-18 1,1 0 10,17 17-10,-18-17-12,0 0 1,1 0 10,-19 0-7,-16 0 1,-19 0-5,-17 0 4,0 0-2,-1-17 2,1 17-2,18-35 1,-36 17 0,53 0 0,18 1 0,17-1 0,0 0 1,1 1-1,-1 17 0,18-18 0,0 0 0,0 1 0,0-1 0,-18 18 0,18-35 0,0 17 8,0 1-7,-17-1 6,17 0-7,0-17 0,0 17 1,0 1-3,0-1 3,0-17-2,0 17 1,0 1 0,0-19 0,35 1 0,-17 0 8,17-1-8,-35 1 1,53 0-1,-35 17-1,17 1 1,18-36 0,-18 53 0,0-36 0,18 19 1,-17-1-2,16 18 1,-16 0 0,-19 0 0,19 0 0,-1 0 0,-17 0 0,34 0 0,-16 0 0,-1 0 0,0 0 0,-17 35 0,0-35 0,-1 18 1,1-18-2,-18 18 1,17-1 0,1-17 1,-18 18-1,18-18 0,-18 35 0,17-35 0,-17 36 2,18-36-4,0 35 2,-18-18 0,0 19 0,17-19-1,-17 19 1,0-1 0,18-17 0,-18 17 0,0-18 0,0 19 0,0-19 0,0 19 11,0-19-6,0 1 3,0 0-7,0-1 6,0 1 9,0 0-16,0-1 0,-18 1 9</inkml:trace>
    </iact:actionData>
  </iact:action>
</iact:actions>
</file>

<file path=ppt/ink/inkAction1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4-29T06:48:17.6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2152">
    <iact:property name="dataType"/>
    <iact:actionData xml:id="d0">
      <inkml:trace xmlns:inkml="http://www.w3.org/2003/InkML" xml:id="stk0" contextRef="#ctx0" brushRef="#br0">1393 16563 0,'36'0'161,"-1"0"-154,18 18 2,17-1-2,19 18 2,-1-17-2,35 17 2,-17-35-1,18 18-1,17 0 2,-18-1-2,-17-17 1,18 18 0,-54-18 0,18 0 0,-35 0 0,0 0 0,-35 0 0,-1 0 0,1 0 0,0 0 17,-1 18-9,1-18 0,0 0 6</inkml:trace>
    </iact:actionData>
  </iact:action>
  <iact:action type="add" startTime="20873">
    <iact:property name="dataType"/>
    <iact:actionData xml:id="d1">
      <inkml:trace xmlns:inkml="http://www.w3.org/2003/InkML" xml:id="stk1" contextRef="#ctx0" brushRef="#br0">16087 12224 0,'-18'0'49,"-17"0"-27,-1 0-15,19 0 1,-1 0 2,-17 0-3,0 0 0,-1 0 1,1 0 1,17 0-1,-17 0-1,18-18 10,17 0-8,-18 18-1,0-17 0,18-1 0,0 1-1,0-1 2,-17 18-2,17-35 0,0 17 16,-18 0-13,18-17 13,0 0 2,18 35 0,-1 0-10,1 0 1,0 0-1,-1 0 3,1 0-4,-1 17-5,1-17-2,0 18 1,17 0 3,-17-1 6,-1-17-12,1 18 4,-18 0-3,18-18 2,-18 17 0,17-17 0,-17 18 0,0 0 8,0-1 49,-17 1 15,17-1-56,0 1-7,0 0 21</inkml:trace>
    </iact:actionData>
  </iact:action>
  <iact:action type="add" startTime="23122">
    <iact:property name="dataType"/>
    <iact:actionData xml:id="d2">
      <inkml:trace xmlns:inkml="http://www.w3.org/2003/InkML" xml:id="stk2" contextRef="#ctx0" brushRef="#br0">17939 10619 0,'-18'0'102,"18"17"-92,-18-17 13,1 0 17,-1 0-7,18-17-18,0-1 9,0 0-8,0-17-1,0 17 2,0 1-9,0-1 0,0 1 0,0-1 16,18 18 8,-1 0-16,1 0-1,0 0 10,-1 0 7,1 0-24,0 0 16,-1 18-16,1-1 8,0 1-8,-1 17 1,1-17-1,0-1 0,-1 36-1,1-35 1,-1 0-1,-17 17 1,18-35 1,-18 35-2,0-17 18</inkml:trace>
    </iact:actionData>
  </iact:action>
  <iact:action type="add" startTime="24682">
    <iact:property name="dataType"/>
    <iact:actionData xml:id="d3">
      <inkml:trace xmlns:inkml="http://www.w3.org/2003/InkML" xml:id="stk3" contextRef="#ctx0" brushRef="#br0">19614 9208 0,'0'0'1,"0"17"51,-17-17-28,17-17 32,0-1-40,0 0 1,0-17-10,0 0 11,0 17-3,0 0-7,17 1 9,-17-1-10,18 0 10,0 18 7,-1-17-9,1 17-5,0 0-4,-1 0 11,1 0-1,0 0 47,-18 17-39,0 1 0,0 0-16,0-1 8,0 1 8,0 0 0,0-1-7,0 1 14,-18-18-14,0 0 39,1 0-25</inkml:trace>
    </iact:actionData>
  </iact:action>
  <iact:action type="add" startTime="26601">
    <iact:property name="dataType"/>
    <iact:actionData xml:id="d4">
      <inkml:trace xmlns:inkml="http://www.w3.org/2003/InkML" xml:id="stk4" contextRef="#ctx0" brushRef="#br0">21625 13494 0,'0'-18'227,"-17"-17"-208,17 17-3,0-17-8,0 17 0,0 1 0,0-19 1,0 1 0,0 17-3,0 1 3,0-1-1,17 1 8,-17-1-1,18 0-6,0 18 14,-1 0-6,-17-17-8,18 17-2,-1 0 9,1 0 10,0 0-20,-1 0 10,1 0 0,0 17-8,-1 1 0,1 0 0,0-1 0,17 18 8,-17-17 1,-18 0-2,17-1 1,1 1 9,-18 0 6,-18-18-22,18 17-2,-17-17 18,-1 36-6,0-36-7,1 0-4,-1 0 7,18 17-6,-18-17-1,1 0 0,-1 18 0,0-18 15,18 17 1,-35-17 9,17 0 47</inkml:trace>
    </iact:actionData>
  </iact:action>
</iact:actions>
</file>

<file path=ppt/ink/inkAction1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4-29T06:49:20.7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32360">
    <iact:property name="dataType"/>
    <iact:actionData xml:id="d0">
      <inkml:trace xmlns:inkml="http://www.w3.org/2003/InkML" xml:id="stk0" contextRef="#ctx0" brushRef="#br0">11765 15346 0,'-17'0'25,"-1"0"21,0 0-13,1 0-18,-1 0-6,-17 0 7,-1 0 0,19 0-8,-19 0 1,19 0-2,-1 0 1,-17 0 0,0 0-1,-1 0 2,19 0-1,-19 0 0,1 0 1,0 0-2,-18 0 2,18 0-2,-18 0 2,18 0-1,-18 0 0,-18 0-1,18 0 0,0 0 2,-17 0-2,17-18 2,0 1-2,0 17 2,18-18-2,-18 18 1,17-18 0,1 1 0,18-1-1,-19 18 2,19-18-2,-1 1 1,-17-1 1,-1 0 7,19 1-1,-1-1 9,18 1-15,-18-1-2,18 0 10,-17-17-9,17 17 0,-18-17 0,1 17 0,17-17 0,-18 18 0,18-19 1,0 19-2,0-1 2,-18 0-2,18 1 1,0-1 0,0-17 9,0 17-9,0 0 8,0 1-9,0-1 2,18 18-1,0-35 0,-1 35 0,18 0 0,-17-35-1,17 35 2,1-18-2,17-17 2,-36 35-1,19-18 0,34 0 0,-35 1 0,18 17-1,-17 0 2,34 0-2,-17-18 1,0 18 0,17 0 0,1 0 0,35 0 0,-36 0 0,1 0 0,0 0-1,17 0 2,18 0-1,-36-17 0,36 17-1,-35 0 1,17 0 0,-18 0 0,1 0 0,-1 0 0,19 0 0,-19 0 0,-17 0 0,0 0 1,0 0-2,17 0 1,1 0 0,17 0 0,-17 0 1,17 0-2,0 0 2,-17 0-2,-1 0 1,36 0 0,-35 0 0,-18 0 0,-1 0 0,1 0 1,0 0-1,-17 0 0,-1 0 1,-18 0-2,36 0 1,0 0 0,-17 0 1,-19 0-2,19 0 1,-1 0-1,0 0 1,-17 0 1,17 0-2,0 0 2,1 0-2,-1 0 1,0 0 0,36 0 1,-18 0-2,-1 17 2,19-17-2,-18 18 2,18-18-1,-19 0 0,19 0 0,-18 0 0,0 17 0,-18-17 0,-17 18 0,-1-18 0,1 0 0,0 0-1,-1 0 10,1 18 7,0-18-7,-1 0-7,-17 17 4,18 1-6,-1-18 9,-17 18-3,36-18-5,-36 35 7,17-35-7,1 35-1,-18-17 7,18-18-7,-18 17 16,17 1-17,-17 0 9,0-1 0,18 1-8,0 0 0,-18 17 0,0-17 0,0-1 0,17 19 0,-17-1 0,0-18 0,0 1 0,0 17 0,0-17 0,0 0 0,0-1 0,0 1 0,0 17 10,0-17-3,-17 17 0,-19-35-6,19 18 1,-19-1-3,19 1 0,-19 0 1,19-18 3,-18 17-6,17 1 2,0-18 1,18 18 0,-35-1 0,35 1 1,-18-18-2,-17 17 1,0 1 0,0 0 0,-18-1 0,0-17 1,17 36-1,1-19-2,0-17 3,0 18-2,-1 0 2,-17-1-2,36-17 1,-19 0 1,-16 18-1,16-18 0,-17 18 0,18-18-1,-18 17 2,0-17-2,0 18 1,18-18 0,-18 0 0,0 17 1,18 1-1,-36-18 0,18 0 0,-17 0-1,17 18 2,0-18-1,0 0 2,-17 0-4,-1 0 2,1 0 0,-1 0 0,18-18 0,0 18 0,18 0 0,0-35 0,-18 35 0,17 0 0,1 0 0,0-18 0,0 18 0,17-17 2,-17-1-4,-1 18 2,19 0 0,-1 0 0,0-18 1,1 18-2,-1-17 10,1 17-10,-1 0 1,0 0 16,1 0-17,-1-18 2,-17 18-1,-18 0-1,35-18 2,-17 1-2,-18-1 2,18 18-1,-18-18 0,17 1 0,1-1 0,18 18 0,-19 0 0,19 0 2,-1 0 4,0 0-6,1 0 0,-1 0 8,0 0-8,1 0 0,-1 0 0,1 0 0,-19 0 0,19 0 0,17-18 0,-18 18 2,-17-17 13,17 17 0,0 0 1,18-18-8,-17 18-8,-1 0 0,0 0 16,1 0-7,-1 0-2,18-17 10,-17 17 22</inkml:trace>
    </iact:actionData>
  </iact:action>
  <iact:action type="add" startTime="42425">
    <iact:property name="dataType"/>
    <iact:actionData xml:id="d1">
      <inkml:trace xmlns:inkml="http://www.w3.org/2003/InkML" xml:id="stk1" contextRef="#ctx0" brushRef="#br0">7373 11095 0,'18'0'85,"17"0"-66,-17 35-11,17-17-1,18-18 0,35 35 1,-17 0 1,52-17-1,-17 17 0,17-17-1,18 17 1,18-35 0,-18 35 0,-35-35 0,35 0 0,-35 18 0,-35-18 0,17 0 0,-18 18 0,-17-18 0,-17 0 0,34 0 0,-17 0 0,-18 0 0,36 17 0,-18-17 0,0 0 1,17 0 0,-17 0-3,-18 0 2,18 0 0,-17 0 9,-19 0-1,1 0 23,-18-17 114,0-1-146,0 0 1,0 1 1,0-1-2,0 1 2,0-1-2,0-17 2,0 17-2,0 0 1,0 1 8,0-1 9,18 18 385,-1 0-396,19 0-6,-19 0 0,1 0 0,17 0-2,-17 18 2,-1-18 0,1 0 0,0 0 0,-1 0 8</inkml:trace>
    </iact:actionData>
  </iact:action>
  <iact:action type="add" startTime="44201">
    <iact:property name="dataType"/>
    <iact:actionData xml:id="d2">
      <inkml:trace xmlns:inkml="http://www.w3.org/2003/InkML" xml:id="stk2" contextRef="#ctx0" brushRef="#br0">9825 11007 0,'18'17'126,"-1"1"-116,18 0-3,18-1 1,-17 19 0,-1-19 0,0 1 2,0-1-4,1 1 2,-19-18 120,-17 18-14,-17-1-92,17 1-7,-36 0-6,36 17-2,-17-17 2,17-1 1,-18 18-4,18-17 10,0 0 16</inkml:trace>
    </iact:actionData>
  </iact:action>
  <iact:action type="add" startTime="45736">
    <iact:property name="dataType"/>
    <iact:actionData xml:id="d3">
      <inkml:trace xmlns:inkml="http://www.w3.org/2003/InkML" xml:id="stk3" contextRef="#ctx0" brushRef="#br0">12241 13423 0,'0'-17'70,"0"-1"-61,0 0 8,-17 18-10,17-35 1,0 17 8,0-17-8,0 17 0,-18 1 0,18-18 0,-18 17 0,18-17 0,0-1 0,0 19 0,0-36 1,0 0-2,0 18 1,0-1 1,0 1-2,-17 0 1,17-1 0,0 19 0,0-18 0,0 17 9,0 0-9,-18 18 255,18 18-255,-17 0 10,17-1-4,-18-17-5,18 18-2,-18-1 1,18 1 9,0 0-2,-17 17 2,17-17 7,-18-1 10</inkml:trace>
    </iact:actionData>
  </iact:action>
  <iact:action type="add" startTime="46905">
    <iact:property name="dataType"/>
    <iact:actionData xml:id="d4">
      <inkml:trace xmlns:inkml="http://www.w3.org/2003/InkML" xml:id="stk4" contextRef="#ctx0" brushRef="#br0">12171 12823 0,'17'0'174,"-17"18"-166,18-18 1,0 18 8,-18-1-11,17-17 4,-17 18 5,18-18-8,0 0 9,-18 18-7,17-18-2,-17 17 9,18 1-6,0 0 20,-18-1 26</inkml:trace>
    </iact:actionData>
  </iact:action>
  <iact:action type="add" startTime="49585">
    <iact:property name="dataType"/>
    <iact:actionData xml:id="d5">
      <inkml:trace xmlns:inkml="http://www.w3.org/2003/InkML" xml:id="stk5" contextRef="#ctx0" brushRef="#br0">15346 11007 0,'17'0'129,"1"0"-115,17 0-3,1 0-7,-1-18 6,-17 18-3,35-18-1,-1 18 2,1 0 0,0 0 0,-17 0 2,16-17-2,-16 17-1,17 0 0,-18-18 2,18 18-1,0 0 0,0 0 0,0-18 0,0 18 0,-1 0 0,1 0 0,0 0 0,-17 0 0,16 0 0,-16 0 0,-1-17 0,-17 17 0,17-18 0,0 18 0,-17 0-1,-1 0 1,1 0 0,0 0 9,-1 0 1,1 0-12,0 0 11,-1 0-2,1 0 2,0 0-2,-1 0 1,1 0 8</inkml:trace>
    </iact:actionData>
  </iact:action>
  <iact:action type="add" startTime="50689">
    <iact:property name="dataType"/>
    <iact:actionData xml:id="d6">
      <inkml:trace xmlns:inkml="http://www.w3.org/2003/InkML" xml:id="stk6" contextRef="#ctx0" brushRef="#br0">16545 10707 0,'18'0'118,"17"17"-101,-17-17-7,-1 18-4,19 0 3,-19-1-2,1-17 0,-18 18 2,35 0-1,-17-18 8,-18 17-8,18-17-1,-1 0 49,1 0-32,-18 18 8,0 0 176,0-1-200,0 1 0,0-1 0,-18 1 0,1 35 0,-1-18 9,18-17-10,0 0 1,0-1 0,-18 1 0,1 0 9,17-1-10,0 1 1,0-1 9,-18-17-10</inkml:trace>
    </iact:actionData>
  </iact:action>
</iact:actions>
</file>

<file path=ppt/ink/inkAction1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4-29T06:50:47.9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20729">
    <iact:property name="dataType"/>
    <iact:actionData xml:id="d0">
      <inkml:trace xmlns:inkml="http://www.w3.org/2003/InkML" xml:id="stk0" contextRef="#ctx0" brushRef="#br0">476 11465 0,'0'-17'46,"18"17"-22,0 0 1,-1-18-18,1 18 2,-1 0-2,19 0 2,-1 0-2,0 0 2,1 0-2,16 0 2,37-18-2,-19 18 1,54-17 1,-1 17-2,-35 0 1,53 0 1,-35-18-2,0 18 1,-18 0 0,-17 0 1,-1 0-2,-17 0 2,-17 0-1,17 0-1,-18 0 1,-18 0 2,1 0-4,0 0 3,-1 0-2,1 0 1,0 0 8,17 0-8,-17 0 0,17 0 0,-18 0 0,19 0-1,-19 0 1,1 0 0,0 0 0,17 0 1,-17 0-1,-1 0 0,1 0 0,0 18 8,-1-18-8,1 0 9,-1 17-2,1-17 3,0 0-4,-1 0-5,-17 18 6,36-18 1,-19 0 8</inkml:trace>
    </iact:actionData>
  </iact:action>
  <iact:action type="add" startTime="22097">
    <iact:property name="dataType"/>
    <iact:actionData xml:id="d1">
      <inkml:trace xmlns:inkml="http://www.w3.org/2003/InkML" xml:id="stk1" contextRef="#ctx0" brushRef="#br0">1288 12100 0,'17'0'102,"19"0"-93,-1 0-1,0 18 0,18 0 0,18-18 0,-1 35 0,18-18 0,-35 1 0,53 0 0,-18-18 0,18 17 0,-18-17 0,36 0 0,-54 0 0,1 0 0,17 0 3,-35 0-6,-18 0 3,1 0 0,-1 0 8,-18 0 17,-17-17 230,18 17-222,-18-18-26</inkml:trace>
    </iact:actionData>
  </iact:action>
  <iact:action type="add" startTime="35569">
    <iact:property name="dataType"/>
    <iact:actionData xml:id="d2">
      <inkml:trace xmlns:inkml="http://www.w3.org/2003/InkML" xml:id="stk2" contextRef="#ctx0" brushRef="#br0">6385 9543 0,'-17'0'105,"17"17"-91,-18 1-6,18 0 0,-18-18 0,1 35 0,-19-18 0,36 1 0,-17 0 0,-1-1 0,1-17 0,17 18 0,-36 0 11,36-1 3,-17-17-7,-19 18 17,19-18-7,17 18-18</inkml:trace>
    </iact:actionData>
  </iact:action>
  <iact:action type="add" startTime="36433">
    <iact:property name="dataType"/>
    <iact:actionData xml:id="d3">
      <inkml:trace xmlns:inkml="http://www.w3.org/2003/InkML" xml:id="stk3" contextRef="#ctx0" brushRef="#br0">6033 9631 0,'0'-18'14,"17"18"26,1 0-31,-1 0 15,1 0-16,0 0 0,-1 0 0,1 0 0,0 0 0,-1 0 9,1 18-9,0-1 1,17 1-3,-18-18 4,1 35-4,0-35 1,17 18 2,-35 0-1,18-18 0,-1 0 1,-17 17 6,18-17-6</inkml:trace>
    </iact:actionData>
  </iact:action>
  <iact:action type="add" startTime="38273">
    <iact:property name="dataType"/>
    <iact:actionData xml:id="d4">
      <inkml:trace xmlns:inkml="http://www.w3.org/2003/InkML" xml:id="stk4" contextRef="#ctx0" brushRef="#br0">6068 12841 0,'0'18'150,"0"-1"-134,0 1-8,0 0 0,0-1 9</inkml:trace>
    </iact:actionData>
  </iact:action>
  <iact:action type="add" startTime="39361">
    <iact:property name="dataType"/>
    <iact:actionData xml:id="d5">
      <inkml:trace xmlns:inkml="http://www.w3.org/2003/InkML" xml:id="stk5" contextRef="#ctx0" brushRef="#br0">6191 12823 0,'0'18'126,"0"0"-109,0-1-8,0 1-1,0 0-1,18-1 0,-18 19 10</inkml:trace>
    </iact:actionData>
  </iact:action>
  <iact:action type="add" startTime="45609">
    <iact:property name="dataType"/>
    <iact:actionData xml:id="d6">
      <inkml:trace xmlns:inkml="http://www.w3.org/2003/InkML" xml:id="stk6" contextRef="#ctx0" brushRef="#br0">12912 9472 0,'17'0'118,"19"0"-109,34-18-2,18 18 1,-35-17 0,0-1 1,-18 18-2,-17 0 1</inkml:trace>
    </iact:actionData>
  </iact:action>
  <iact:action type="add" startTime="46296">
    <iact:property name="dataType"/>
    <iact:actionData xml:id="d7">
      <inkml:trace xmlns:inkml="http://www.w3.org/2003/InkML" xml:id="stk7" contextRef="#ctx0" brushRef="#br0">13388 9278 0,'0'18'96,"0"-1"-88,0 19 0,-18 34-1,18-35 1,0 18 0,0 0 0,0-17 0,0-1 0,0 0 0,0 0 0,0 1 0,18-1 1,-18-17 14</inkml:trace>
    </iact:actionData>
  </iact:action>
  <iact:action type="add" startTime="49120">
    <iact:property name="dataType"/>
    <iact:actionData xml:id="d8">
      <inkml:trace xmlns:inkml="http://www.w3.org/2003/InkML" xml:id="stk8" contextRef="#ctx0" brushRef="#br0">10266 15187 0,'35'0'135,"-17"0"-127,-1 0 0,-17-18 8,18 18 105</inkml:trace>
    </iact:actionData>
  </iact:action>
  <iact:action type="add" startTime="49985">
    <iact:property name="dataType"/>
    <iact:actionData xml:id="d9">
      <inkml:trace xmlns:inkml="http://www.w3.org/2003/InkML" xml:id="stk9" contextRef="#ctx0" brushRef="#br0">10407 15064 0,'18'0'37,"-1"0"60,-17 17-81,0 1-8,0 17 1,18-17-2,-18-1 1,0 1 0,18-18 0,-18 35 1,17-35-2,-17 18 1,0 0 25</inkml:trace>
    </iact:actionData>
  </iact:action>
  <iact:action type="add" startTime="56705">
    <iact:property name="dataType"/>
    <iact:actionData xml:id="d10">
      <inkml:trace xmlns:inkml="http://www.w3.org/2003/InkML" xml:id="stk10" contextRef="#ctx0" brushRef="#br0">10901 11889 0,'17'0'109,"1"0"-76,0 0-17,-1 0 104,1 0-98</inkml:trace>
    </iact:actionData>
  </iact:action>
  <iact:action type="add" startTime="57441">
    <iact:property name="dataType"/>
    <iact:actionData xml:id="d11">
      <inkml:trace xmlns:inkml="http://www.w3.org/2003/InkML" xml:id="stk11" contextRef="#ctx0" brushRef="#br0">11042 11818 0,'0'18'105,"0"-1"-100,18 1 3,-18 0 0,0-1 1,0 36-2,0-35 1,0-1 0,0 1 1,0 17-2,0-17 1,0 0 0,17-18 0,-17 17 0,0 1 9</inkml:trace>
    </iact:actionData>
  </iact:action>
  <iact:action type="add" startTime="58393">
    <iact:property name="dataType"/>
    <iact:actionData xml:id="d12">
      <inkml:trace xmlns:inkml="http://www.w3.org/2003/InkML" xml:id="stk12" contextRef="#ctx0" brushRef="#br0">11060 12965 0,'0'17'90,"0"19"-85,0-19 3,0 1 0,0-1 8,0 1-6,0 0 12,0-1-14,0 1 8,0 0-7,0-1-2,0 1 1,0 0 24</inkml:trace>
    </iact:actionData>
  </iact:action>
  <iact:action type="add" startTime="60296">
    <iact:property name="dataType"/>
    <iact:actionData xml:id="d13">
      <inkml:trace xmlns:inkml="http://www.w3.org/2003/InkML" xml:id="stk13" contextRef="#ctx0" brushRef="#br0">11606 15169 0,'18'-17'167,"0"17"-94,17 0-49,-17 0-17,-1 0 1,1 0 0</inkml:trace>
    </iact:actionData>
  </iact:action>
  <iact:action type="add" startTime="61137">
    <iact:property name="dataType"/>
    <iact:actionData xml:id="d14">
      <inkml:trace xmlns:inkml="http://www.w3.org/2003/InkML" xml:id="stk14" contextRef="#ctx0" brushRef="#br0">11730 14975 0,'0'18'61,"18"0"-51,-1-18-3,-17 17 1,0 19 0,18-19 0,-18 1 0,0 17 0,17-35 2,-17 35-4,0-17 2,18-18 9</inkml:trace>
    </iact:actionData>
  </iact:action>
  <iact:action type="add" startTime="61857">
    <iact:property name="dataType"/>
    <iact:actionData xml:id="d15">
      <inkml:trace xmlns:inkml="http://www.w3.org/2003/InkML" xml:id="stk15" contextRef="#ctx0" brushRef="#br0">12100 15187 0,'36'0'69,"-19"0"-52,36-18-9,-35 1 0,17 17-1,-17 0 1,17 0 0,-17 0 9,-18-18 6</inkml:trace>
    </iact:actionData>
  </iact:action>
  <iact:action type="add" startTime="62424">
    <iact:property name="dataType"/>
    <iact:actionData xml:id="d16">
      <inkml:trace xmlns:inkml="http://www.w3.org/2003/InkML" xml:id="stk16" contextRef="#ctx0" brushRef="#br0">12365 15028 0,'0'18'98,"0"0"-92,18 17 9,-18-17-5,0 17-3,35-18 1,-35 1 0,17 0-1,-17 17 2,0-17 7,18-18 0,-18 17-7</inkml:trace>
    </iact:actionData>
  </iact:action>
  <iact:action type="add" startTime="77263">
    <iact:property name="dataType"/>
    <iact:actionData xml:id="d17">
      <inkml:trace xmlns:inkml="http://www.w3.org/2003/InkML" xml:id="stk17" contextRef="#ctx0" brushRef="#br0">23989 14534 0,'-18'0'144,"18"-17"-111,0-1-25,0 1 0,-17-19-1,17 19 2,-18-1-2,18-35 1,-35 0 1,17 18-2,18 0 2,-35-1-2,35 1 2,0-18-2,-35 18 2,17 0-2,0-1 4,1-17-6,-1 0 4,0 18-1,1 18 0,17-36 1,-18 0-2,0 17 1,18-16 0,-17 16 0,-1 1 0,18-18-1,-18 18 1,1-18 0,-1 18 2,18-1-4,0 19 2,-17-19 0,-1 1 0,18 0 0,-18 17 0,18-17 0,0 17 1,0 1-1,-17-19 0,17 19-1,0-1 1,0-17 0,0 17 0,0-17 0,-36 0 9,36 17-8,0 0-2,0-17 1,0 0-1,-17-1 2,17 1 0,-18 18-2,0-19 1,18-17 1,0 36 0,-17-19-3,17 1 1,-18-18 2,18 36-1,0-19 1,0 19-1,0-36 0,-17 35-1,17 1 1,-18-19 0,18 1 0,0 17 0,0 1 1,0-19 2,0 1-4,0 17-3,0 1 4,-18-18 1,18 17-1,0 0 0,-17-17 0,17 0 0,0 17-1,0 0 1,0-17 0,0 0 0,0 17-1,0-17 1,0 0 9,-36-18-9,36 18 0,0-1 0,-17-17 0,17 18 0,0 17-1,0-35 2,0 1-1,0 16 0,-18 1 0,18 0 0,0-1 0,-18-16 0,18 16 0,0 1 0,-17-36-1,17 19 2,0-19-1,0 36 0,0-36 0,0 1 0,0-1 0,0 0 0,0-17 0,-18-18 0,18 18 0,0-53 0,0 0 0,0 0 0,0-35 0,0 34 1,0-16-2,0-1 0,0-17 1,0 17 0,0 0 0,0-17 0,0 17 1,0 18 0,0 0-3,0 17 3,18 36-1,-18-18 0,0 36 0,0 17 0,0 0 0,0 17 0,0 1 0,0 0 0,0 0 0,0 17 0,0 0 0,0 1 0,0-1 1,0 0-2,0 1 9,0-1 1,0 1 87,0-1-97,0-17 10,0 17-9,0 0-1,0 1 1,0-1 1,0 0-3,0 1 2,0-1 9,0-17-1,0 17 0,0 1-8,0-1 0,0-17 0,0 17 0,0 0 0,0-17 0,0 17 0,0 1 0,0-1 1,0 1 6,0-1 10,0 36 245,0 17-254,-18 0 0,18 0-7,-17 1-2,-19 52 1,36-53 0,-35 0 0,17 18 0,18-17 0,-17 17 0,17-36 1,-18 1-2,18-1 2,0 1 7,0 0-8</inkml:trace>
    </iact:actionData>
  </iact:action>
  <iact:action type="add" startTime="80041">
    <iact:property name="dataType"/>
    <iact:actionData xml:id="d18">
      <inkml:trace xmlns:inkml="http://www.w3.org/2003/InkML" xml:id="stk18" contextRef="#ctx0" brushRef="#br0">23283 6967 0</inkml:trace>
    </iact:actionData>
  </iact:action>
  <iact:action type="add" startTime="80745">
    <iact:property name="dataType"/>
    <iact:actionData xml:id="d19">
      <inkml:trace xmlns:inkml="http://www.w3.org/2003/InkML" xml:id="stk19" contextRef="#ctx0" brushRef="#br0">23213 7073 0,'17'35'86,"-17"1"-77,18-19-2,17 19 1,-35-1 0,36-17 1,-19 35-1,-17-18 0,36 0-1,-19 0 1,18 1 0,-17 34 1,17-35-1,-17 1 0,17-1-1,-35-17 4,18-1-5</inkml:trace>
    </iact:actionData>
  </iact:action>
  <iact:action type="add" startTime="82153">
    <iact:property name="dataType"/>
    <iact:actionData xml:id="d20">
      <inkml:trace xmlns:inkml="http://www.w3.org/2003/InkML" xml:id="stk20" contextRef="#ctx0" brushRef="#br0">20091 15981 0,'-18'0'45,"-17"0"-26,0 0-12,-1 0 1,19 0 1,-19 0-3,19 0 2,-36 0 4,0 0-6,0 0 0,-18-18 2,-52 1 0,-1-1 0,-17 0 0,18-17 0,-1 17 0,1-17 0,35 0 0,17 17 0,-35-17 0,53 17 1,-17-35-2,17 36 1,18-36 0,-18 35 1,0-17-2,35 17 1,-17-17 0,0 17 1,-1 1-2,19-1 1,-1-35 0,-17 18 0,17 0 1,-17-1-1,0 1-1,-1-18 2,19 18-2,-1-36 2,0 18-2,-17 18 1,17-18 0,-17 0 0,18-35 0,-19 53 0,1-18 0,0-35 0,17 35 0,-17 0 2,17 0-4,1-18 2,-1 18 0,-17 1 0,17 16 0,18-17 0,-18 0 0,1-17 1,-1 35-2,18-1 2,-18 1-2,1 0 1,-1-1 0,18 1 0,0 18 0,-17-19 0,17 1 0,-18 0 0,18-1 9,0 1-10,0 18 1,0-1 0,0-17 0,-18 17 1,1-17-2,17 17 1,0 0 0,-18-17 0,18 17 1,0 1-1,0-1 0,0-17 0,0 17-1,0 1 2,0-1-1,18 0-1,-18-17 1,35 0-1,-17 17 2,17-17 0,-18 0-2,36-1 0,-17 19 1,17-19 1,35-16-1,-35 16 0,35 1 0,-18-18 0,54 0 0,-18 0 0,0 36 0,-1-19-1,54-17 2,-53 18-1,70-18 0,-35 18 0,1 0 1,34-18-2,-35 35 2,0-17-2,-17 35 1,-1-53 0,-17 35-1,-18 18 2,0-17-1,-17 17 0,-1 0 0,-17 0 0,18-18 0,35 0 1,-18 18-1,18 0-1,0 0 1,-1 0 1,-16 0-1,16 0 0,-16-17 0,17 17-1,-1 0 2,-16 0-2,-1 0 1,0 0 1,0 0-2,0 0 1,18 0 0,-18 17 0,-17-17 0,35 18 0,-36-18 1,36 18-2,-35-18 1,-1 17 0,18 19 0,-35-19 0,18 1 0,17-1 0,-17 1 0,-18 17-1,17 1 1,54-19 0,-71-17 0,-1 36 0,1-19 0,18 18 0,-36 1 0,18-1 0,0-17 1,18 52-1,-1-35 0,18 1 0,-35-1 0,35 18 0,1-18 0,-19 18 0,1-35 0,-18 17 1,-36-17-2,19-18 1,-19 35 0,18-35 0,-35 18 1,18-1-1,-18 1-1,18 0 2,-1-1-1,1 18 0,0-17-1,-18 0 2,17 17-1,1 0 7,-18-17-7,0 17 9,18-17-10,-18-1 3,0 19-4,0-1 2,0 0 0,0 1 0,0-19 0,0 36 0,0-18 0,0 18 0,0 0 0,0 0 0,0 0 0,0-18 0,0 1 0,0 17 0,0-36 0,0 18 0,0 1 0,-18 17 0,18-18 0,0 0 0,-18 1 0,18-1 0,-17 0 1,-1 18-2,0-18 1,1 1 0,17-1 0,0 0 0,-18 0 1,0-17-2,18 17 2,-17 1-2,-1-19 2,1 1-1,17 17 0,-18-35 0,18 35 0,-18-35 0,1 36 1,-1-19-2,0 1 0,-17 17 1,0-17 0,17 0 0,-35 17 0,36 0 0,-19-17 0,-17-1 0,1 19 0,-1-19 0,35 1 0,-53 0 0,18 17 0,1 0 0,-37 0 0,54-17 0,-35 17 0,-19-17 0,19 0 0,17 17 0,-35-35 0,17 35 0,-35-17 0,53-1 0,-70 1 0,70-18 0,-35 18 0,-18 17 0,35-35 0,-17 18 1,18-1-2,17 1 1,-18 0 0,-35-1 0,53-17 0,-17 0 0,-36 18 0,53-18 1,-35 0-2,17 17 2,1-17-2,-18 18 2,17 17-2,1-35 1,-19 18 0,19-18 0,-18 18 1,17-18-2,-17 0 0,35 0 1,0 17 0,0-17 0,0 0 0,18 18 1,-18 0-1,18-18 8,-18 17-8,0-17 1,0 0 1,0 0-4,18 18 1,-18-18 1,18 0 0,-18 0 0,17 0 0,1 0-1,17 0 2,-17 0-1,0 0 0,0 0 0,17 0 0,0 0 0,-17 0 0,0 0 1,17 0-1,0 0-1,-17 0 10,18 0-10,-1 0 10,18 17-10,-18-17 10,1 0 22,-19 0 25</inkml:trace>
    </iact:actionData>
  </iact:action>
  <iact:action type="add" startTime="96537">
    <iact:property name="dataType"/>
    <iact:actionData xml:id="d21">
      <inkml:trace xmlns:inkml="http://www.w3.org/2003/InkML" xml:id="stk21" contextRef="#ctx0" brushRef="#br0">11977 3387 0,'17'0'6,"1"0"19,0 0 31,-1 0-40,1 0-7,17 0-1,36 0-1,35 0 1,0 0 0,70 0 0,0 0 0,89 0-1,-53 17 2,17 1-2,-17 0 1,-1-1 1,-34-17-1,-72 0 0,1 0 0,-35 18 0,-36-18 0,-17 0 16</inkml:trace>
    </iact:actionData>
  </iact:action>
  <iact:action type="add" startTime="97449">
    <iact:property name="dataType"/>
    <iact:actionData xml:id="d22">
      <inkml:trace xmlns:inkml="http://www.w3.org/2003/InkML" xml:id="stk22" contextRef="#ctx0" brushRef="#br0">14235 3281 0,'0'17'45,"17"1"-28,19 35-9,-1-35 2,0 17-4,18-17 3,18 17-2,-36-17 2,-18-1 0,19 1-1,-19-18 6,1 0 4,-36 17 84,1 1-71,-1-18-23,18 18 1,-18-18 7,1 17-8,-1 1 8,1-18-8,-1 0 8,0 18-9,1-18 11,17 17-11</inkml:trace>
    </iact:actionData>
  </iact:action>
  <iact:action type="add" startTime="98769">
    <iact:property name="dataType"/>
    <iact:actionData xml:id="d23">
      <inkml:trace xmlns:inkml="http://www.w3.org/2003/InkML" xml:id="stk23" contextRef="#ctx0" brushRef="#br0">12118 2805 0,'0'-18'22,"0"0"-6,0 1 8,-18 17-7,1 0 0,-1 0 6,0 0-8,1 0 3,-1 0-11,18 17 9,-18 1 1,18 0-2,-17-18-7,17 17 0,0 1 10,0 0-12,0-1 11,0 1-10,0-1 10,0 1-9,0 0 8,0-1 0,0 1-8,17-18-1,1 18 1,0-18 0,-18 17 1,35 1-3,-17-18 2,-1 18 0,19-1 0,-19-17 0,1 0 1,-1 18-1,-17-1-1,18-17 13,0 18-15,-1-18 11,-17 18 16,0-1-8,0 1 11,-17 0-5,-1-18-23,0 0 17,1 0 0,-1 0 16,1 0-7,-1 0-3,0 0 372,1 0-388,17-18 10,-18 18 2,0 0-20,18-18 5,-17 18 20,17-17 32</inkml:trace>
    </iact:actionData>
  </iact:action>
  <iact:action type="add" startTime="100905">
    <iact:property name="dataType"/>
    <iact:actionData xml:id="d24">
      <inkml:trace xmlns:inkml="http://www.w3.org/2003/InkML" xml:id="stk24" contextRef="#ctx0" brushRef="#br0">12894 2822 0,'0'-35'9,"0"17"5,-18 18 1,1-17 1,-1-1 16,18 0-20,-18 18 4,1 0 5,-1 0 2,1 0 1,-1 0 9,0 0-25,1 0 8,-1 18 0,18 0 0,-18-18-4,18 17 0,-17-17-5,17 18 2,0 0 15,0-1 8,0 1-6,0 0-18,0-1 5,17-17-3,-17 18-2,18-18 0,-18 17-1,18 1 0,-1 0 9,-17-1 8,18-17-14,-18 18-4,18-18 2,-1 18 0,-17-1 9,18-17-8,-18 18 6,0 0 9,17-1-9,-17 1 10,0-1-1,0 1 0,0 0 0,-17-18-7,-1 0-9,1 17 7,-19-17-7,19 0-1,-1 0 1,0 0 0,-17 0 0,17 0 0,1 0 0,-1 0 8,1 0-7,-19 0 22,19 0 1,17-17-16,-18-1 9,0 0-19,18 1 19,0-1-1</inkml:trace>
    </iact:actionData>
  </iact:action>
  <iact:action type="add" startTime="102697">
    <iact:property name="dataType"/>
    <iact:actionData xml:id="d25">
      <inkml:trace xmlns:inkml="http://www.w3.org/2003/InkML" xml:id="stk25" contextRef="#ctx0" brushRef="#br0">15187 3651 0,'0'18'37,"-18"-18"20,-17 0-32,18 18-10,-1-18-5,0 17-3,1-17 0,-1 0 2,0 0 0,1 0 6,-1 0-8,0 0 0,1 0 2,-1 0-1,1 0 10,-1-17-5,-17-1-4,35 0 7,-18 1-8,18-1 0,-18 18 1,18-18-2,-17 18 1,17-17 0,0-1 0,-18 0 16,18 1-8,0-1-8,0 1 8,0-19-9,0 1 9,0 17 1,0 1-9,0-19 8,0 19 0,0-1-8,0 0 0,18 18 0,-1 0 0,-17-17 0,18 17 8,0 0 19,-1 0-22,1 0-5,0 0 0,17 17 0,-18-17 1,19 0-2,-36 36 2,35-36-1,-35 17-1,18 1 2,-1 0-1,1-18 0,0 17 1,-1 19 6,1-19 10,-18 1-10,0 0-7,0-1-1,17 1 9,-17-1-7,0 1-1,18-18 0,-18 18 7,0-1 17,0 1-16,-18-18 0,18 18-8,-17-18 11,-18 17-12,17-17 0,0 18 16</inkml:trace>
    </iact:actionData>
  </iact:action>
  <iact:action type="add" startTime="104088">
    <iact:property name="dataType"/>
    <iact:actionData xml:id="d26">
      <inkml:trace xmlns:inkml="http://www.w3.org/2003/InkML" xml:id="stk26" contextRef="#ctx0" brushRef="#br0">15152 3387 0,'-18'0'95,"-17"17"-78,17 1-9,-17 17 0,-18-17 0,35 0-1,-17-1 0,0 1 1,17-1 0,1 1 0,-1 0 1,0-1-2,-17-17 10,35 18-10,-18-18 9,18 18-6,-17-18 5</inkml:trace>
    </iact:actionData>
  </iact:action>
  <iact:action type="add" startTime="104761">
    <iact:property name="dataType"/>
    <iact:actionData xml:id="d27">
      <inkml:trace xmlns:inkml="http://www.w3.org/2003/InkML" xml:id="stk27" contextRef="#ctx0" brushRef="#br0">14834 3457 0,'18'0'62,"0"0"-37,-1 18-18,1 0 1,0-1 9,-1 18-9,1-35 1,-1 53 1,19-35-5,-19 0 4,19 17-2,-36-17 2,35-1-3,-35 1 3,18-18 7</inkml:trace>
    </iact:actionData>
  </iact:action>
  <iact:action type="add" startTime="105465">
    <iact:property name="dataType"/>
    <iact:actionData xml:id="d28">
      <inkml:trace xmlns:inkml="http://www.w3.org/2003/InkML" xml:id="stk28" contextRef="#ctx0" brushRef="#br0">15134 3722 0,'-17'17'102,"17"1"-85,0 17-9,0 1 1,0-1-1,0 18-1,0-18 1,0 36 1,0-36-1,0 18 0,0 0-1,0 0 1,0 0 2,0-18-3,0 0 1,0 18 0,0-18-1,0 18 2,0-17-2,0 16 1,0 19 0,0 0 0,17 17 0,-17 0 0,0-17 0,18 17-1,-18-18 1,0-17 1,17-18-1,-17 1-1,0-19 2,0-34 179,-17-1-183,17 0 2,0-17 1,0-18 0,0-17 0,0 17 0</inkml:trace>
    </iact:actionData>
  </iact:action>
  <iact:action type="add" startTime="106921">
    <iact:property name="dataType"/>
    <iact:actionData xml:id="d29">
      <inkml:trace xmlns:inkml="http://www.w3.org/2003/InkML" xml:id="stk29" contextRef="#ctx0" brushRef="#br0">15152 3704 0,'17'0'97,"-17"18"-12,-17-18-76,-1 35-2,1-17 1,-1 17 0,-17 0 0,17 18 0,0-35 0,-17 17 1,35 0-2,-35-17 1,17 17 0,1-17 9,17 0-10,0-1 1</inkml:trace>
    </iact:actionData>
  </iact:action>
  <iact:action type="add" startTime="107771">
    <iact:property name="dataType"/>
    <iact:actionData xml:id="d30">
      <inkml:trace xmlns:inkml="http://www.w3.org/2003/InkML" xml:id="stk30" contextRef="#ctx0" brushRef="#br0">15134 3845 0,'18'0'164,"-1"18"-155,1-18-1,0 18 0,17-1 2,-17 1-4,17-1 1,-17-17 1,-1 36 0,1-36 0,-1 17 0,1-17 8,-18 18 0,18-18 25</inkml:trace>
    </iact:actionData>
  </iact:action>
  <iact:action type="add" startTime="109145">
    <iact:property name="dataType"/>
    <iact:actionData xml:id="d31">
      <inkml:trace xmlns:inkml="http://www.w3.org/2003/InkML" xml:id="stk31" contextRef="#ctx0" brushRef="#br0">14005 4868 0,'0'-17'104,"-17"17"-72,-1 0-25,0 0 1,1 0 9,-1 0-2,0 0 17,1 17-16,17 1-9,-18 0 20,18-1-13,0 1 10,0 0-8,0-1-7,0 1 6,35 17-7,-35-17 1,18-1-1,0 1-1,-1 0 0,19-1 1,-36 1 0,35 0 0,-35-1 0,18 1 0,-18-1 8,0 1-7,17-18 9,-17 18 5,18-18-17,-18 17 27,-18-17-18,18 18-5,-17 0-3,-1-18 11,0 0-5,1 0-5,-1 0 9,0 0-1,1 0 0,-1 0-8,18-18 0,-18 18 0,1 0 2,17-18-4,-18-17 10,1 35-8,17-18 0,0 1 1,-18 17 7,18-18-1,0 1 24</inkml:trace>
    </iact:actionData>
  </iact:action>
  <iact:action type="add" startTime="110906">
    <iact:property name="dataType"/>
    <iact:actionData xml:id="d32">
      <inkml:trace xmlns:inkml="http://www.w3.org/2003/InkML" xml:id="stk32" contextRef="#ctx0" brushRef="#br0">14393 4974 0,'0'-17'86,"0"-1"-38,0 0 8,0 1-32,-17 17-7,17-18 7,-18 18 0,0 0-7,1 0 22,17 18-20,-18-1-6,1 1 2,17 0 9,0-1-8,0 1-7,-18-1 6,18 1 17,0 0-8,0-1-16,0 1 16,0 17-8,18-17 0,-1-18 0,-17 18-6,18-1 5,-18 1-8,17-18 1,1 17 15,0-17-14,-1 0-1,-17 18-1,36-18 2,-19 18-2,1-18 2,0 0-1,17 0 0,-18 0 0,1 17 0,0-17 0,-1 0 0,1 0-1,17 0 1,-17 0 0,0 0 0,-1 0 0,1 0 8,-1 0-8,1 0 16,0 0-16,-18-17 8,0-1 235,17 18-243</inkml:trace>
    </iact:actionData>
  </iact:action>
  <iact:action type="add" startTime="112834">
    <iact:property name="dataType"/>
    <iact:actionData xml:id="d33">
      <inkml:trace xmlns:inkml="http://www.w3.org/2003/InkML" xml:id="stk33" contextRef="#ctx0" brushRef="#br0">15187 3545 0,'18'0'173,"-1"0"-154,36 0-5,-35 0-7,0 0 2,34 0-2,-16 0 2,17 0-2,0 0 1,17 0 0,18 0 0,-35 0 0,18 0 0,-36 0 0,18 0 0,0 0 1,0 0-1,0 0 0,-18 0 0,18 0 0,-18 0 1,18 0-2,35 0 1,36 0 0,35 0 0,35 0-1,-36 0 1,1 0 0,17 0 0,1 0 0,-36 0 0,0 0 0,-35 0 0,-36 0 0,-34 0 1,-19 0-2,1 0 9</inkml:trace>
    </iact:actionData>
  </iact:action>
  <iact:action type="add" startTime="113905">
    <iact:property name="dataType"/>
    <iact:actionData xml:id="d34">
      <inkml:trace xmlns:inkml="http://www.w3.org/2003/InkML" xml:id="stk34" contextRef="#ctx0" brushRef="#br0">17692 3422 0,'35'0'142,"0"18"-134,18-18 0,0 35 0,0-35 0,0 18 0,-35-18 1,-1 0-2,-17 17 8,18-17 1,-18 18 257,-18-18-265,1 35 0,-19 0 0,-17 18 0,1 0 0,-1-18 0,17 18 0,1-17 0,0-19 0,17 19 0,-17-19 0,35 1 0,-18-18 0,1 35 0,-1-35 16</inkml:trace>
    </iact:actionData>
  </iact:action>
  <iact:action type="add" startTime="116505">
    <iact:property name="dataType"/>
    <iact:actionData xml:id="d35">
      <inkml:trace xmlns:inkml="http://www.w3.org/2003/InkML" xml:id="stk35" contextRef="#ctx0" brushRef="#br0">16369 2910 0,'0'-17'6,"0"-1"18,-18 18 0,-17 0-7,17 0-9,1 0 0,-19 18 0,19-18 16,17 17-17,-18-17 9,18 18-6,0 0 13,-17-18-15,17 17 8,17 1 8,1 0-17,-18-1 1,17-17 1,1 18-1,-18 0 0,18-1 0,-18 1 8,0-1-7,0 1 6,0 0-7,0 17 8,0-17 1,-18-1 21,0-17-21,1 0-2,-1 0 2,1 0 30</inkml:trace>
    </iact:actionData>
  </iact:action>
  <iact:action type="add" startTime="117737">
    <iact:property name="dataType"/>
    <iact:actionData xml:id="d36">
      <inkml:trace xmlns:inkml="http://www.w3.org/2003/InkML" xml:id="stk36" contextRef="#ctx0" brushRef="#br0">16616 2752 0,'0'17'175,"-18"1"-164,18 0-6</inkml:trace>
    </iact:actionData>
  </iact:action>
  <iact:action type="add" startTime="118633">
    <iact:property name="dataType"/>
    <iact:actionData xml:id="d37">
      <inkml:trace xmlns:inkml="http://www.w3.org/2003/InkML" xml:id="stk37" contextRef="#ctx0" brushRef="#br0">16581 3069 0,'-18'0'56,"18"18"-41,0-1-7,0 1 24,0 0-8,0-1 72,18-17-23,-1 0-57,18 0-7,-17 0-3</inkml:trace>
    </iact:actionData>
  </iact:action>
  <iact:action type="add" startTime="119265">
    <iact:property name="dataType"/>
    <iact:actionData xml:id="d38">
      <inkml:trace xmlns:inkml="http://www.w3.org/2003/InkML" xml:id="stk38" contextRef="#ctx0" brushRef="#br0">16845 3052 0,'0'-18'14,"-17"0"4,-1 18-3,0-17 1,1 17 16,-1 0 8,0 0-7,1 0-26,17 17 11,-18 1-11,18 0 16,0-1 2,0 1-2,0-1-8,18-17 35,-1 0-42,1 0 8,0 0-8,-1-17 1,-17-1 13,18 18-12,-18 18 165,0 17-168,0-17 0,0 17 2,0 18-1,0-18 3,0-17-6,0 35 3,0-18 0,0-17 0,0 17 0,-18 0 8,18-17 0,-17-18 1,-1 0 14,0 0-23,1 0 15,-1 0-6,0 0 14,18-18-21,0 1-4,-17-1 4,17 0-4,0-17 2,0 0 0,0 17 0,17 0 0,1 1 0,0-1 0,-1 1 8,1-1-8,0 18 0,-1 0 16,1 0-7,0 0-10,-1 0 9,1 0-8,-1 0 0,1 0 0,-18-18 0,18 18 1,-18-17 17,35-1-20</inkml:trace>
    </iact:actionData>
  </iact:action>
  <iact:action type="add" startTime="120665">
    <iact:property name="dataType"/>
    <iact:actionData xml:id="d39">
      <inkml:trace xmlns:inkml="http://www.w3.org/2003/InkML" xml:id="stk39" contextRef="#ctx0" brushRef="#br0">16986 3034 0,'18'35'103,"-18"-17"-96,0-1 1,0 19 0,0-19 1,0 1 7,0-36 113,0 1-113,35-36-9,-35 18 2,35 17 0,-17-35-2,0 35 2,-1 1-3,19 17 2,-36-18 15,17 18 25,-17 18-24,0-1-17,18 1 11,-18 0-3,0-1-7,0 1 0,18 0 9,-18-1-9,0 1 15,0-1 1,17-17 168,1 0-176,-1 0-7</inkml:trace>
    </iact:actionData>
  </iact:action>
  <iact:action type="add" startTime="122009">
    <iact:property name="dataType"/>
    <iact:actionData xml:id="d40">
      <inkml:trace xmlns:inkml="http://www.w3.org/2003/InkML" xml:id="stk40" contextRef="#ctx0" brushRef="#br0">17427 3034 0,'0'-18'22,"18"18"3,-18-17-2,0-1 26,0 0-42,0 1 18,0-1 9,0 0-20,0 1 2,-18 17 16,1 0-8,-1 0-16,0 17 7,1 1 9,17 0-8,-18-1-8,18 1 0,-18 17 1,18-17-1,0 0-1,0 17 1,0-18 8,0 19-9,0-1 10,0-17-1,0-1 0,36-17 65,-36-35-71,17 17-4,1-17 1,0 17 10,-1 1-9,-17-1 26,18 18 100,-18 18-119,0-1 10,0 1-9,18-18 17,-18 18-26,0-1 9,17 1 0,1 0-8,-1-18 0,1 0 0,0 0 0,-1 0 0,1 0 0,0 0 10,-1-18 5,-17 0-16,0 1 1,18-19 2,-18 1-3,18 18 1,-18-19-1,17 1 1,-17 0 0,0-1 0,0-16 0,0 16 0,0 1 0,0 0 0,0-18 0,18 0 0,-18 18 0,0-18 0,0 17 0,0 1 0,0 17-1,0 1 1,0-1 0,0 1 9,0-1-10,-18 36 100,1-1-91,17 18-2,0-17-6,0 17 8,0-17-8,0 17 0,0-17 0,0 17 0,0 0-1,0 18 1,-18-17 2,18-1-3,0 0 1,0 1 0,0 16 0,0-16 0,0-19 0,0 1 0,0 17 0,0-17 8,0 0 0,0-1 47,18-17-46,-18 18 15,0-1 9,17-17-34,-17 18 9,18-18 0,-18 18 8,17-18 16,1 0 120</inkml:trace>
    </iact:actionData>
  </iact:action>
  <iact:action type="add" startTime="141561">
    <iact:property name="dataType"/>
    <iact:actionData xml:id="d41">
      <inkml:trace xmlns:inkml="http://www.w3.org/2003/InkML" xml:id="stk41" contextRef="#ctx0" brushRef="#br0">20673 6015 0,'0'18'46,"0"17"-36,0 0-4,-35-17 2,17 17 0,18-17 0,0-1 0,-18 19 0,1-19 9,17 18-9,0-17 8,0 0-9,0-1 1,0 1 16</inkml:trace>
    </iact:actionData>
  </iact:action>
  <iact:action type="add" startTime="142393">
    <iact:property name="dataType"/>
    <iact:actionData xml:id="d42">
      <inkml:trace xmlns:inkml="http://www.w3.org/2003/InkML" xml:id="stk42" contextRef="#ctx0" brushRef="#br0">20973 6015 0,'-18'0'25,"0"18"-4,1-1-13,-1 18 0,18-17 0,-18 17 1,1 1-2,-1-1 1,1-17 0,17 17 0,-18-18 1,18 1-2,-18-18 1,1 18 0,17-1 8,0 1 10,0 0-20</inkml:trace>
    </iact:actionData>
  </iact:action>
  <iact:action type="add" startTime="149352">
    <iact:property name="dataType"/>
    <iact:actionData xml:id="d43">
      <inkml:trace xmlns:inkml="http://www.w3.org/2003/InkML" xml:id="stk43" contextRef="#ctx0" brushRef="#br0">21396 6174 0,'18'0'94,"17"0"-76,-17 0-11,34-18 1,1 18 1,0-18-1,0 1-1,0 17 1,0-36-1,-18 36 1,-17 0 0,-18-17 9</inkml:trace>
    </iact:actionData>
  </iact:action>
  <iact:action type="add" startTime="150044">
    <iact:property name="dataType"/>
    <iact:actionData xml:id="d44">
      <inkml:trace xmlns:inkml="http://www.w3.org/2003/InkML" xml:id="stk44" contextRef="#ctx0" brushRef="#br0">21696 5980 0,'35'0'61,"-17"17"-55,-1 19 2,36-36 0,-35 0 0,0 17 0,17-17 0,-17 18 0,-1-18 0,1 17 0,-1-17 9,1 18-1,-18 17 208,-18-17-209,18 0-7,0-1 0,-35 1 1,35 17 7,-35-35-8,35 18 9,0-1-2</inkml:trace>
    </iact:actionData>
  </iact:action>
  <iact:action type="add" startTime="151129">
    <iact:property name="dataType"/>
    <iact:actionData xml:id="d45">
      <inkml:trace xmlns:inkml="http://www.w3.org/2003/InkML" xml:id="stk45" contextRef="#ctx0" brushRef="#br0">22437 6015 0,'0'18'126,"0"-1"-117,0 18-1,0 1 2,0-1-4,0-17 2,0 17 0,0-17 1,0-1-2,0 1 1,0-1 16</inkml:trace>
    </iact:actionData>
  </iact:action>
  <iact:action type="add" startTime="154369">
    <iact:property name="dataType"/>
    <iact:actionData xml:id="d46">
      <inkml:trace xmlns:inkml="http://www.w3.org/2003/InkML" xml:id="stk46" contextRef="#ctx0" brushRef="#br0">22366 6562 0,'0'17'109,"0"36"-99,0-17-3,0-1 1,0 18 0,0 0 0,18 0 0,-18 17 0,0-17 0,0 0 1,0 0-1,0-18-1,0 0 2,0 1-2,0-19 1,0 1 1,0 17-1,0-17 0,17 0 0,-17-1 0,0 1 0,0-1 0,0 1 8,-35 0 232,-53 17-240,0 0 1,-36 18-2,-34-18 1,34 18 0,1 0 0,17-17 2,0 34-4,35-35 3,-17 1-2,71-19 3,-19 1-5,19 0 3,-1-18 0,0 0 24,1 0 0,-1 17-24,0-17 8,-17 0 16,35 18-23,-18-18 6,18-18 185,0 1-183,0-1-9,0 0 8</inkml:trace>
    </iact:actionData>
  </iact:action>
  <iact:action type="add" startTime="155602">
    <iact:property name="dataType"/>
    <iact:actionData xml:id="d47">
      <inkml:trace xmlns:inkml="http://www.w3.org/2003/InkML" xml:id="stk47" contextRef="#ctx0" brushRef="#br0">21078 7779 0</inkml:trace>
    </iact:actionData>
  </iact:action>
  <iact:action type="add" startTime="156456">
    <iact:property name="dataType"/>
    <iact:actionData xml:id="d48">
      <inkml:trace xmlns:inkml="http://www.w3.org/2003/InkML" xml:id="stk48" contextRef="#ctx0" brushRef="#br0">21255 7849 0,'-18'0'7,"-17"0"82,0 0-73,17 0 0,0 0-7,-17 0-2,0 0 9,17 0-8,1 0 0,-19 0 2,19 0-4,-1 0 19</inkml:trace>
    </iact:actionData>
  </iact:action>
  <iact:action type="add" startTime="157274">
    <iact:property name="dataType"/>
    <iact:actionData xml:id="d49">
      <inkml:trace xmlns:inkml="http://www.w3.org/2003/InkML" xml:id="stk49" contextRef="#ctx0" brushRef="#br0">21096 7708 0,'-18'0'62,"18"18"-54,-17-18 0,17 17 1,-18 1-2,1-18 1,17 18 8,-18-1 0,18 1 16,-18-18-24,18 18 8,0-1-8,-17-17 9,17 18-10,17 0 210,1-1-193,0-17-17,-1 0 1,-17 18 1,18-18 7,-1 18-9,1-18 1,-18 17 0,18 1 0,-1-18 0,1 0 0,0 17 0,-1-17 8,1 0 0,-18 18 1,18-18 111</inkml:trace>
    </iact:actionData>
  </iact:action>
  <iact:action type="add" startTime="168353">
    <iact:property name="dataType"/>
    <iact:actionData xml:id="d50">
      <inkml:trace xmlns:inkml="http://www.w3.org/2003/InkML" xml:id="stk50" contextRef="#ctx0" brushRef="#br0">20055 5398 0,'36'0'78,"-19"0"-69,19-18-2,-1 18 1,0-18 0,0 18 0,1 0 8,-19-17-7,1 17-2,0 0 1,-1 0 1,1 0 14</inkml:trace>
    </iact:actionData>
  </iact:action>
  <iact:action type="add" startTime="169025">
    <iact:property name="dataType"/>
    <iact:actionData xml:id="d51">
      <inkml:trace xmlns:inkml="http://www.w3.org/2003/InkML" xml:id="stk51" contextRef="#ctx0" brushRef="#br0">20585 5186 0,'0'17'97,"0"1"-91,0 35 1,0-35 2,0-1 7,0 1-8,0 0 8,0-1 8,-18-17-16,18 18 8,0 0 8,0-1-8,0 1-7,0-1 15</inkml:trace>
    </iact:actionData>
  </iact:action>
  <iact:action type="add" startTime="169890">
    <iact:property name="dataType"/>
    <iact:actionData xml:id="d52">
      <inkml:trace xmlns:inkml="http://www.w3.org/2003/InkML" xml:id="stk52" contextRef="#ctx0" brushRef="#br0">20884 5203 0,'18'0'125,"-18"36"-115,0-1-3,0-17 1,0 17 0,0-17 0,0 17 0,0-17 0,0-1 0,0 1 0,0-1 1,0 1-2</inkml:trace>
    </iact:actionData>
  </iact:action>
  <iact:action type="add" startTime="170801">
    <iact:property name="dataType"/>
    <iact:actionData xml:id="d53">
      <inkml:trace xmlns:inkml="http://www.w3.org/2003/InkML" xml:id="stk53" contextRef="#ctx0" brushRef="#br0">21378 5292 0,'18'0'110,"17"0"-101,1-18-2,34 0 1,-35 18 0,18 0 0,-17-17 0,-19 17 3,18-18-6</inkml:trace>
    </iact:actionData>
  </iact:action>
  <iact:action type="add" startTime="171489">
    <iact:property name="dataType"/>
    <iact:actionData xml:id="d54">
      <inkml:trace xmlns:inkml="http://www.w3.org/2003/InkML" xml:id="stk54" contextRef="#ctx0" brushRef="#br0">21643 5115 0,'18'0'136,"-1"0"-128,1 0-1,17 0 1,-17 0 1,-1 0-2,-17 18 1,18-18 0,0 0 57,-18 18 134,-36-1-167,36 18-24,-35 1 0,17-1 8,1-35-7,17 18-1,-18-18 7,18 17-7,18-17 272</inkml:trace>
    </iact:actionData>
  </iact:action>
  <iact:action type="add" startTime="172874">
    <iact:property name="dataType"/>
    <iact:actionData xml:id="d55">
      <inkml:trace xmlns:inkml="http://www.w3.org/2003/InkML" xml:id="stk55" contextRef="#ctx0" brushRef="#br0">22102 5098 0,'0'17'149,"0"1"-107,0 0-19,0-1-7,0 1 2,0-1-12,0 1 18,0 0-8,0-1 24,0 1-8,17-18-23,18 0 13,1 0-13,-19 0-1,1 0-1,0 0 2,17 0-1,0 0 0,-17 0 0,-1 0-1,19 0 2,-19 0 7,1 0 0,0 0 16,-18-18-16,0 1 0,0-1-9,0 0 1,0 1 0,0-1 0,0 1 8,0-1-7,0 0-1,0 1 8,0-1 0,-18 18-8,18-18 0,-18 1 0,-17 17 16,17 0-6,1 0-11,-18-18 9,17 18-2,0 0 3,1 0-10,-1 0 1,0 0 16,1 0-7,-1 0-10,0 0 18,1 18-9,-1-18-9,1 17 10,17 1-9,-18-18-1,18 18 2,-18-18-1,1 17 8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4-29T06:05:44.32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act:action type="add" startTime="90773">
    <iact:property name="dataType"/>
    <iact:actionData xml:id="d0">
      <inkml:trace xmlns:inkml="http://www.w3.org/2003/InkML" xml:id="stk0" contextRef="#ctx0" brushRef="#br0">10971 9437 0,'36'0'176,"17"0"-169,0 0 1,35 0 0,18 0 0,17 0 0,18 0 0,0 0 0,36 0 0,-36 17 0,17-17 0,1 0 0,-35 0 0,-1 0 0,1 18 0,-36-18 0,18 0 1,-36 0-2,18 0 1,-17 0 1,17 18-1,0-18 0,-17 0 0,-1 0-1,36 0 2,-35 0-2,17 0 1,-17 0 0,-1 0 0,18 0 0,-35 0 0,-17 0 0,-1 0 0,-18 0 0,1 0 0,0 0 8,-1 0 0,1 0-8,0 0 24,-1 0 0,1 0-8,0 0 0,-1 0 24,1 0-8,0 0 9</inkml:trace>
    </iact:actionData>
  </iact:action>
</iact:actions>
</file>

<file path=ppt/ink/inkAction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4-29T06:10:09.93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act:action type="add" startTime="12384">
    <iact:property name="dataType"/>
    <iact:actionData xml:id="d0">
      <inkml:trace xmlns:inkml="http://www.w3.org/2003/InkML" xml:id="stk0" contextRef="#ctx0" brushRef="#br0">12330 9172 0,'17'0'142,"1"0"-141,0 0 9,34 0-1,-16 18 3,17-18 18,123 0-26,-123 0-1,35 0 1,141 0 28,-70 0-11,53 0-7,0 0-1,-107 0-4,-16 0-3,16 18 7,19-18 0,-71 0-3,0 0 1,-18 0-1,0 0-9,1 0 6,-1 0 2,-18 0-2,19 0 7,-19 0 3,19 0 0,-19 0-1,1 0-7,0 0 0,-1 0 1,18 0 0,-17 0 0</inkml:trace>
    </iact:actionData>
  </iact:action>
  <iact:action type="add" startTime="13736">
    <iact:property name="dataType"/>
    <iact:actionData xml:id="d1">
      <inkml:trace xmlns:inkml="http://www.w3.org/2003/InkML" xml:id="stk1" contextRef="#ctx0" brushRef="#br0">12400 9825 0,'53'0'70,"18"0"-62,-18 0-1,70 18 1,-17-1 1,70 1-2,-35-1 1,53-17 1,-53 0-2,1 0 1,-1 0 0,-35 0 0,17 18 0,-17-18 1,-53 0 3,0 0-8,0 0 4,-18 0 0,0 0 8,-17 0-8,-1 0 0,1 0 0,17 0 8,-17 0-8,17 0 9,-17 0 15</inkml:trace>
    </iact:actionData>
  </iact:action>
  <iact:action type="add" startTime="14895">
    <iact:property name="dataType"/>
    <iact:actionData xml:id="d2">
      <inkml:trace xmlns:inkml="http://www.w3.org/2003/InkML" xml:id="stk2" contextRef="#ctx0" brushRef="#br0">12418 10742 0,'0'0'1,"35"0"3,0 0 5,18 0-1,0 0 1,35 0-1,1 18-1,52-18 2,0 0 0,35 0-3,-17 0 2,35 0 1,-35 0-2,35 0 2,-36 0-2,-16 0 2,-72 0-1,36 0 0,-71 0 0,1 0 0,-19 0 0,18 0 0,-17 0 9,0 0-2,-1 0-7,1 0 0,0 0 9</inkml:trace>
    </iact:actionData>
  </iact:action>
  <iact:action type="add" startTime="15823">
    <iact:property name="dataType"/>
    <iact:actionData xml:id="d3">
      <inkml:trace xmlns:inkml="http://www.w3.org/2003/InkML" xml:id="stk3" contextRef="#ctx0" brushRef="#br0">12629 11395 0,'36'0'70,"87"0"-46,-35 0-11,54 0-10,34 0-2,-35 0 10,177 0 3,228 0 17,-422 0-13,-54 0 0,-34 0-1,-19 0-2,1 0-1,17 0 0,0 0 5,-17 0-1,0 0-1</inkml:trace>
    </iact:actionData>
  </iact:action>
  <iact:action type="add" startTime="17080">
    <iact:property name="dataType"/>
    <iact:actionData xml:id="d4">
      <inkml:trace xmlns:inkml="http://www.w3.org/2003/InkML" xml:id="stk4" contextRef="#ctx0" brushRef="#br0">14552 8996 0,'0'35'73,"0"18"-59,18 212 18,-18-177-22,17 18 2,-17-1 3,36 72-12,-19-54 6,-17-17 0,18-18-5,0 18 4,-1 0 0,-17-35 1,18-18-1,-18 17-1,17 36 1,-17-36 0,18-17 1,-18 0-1,18 18 0,-18-18 0,0 17 0,0-17 0,17 0 0,1 0 1,-18 18-2,0-18 1,18-1 0,-1 90 27,-17-72-15,0-35-5,0-17-14,0 0 0,0 17 7,0-17 1,0-1 23,18-17-25,-18 18 6,0-53 205</inkml:trace>
    </iact:actionData>
  </iact:action>
  <iact:action type="add" startTime="18664">
    <iact:property name="dataType"/>
    <iact:actionData xml:id="d5">
      <inkml:trace xmlns:inkml="http://www.w3.org/2003/InkML" xml:id="stk5" contextRef="#ctx0" brushRef="#br0">14587 9049 0,'0'-18'42,"18"0"-9,-18 1-18,0-1 5,18 1-2,-18-1-3,17 18 88,124 123-60,-35 19-18,53-54-11,-88-35-2,123 52 3,-89-34-6,-16 0 1,-36-54-1,-1 18-3,-16-17 2,-1 17 0,18 18 0,-18-35 0,-17 17 1,52-17-2,-52 35 3,35-36-3,-18 19 1,0-1 0,1-17 0,17-1 0,-18 1-1,-35 0 2,53 17 0,-35-35 7,17 17-9,-35 1 9,17 0-9,1-18 2,-18 17 32,18-17-25,-18 18 231,0 17-229,-18-35-10,0 36-1,-17-1 1,35-18 1,-17 19-2,-19 17 1,1 0 0,0-18-1,17 0 2,-35 36 0,35-36-2,1-17 0,-18 35 3,-18-18-3,35 0 1,0 0 0,-35 18 0,18-17 1,0-1-2,-18 18 1,0 0 0,18-18 0,0-17 1,17 35-1,-17-53 0,17 35-1,0-18 0,1 1 2,-1-18-1,0 18-1,18-1 1,-35-17 0,35 36-1,-35-36 2,17 17-1,-17 19 0,17-19 9,1 1-10,-107 88 54,18-18-6,89-71-25,-1 1-6,18 0 14,-18-18-6,18 17 8,-17 1 7,17 0-14,-18-18-25,18 17 7,-17 1-1,-1-18 5,18 18-1,-18 17 3,1-17-4,17-1 8,0-70 119</inkml:trace>
    </iact:actionData>
  </iact:action>
  <iact:action type="add" startTime="21536">
    <iact:property name="dataType"/>
    <iact:actionData xml:id="d6">
      <inkml:trace xmlns:inkml="http://www.w3.org/2003/InkML" xml:id="stk6" contextRef="#ctx0" brushRef="#br0">16298 10160 0,'18'0'161,"17"0"-155,1 0 2,-1 0 0,53-18 0,-17 1 0,17-1 0,0 18 0,35-18 0,-70 18 1,36-17-3,-1 17 2,35-18 1,1 18-1,-1-17 1,-17 17-2,17 0 1,19 0 0,-19-18 0,1 18 3,87-35 6,-105 17-11,-18 18 2,-35 0-1,0-18 0,18 1 1,-54 17-1,19 0 1,-19-18 0,18 0 1,1 18 7,-19-17 0,1 17-1,17 0 10,-17 0 7,0 0-8,-1 0-16,1 0 8,-1-18-1,1 18 18,0 0-25,17 0 9,-17 0-11,17 0 4,-17 0 5,-1 0-14,1 0 6,-1 0 1,1 0 0,-18-17 9</inkml:trace>
    </iact:actionData>
  </iact:action>
  <iact:action type="add" startTime="33816">
    <iact:property name="dataType"/>
    <iact:actionData xml:id="d7">
      <inkml:trace xmlns:inkml="http://www.w3.org/2003/InkML" xml:id="stk7" contextRef="#ctx0" brushRef="#br0">13582 8731 0,'0'18'69,"0"0"-55,0 17 1,0 0 0,0 0 0,0 18 0,0-35 0,0 0-2,0 17-12,0 0 0,0-17 17,0-1 13,18-17 186,52 0-194,-35-17 0,71-1-20,-70 18 8,-1 0 24,71-18-31,-89 18 1,54 0 22,-36 0-7,-17 0-1</inkml:trace>
    </iact:actionData>
  </iact:action>
  <iact:action type="add" startTime="35368">
    <iact:property name="dataType"/>
    <iact:actionData xml:id="d8">
      <inkml:trace xmlns:inkml="http://www.w3.org/2003/InkML" xml:id="stk8" contextRef="#ctx0" brushRef="#br0">13600 8767 0,'17'0'46,"1"0"-30,0 0-8,17-18 0,-18 18 0,1 0 2,17 0-2,1 0-1,-19 0 2,1 0 1,17 0 3,-17 0-2,-1 0-2,1 0 2,17 0-1,-17 0-8,0 0 4,17 18 1,-17-18 2,-1 0-1,1 0 1,-1 17 1,1-17-1,0 0 1,-1 0 7,-17 18 239,0 17-239,0 0 1,0-17-7,18 35-1,-18-18 0,0-17 1,0-1 9,0 1 5,0 0-11</inkml:trace>
    </iact:actionData>
  </iact:action>
  <iact:action type="add" startTime="37144">
    <iact:property name="dataType"/>
    <iact:actionData xml:id="d9">
      <inkml:trace xmlns:inkml="http://www.w3.org/2003/InkML" xml:id="stk9" contextRef="#ctx0" brushRef="#br0">12929 8749 0,'0'18'62,"0"17"-42,0 18-2,18-36-4,-18 19-4,0-19 0,0 1 7,18-18-9,-18 18 9,17-18 158,1 0-150,0 0-15,70 0 15,0 0-8,-18 0-3,-34 0-3,-19 0-2,19 0-7,-19 0 6,1 0 0,0 0-1,-1 0 9,1 0-7,-1 0 5,1 0 18,0 0 8</inkml:trace>
    </iact:actionData>
  </iact:action>
  <iact:action type="add" startTime="39008">
    <iact:property name="dataType"/>
    <iact:actionData xml:id="d10">
      <inkml:trace xmlns:inkml="http://www.w3.org/2003/InkML" xml:id="stk10" contextRef="#ctx0" brushRef="#br0">12929 8749 0,'18'0'79,"53"0"-77,-19 0 19,-34 0 0,17 0-18,-17 0-1,0 18 5,17-1 3,-17-17 3,17 18-2,-18-18-10,19 0 2,-19 17 15,1-17-9,0 0 70,-1 0 401,19 0-377,-19 0-87,1 0 217,-18 18-204,17 17-8,-17-17-5,0 0-10,0-1 4,18-17 4,-18 18 2</inkml:trace>
    </iact:actionData>
  </iact:action>
  <iact:action type="add" startTime="41080">
    <iact:property name="dataType"/>
    <iact:actionData xml:id="d11">
      <inkml:trace xmlns:inkml="http://www.w3.org/2003/InkML" xml:id="stk11" contextRef="#ctx0" brushRef="#br0">12524 8943 0</inkml:trace>
    </iact:actionData>
  </iact:action>
  <iact:action type="add" startTime="41488">
    <iact:property name="dataType"/>
    <iact:actionData xml:id="d12">
      <inkml:trace xmlns:inkml="http://www.w3.org/2003/InkML" xml:id="stk12" contextRef="#ctx0" brushRef="#br0">12224 8943 0,'0'-18'32</inkml:trace>
    </iact:actionData>
  </iact:action>
  <iact:action type="add" startTime="41825">
    <iact:property name="dataType"/>
    <iact:actionData xml:id="d13">
      <inkml:trace xmlns:inkml="http://www.w3.org/2003/InkML" xml:id="stk13" contextRef="#ctx0" brushRef="#br0">12065 8925 0</inkml:trace>
    </iact:actionData>
  </iact:action>
  <iact:action type="add" startTime="42185">
    <iact:property name="dataType"/>
    <iact:actionData xml:id="d14">
      <inkml:trace xmlns:inkml="http://www.w3.org/2003/InkML" xml:id="stk14" contextRef="#ctx0" brushRef="#br0">10936 8925 0</inkml:trace>
    </iact:actionData>
  </iact:action>
  <iact:action type="add" startTime="43128">
    <iact:property name="dataType"/>
    <iact:actionData xml:id="d15">
      <inkml:trace xmlns:inkml="http://www.w3.org/2003/InkML" xml:id="stk15" contextRef="#ctx0" brushRef="#br0">11589 8961 0</inkml:trace>
    </iact:actionData>
  </iact:action>
  <iact:action type="add" startTime="45320">
    <iact:property name="dataType"/>
    <iact:actionData xml:id="d16">
      <inkml:trace xmlns:inkml="http://www.w3.org/2003/InkML" xml:id="stk16" contextRef="#ctx0" brushRef="#br0">10971 9349 0,'18'17'114,"0"1"-109,-1-18 18,1 0-7,0 0-3,17 18 1,0-1 0,-17-17-5,-1 0-1,1 0 31,0 0-15,-1 0 0,1 0-17,0-17 17,-1-1-8,1 18 1,-18-18 6,35 18-11,-35-17 4,18 17-4,-1 0-3,1 0-7,17 0 4,-17 0 9,0 0-5,-1 0 2,54-18-2,-18 18 1,-18 0-1,18 0 1,-18 0-2,18-18-7,-18 18 5,1 0-1,-4076 0 4,8133 0 11,-4076 0 0,1 0-19,0 0-1,-1 0 33,1 0-19,-1 0 4,1 18-13,0 0 17,-1-1 10,1-17-10,-18 18 27,0 0 77,18-1-91,-1-17 312,1 0-332,0 0 1,17-17-2,-18 17 9,1 0-8,0 0-7,-18-18-2,35 0 26,0 18-9,-17 0-2,0 0-11,-1 0-6,1 0 12,0 0 6,-1 0-5,1 0-11,-1 0 8,19 0-6,-19 18 7,19-18 0,-19 18-8,1-1 0,0-17-1,-1 0 9,1 18-8,-1-18-1,19 17 10,-19 1-1,19 0-8,-1-18 9,-17 0 0,-1 0-8,-17 17-3,18-17 2,-1 0 0,-17 18 0,36-18 0,-19 0 0,1 0 0,17 0 0,1 0 0,-1 0 1,0 0-1,0 0-2,18 0 3,-17 0-2,-1 0 3,0 0-4,18 0 3,-35 0-2,17 0 2,-17 0-1,17 0 0,-17 0 0,-1-18 0,18 1 0,-17 17 7,17 0-5,-17 0-3,0 0 1,-1 0 8,19-18-9,-19 18 10,1-18-8,0 18-1,-18-17-1,17 17 1,1-18-1,-1 18 1,19-17 18,-19-1-3,1 0 9,-18 1 11,18-1-27,-18 0 4,0 1 6,17 17-19,-17-18 80,0 0-71,0 1 16</inkml:trace>
    </iact:actionData>
  </iact:action>
  <iact:action type="add" startTime="48480">
    <iact:property name="dataType"/>
    <iact:actionData xml:id="d17">
      <inkml:trace xmlns:inkml="http://www.w3.org/2003/InkML" xml:id="stk17" contextRef="#ctx0" brushRef="#br0">11201 9648 0,'0'18'29,"0"0"-19,0 17-3,0 0 1,0 18 0,0-17 0,0-19 0,0 1 0,0 17 1,0-17 6</inkml:trace>
    </iact:actionData>
  </iact:action>
  <iact:action type="add" startTime="49008">
    <iact:property name="dataType"/>
    <iact:actionData xml:id="d18">
      <inkml:trace xmlns:inkml="http://www.w3.org/2003/InkML" xml:id="stk18" contextRef="#ctx0" brushRef="#br0">11518 9719 0,'18'0'21,"-18"35"29,0-17-35,0 0 2,0-1-9,0 1 0,0 17 0,0-17 8,35-18-7,-35 17-1,18-17 7,-1 0 1,1 0-9,0-17 2,17-1 8,-35 1-2,0-1-7,0 0 0,0 1 0,0-1 0,0 0 0,0 1 0,0-1 8,-18 0 8,18 1 8,-17 17-17,-1 0 34,0 0-33,1 0-8,-1 17-1</inkml:trace>
    </iact:actionData>
  </iact:action>
  <iact:action type="add" startTime="50057">
    <iact:property name="dataType"/>
    <iact:actionData xml:id="d19">
      <inkml:trace xmlns:inkml="http://www.w3.org/2003/InkML" xml:id="stk19" contextRef="#ctx0" brushRef="#br0">11924 9666 0,'0'0'1,"-35"0"66,35 18-58,-18-1 16,18 1-6,0 0-6,0-1 19,0 1-16,0 0 0,0-1 0,0 1 8,0 0-15,0-1 14,18-17 1,-1 0-16,1 0 8,0 0 17,-1 0-25,1-17 30,-18-1-20,0 0-12,0 1 3,0-1-1,0-17 1,0 17 5,0 0-6,0 1 1,-18 17 103,1 0-78,-19 0 11,19 0 43</inkml:trace>
    </iact:actionData>
  </iact:action>
  <iact:action type="add" startTime="58057">
    <iact:property name="dataType"/>
    <iact:actionData xml:id="d20">
      <inkml:trace xmlns:inkml="http://www.w3.org/2003/InkML" xml:id="stk20" contextRef="#ctx0" brushRef="#br0">18098 9525 0,'17'18'92,"1"-1"-74,-1 1-11,1 17 1,-18 0 1,0 1-2,18-36 1,-18 35 0,17-17 0,-17-1 1,0 1 15,0 0 0,18-18-7,-18 17-2,0 1 25,18-18 136,-1 0-169,1 0 1,35 0 1,-18 0-1,0-18 0,-17 18-1,17 0 1,18-17 1,-53-1-1,18 18 0</inkml:trace>
    </iact:actionData>
  </iact:action>
  <iact:action type="add" startTime="59344">
    <iact:property name="dataType"/>
    <iact:actionData xml:id="d21">
      <inkml:trace xmlns:inkml="http://www.w3.org/2003/InkML" xml:id="stk21" contextRef="#ctx0" brushRef="#br0">18186 9578 0,'17'0'129,"1"0"-123,0 0 2,17 0 0,-17 0 0,-1 0 0,1 0 1,-1 0 22,1-18 10,0 18-17,-1 0 55,1 0-71,0 0 1,-1 0-2,1 0 208,-18 18-174,0 0-17,0 17-8,18-35-8,-18 17 1,17 1 7,-17 0-8,0-1-1,0 1 2,0 0-1,0-1 31</inkml:trace>
    </iact:actionData>
  </iact:action>
  <iact:action type="add" startTime="61304">
    <iact:property name="dataType"/>
    <iact:actionData xml:id="d22">
      <inkml:trace xmlns:inkml="http://www.w3.org/2003/InkML" xml:id="stk22" contextRef="#ctx0" brushRef="#br0">17780 9613 0,'0'18'130,"0"-1"-122,18-17-2,-18 18 2,0 0-1,0 17 9,0-17 1,17-1-10,-17 1 2,18 0 14,-18-1-4,0 1-5,18 0-6,-18-1 8,17-17 127,1 0-127,-1 0-7,1 0 1,0 0-4,-1-17 2,19 17-1,-19 0 9,36 0-8,-35 0 8,0 0 9,-1 0 46,-17-18 89</inkml:trace>
    </iact:actionData>
  </iact:action>
  <iact:action type="add" startTime="62512">
    <iact:property name="dataType"/>
    <iact:actionData xml:id="d23">
      <inkml:trace xmlns:inkml="http://www.w3.org/2003/InkML" xml:id="stk23" contextRef="#ctx0" brushRef="#br0">17851 9684 0,'0'-18'110,"17"18"-101,18 0 7,-17-18-7,0 18-2,-1 0 16,19-17-7,-19 17 73,-17 17 142,0 1-215,0 17 0,0-17 0,0 0-8,18-18 0,-18 17 0,18 1 0,-18 0 0,0-1 0,0 1 0,17 17 0,-17-17 17</inkml:trace>
    </iact:actionData>
  </iact:action>
  <iact:action type="add" startTime="63920">
    <iact:property name="dataType"/>
    <iact:actionData xml:id="d24">
      <inkml:trace xmlns:inkml="http://www.w3.org/2003/InkML" xml:id="stk24" contextRef="#ctx0" brushRef="#br0">17586 9684 0,'0'17'93,"0"1"-85,0 0 0,0-1 0,0 19 0,0-19 0,0 19 0,0-19 0,0 1 1,0-1 15,18-17 177,-1 0-194,1 0 1,0 0 1,-1 0-1,18 0 1,-17 0-1,0 0 7</inkml:trace>
    </iact:actionData>
  </iact:action>
  <iact:action type="add" startTime="64920">
    <iact:property name="dataType"/>
    <iact:actionData xml:id="d25">
      <inkml:trace xmlns:inkml="http://www.w3.org/2003/InkML" xml:id="stk25" contextRef="#ctx0" brushRef="#br0">17621 9719 0,'18'0'94,"0"0"-75,-1 0 6,-17 18 165,0-1-175,0 1-5,0 0-3,18-18 8,-18 17 17,0 1-9,0 0-5,17-18-11,-17 17 17</inkml:trace>
    </iact:actionData>
  </iact:action>
  <iact:action type="add" startTime="66328">
    <iact:property name="dataType"/>
    <iact:actionData xml:id="d26">
      <inkml:trace xmlns:inkml="http://www.w3.org/2003/InkML" xml:id="stk26" contextRef="#ctx0" brushRef="#br0">17216 9719 0,'0'18'86,"0"-1"-77,0 19-1,17-19 8,-17 19-7,18-36-2,-18 17 4,0 1-6,17-1 4,1 1 142,0-18-126,-1 0-18,1 0 1,0 0 0,17 0 0,18 0-1,0-18 1,-18 18 0,-17-17 0,17-1 0,-17 18 0</inkml:trace>
    </iact:actionData>
  </iact:action>
  <iact:action type="add" startTime="67786">
    <iact:property name="dataType"/>
    <iact:actionData xml:id="d27">
      <inkml:trace xmlns:inkml="http://www.w3.org/2003/InkML" xml:id="stk27" contextRef="#ctx0" brushRef="#br0">17286 9719 0,'18'0'132,"-1"0"-123,19 0-1,-19 0 0,1 0 0,-18-18 0,18 18 0,-1 0 16,1 0-5,0 0-6,-1 0 3,1 0 9,-1 0-10,1 0 2,-18 18 214,0 0-223,0-1 0,0 1 0,0 0-1,0-1 2,0 1-2,0 0 2,0-1-1,0 1 0,0-1 8</inkml:trace>
    </iact:actionData>
  </iact:action>
  <iact:action type="add" startTime="69407">
    <iact:property name="dataType"/>
    <iact:actionData xml:id="d28">
      <inkml:trace xmlns:inkml="http://www.w3.org/2003/InkML" xml:id="stk28" contextRef="#ctx0" brushRef="#br0">17074 9543 0,'0'17'115,"18"1"-110,-18 0 6,18 34 6,17-16-12,-35 17 2,18 0 1,-1-36 1,1 36 0,-18-18-2,18 1 1,-1-1 0,1-17 1,-18 17-1,17-17-2,1 17 3,-18-18-2,0 1 1,0 0 1,18-18 14,-18 17 17,17-17 168,1 0-183,0 0-2,-1-17-6,19 17-2,-1-36 1,-17 36 0,17 0-8,-18 0 0,1 0 0,17-17 0,18 17 0,-35 0 2,0-18-4,-1 18 2,36 0 0,-35 0 0,-1 0 0,1 0 0,17 0-1,-17 0 1,17 0 0,-17 0 0,35 0 1,-18 0-3,18 0 3,18-17-1,-36 17 0,0 0 0,0-18 0,1 0 0,17 18 0,-1-17 0,1-1 0,0 0 0,-17 18 0,16-35 0,-16 35 2,-1 0-4,0 0 3,1-18-1,-1 18 8,-17 0-1,-1 0-7,1 0 0,-1 0 9,1 0-2,0 0 18,-1 0-25,1 0 0,0 0 0,-1 0 0,1 0 8,-36 0 168,-17 0-177</inkml:trace>
    </iact:actionData>
  </iact:action>
  <iact:action type="add" startTime="71271">
    <iact:property name="dataType"/>
    <iact:actionData xml:id="d29">
      <inkml:trace xmlns:inkml="http://www.w3.org/2003/InkML" xml:id="stk29" contextRef="#ctx0" brushRef="#br0">17074 9578 0,'18'0'94,"0"0"-77,35 0-7,0-18-4,-1 18 1,37-17 1,-1 17 0,35-18 0,1 18 0,-1-18 0,-17 18 1,0-17-1,-53 17 0,17 0 0,-34 0 0,-1 0 0,0 0 1,1 0-2,-19 0 0,1 0 1,17 0 1,0 0-2,1 0 2,-1 0-1,-17 0 0,17 0 0,-18 0 0,19 0 9,-19 0 0,-17-18-11,18 18 2,0 0 0,-1 0 9,1-18-11,0 18 12,-18-17 5,17 17 147,-17 17-92,0 1-62,0 17-7,0-17 0,0 17-3,0-17 3,0 35 0,0-36-1,0 19 6,0-19-6,0 1 0,0 0 0,0-1-1,0 1 2,18 17-1,-18-17 11,0 0-6,0 17 19,0-18-8</inkml:trace>
    </iact:actionData>
  </iact:action>
  <iact:action type="add" startTime="92126">
    <iact:property name="dataType"/>
    <iact:actionData xml:id="d30">
      <inkml:trace xmlns:inkml="http://www.w3.org/2003/InkML" xml:id="stk30" contextRef="#ctx0" brushRef="#br0">17621 9013 0,'0'-17'32,"0"-1"-25,0 1 10,0-1-9,0 0 0,0 1 0,0-1-1,0 0 2,0 1-1,0-1 7,-17 18-7,17-18 1,0 1-2,-18 17 2,18-18 15,-35 18 0,17 0 0,-17 0 8,35 18-24,-35-18 8,35 17 0,-18-17-8,18 18 0,0 0 0,0-1 9,0 1-10,0 0 1,0-1 0,0 19 8,0-19-9,0 18 9,0-17-8,0 0 0,0-1 0,0 19 8,18-19-8,-18 19 9,0-19-10,0 1 2,0 0 23,-36-18-1,19 0-15,-1 0 25,18-18-17,-18 18-16,18-18 0,0-17 8,0 17-8,0 1 0,-17-1 8,17 0-8,0 1 0,0-1 16,17 0 1,1 18-19,0-17 2,17 17 0,0 0 0,-17 0 1,-1-18-2,36 18 1,-35 0 0,0 0 0,-1 0 1,1 0-2,0 0 2,-1 0 15</inkml:trace>
    </iact:actionData>
  </iact:action>
  <iact:action type="add" startTime="93487">
    <iact:property name="dataType"/>
    <iact:actionData xml:id="d31">
      <inkml:trace xmlns:inkml="http://www.w3.org/2003/InkML" xml:id="stk31" contextRef="#ctx0" brushRef="#br0">18080 8961 0,'-18'0'55,"-17"0"-40,17 17-7,1 1 0,-1-1 0,0 1 0,1 0 0,-1-1 0,0 1 0,1-18 0,-1 18 8,1-18 0,-19 17 0,1-17 8,35 18-14,-18 0-4,1-18 10,-1 17 8</inkml:trace>
    </iact:actionData>
  </iact:action>
  <iact:action type="add" startTime="94079">
    <iact:property name="dataType"/>
    <iact:actionData xml:id="d32">
      <inkml:trace xmlns:inkml="http://www.w3.org/2003/InkML" xml:id="stk32" contextRef="#ctx0" brushRef="#br0">17692 9013 0,'17'0'71,"1"0"-63,-18 36-1,18-36 2,-18 17-1,17 1 0,1 0 1,0 17-1,-1-17-1,1 17 1,0 0 0,-1-35 0,18 35 0,-17-35 8,17 0 88,-17 0-88,-18-17-8,35-1 8</inkml:trace>
    </iact:actionData>
  </iact:action>
  <iact:action type="add" startTime="94728">
    <iact:property name="dataType"/>
    <iact:actionData xml:id="d33">
      <inkml:trace xmlns:inkml="http://www.w3.org/2003/InkML" xml:id="stk33" contextRef="#ctx0" brushRef="#br0">18556 8696 0,'-18'35'29,"18"-17"-21,-35 0 0,35 17 0,-35 0 0,17-17 1,1-1-1,-1 1 0,18 0 8,0-1-9,-18-17 1,18 36 9,-17-36-2,-1 17-7,18 1 10,0-1-12,0 19 4,-18-19-4,18 1 11,-17 17-9,-1-17 8,36-18 104,-1 0-103,1 0-2,0 0-7,17 0-1,0 0 9,-17 18-7,17-18-1,0 17 0,1-17 1,-19 18-3,1-18 2,0 0 0,-1 0 1,1 0 31,-18 18-16</inkml:trace>
    </iact:actionData>
  </iact:action>
  <iact:action type="add" startTime="95959">
    <iact:property name="dataType"/>
    <iact:actionData xml:id="d34">
      <inkml:trace xmlns:inkml="http://www.w3.org/2003/InkML" xml:id="stk34" contextRef="#ctx0" brushRef="#br0">18574 8978 0,'0'35'94,"-18"-17"-78,0 17-7,18-17-1,0 0 0,-17 17 0,-1-17-1,18 17 2,-35-17-1,35-1 0,-35 18 0,17-17 0,18 0 0,-18-1 0,18 1 0,0 0 0,-17-1 8,17 1 0,0 0 8,0-1 0</inkml:trace>
    </iact:actionData>
  </iact:action>
  <iact:action type="add" startTime="97598">
    <iact:property name="dataType"/>
    <iact:actionData xml:id="d35">
      <inkml:trace xmlns:inkml="http://www.w3.org/2003/InkML" xml:id="stk35" contextRef="#ctx0" brushRef="#br0">18979 8996 0,'18'0'31,"-18"-18"-15,18 18 41,-1 0-50,1 0 3,17-17-4,1 17 2,-19 0 0,36 0 0,-35 0 16</inkml:trace>
    </iact:actionData>
  </iact:action>
  <iact:action type="add" startTime="98447">
    <iact:property name="dataType"/>
    <iact:actionData xml:id="d36">
      <inkml:trace xmlns:inkml="http://www.w3.org/2003/InkML" xml:id="stk36" contextRef="#ctx0" brushRef="#br0">19103 9102 0,'18'0'118,"-1"0"-101,1 0-9,-1 0-1,1 0 2,0 0-1,-1 0-1,1 0 1,0 0 1,-1 0-2,1 0 10</inkml:trace>
    </iact:actionData>
  </iact:action>
  <iact:action type="add" startTime="99215">
    <iact:property name="dataType"/>
    <iact:actionData xml:id="d37">
      <inkml:trace xmlns:inkml="http://www.w3.org/2003/InkML" xml:id="stk37" contextRef="#ctx0" brushRef="#br0">19808 8819 0,'18'0'7,"0"0"1,-1 0-1,1 0 10,0 0 14,-18 18-14,0 0 7,0-1-17,0 1 2,0 0-1,0-1 0,-53 19 0,17-36 0,1 35 0,18-35 0,-19 0 0,1 17 0,0 1 8,35 0 24,17-18 24,1 0-56,17 0 8,-17 0 0,0 0 0,-1 0-1,-17 17 2,18 1-10,-1-18 1,-17 18 1,0-1-2,0 1 10,0 17 7,-17-17-8,-1 17 0,-17-17-8,35-1-1,-18 1 2,1-18-2,-1 18 1,0-18 49,1 17-49</inkml:trace>
    </iact:actionData>
  </iact:action>
  <iact:action type="add" startTime="100399">
    <iact:property name="dataType"/>
    <iact:actionData xml:id="d38">
      <inkml:trace xmlns:inkml="http://www.w3.org/2003/InkML" xml:id="stk38" contextRef="#ctx0" brushRef="#br0">19950 8978 0,'17'0'22,"1"-17"11,0 17-17,-1-18-8,1 18 0,-1 0 8,1 0-8,0 0 0,-1 0 0,19 0 0,-1 18 0,0-18 0,18 17 0,-35-17 8,-18 18-8,0-1 32,0 1-32,0 0 8,0 17-8,0-17 0,-36-1 0,36 1 8,-17-18-8,-1 18 0,1-18 9,-1 17-10,0-17 1,-17 18 0,17 0 0,1-18 1,-1 35-2,36-35 129,17 0-128,18 0 0,0 0 1,0 0-2,0 0 1,-18 0 0,0-35 8,-17 35-8,-1 0 16</inkml:trace>
    </iact:actionData>
  </iact:action>
  <iact:action type="add" startTime="108502">
    <iact:property name="dataType"/>
    <iact:actionData xml:id="d39">
      <inkml:trace xmlns:inkml="http://www.w3.org/2003/InkML" xml:id="stk39" contextRef="#ctx0" brushRef="#br0">17392 10301 0,'0'18'72,"0"35"-65,0-18 1,0 18 0,18-18 0,-1 0 0,-17 18 0,0-35 0,0 17 0,0-17 8</inkml:trace>
    </iact:actionData>
  </iact:action>
  <iact:action type="add" startTime="109070">
    <iact:property name="dataType"/>
    <iact:actionData xml:id="d40">
      <inkml:trace xmlns:inkml="http://www.w3.org/2003/InkML" xml:id="stk40" contextRef="#ctx0" brushRef="#br0">17427 10513 0,'36'0'96,"-1"0"-88,18 0 0,0 0 0,17 0 0,18 0 0,18 0 0,-35 0 0,-1 0 0,-17 0 0,-17-18 1,16 18-2,-16 0 1,-1-17 0,18 17 0,-18 0 0,-17 0 0,17 0 0,0 0 0,-17 0 8,0 0-8,17 0 0,-17 0 0,-1 0 0,18 0 0,-17 0 8,0 0-8,-1 0 0,1 0 1,0 0 118,-1-18-119,1 18 8,0-18 0,17 18 0,18-35-8,-18 17 0,18 1 0,-18-1 0,1 0 0,-1 18 0,-35-17 8</inkml:trace>
    </iact:actionData>
  </iact:action>
  <iact:action type="add" startTime="110198">
    <iact:property name="dataType"/>
    <iact:actionData xml:id="d41">
      <inkml:trace xmlns:inkml="http://www.w3.org/2003/InkML" xml:id="stk41" contextRef="#ctx0" brushRef="#br0">18962 10125 0,'0'17'70,"0"19"-53,0-19-9,0 19 8,0-19-8,0 18 8,17-17-8,-17 0 0,0 17 0,0-17 0,18-1 0,0 19 0,-18-19 0,0 1 8,0 0-8,0-1 17,17-17-10,-34 0 137</inkml:trace>
    </iact:actionData>
  </iact:action>
  <iact:action type="add" startTime="111198">
    <iact:property name="dataType"/>
    <iact:actionData xml:id="d42">
      <inkml:trace xmlns:inkml="http://www.w3.org/2003/InkML" xml:id="stk42" contextRef="#ctx0" brushRef="#br0">17639 10407 0,'-18'0'31,"1"18"-14,-1-1-9,0-17-1,18 18 1,-17-18 0,17 18 1,-18-18-2,0 17 18,1 1-9,-1-18-8,1 17-1,-1-17 170,18 18-168,0 0 69,18-18 2,17 17-63,0-17-8,0 18-2,1 17 1,-1-17 0,35 17 0,-34-35-1,-1 18 2,-17-1-1,35 1 0,-18 0 8,-35-1-8,17-17 0,1 0 1,0 0 6</inkml:trace>
    </iact:actionData>
  </iact:action>
  <iact:action type="add" startTime="112606">
    <iact:property name="dataType"/>
    <iact:actionData xml:id="d43">
      <inkml:trace xmlns:inkml="http://www.w3.org/2003/InkML" xml:id="stk43" contextRef="#ctx0" brushRef="#br0">18768 10213 0,'17'0'72,"1"0"-57,0 18-7,-1-18 0,1 17 0,35 1 0,-35-1 0,-1 1 0,36 0 0,-35-1 0,-1 1 0,1-18 8,-18 18 264,0-1-256,0 1-15,0 0-2,-35-1 1,35 1 0,0 0 0,0-1 2,0 1-4,-36-1 2,36 19 9,0-19-2,-17 1 1,17 0-7,-35-18 120</inkml:trace>
    </iact:actionData>
  </iact:action>
  <iact:action type="add" startTime="114190">
    <iact:property name="dataType"/>
    <iact:actionData xml:id="d44">
      <inkml:trace xmlns:inkml="http://www.w3.org/2003/InkML" xml:id="stk44" contextRef="#ctx0" brushRef="#br0">14041 9013 0</inkml:trace>
    </iact:actionData>
  </iact:action>
  <iact:action type="add" startTime="120607">
    <iact:property name="dataType"/>
    <iact:actionData xml:id="d45">
      <inkml:trace xmlns:inkml="http://www.w3.org/2003/InkML" xml:id="stk45" contextRef="#ctx0" brushRef="#br0">18203 11060 0,'18'0'97,"0"0"-91,17 0 2,35 0 0,1 0 0,476 0 16,-441 0-16,-1-18 0,-52 18 0,-17 0 0,-19-18 0,-17 1 0,18 17 64</inkml:trace>
    </iact:actionData>
  </iact:action>
  <iact:action type="add" startTime="121855">
    <iact:property name="dataType"/>
    <iact:actionData xml:id="d46">
      <inkml:trace xmlns:inkml="http://www.w3.org/2003/InkML" xml:id="stk46" contextRef="#ctx0" brushRef="#br0">18397 11201 0,'0'17'6,"18"19"3,-18-1-1,18 0 0,-18 0 0,0 1 0,0-19 0,0 36 0,0-35 8,17 0-8</inkml:trace>
    </iact:actionData>
  </iact:action>
  <iact:action type="add" startTime="122367">
    <iact:property name="dataType"/>
    <iact:actionData xml:id="d47">
      <inkml:trace xmlns:inkml="http://www.w3.org/2003/InkML" xml:id="stk47" contextRef="#ctx0" brushRef="#br0">18538 11289 0,'18'0'40,"-18"18"-34,0-1 2,18 1 0,-18-1 0,0 1 0,17 0 0,-17-1 0,18 19 1,0-19-1,-1-17-1,-17 18 1,18-18 1,0 0 12,-1 0-18,1 0 13,0 0-8,-1-18 0,-17 1 8,18 17-8,-18-18 0,0 0 0,0 1 0,0-19 16,0 19 1,0-1 39,-18 18-26,1 0-22,-1 0 0,-17 0 0,17 0 9,0 0 87</inkml:trace>
    </iact:actionData>
  </iact:action>
  <iact:action type="add" startTime="123703">
    <iact:property name="dataType"/>
    <iact:actionData xml:id="d48">
      <inkml:trace xmlns:inkml="http://www.w3.org/2003/InkML" xml:id="stk48" contextRef="#ctx0" brushRef="#br0">18927 11236 0,'-18'0'31,"18"18"1,-18-18-16,18 17-7,-17-17-2,17 18 1,0 0 8,0-1 0,0 1-8,-18-18 0,18 17 0,0 1 9,0 0-9,0-1 7,0 1 26,18-18-26,-1 0-7,-17 18 1,18-1 15,0-17-8,-1 0 0,1 0-8,-18 18 0,17-18-1,1 0 2,0 0 6,-1 0-7,1 0 0,17-18 8,-17 1 9,-18-1-10,0 0 1,0 1-8,18 17 8,-18-18-8,0 0 8,0 1 25,0-1-26,0 1 1,0-1-8,-36 0 10,36 1-11,-17-1 9,17 0-9,-18 18 1,0-17 1,1 17-2,-1 0 10,0 0-9,18-18 0,-17 18 144</inkml:trace>
    </iact:actionData>
  </iact:action>
  <iact:action type="add" startTime="125215">
    <iact:property name="dataType"/>
    <iact:actionData xml:id="d49">
      <inkml:trace xmlns:inkml="http://www.w3.org/2003/InkML" xml:id="stk49" contextRef="#ctx0" brushRef="#br0">18785 10742 0,'0'18'71,"0"17"-63,0-17 0,0 17 9,0-17 0,0-1-11,0 1 2,0-1 0,0 1 8,0 0-8,0-1 0,0 1 89,0 0-64</inkml:trace>
    </iact:actionData>
  </iact:action>
  <iact:action type="add" startTime="134608">
    <iact:property name="dataType"/>
    <iact:actionData xml:id="d50">
      <inkml:trace xmlns:inkml="http://www.w3.org/2003/InkML" xml:id="stk50" contextRef="#ctx0" brushRef="#br0">20973 10283 0,'0'18'45,"0"0"-27,0-1-3,0 1 1,0 0-7,17-1 16,-17 1-19,0 0 2,0-1 9,0 1-9,18 0 7,-18-1 1</inkml:trace>
    </iact:actionData>
  </iact:action>
  <iact:action type="add" startTime="135288">
    <iact:property name="dataType"/>
    <iact:actionData xml:id="d51">
      <inkml:trace xmlns:inkml="http://www.w3.org/2003/InkML" xml:id="stk51" contextRef="#ctx0" brushRef="#br0">21167 10336 0,'0'18'62,"0"0"-53,0-1-1,0 1 0,0 0 0,0-1 0,0 1 0,17 0 0,-17-1-1,18 18 10,0-35-9,-1 18 0,19-18 7,-19 0-6,1 0-1,-1 0 2,19 0-4,-19 0 2,1 0 0,0 0 1,-1 0 7,1-18-8,-18-17 7,18 35-7,-18-17 0,0-1 0,0 0 0,0 1 9,0-1-1,0 0 7,0 1-14,0-1 6,-18 0 1,18 1 1,0-1-10,-18 18 9,1 0-9,-19 0 10,36-18-9,-17 18 0,-1 0 7,0 0 2,1 0-8,-1 0 38,18 18-31,0 0-7,0-1 14,-17-17-15,-1 18 0,0 0 8,18-1 16,-17-17 1,17 18-9</inkml:trace>
    </iact:actionData>
  </iact:action>
  <iact:action type="add" startTime="136616">
    <iact:property name="dataType"/>
    <iact:actionData xml:id="d52">
      <inkml:trace xmlns:inkml="http://www.w3.org/2003/InkML" xml:id="stk52" contextRef="#ctx0" brushRef="#br0">21590 10283 0,'-18'0'86,"18"18"-78,0 0 2,-17-18-4,17 17 3,0 1-1,0 0-1,0-1 1,0 1 0,0 0 0,0 17 0,0-17 10,0-1-12,0 1 3,17-1-2,1 1 1,0 0 0,-1-1 0,19 1 0,-19 0 0,1-18 0,-1 0 0,1 0 9,0 0 7,-1-18 8,-17 0-8,0 1-8,0-1-1,0 0-7,0-17 9,0 18-10,0-19 10,0 19-9,0-1-1,0 0 2,0 1 0,-17 17 1,17-18-2,0 0-3,-18 18 3,18-17 2,-18 17-3,18-18 0,-17 18 1,-1-18 0,1 18 8,-1 0 8,0 0 40,1 0 16</inkml:trace>
    </iact:actionData>
  </iact:action>
  <iact:action type="add" startTime="143167">
    <iact:property name="dataType"/>
    <iact:actionData xml:id="d53">
      <inkml:trace xmlns:inkml="http://www.w3.org/2003/InkML" xml:id="stk53" contextRef="#ctx0" brushRef="#br0">20726 11024 0,'17'0'104,"1"0"-64,-18 18-32,0 0 0,0-1 0,0 19 0,0-19 8,0 1 0,0-1 7,0 1-14,-18 0 7,1-1-8,-1 1 0,0 0 8,18-1-8,0 1 8,36-18 55,-36 18-54,17-18 2,1 35 3,17-18 2,-35 1-7,18 17-2,-18-17 8,0 0-14,0-1-1,0 1 0,0 0 1,0-1-3,0 18 2,-35-17 8,35 0-8,0-1 1,-18 1-1,0 0 15,1-18 1,-1 0-9</inkml:trace>
    </iact:actionData>
  </iact:action>
  <iact:action type="add" startTime="144377">
    <iact:property name="dataType"/>
    <iact:actionData xml:id="d54">
      <inkml:trace xmlns:inkml="http://www.w3.org/2003/InkML" xml:id="stk54" contextRef="#ctx0" brushRef="#br0">20990 11113 0,'18'0'182,"0"0"-173,17 0-1,0 0 0,36 0 0,-36 0 0,0 0-1,-17 35 2,17-35-1,-35 17 8,18-17-7,-18 18-2,0 0 1,0 17 1,0-17 0,0-1-3,0 1 3,0 0-2,0-1 2,-18 36-1,-17 0 17,0 18-2,-1-19-7,19-16-2,17-1-3,-18-35-3,18 18 6,53-18 98,0 0-89,-18 0 0,36 0-18,-36 0-1,0 0 22,-17 0-2,0 0 104,-18-36-118</inkml:trace>
    </iact:actionData>
  </iact:action>
  <iact:action type="add" startTime="145472">
    <iact:property name="dataType"/>
    <iact:actionData xml:id="d55">
      <inkml:trace xmlns:inkml="http://www.w3.org/2003/InkML" xml:id="stk55" contextRef="#ctx0" brushRef="#br0">21925 11095 0,'0'18'38,"-17"-1"-29,-19 18-1,19 1 1,-1-19-2,-17 36 1,-1-17 0,1-1 0,-88 106 17,17-18-1,88-87 0,18-19-9,-17-17-13,17-17 100</inkml:trace>
    </iact:actionData>
  </iact:action>
  <iact:action type="add" startTime="146000">
    <iact:property name="dataType"/>
    <iact:actionData xml:id="d56">
      <inkml:trace xmlns:inkml="http://www.w3.org/2003/InkML" xml:id="stk56" contextRef="#ctx0" brushRef="#br0">21449 11412 0,'18'18'126,"-1"-18"-112,1 35-1,-1-17-4,19-18 0,-1 35 2,-17-35-10,35 18 8,-1 17-2,-34-35 0,0 0 1,-1 18 0,1-1 0,0-17 201,-18-17-199</inkml:trace>
    </iact:actionData>
  </iact:action>
  <iact:action type="add" startTime="146736">
    <iact:property name="dataType"/>
    <iact:actionData xml:id="d57">
      <inkml:trace xmlns:inkml="http://www.w3.org/2003/InkML" xml:id="stk57" contextRef="#ctx0" brushRef="#br0">22190 11024 0,'0'18'111,"0"35"-103,0 0-1,0-18 2,0 36-1,0-36 0,0 18 0,0 88 32,0-123-18,17-1-6,1-34 113</inkml:trace>
    </iact:actionData>
  </iact:action>
  <iact:action type="add" startTime="147336">
    <iact:property name="dataType"/>
    <iact:actionData xml:id="d58">
      <inkml:trace xmlns:inkml="http://www.w3.org/2003/InkML" xml:id="stk58" contextRef="#ctx0" brushRef="#br0">22419 11095 0,'0'18'62,"0"-1"-54,0 1 8,0-1-9,0 1 11,18 0-11,-18-1 9,0 1-8,17-18 0,-17 18 0,18-18 0,-18 17-1,18-17 2,-18 18-1,17-18 16,1 0 8,-18-18-24,0 1 10,18-19-11,-18 19 1,17-1 0,-17-17 0,0 0 0,0-1 0,0 19 0,0-1-1,18 0 3,-18 1 5,0-1 16,-18 18 1,1 0-9,-1 0-6,0 0-9,18-18 0,-17 18-1,-1 0 20,0 0-21,1 0 36,17 18-27,0 0-8,0-1 2,0 1 6,0 17 42,0-17-33</inkml:trace>
    </iact:actionData>
  </iact:action>
  <iact:action type="add" startTime="148400">
    <iact:property name="dataType"/>
    <iact:actionData xml:id="d59">
      <inkml:trace xmlns:inkml="http://www.w3.org/2003/InkML" xml:id="stk59" contextRef="#ctx0" brushRef="#br0">22948 11113 0,'-17'0'13,"-1"0"12,0 0 15,1 0-13,-1 17-22,18 1 11,0-1-6,-18 1-4,18 17 3,0-17 6,0 17 1,0-17 0,0 0-7,0-1 6,0 1-7,53-1 52,-35-17-55,70-17 45,-53-36-26,-17 0-9,0-18 1,-18 36-7,0 18-5,35-1 4,-35-35 0,18 35 0,-18 1 0,0-1 1,0 0-1,0 1 8,-18 17-8,18-18 0,-18 18 0,1 0 8,17-18-8,-18 18 0,0 0 1,1 0-2,-1 0 9,0 0-8,1 0-1,-1 0 11,1 0-3,-1 0 1,0 0-8,1 18 16,-1-18 8,18 18-23,0-1 15,-18-17-8</inkml:trace>
    </iact:actionData>
  </iact:action>
  <iact:action type="add" startTime="153261">
    <iact:property name="dataType"/>
    <iact:actionData xml:id="d60">
      <inkml:trace xmlns:inkml="http://www.w3.org/2003/InkML" xml:id="stk60" contextRef="#ctx0" brushRef="#br1">17498 16228 0,'17'0'126,"407"0"-65,952 0 20,-1306 0-77,248-18 41,-283 18-15,71-17-29,-71 17 0,36 0 22,87 0-2,1 0 3,-71 0-6,-17 0 2,-54 0-3,19 0-3,-19 0 1,1 0 3</inkml:trace>
    </iact:actionData>
  </iact:action>
</iact:actions>
</file>

<file path=ppt/ink/inkAction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4-29T06:13:03.3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28928">
    <iact:property name="dataType"/>
    <iact:actionData xml:id="d0">
      <inkml:trace xmlns:inkml="http://www.w3.org/2003/InkML" xml:id="stk0" contextRef="#ctx0" brushRef="#br0">11113 8555 0,'-18'0'77,"0"18"-68,18-1 8,-17 18-9,-1-17-1,18 17 1,-18 1 0,1-1 0,-1 0 1,18-17-2,-35 52 1,35-34-1,-18-1 3,0 0-2,1 18 0,-1 0-1,18 0 1,-35 0 1,17-18-1,1 18-1,-1 0 2,0 0-1,1 0 0,-19 35 0,36-17-1,0-19 1,-52 37 0,34-19 2,-17 54-3,17-71 0,-17 35 2,35-18-2,-36 1 2,19 17-1,-18 0-1,17 18 2,0 0-2,-17 17 0,0-34 2,17 34-1,-17-17 0,17-35 0,0 52 1,18-52-1,0 70 0,0-18 0,0-35-2,-17 18 2,-1 18 1,18-1 0,-17 1-2,-19 17 0,19 0 2,-1-18-1,-35 36 0,53-71-1,-18 36 1,1-1 1,17-35-1,-18 36 0,18-1 0,0-35 0,-17 36 0,17-1 1,-18-17-2,18-18 1,0 36 0,-18-36 0,18-17 0,0 52 0,-35-35 0,35-17 0,-18-1 0,-17 19 0,35-36 0,-18 17 0,18-17 1,-17-18-1,17 1 0,-18-1 0,18-17 0,0-1 0,0 1 0,0-1 31</inkml:trace>
    </iact:actionData>
  </iact:action>
  <iact:action type="add" startTime="30304">
    <iact:property name="dataType"/>
    <iact:actionData xml:id="d1">
      <inkml:trace xmlns:inkml="http://www.w3.org/2003/InkML" xml:id="stk1" contextRef="#ctx0" brushRef="#br0">9648 14693 0,'0'35'133,"18"-17"-119,0 17 10,-18 1-21,17-1 0,1-17 3,-18 17 2,18-17-1,-18-1 9,17-17-8,-17 18 40,18-1-40,-18 1 8,18-18-7,-18 18 15,17-18 22,1 0-13,-18-18-23,18 18-4,-18-18 2,17 1-1,1-18 2,17 17-2,0-17 2,-17 17-1,17-17 0,1 17 0,-1 0 0,0 1 0,0 17 0,1-36 0,-1 36 0,-17 0 0,-18-17 7</inkml:trace>
    </iact:actionData>
  </iact:action>
  <iact:action type="add" startTime="32007">
    <iact:property name="dataType"/>
    <iact:actionData xml:id="d2">
      <inkml:trace xmlns:inkml="http://www.w3.org/2003/InkML" xml:id="stk2" contextRef="#ctx0" brushRef="#br0">22366 11307 0,'-18'17'6,"1"1"2,17-1 1,-18 1-1,18 0 8,0-1-9,-35-17 68,17 0-68,18-17 1,-17 17 0,-1-18-1,0 18 2,1-18-1,-1 1-1,18-1 2,-35 1-1,35-1 0,0 0 8,-18 1-7,18-19-1,0 19-1,0-1 1,0-17 0,0 17 1,0-17-2,0 0 1,18 17 1,-18-35-1,17 53-1,-17-18 0,18-17 1,0 35 0,-18-18 1,17 18 7,-17-17-7,18-1 5,0 18-12,-1 0 4,1 0 2,0 0-1,-1 0 2,1 0-1,-1 0 0,19 0 0,-19 0 1,1 0-2,17 0 1,-17 18 0,0-18 0,17 17 0,-17 19 0,34-36 0,-34 0 0,0 0 0,-1 17 0,1-17 25,-18 18-25,18 0-1,-18-1 10,17-17-9,-17 18 0,18-18 1,-18 18-1,0-1-1,0 1 2,0 17 6,0-17-7,0 17 10,0-17-4,0-1-6,0 1 0,0 0 8,-18-1 15,1-17-23,-19 18 0,19-18 0,-19 0 2,-16 18-4,-1-18 3,35 17-2,0-17 2,-17 0-2,17 18 10,1-1-10,-1-17 1,0 0 1,18 18-2,-35 0 2,18-18 6,-1 17 1</inkml:trace>
    </iact:actionData>
  </iact:action>
  <iact:action type="add" startTime="34288">
    <iact:property name="dataType"/>
    <iact:actionData xml:id="d3">
      <inkml:trace xmlns:inkml="http://www.w3.org/2003/InkML" xml:id="stk3" contextRef="#ctx0" brushRef="#br0">19703 11307 0,'-18'0'70,"0"0"-30,1 0 4,17-18-38,-18 18 8,0-18-5,1 18-2,17-17 2,-18 17-1,1-18-1,17 0 2,-18 18-1,-17 0 0,35-35 0,-18 35 0,0-18 0,1 1 8,17-1 1,-18 18-9,18-17 0,-18 17 0,18-18-1,-17 18 1,17-18 0,-18-17 0,1 17 8,17 1-10,-18-1 3,18 0 8,0 1-1,0-1 31,0 0-29,0 1-4,18-1-6,-1 1 0,1 17 0,-1-18 1,1 18-2,0 0 1,-1-18 1,1 18-1,0 0 16,-1 0-8,-17 18-8,18-18 0,17 18 8,-17-18 0,-1 0 0,1 35-8,0-35 0,-1 17 16,1-17-17,-18 18 9,18-18-7,-18 18-2,17-18 9,-17 17-8,0 1 9,0 0-2,0-1-6,0 1-2,0 0 1,0-1 0,0 19 0,0-19 9,0 1 0,0-1-3,0 1-5,0 0 6,-17-1 1,-1 1 0,18 0-8,-18-1 0,18 1 17,-17-18-17,17 18 16,-18-18-16,0 0 0,18 17 10,-17 1-13</inkml:trace>
    </iact:actionData>
  </iact:action>
  <iact:action type="add" startTime="35847">
    <iact:property name="dataType"/>
    <iact:actionData xml:id="d4">
      <inkml:trace xmlns:inkml="http://www.w3.org/2003/InkML" xml:id="stk4" contextRef="#ctx0" brushRef="#br0">18927 11307 0,'-18'0'62,"-17"0"-44,17 0-12,-17 0 12,35-18-11,-18 0 17,18 1-7,0-1-10,0-17 2,-18-18-1,18 0 0,0 0-1,0 0 1,0 0 0,0 0 0,0 18 0,0 0 0,0 17-1,0 0 1,0 1 8,18 17 57,0 0-57,-1 0-7,1 0-2,0 0 1,-1 0 0,19 17-1,-1 1 2,-18-18-2,1 0 1,0 18 0,-1-1 16,1-17-8,0 36 0,-1-36-7,1 17-1,0 18 0,-1-17 0,1 17 0,-1 1 1,1-1 6,-18-17-7,18-1 2,-18 1 12,0 17-14,0 0 0,17-35 2,-17 18-4,0 0 2,0-1 0,0 1 8,0 0 10,0-1-12,0 1-6,0 0 0,-17-1 0,-19 18 1,36-17-2,-17 0 1,-18-1 7,17 1 2,0-18-9,1 18-1,-19-18 1,19 0 1,-1 0-1,-17 0-1,0 0 2,-1 0-2,19 0 9,-1 0 9,0 0-6,18-18-6,0 0 107</inkml:trace>
    </iact:actionData>
  </iact:action>
  <iact:action type="add" startTime="37591">
    <iact:property name="dataType"/>
    <iact:actionData xml:id="d5">
      <inkml:trace xmlns:inkml="http://www.w3.org/2003/InkML" xml:id="stk5" contextRef="#ctx0" brushRef="#br0">17022 11307 0,'-18'0'14,"18"35"-5,-18-18 6,1 1 2,-1-18-2,0 0 10,1 0-2,-1 0-7,0 0-7,1 0 6,-1 0 9,-17 0-15,17 0-2,1 0 2,-19 0-2,19 0 2,-19 0-2,1 0 3,17 0-3,1 0 1,-1 0 0,1 0 0,-1-18 16,0 1 9,1 17-26,17-18 9,-18 18-9,18-17 2,0-1-1,-18-17 7,1 35-6,17-18-1,0-17 0,-36 35 0,36-53-1,-17 53 2,17-18-1,-18 1 2,18-1-4,0 0 17,0 1-15,0-1 0,0 0 10,0 1-12,0-19 2,18 1 8,-18 17-7,17 1-1,-17-1-2,18 18 3,-18-17-1,18-1 8,-1 18 9,1 0-17,0 0 8,-1 0-8,1 0 0,0 0 0,17 0 0,-18 0 1,1 0-1,17 0-1,-17 0 1,0 0 8,-1 0-8,-17 18 7,18-18 13,-18 17-23,18-17 10,-18 18-7,17-18 0,-17 35-1,18-35 2,0 18 23,-18-1-15,17 1-2,-17 0-7,0-1 0,35-17 1,-35 18-2,18 0 2,-18 17-2,0-17 10,18-18 7,-18 17-16,17-17 0,-17 18-1,0-1 2,0 1 7,0 0 0,0-1-1,0 1-7,0 0 9,0-1 1,0 1-5,0 0-5,0-1 8,0 1 0,0 17 0,-17-17 0,17-1 0,0 1-5,-18 0 2,0-18 3,18 17-8,0 1 24,-17-18 1,-18 0-17</inkml:trace>
    </iact:actionData>
  </iact:action>
</iact:actions>
</file>

<file path=ppt/ink/inkAction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4-29T06:17:50.9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270906">
    <iact:property name="dataType"/>
    <iact:actionData xml:id="d0">
      <inkml:trace xmlns:inkml="http://www.w3.org/2003/InkML" xml:id="stk0" contextRef="#ctx0" brushRef="#br0">1023 10354 0,'18'0'188,"-1"0"-179,1 0 3,17 0-8,36 0 4,-18 0 0,0 0 0,0 0 0,-1 0 0,-16 0 0,-1 0 1,0 0-2,-17 0 10,0 0-1,-1 0-8,1 0 9,-1 0 22,1 0-22,0 18-10,-1-18 0,1 0 1,0 0 8,-1 0 129,19 0-130,-19 0 1,1 0 0</inkml:trace>
    </iact:actionData>
  </iact:action>
  <iact:action type="add" startTime="278233">
    <iact:property name="dataType"/>
    <iact:actionData xml:id="d1">
      <inkml:trace xmlns:inkml="http://www.w3.org/2003/InkML" xml:id="stk1" contextRef="#ctx0" brushRef="#br0">7056 9807 0,'17'0'88,"1"0"-81,-1 0 8,1 0-6,17 0-1,1 0-1,17 0 0,-36 0 1,54 0 1,-18 0-2,17 0 3,18 0 3,-35 18-11,36-18 5,16 18 1,-52-18 0,18 0 0,-1 0 1,-17 0-1,18 0 0,-18 0 1,0 0-2,-18 0 1,0 0 1,18 0-2,-35 0 2,17 0-2,-17 0 2,17 0 7,-17 0-8,-1 0 7,1 0-6,0 0-1,-1 0 6,1 0 3,0 0-9,-1 0 15,1 0 9</inkml:trace>
    </iact:actionData>
  </iact:action>
  <iact:action type="add" startTime="282585">
    <iact:property name="dataType"/>
    <iact:actionData xml:id="d2">
      <inkml:trace xmlns:inkml="http://www.w3.org/2003/InkML" xml:id="stk2" contextRef="#ctx0" brushRef="#br0">2981 8149 0,'18'0'126,"-1"0"-117,19 0 7,-19 0-8,18 0 0,-17 0 0,17 0-1,18 0 1,-17 0 0,16 0 0,-16 0 0,17 0 0,-18 0 0,0 0 0,1 0 0,-19 0 0,36 0 1,-18 0-2,18 0 2,-17 0-1,-1 0 0,18 0 0,-18 0-1,0 0 2,1 0-1,-1 0 0,0 0 0,-17 0 0,-1 0 0,19 0 0,-19 0 7,19 0-7,-19 0 1,1 0-2,17 0 2,-17 0-2,-1 0 2,19 0-2,-19 0 10,1 0 22</inkml:trace>
    </iact:actionData>
  </iact:action>
  <iact:action type="add" startTime="290570">
    <iact:property name="dataType"/>
    <iact:actionData xml:id="d3">
      <inkml:trace xmlns:inkml="http://www.w3.org/2003/InkML" xml:id="stk3" contextRef="#ctx0" brushRef="#br0">7638 9737 0,'0'0'1,"17"0"5,1 0 9,0 0 1,-1 0-9,1 0 10,-1 0 7,1 0-1,0 0-14,-1 0 8,1 0-11,0 0 10,-1 0-8,1 0 0,0 0 1,-1 0-1,1 0 1,0 0-2,-1 0 1,18 0 0,-17 0 0,17 0 0,-17 0 0,17 0 0,1 0 0,-1-18 0,0 18 0,0 0 0,-17 0 0,0 0 0,-1 0 0,1 0 16</inkml:trace>
    </iact:actionData>
  </iact:action>
  <iact:action type="add" startTime="296298">
    <iact:property name="dataType"/>
    <iact:actionData xml:id="d4">
      <inkml:trace xmlns:inkml="http://www.w3.org/2003/InkML" xml:id="stk4" contextRef="#ctx0" brushRef="#br0">11853 10901 0,'18'0'148,"0"0"-130,-1 0-10,1 0 0,0 0 1,-1-18-1,18 18-2,1 0 3,-19 0-1,19-17 0,-19 17 0,36 0-1,-18 0 2,-17 0-2,35 0 1,-18 0 0,1 0 0,-1 0 0,18 0 0,-18 0 0,-17 0 0,17 0 0,0 0 0,1 0 0,-1 0 1,18 0-1,-18 0 0,0 0 1,-17 0-3,17 0 2,18 0 0,-35 0 0,-1 0 0,1 0 0,17 0 0,-17 0 0,0 0 0,-1 0 8,1 0 1,0 0-2,-1 0 170,1 0-129</inkml:trace>
    </iact:actionData>
  </iact:action>
  <iact:action type="add" startTime="301057">
    <iact:property name="dataType"/>
    <iact:actionData xml:id="d5">
      <inkml:trace xmlns:inkml="http://www.w3.org/2003/InkML" xml:id="stk5" contextRef="#ctx0" brushRef="#br0">16633 13229 0,'18'0'62,"0"0"-36,-1 0-9,1 0-11,0 0 3,17 0-1,-17 0 8,17 0-9,0 0 1,-17 0 0,17 0-1,0 0 1,18 0 0,0 0 0,-18 0 0,18 0 0,0 0 1,-17 0-2,-19 0 2,1 0-1,17 0 0,-17 0 0,-1 0 0,1 0 0,17 0 0,-17 0 0,0 0 1,17 0-1,0 0 7,-17 0-4,17 0-5,-17 0 2,-1 0 0,1 0 1,0 0-1,-1 0-2,1 0 2,0 0 8,-1 0 9,1 0-9,-1 0-1,1 0 9,0 0 0,-1 0-8,1 0 0,0 0 8,-1 0 0,1 0 16</inkml:trace>
    </iact:actionData>
  </iact:action>
  <iact:action type="add" startTime="306304">
    <iact:property name="dataType"/>
    <iact:actionData xml:id="d6">
      <inkml:trace xmlns:inkml="http://www.w3.org/2003/InkML" xml:id="stk6" contextRef="#ctx0" brushRef="#br0">20902 15240 0,'18'0'137,"17"18"-130,-17-18 0,-1 0 1,19 0 0,-1 0 0,0 0-1,18 0 2,-18 0-1,18 0 0,-17 0 0,16 0 0,19 0 0,-36 0-1,18 0 2,0 0-1,0 0 0,0 0 1,-18 0-1,0 0 0,1 0 0,-1 0-1,-17 0 2,17 0-2,0 0 1,-17 0 1,0 0-1,17 0-1,0 0 2,-17 0 7,17 0-8,-17 0 7,-1 0 1,1 0 2,0 0-12,-1 0 10,1 0 9,-1 0 6</inkml:trace>
    </iact:actionData>
  </iact:action>
  <iact:action type="add" startTime="312193">
    <iact:property name="dataType"/>
    <iact:actionData xml:id="d7">
      <inkml:trace xmlns:inkml="http://www.w3.org/2003/InkML" xml:id="stk7" contextRef="#ctx0" brushRef="#br0">7938 15117 0,'-36'0'6,"19"0"35,-1 0-8,-17 0-10,-1 0-7,1 0-8,17 0 1,-17 0-1,-18 17-1,0-17 2,0 0-2,1 0 1,-1 0 1,-18 0-1,1 0-1,-1 0 0,-17-17 2,52-1-1,-16 0 0,16 18-1,-17-17 1,18-1 1,17 0-1,-17 1 0,18-1-1,-1 18 2,0-18-1,1-17 0,-1 0 8,0 0 1,1 17-10,17 0 9,-18 1-7,18-19-2,0 19 0,0-1 3,-18-17-4,18 17 2,0-35 0,0 0 8,0 18-8,18 0 0,17-18 0,-17 0 0,35 0 0,-18-17 0,36-19 0,35 36 0,-1-17 0,19 17 0,-36 0 0,36 18 0,-19-1 1,-34 1-1,-1 18 0,-17-1 0,0 18 0,-17 0 0,-1 0 0,0 0 0,0 18 0,1-18 0,-1 17 0,0 1 0,1 17 0,-1-17 0,0 17 0,0 0 0,18-17 0,-35 17 0,17 0 0,18 1 0,-35-1 0,35-17 0,-18 17 1,-35-17-2,35-1 1,-35 19 0,36-36 0,-36 17-1,0 1 1,17-1 0,1 19 9,-1-19-1,-17 1-8,0 0-1,18-1 1,-18 1 0,0 0 0,0-1 1,0 1 6,0-1-5,0 1-3,-18-18 2,1 18-3,-1-1 2,-17 1 0,17 0 0,-17-1 0,0 19 0,-1-36 0,1 35 1,0-18-1,0 19 0,-1-36 0,19 35 0,-36-17 0,0-1 0,35 1 0,-17 0 0,17-1 0,1 1 0,-1-18 0,0 0 0,1 18 0,-1-18 8,0 0 33,1 0-27</inkml:trace>
    </iact:actionData>
  </iact:action>
  <iact:action type="add" startTime="315833">
    <iact:property name="dataType"/>
    <iact:actionData xml:id="d8">
      <inkml:trace xmlns:inkml="http://www.w3.org/2003/InkML" xml:id="stk8" contextRef="#ctx0" brushRef="#br0">13159 8167 0,'-18'0'38,"-17"0"-21,-1 0-1,19 0-9,-1 0 2,-17 0-2,17 0 1,-17 0 8,17 0-7,-17 0-1,0 0 0,-1 0 0,1 0 0,0 0 0,0 0-1,-1 0 2,-17 0-1,18 0 1,18 0-2,-19 0 1,1-18 0,0 1 0,-1-1 0,19 18 0,-18 0 0,-18 0-1,53-18 1,-18 18 1,-17-17-1,17-1 0,0 0 0,1 18 1,-1-17-2,0-1 9,1 0-8,17 1 1,0-1-2,-18-17 1,18 17-1,0 1 1,-17-1 0,17 0 0,0 1 0,0-19 0,0 19 8,0-19-8,0 19 0,0-1 0,0 1 0,0-1 0,17-17 0,1-1 0,-1 19 0,1-1 0,35-17 0,-18 0 0,18 17 1,0-35-2,0 53 1,35-35 0,-17 17 1,-18 0-2,17 1 1,1-1 0,-18 18 0,0-17 0,17-1 0,-17 18 0,0-18 0,0 18 0,18 0 2,-19 0-4,1 0 3,0 0-1,0 0 0,0 0 0,-35 18-1,-1-18 1,19 0 0,-19 0 0,-17 18 10,0-1-11,18-17 2,0 0-3,-18 18 2,0-1 0,17 1 0,-17 0 0,18 17 8,-18-17-8,0-1 0,0 1 0,0 0 0,0-1 1,0 18-2,0-17 3,0 0-4,0 17 2,0 0 0,0-17 8,0 35-8,-18-36 0,18 1 0,0 17 1,-35-17-1,35 0 0,-18-1 0,18 1 1,-17 0-1,17-1-1,-18 1 2,0 0-1,1-1 0,-1 1-1,0-1 1,18 1 0,-17 0-1,-1-1 2,1-17-1,17 18-1,-18-18 1,0 18 0,1-1 10,-1-17-11,0 0 1,18 18-1,-35-18 2,17 18 6,1-1 2,-1-17-2,18 18-7,-17-1 2</inkml:trace>
    </iact:actionData>
  </iact:action>
  <iact:action type="add" startTime="317714">
    <iact:property name="dataType"/>
    <iact:actionData xml:id="d9">
      <inkml:trace xmlns:inkml="http://www.w3.org/2003/InkML" xml:id="stk9" contextRef="#ctx0" brushRef="#br0">17851 10283 0,'0'0'1,"-18"18"19,0-18 20,1 0-7,17 18-18,-36-1-7,1-17 17,17 0-17,1 18-1,-18 0 2,-1-18-2,-17 35 2,-35-17-1,35-18-1,-35 0 2,17 0-1,-17 0 0,0 0 0,0 0 0,17 0 0,18 0 0,1 0-1,16-18 1,-17 18 0,18-18 1,0 1-1,-1-1 0,-16 18 0,16-18 0,1 1 0,0-1 0,17 18 0,0 0-1,18-18 2,-17 18-1,-1 0-1,18-17 9,-17 17 0,17-18 0,-18 18-8,18-17 0,0-1 0,0-17 0,0 17 0,-18-17 0,18-18 0,0 18 0,0-1 0,0-17 0,0 18 2,0 0-4,0 0 2,18-18 0,0 17 0,17 1 0,-18 0 1,19-1-2,-19 19 2,36-1-1,-17 1 0,-1-19 0,18 19 0,35-19 0,-35 36-1,35-35 2,-17 17-1,17 1 0,-18-1-1,19 1 2,-37 17-2,-16 0 2,-1-18-1,0 18 0,-17 0 9,0 0 0,-1 0 4,1 0-13,0 18 8,-1-1-7,1 1-2,17-18 2,-35 17-1,35 1-1,-17 0 9,0-18-8,-1 17 0,-17 1 0,36 0 1,-36-1-1,17 19-1,1-19 2,-1 1-2,1-18 1,0 35 0,-1-35 0,-17 18 0,18-1 0,-18 1 1,53 0-1,-53-1 0,18 1-1,17 0 9,-35-1-8,17-17 0,-17 18 0,18-18 1,-18 18 6,18-1 3,-1-17-3,-17 18-7,18-18 25,-18 17-26,0 1 32,0 0-22,18-18 15,-18 17-25,0 1 26,0 0 4,0-1-11,0 1-9,17-18-8,-17 18 14,18-18-15,-18 17 8,0 1 32,0-1-16</inkml:trace>
    </iact:actionData>
  </iact:action>
  <iact:action type="add" startTime="320002">
    <iact:property name="dataType"/>
    <iact:actionData xml:id="d10">
      <inkml:trace xmlns:inkml="http://www.w3.org/2003/InkML" xml:id="stk10" contextRef="#ctx0" brushRef="#br0">21308 12171 0,'-18'0'109,"1"17"-92,-19-17-10,19 0 1,-1 0 0,-17 0 0,17 0 8,-17 0-7,17 0-1,0 0 0,1 0-1,-1 0 2,1-17-1,-19 17 0,36-18 0,-35 1 0,35-1 0,-18 18 0,1-35 0,-1 35 0,0-36 0,-17 19 0,18-1 0,-1 0 0,0 18 1,18-35-2,-17 35 1,17-35 0,-36 35 0,36-35 0,-17 17 0,17 0 0,-18-17 9,18 17-10,-18-17 2,18 18-2,0-1 0,0-17 2,0-1-1,0 19 0,0-1 0,0-17-1,0-1 1,0 19 0,0-1 0,0-17 0,0 17 0,18-17 0,-18 17 0,35 1 0,-17-19 0,-18 19 0,18-1 0,-18 1 0,35 17 0,-17-18 0,17 18 1,0-18-1,-17 1 0,17-1 8,0 0-6,1 18-4,-19 0 2,36 0 0,18-17 0,-18 17 0,-36 0 0,19 0 0,-1 0 0,-18 0 0,19 0 0,-19 0 0,19 0 8,-19 17 7,1-17-6,0 18-10,-1 0 9,1-1-8,-18 1 8,17 0-7,1-1-2,-18 1 1,18-1 2,-1 1-4,-17 0 2,18-1 0,-18 1 0,0 0 0,0-1 0,18 1 0,-1 0 0,-17-1 9,0 1-10,0-1 2,18 1-2,-18 0 1,0 17 9,0-17-9,0-1 0,0 19 0,0-19-1,0 19 2,0-19-1,0 1 0,0-1 0,0 1 0,0 17 0,0-17 0,-18 0 8,18-1-8,-17 1 1,17 0-2,-18-1 1,0 1 0,18-1-1,-17-17 1,-1 18 0,18 0 0,-18-18 0,18 17 0,-35-17 2,35 18-4,-17 0 2,17-1 0,-36-17 0,36 36 1,-35-36-2,17 35 1,1-35 0,-1 17 0,0 1 0,1 0 8,-18-18 9,35 17-17,-18-17-1,-17 18 11,35 0-4,-18-18 3,0 0-1,-17 0 16,17 0-17,1 17 10,-1-17-17</inkml:trace>
    </iact:actionData>
  </iact:action>
  <iact:action type="add" startTime="342449">
    <iact:property name="dataType"/>
    <iact:actionData xml:id="d11">
      <inkml:trace xmlns:inkml="http://www.w3.org/2003/InkML" xml:id="stk11" contextRef="#ctx0" brushRef="#br0">3634 16616 0,'0'17'78,"0"1"-69,0 0-2,0-1 1,0 1 1,-18 0-1,0 17-1,18 0 2,0 1 7,0-1-7,0 0-2,-17 0 1,17 1 0,-18-1 0,18-17 0,0 34-1,0-34 1,0 0 1,0-1-2,0 19 1,18-36 1,-18 35-2,17-17 2,1-1 0,0-17 414,-1 0-399,1 0-8,0 0 8,-1-17-17,1 17 9,-1 0 8,1 0-6,-18-18-12,0 0 36,0 1-20,0-1-5,18 18-9,-18-18 19,0 1-7,0-1 4,0 0-15,-36 18 15,36-17-5,-35 17-6,18-18 4,-1 18-8,0-17 5,1 17 3,-1 0-9,0-18 0,1 18 6,-1 0 10,0 0 49,1 0-33</inkml:trace>
    </iact:actionData>
  </iact:action>
  <iact:action type="add" startTime="344249">
    <iact:property name="dataType"/>
    <iact:actionData xml:id="d12">
      <inkml:trace xmlns:inkml="http://www.w3.org/2003/InkML" xml:id="stk12" contextRef="#ctx0" brushRef="#br0">3863 16722 0,'0'35'103,"0"-17"-91,-35 17-7,35 18 2,-36-18 1,19 18 3,17-18-5,-36-17 2,36 35-1,0-36 2,-17 1 7,17 0 8,17-18 135,1 0-151,17 0 1,1 0-2,-1 0 1,0 0 1,36 0-2,-18 0 1,17 0 3,-17 0-6,0 0 4,-35 0-2,35 0 2,-36 0-1,1 0-1,0 0 2,17 0-2,0 17 10,-17-17-2,-1 0 3,1 0 4,0 0-5,-36 0 119,0 0-128,1 0 0</inkml:trace>
    </iact:actionData>
  </iact:action>
  <iact:action type="add" startTime="345321">
    <iact:property name="dataType"/>
    <iact:actionData xml:id="d13">
      <inkml:trace xmlns:inkml="http://www.w3.org/2003/InkML" xml:id="stk13" contextRef="#ctx0" brushRef="#br0">4075 16916 0,'0'17'101,"0"36"-93,0 0 1,0 18-1,-18 17 1,18-35-2,0 0 1,0 0 0,0-18 0,0-17 1,0-1 7,0-34 161,18 17-171</inkml:trace>
    </iact:actionData>
  </iact:action>
  <iact:action type="add" startTime="346080">
    <iact:property name="dataType"/>
    <iact:actionData xml:id="d14">
      <inkml:trace xmlns:inkml="http://www.w3.org/2003/InkML" xml:id="stk14" contextRef="#ctx0" brushRef="#br0">4957 16828 0,'-36'0'39,"19"17"-31,-19 18-1,1-17 2,0 0-1,0 17 0,-1 0 0,-17 1 0,36-19 0,-19 18 0,36-17 0,-17-18 0,17 18 0,-18-1 0,0-17 24,1 0-15,17 18 6,-18-18-15,18 18 8,-17-18-8,17 17 8</inkml:trace>
    </iact:actionData>
  </iact:action>
  <iact:action type="add" startTime="346649">
    <iact:property name="dataType"/>
    <iact:actionData xml:id="d15">
      <inkml:trace xmlns:inkml="http://www.w3.org/2003/InkML" xml:id="stk15" contextRef="#ctx0" brushRef="#br0">4445 16863 0,'18'17'78,"-1"-17"-69,19 53-2,-19-17 2,18-19-1,-17 36 2,17-18-4,-17-17 2,17 17 0,-35-17 0,18 0 0,0-1 0,-18 1 0,17-18 0,-17 18 0</inkml:trace>
    </iact:actionData>
  </iact:action>
  <iact:action type="add" startTime="347282">
    <iact:property name="dataType"/>
    <iact:actionData xml:id="d16">
      <inkml:trace xmlns:inkml="http://www.w3.org/2003/InkML" xml:id="stk16" contextRef="#ctx0" brushRef="#br0">5133 16880 0,'0'0'0,"0"-17"21,18 17-13,-1 0 24,1 0-25,-1 0 10,1 0 24,0 0-18,-18 17-15,17 19 0,19-19 8,-36 19-8,0-1 10,17-35-3,-17 18-8,0-1 17,-17-17-15,17 18-2,-36-1 2,19 1-1,-1 0 0,0 17-1,1-17 1,-1 17 1,1-35-1,17 18 0,-18-18 0,18 17 0,0 1 9,-18-18-3,36 0 131,17 0-137,-17 0-1,35 17 2,0-17-1,-18 0 0,-17 0 0,35 0 0,-18 0 0,-18 0 0,1 0 0,0 0 0,-1 0 32,-17-17 86</inkml:trace>
    </iact:actionData>
  </iact:action>
  <iact:action type="add" startTime="348298">
    <iact:property name="dataType"/>
    <iact:actionData xml:id="d17">
      <inkml:trace xmlns:inkml="http://www.w3.org/2003/InkML" xml:id="stk17" contextRef="#ctx0" brushRef="#br0">5697 16757 0,'0'18'36,"0"-1"-28,-35 1 0,35 17 0,-18 0 0,18-17 0,-35 17 0,18 1 1,-1-19-1,18 1 1,-18 35-2,1-36 1,17 1 0,0 0 17,0-1 31,0 1-32,0 0-17,0-1 90,17-17-89,-17 18 8,36-18-7,-19 0-3,18 18 2,1-18 1,17 0-1,-36 35-1,36-35 1,-35 17 1,35-17 0,-36 18-3,19 0 2,-19-18 0,1 0 0,0 0 0</inkml:trace>
    </iact:actionData>
  </iact:action>
  <iact:action type="add" startTime="349178">
    <iact:property name="dataType"/>
    <iact:actionData xml:id="d18">
      <inkml:trace xmlns:inkml="http://www.w3.org/2003/InkML" xml:id="stk18" contextRef="#ctx0" brushRef="#br0">5838 17022 0,'-17'17'128,"-1"18"-122,18 1 2,-17-19 0,17 19-1,-36-1 2,19 18-1,-1-18 0,0 0 0,18 18 0,-17-17-1,-19-1 3,36-17-4,0 17 2,0-18 0,-17-17 1,17 18-2</inkml:trace>
    </iact:actionData>
  </iact:action>
  <iact:action type="add" startTime="384369">
    <iact:property name="dataType"/>
    <iact:actionData xml:id="d19">
      <inkml:trace xmlns:inkml="http://www.w3.org/2003/InkML" xml:id="stk19" contextRef="#ctx0" brushRef="#br0">6209 17039 0,'0'-17'26,"18"17"-5,-1 0-12,1 0 5,17 0-6,-17-18 0,35 18 0,-18-18 0,18 1 1,0 17-1,-36 0 0,19 0 0,-19 0 0,1 0 16</inkml:trace>
    </iact:actionData>
  </iact:action>
  <iact:action type="add" startTime="385096">
    <iact:property name="dataType"/>
    <iact:actionData xml:id="d20">
      <inkml:trace xmlns:inkml="http://www.w3.org/2003/InkML" xml:id="stk20" contextRef="#ctx0" brushRef="#br0">6315 17110 0,'17'0'32,"19"0"-24,-1 0-1,0 0 1,18 0 0,0 0 1,0 0-1,-35 0-1,-1 0 2,1 0 6</inkml:trace>
    </iact:actionData>
  </iact:action>
  <iact:action type="add" startTime="385810">
    <iact:property name="dataType"/>
    <iact:actionData xml:id="d21">
      <inkml:trace xmlns:inkml="http://www.w3.org/2003/InkML" xml:id="stk21" contextRef="#ctx0" brushRef="#br0">7373 16880 0,'0'18'22,"0"17"-12,0 1-4,0-1 2,0 0 0,-18 0 0,1 1 0,17-19 0,0 1 0,0 0 1,-18-18-2,18 17 2</inkml:trace>
    </iact:actionData>
  </iact:action>
  <iact:action type="add" startTime="386458">
    <iact:property name="dataType"/>
    <iact:actionData xml:id="d22">
      <inkml:trace xmlns:inkml="http://www.w3.org/2003/InkML" xml:id="stk22" contextRef="#ctx0" brushRef="#br0">7585 16845 0,'0'35'16,"0"1"-10,17-19 2,-17 1 0,0 17 0,0 1 0,0-19 0,0 1 0,18-18 81,0 0-81,-1 0 0,1 17 0,0 1 0,17-18 0,-18 0 7,-17 18-6,36-18 1,-36 17-5,53-17 4,-53 36-1,53-36 0,-36 17 8,-17 1 40,0 0-48,0-1 0,-17 18 0,-1-17 0,0 0-1,18-1 1,-17 1 0,17 0 0,-18-18 0,18 17 8,-35-17 0,17 0 0,0 0 9,1 0-2,-1 0 50,-17 0-50,35-17-15</inkml:trace>
    </iact:actionData>
  </iact:action>
  <iact:action type="add" startTime="387665">
    <iact:property name="dataType"/>
    <iact:actionData xml:id="d23">
      <inkml:trace xmlns:inkml="http://www.w3.org/2003/InkML" xml:id="stk23" contextRef="#ctx0" brushRef="#br0">7585 16951 0,'17'-18'9,"19"18"5,-36-17-6,17 17 0,1 0-1,17 0 9,0-18-6,-17 18 5,0 0 0,-1 0-5,1 0 5,0 0 0,-1 0 2,1 0-9,0 0 0</inkml:trace>
    </iact:actionData>
  </iact:action>
  <iact:action type="add" startTime="388378">
    <iact:property name="dataType"/>
    <iact:actionData xml:id="d24">
      <inkml:trace xmlns:inkml="http://www.w3.org/2003/InkML" xml:id="stk24" contextRef="#ctx0" brushRef="#br0">8202 16898 0,'0'0'2,"18"18"4,-18-1 3,17 1-4,1 0 2,-18-1 2,0 1-2,0 0 2,0-1 6,0 1-7,0-1 0,-18-17 8,18 18-8,-17-18 0,-19 0 0,1 0 8,35 18-8,-17-1 0,-1-17 0,0 18 2,1-18 12,52 0 91,0 0-105,0 0 0,-17 0 0,17 0 0,-17 0 7,0 0-6,-1 0 0,1 0 7,0 0-2,-1 18-5,-17-1 7,18-17-8,-18 18-1,0 0 1,0-1 8,17 1-8,-17-1 1,0 1-2,0 0 1,0-1 0,0 19 0,0-19 0,0 19 8,-17-19 1,-1 1-10,1-18 9,-1 0 9,18 18-15,-18-18-4</inkml:trace>
    </iact:actionData>
  </iact:action>
  <iact:action type="add" startTime="389737">
    <iact:property name="dataType"/>
    <iact:actionData xml:id="d25">
      <inkml:trace xmlns:inkml="http://www.w3.org/2003/InkML" xml:id="stk25" contextRef="#ctx0" brushRef="#br0">8872 16739 0,'-17'18'38,"-19"0"-20,36-1-3,-17-17-7,17 36 0,-18-19 0,1 1 0,-1 35 0,18-36 0,-35 19 0,35 17 0,-18-36 0,18 1 1,-18 17-2,18-17 1,0 17 0,0-17 0,-17-1 1,17 19-1,-18-19-1,18 1 1,0-1 0,0 1 0,0 0 1,0-1-2,0 19 9,0-19 1,0 1-1,0 0 24,18-18-16,-1 0 6,1 0-22,0 0 8,-1 0 1,-17-18-9,18 18 0,0-18 0,-18-17 8,17 35-7,1 0-1,-1-18-1,-17 1 49,18 17-40,-18-18 16,0 0-16,0 1 16,0-1 1,0 1-1,0-1-24,0 0 31,0 1-23,-18-1 0,1 0-8,-1 18 16,1 0 47,-1 0 58,0 0-121,1 0 8</inkml:trace>
    </iact:actionData>
  </iact:action>
</iact:actions>
</file>

<file path=ppt/ink/inkAction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4-29T06:25:27.8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28688">
    <iact:property name="dataType"/>
    <iact:actionData xml:id="d0">
      <inkml:trace xmlns:inkml="http://www.w3.org/2003/InkML" xml:id="stk0" contextRef="#ctx0" brushRef="#br0">3193 12365 0,'35'0'144,"0"0"-136,18 0 0,18 0 0,35 35 0,-36-35 0,36 0 0,17 0 0,1 18 0,-1-18 0,-52 0 0,-1 17 0,1-17 0,-36 0 0,18 0 0,-18 0 0,-17 0 0,0 18 0,17-18 1,0 0-2,-17 0 2,0 0-1,-1 18 0,18-18 0,-17 0 0,0 0 0,17 0 8,-17 0-1,-1 0 2,1 0-10,0 0 25</inkml:trace>
    </iact:actionData>
  </iact:action>
  <iact:action type="add" startTime="30657">
    <iact:property name="dataType"/>
    <iact:actionData xml:id="d1">
      <inkml:trace xmlns:inkml="http://www.w3.org/2003/InkML" xml:id="stk1" contextRef="#ctx0" brushRef="#br0">13653 12488 0,'17'0'117,"1"0"-75,-1 0-34,19 0 0,-1 0 0,0 0 0,18 0-1,0 0 2,0 0-2,18 0 2,-19 0-1,1 0 0,18 0 0,0-17 0,-19 17 0,1 0 0,18 0 0,-18 0 0,0-18 0,0 18 0,-18 0 0,0 0 0,-17 0 0,-1 0 0,19 0 0,-19 0 0,19 0 15,-1 0-15,-17 0 0,-1 0 0,1 0 0,35 0 0,-36 0 0,19 0 0,-19 0 0,19 0 0,-1 0-1,-17 0 3,-1 0-3,18 0 2,-17 0-2,0 0 1,-1 0 0,19 0 0,-1 0 0,-17 0 0,-1 0 0,18 0 1,1 0-1,-19 0 0,1 0 0,17 0 0,-17 0 0,0 0 0,17 0 0,-17 0 0,-1 0 0,1 0 0,17 0 0,-17 0 9,-1 0-9,1 0 0,0 0 8,-18-18-9,17 18 1,1 0 8,0 0 0,-1 0 0,1 0-1,-1 0 4,1 0-14,0 0 19,-1 0-9,1-17-7,0 17 24,-1 0 17</inkml:trace>
    </iact:actionData>
  </iact:action>
  <iact:action type="add" startTime="33354">
    <iact:property name="dataType"/>
    <iact:actionData xml:id="d2">
      <inkml:trace xmlns:inkml="http://www.w3.org/2003/InkML" xml:id="stk2" contextRef="#ctx0" brushRef="#br0">20055 12400 0,'18'0'190,"0"18"-180,17-1-3,18 1 1,-18-18 0,18 0 0,18 0 0,-18 18 0,35-1 0,-18-17 0,1 0 0,-18 0 1,17 0-2,-17 0 1,-17 0 0,-1 0 0,0 0 0,0 0 0,-17 0 0,0 0 0,-1 0 1,1 0-1,0 0-1,-1 0 0,1 0 12,17 0-12,0 0 7,-17 0 2,0 0 1,-1 0-10,1 0 2,0 0 7,-1 0-9,1 0 1,0 0 8,-1 0-8,1 0 8,-1 0-7,1 0 7,0 0-8,17 0 8,-17 0-7,-1 0-1,19 0 0,-19 0-1,1 0 1,-1 0 0,19 0 8,-19 0-7,1 0-1,0 0-1,-1 0 2,19 0 6,-19 0 2</inkml:trace>
    </iact:actionData>
  </iact:action>
  <iact:action type="add" startTime="35553">
    <iact:property name="dataType"/>
    <iact:actionData xml:id="d3">
      <inkml:trace xmlns:inkml="http://www.w3.org/2003/InkML" xml:id="stk3" contextRef="#ctx0" brushRef="#br0">20055 12418 0,'0'-18'135,"0"1"-127,-17-1 1,17-17 6,0 17-7,0-17 0,0-1 0,0 19 0,0-36 0,0 35 0,-18 1 0,18-1 0,0 0 0,0 1 0,0-1 0,0 0 10,0 1-11,0-1 8,0 0 9,-17 1-8,17-1-7,0 1-1,0-1 8,0 0-9,0 1 0,0-1 11,0 0-4,0-17 3,0 17 7,0 1 0,17 17 247,1 0-263,35 0 0,0 0 0,17 0 0,-17 0 0,18 17 1,-1-17-2,54 0 2,-54 18-2,18-18 1,-17 0 1,17 0-1,-35 18 0,-18-1 0,1-17 0,-1 0 0,-17 0 0,34 0 0,-34 0-1,17 0 1,1 0 0,-19 0 2,19 0-4,-19 0 2,19 0 0,-19 0 0,1 0 0,-1 0 0,1 0 1,0 0 6,-1 0 2,1 0-1,0 0 0,-1 0 16,1 0 8,-18 18 224,0 0-232,0-1-23,0 1 7,0 0-9,0-1 2,0 1-1,0-1-2,0 19 11,0-19-2,18 1-7,-18 0 0,0-1 0,0 1 8,0 0 0,0-1-8,0 1-1,0-1 10,0 1-9,0 0 9,0-1-2,0 1 2,0 0-1,0-1-8,0 1 32,0 0-17,0-1 2,0 1-17,-18-18 0,18 18 0,0-1 0,0 1 0,-18-18 0,18 17 0,0 1 16,0 0 8,0-1 47,-17 1-55</inkml:trace>
    </iact:actionData>
  </iact:action>
</iact:actions>
</file>

<file path=ppt/ink/inkAction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4-29T06:26:25.3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36689">
    <iact:property name="dataType"/>
    <iact:actionData xml:id="d0">
      <inkml:trace xmlns:inkml="http://www.w3.org/2003/InkML" xml:id="stk0" contextRef="#ctx0" brushRef="#br0">1111 14746 0,'-17'0'102,"-1"0"-77,-17 0-8,17 0-3,-17 0 3,17 0-8,0 0-3,1 0 2,-18-18 9,17 18-8,0 0 15,18-17-17,-17 17 1,-1-18 0,-17 18 0,-1 0 0,36-17 1,-35-1 0,18 18-3,-1-18 2,0 1 7,1 17-7,-1-18 0,0 18 0,18-18 0,-17 1 16,-1 17-17,18-18 11,-18 0-11,18 1 2,0-1-2,-17 18 1,17-17 0,-18-1 0,18 0 0,-17-17 0,-1 0 9,18 17-10,0-17 11,0 17-11,0 1 1,0-1 1,0 0-1,0-35 0,18 36-1,-1-19 1,-17 1 1,35 0-3,-35 0 3,36 17-1,-19-35 0,1 35 0,17-17 0,-35 17 0,18 1 0,35-18 0,-18 17 8,0 0-8,1 18 1,-1-17-1,-17 17 0,17 0 0,0 0-2,18 0 3,-18 0-1,1 0 1,-19 0-3,19 0 2,-19 0 0,18 0-1,-17 0 2,0 0-1,-1 0 0,19 0 0,-19 0-1,1 35 2,0-35-1,-1 18 0,1-1 0,-1-17-1,1 35 2,17-17-1,1 0 1,-19-1-2,19 19 1,-19-19 9,1 19-10,-1-19 1,1 18 1,0 1 7,-18-19-1,17 19 2,-17-19 14,0 1-14,0 0-9,0-1 8,-17 1-1,17 0-7,0-1 0,-18 1 1,18-1-2,-18 19 2,1-36-1,-1 17-2,18 1 3,-17 0-2,17-1 2,-36 1-1,36 0 0,-17-18 0,-1 17 0,0 1 0,1-1 0,-1-17 0,0 18 0,1 0 0,-1-18 0,1 0 8,-19 17-7,19-17-2,-1 0 2,-17 18-2,35 0 4,-18-18-5,0 0 1,1 0 10,-1 17-1,1-17 8,-1 0 24,0 0 16,-17 0 63</inkml:trace>
    </iact:actionData>
  </iact:action>
  <iact:action type="add" startTime="45857">
    <iact:property name="dataType"/>
    <iact:actionData xml:id="d1">
      <inkml:trace xmlns:inkml="http://www.w3.org/2003/InkML" xml:id="stk1" contextRef="#ctx0" brushRef="#br0">10495 16263 0,'18'0'142,"-1"0"-133,19 18-1,-1-18 0,18 0 0,-18 17 0,53-17 0,1 0 0,16 0 0,-16 0 3,34 0-5,-35 0 1,36 0 2,-36 0-2,35 0 1,1 0 0,17 0 0,-18 0-1,19 0 1,-1 0 0,0 0 0,-35 0 0,17 0 0,1 0 1,-54-17-1,-17 17 0,-18 0 0,36 0 0,-36 0 0,-17-18-1,-1 18 2,19 0-2,-19 0 10,1-18-8,17 18-1,-17 0 2,35 0-5,-36 0 3,1-17 1,0 17-2,17 0 1,-17 0-1,-1-18 2,1 18-1,0 0 8,-1-17 0,1 17-7,-1-18 6,-17 0 185,0 1-169,0-19-6,-17 19-10,17-1 2,0 0-10,0 1 1,0-1 1,-18 0 0,18 1-2,-17-1 0,17 1 1,0-1 1,0-17 7,0 17 0,0 0 0,0 1-9,0-1 34,0 0-9,0 1 71,-18 17-54,18-18-41,0 1 2,0-1 12,-18 18-6,18-18 0,-17 1-8,-1 17 0,18-18 8,-18 18 0,18-35 0,-17 35 24,-1 0 208,0 0-232,1 0-7,-1 0-2,-17 0 2,17 0-1,1 0-1,-19 0 1,1 0 0,0 0 0,17 0 0,-17 0 0,17 0 0,-35 0 0,36 0 0,-19 0-1,19 0 4,-19 0-5,-16 0 1,-1 0 2,35 0-2,-17 0 2,-1 0-1,1 0 0,0 0 0,0-18 0,17 18 0,0 0 0,-17 0 0,-18 0 0,36-18 1,-54 18 7,36 0-10,-1 0 3,19 0-1,-19 0 0,19 0-1,-18 0 1,-1 0 0,19 0 0,-19 0 0,19 0 0,-1 0 0,0 0 1,1 0-2,-1 0 1,1 0 0,-19 0 0,19 0 1,-19 0-2,19 0 1,-19 0 1,19 0-1,-18 0-1,-1 0 2,1 0-1,17 0 1,-35 0-2,0 0 0,18 0 2,-18 0-1,18 0 0,-18 0 0,18 0 0,-18 0 0,18 0 0,-1 0 0,-17 0 0,18 0 0,0 0-1,17-17 3,-17 17-3,0 0 1,-1-18 0,19 18 0,-1 0 0,0 0 0,1 0 0,-1-17-1,-17 17 1,17 0 0,1 0 1,-19 0-2,19-18 10,-1 18-9,0 0 0,1 0 8,-1 0 7,1 0-6,-1 0-9,0 0 8,1 0 25,-1 0-18,0 0-15,1 0 32,-1 0-8,0 0 0,1 0-15,-1 0 14,1 0 57,17 18 129,0-1-210,0 18 1,0-17 11,0 0-12,0-1 0,0 1 1,0 0 0,0-1 0,0 1 0,0 0-2,0-1 4,0 1-4,0-1 10,0 1-8,0 0 8,0-1-8,0 1 8,0 0-8,0-1 8,0 1 0,0 0 1,0-1-2,0 1-7,0-1 9,0 1-1,0 0 0,0-1 9,0 1-2,0 0-15,0-1 0,0 1 8,0 0-8,0-1 8,0 1 0,0 0 1,0-1 5,-18 1-14,18-1 26,0 1-3,0 0-15,0-1 72</inkml:trace>
    </iact:actionData>
  </iact:action>
  <iact:action type="add" startTime="56402">
    <iact:property name="dataType"/>
    <iact:actionData xml:id="d2">
      <inkml:trace xmlns:inkml="http://www.w3.org/2003/InkML" xml:id="stk2" contextRef="#ctx0" brushRef="#br0">7461 15663 0,'-17'0'81,"17"-17"-68,0-1 27,-18 18-24,-17 0 0,17 0 32,0 0-8,1 0-24,17 18 24,0-1-23,0 1-1,-18-18 1,18 18-10,0-1 17,0 1-17,0 0 17,0-1 0,0 1-8,0-1-6,0 1 4,0 17 2,0-17 0,0 0-7,0 17-2,0-17 1,0-1 0,0 1 0,0-1 0,0 1 2,-17 0 4,17-1 2,0 1 0,0 0-8,0-1 9,0 1 21</inkml:trace>
    </iact:actionData>
  </iact:action>
  <iact:action type="add" startTime="57634">
    <iact:property name="dataType"/>
    <iact:actionData xml:id="d3">
      <inkml:trace xmlns:inkml="http://www.w3.org/2003/InkML" xml:id="stk3" contextRef="#ctx0" brushRef="#br0">7232 15893 0,'18'0'150,"-1"0"-133,1 0 8,0 0-10,-1 0-8,-17 17 10,18-17-7,-1 0 12,1 0-6,0 0 0</inkml:trace>
    </iact:actionData>
  </iact:action>
  <iact:action type="add" startTime="59361">
    <iact:property name="dataType"/>
    <iact:actionData xml:id="d4">
      <inkml:trace xmlns:inkml="http://www.w3.org/2003/InkML" xml:id="stk4" contextRef="#ctx0" brushRef="#br0">6227 16104 0,'-36'0'95,"19"0"-85,-19 0-3,19 0 1,-36 0 0,0 0 0,-35 0 0,17 0 0,-17 18 0,17-18 0,-17 18 0,18-18 0,34 0 0,-17 0 0,1 0 0,16 0 0,1 0 0,0 17 1,-1-17-2,1 0 2,17 0-2,1 0 1,-36 0 1,35 0 6,1 0 17,-1 0-24,18-17 0,-18-1 8,1 18 19,17-18-14,0 1-5,0-1-7,0 0-2,-18 1 1,18-1-1,0 0 2,0 1-2,0-18 2,0 17-1,0 0 0,18-17 0,-18-18-1,17 53 2,1-35-1,0 0 0,17-1 0,0 1-1,-17 17 2,17-17-1,-17 17 0,17-17 0,18 18-1,0-1 3,-18-17-3,0 35 2,1-18-2,-19 0 1,19 18 0,-19 0 0,19-17 0,-1-1 0,0 18 8,0 0-8,-17 0 0,17 0 0,1 0 0,-1 0 0,0 0 0,0 0 0,-17 0 0,17 0-1,-17 0 1,35 0 0,-35 0 0,-1 0 0,18 0 0,-17 0 0,17 0 0,-17 18 0,35-18 0,-18 0 0,-17 17 1,17 1-2,0 0 2,1-18-2,-19 35 1,36-35 0,-18 18 0,-17-1 0,0-17 1,17 35-1,-17-17 0,17-18 2,0 18-4,-35-1 2,36 1 0,-19 0 0,1-18 0,-1 17 0,1 1 8,0-18 0,-18 18-7,17-1 15,-17 1 32,0 17 16,-17-35-65,-1 35 1,0-35-1,-17 36 2,18-36-2,-1 35 1,0-35 1,-17 35-1,17-17 0,-17-1-1,0 1 3,17 0-3,0-1 1,-17-17 0,35 36 0,-53-19-1,18-17 2,35 18-2,-35-18 2,-1 18 0,19-18-2,-1 17 1,-17 1 0,17-18 0,1 0 0,17 18 0,-18-18 0,-17 0 17</inkml:trace>
    </iact:actionData>
  </iact:action>
  <iact:action type="add" startTime="109090">
    <iact:property name="dataType"/>
    <iact:actionData xml:id="d5">
      <inkml:trace xmlns:inkml="http://www.w3.org/2003/InkML" xml:id="stk5" contextRef="#ctx0" brushRef="#br0">10689 14111 0,'0'-18'78,"-17"1"-69,17-1-2,0 1 1,-18-19 0,-17-17 0,-1 18 0,19 0 0,-1 0 0,-17-36 0,0 36 0,17-1 1,-17 19-2,35-1 1,0 1 0,-18-1 3,0 18 50,1 18-37,-19-1-16,36 1 0,-17 17 8,17-17-8,0 17 9,0-17-2,0 17 3,0-17-4,0-1 2,0 1-8,0-1 0,0 19 8,0-19-6,17 1-4,1 17 2,-18-17 1,0 0 2,0-1-5,0 18 0,0-17 2,0 0 1,0-1 8,0 1-3,0 0 10,-18-18-8,1 0 8,-1 0 0,0 0 0,1 0-7,-1 0 7,18-18 31,0 0-31,0 1-8,0-1-8,0 0 8,18 1 0,-1 17 11,1 0-14,-18-18-5,35 18 1,-17-17 6,0 17-7,-1 0 0,19 0 0,-19 0 16,-17-18-16,18 18 8,0 0 49,-1 0-58,1 0 1,-1 0 0,1 0 0,17 0 0,-17 0 9</inkml:trace>
    </iact:actionData>
  </iact:action>
  <iact:action type="add" startTime="110706">
    <iact:property name="dataType"/>
    <iact:actionData xml:id="d6">
      <inkml:trace xmlns:inkml="http://www.w3.org/2003/InkML" xml:id="stk6" contextRef="#ctx0" brushRef="#br0">10848 13829 0,'0'18'93,"0"-1"-84,-18 1 7,18 17 0,-17-17-9,17-1 10,0 1-9,0 0 0,0-1 0,0 1 9,0 0-1,17-1 8,19 1-16,-19-18 0,18 17 0,-17-17 1,17 0-2,-17 18 1,0-18-1,-1 0 10,-17-18-10,18 1 1,0-18 2,-18 17-4,0 0 2,0-35 1,0 36-2,0-1 0,0 0 2,0 1-1,-18 17 9,18-18 6,-18 18-6,1-17-2,-19 17 1,19 0 0,-1 0-8,0 0 1,1 0-1,-1 0-1,1 0 2,-1 0 9,0 0-11,1 0 16,17 17 73</inkml:trace>
    </iact:actionData>
  </iact:action>
  <iact:action type="add" startTime="111746">
    <iact:property name="dataType"/>
    <iact:actionData xml:id="d7">
      <inkml:trace xmlns:inkml="http://www.w3.org/2003/InkML" xml:id="stk7" contextRef="#ctx0" brushRef="#br0">11271 13829 0,'-17'18'85,"-1"17"-76,0-35-2,1 35 1,-1-17 1,-17 17-1,17-17 9,1-1-9,17 1 1,0 0 0,0-1 3,0 1 5,0-1 7,0 1-8,17-18 8,1 0 0,-1 0-8,19 0-7,-19 0 0,1 0-2,35-18 1,-35 1 0,17-18 1,-18 17-2,1 0 0,17 1 1,-17-19-1,0 19 1,-18-1 0,17 0 0,-17 1 25,0-1 25,-17 1-44,-1 17 34,-17 0 2,17 0-4</inkml:trace>
    </iact:actionData>
  </iact:action>
  <iact:action type="add" startTime="112786">
    <iact:property name="dataType"/>
    <iact:actionData xml:id="d8">
      <inkml:trace xmlns:inkml="http://www.w3.org/2003/InkML" xml:id="stk8" contextRef="#ctx0" brushRef="#br0">11748 13917 0,'-18'0'22,"18"-18"-13,-18 18-2,1 0 18,-19-17-1,19 17 0,-1 0-1,0 0-15,1 0 9,-1 0-2,-17 0 3,17 0-11,1 17 1,-19 1 0,19 0 1,-1-1-3,0 1 11,1-18 0,17 18-10,0-1 2,0 1 50,0 0-7,17-18-44,1 0-1,0 17 2,-1-17-1,1 18 0,0-18 0,-1 0 8,1 0 8,-1 0-16,1 0 0,0 0 8,-1 0 0,1 0-8,-18-18 16,0 1-8,0-1-7,0 0 6,0 1-7,0-1 8,-18 18 56</inkml:trace>
    </iact:actionData>
  </iact:action>
  <iact:action type="add" startTime="114410">
    <iact:property name="dataType"/>
    <iact:actionData xml:id="d9">
      <inkml:trace xmlns:inkml="http://www.w3.org/2003/InkML" xml:id="stk9" contextRef="#ctx0" brushRef="#br0">12594 13952 0,'-17'0'22,"-1"0"-14,-35 18 0,18 17 0,-18-17 0,18 35 0,-36-36-1,36 19 1,-18-19 1,35 1-1,-17 0 0,0-1 8,35 1 0</inkml:trace>
    </iact:actionData>
  </iact:action>
  <iact:action type="add" startTime="114982">
    <iact:property name="dataType"/>
    <iact:actionData xml:id="d10">
      <inkml:trace xmlns:inkml="http://www.w3.org/2003/InkML" xml:id="stk10" contextRef="#ctx0" brushRef="#br0">12118 13970 0,'18'0'40,"-18"18"-32,35-1 1,-35 1-1,0 17 0,35-17 0,0-1 0,-17 19 0,0-1 2,17-17-4,0 35 2,-17-53 0,0 35 1,-1-35 7,1 0 136</inkml:trace>
    </iact:actionData>
  </iact:action>
  <iact:action type="add" startTime="115626">
    <iact:property name="dataType"/>
    <iact:actionData xml:id="d11">
      <inkml:trace xmlns:inkml="http://www.w3.org/2003/InkML" xml:id="stk11" contextRef="#ctx0" brushRef="#br0">13053 14093 0,'0'-17'7,"0"-1"8,0-17 4,0 17-12,0 1-2,0-1 4,0 0-1,0 1 0,0-1 0,0 0 0,0 1-1,0-1 2,0-17 7,0 17-1,0-17-6,-18 17-1,18 1 0,-17-1 0,17 0 0,-18-17 0,0 35 0,1-17 16,-1 17 0,0 0-7,1 0-9,-1 0 8,-17 17-8,35 1 0,-18 17 8,0-35-7,18 18 1,0-1-4,0 1 4,0 0 3,0-1-6,0 1 1,0 0 0,0 17 0,0-18 0,36 19 0,-19-1 0,1 0 0,-18 1 0,0-1 1,0 35-2,18-34 1,-1-1 0,-17 0 0,18 1 9,-18-1-9,0-18 0,0 1 1,0 0-3,0-1 18,-18 1-16,18 0 8,-17-18-8,-1 0 0,0 0 16,1 0-16,-1 0 9,0 0-10,1 0 1,-1 0 9,1 0-10,-1-36 10,0 36-9,18-35 0,-17 35 0,17-35-1,-18 35 2,0-18-1,18-17-1,0 17 1,0 1 0,0-1 0,0 0 8,0 1-8,0-1 0,18 18 0,0-35 8,-1 35 0,1-18-8,0 18 0,-1 0 0,1 0 0,-18-18 0,17 18 0,19 0 0,-19 0 8,1 0 0,0 0-8,-1 0 0,1 0 8,0 0-8,-1 0 17,1 0 79,0 0-41,-1 0-47</inkml:trace>
    </iact:actionData>
  </iact:action>
  <iact:action type="add" startTime="136041">
    <iact:property name="dataType"/>
    <iact:actionData xml:id="d12">
      <inkml:trace xmlns:inkml="http://www.w3.org/2003/InkML" xml:id="stk12" contextRef="#ctx0" brushRef="#br0">20144 12418 0,'17'0'206,"19"0"-197,-19-18-1,18 18 1,18 0-2,0 0 1,-17 0 0,52-17 3,-35 17-6,0 0 3,0 0 1,-18 0-2,0 0 2,0 0-2,1 0 2,-1-18-2,0 18 1,0 0 1,1 0-2,-19 0 2,1 0-2,35 0 2,-35 0-2,-1 0 1,1 0 0,35 0-1,-36 0 1,1 0 1,0 0-1,17 0 0,-17 0 0,17 0 8,-17 0-7,-1 0 1,18-18-3,-17 18-1,0 0 3,-1 0-1,19 0 1,-19 0 1,1 0-4,17 0 0,0 0 2,-17 0 0,17 0 0,-17 0 1,35 0-1,-35 0 2,17 0-4,0 0 1,-17 0 1,35 0-1,-36 0 2,19 0-1,-19 0 0,19 0 0,-1-17 0,0 17 1,-17 0-2,17 0 2,0 0-2,-17 0 1,0 0 0,17 0 1,0 0-2,-17 0 1,-1 0 0,19 0-1,-1 0 1,-17 0 0,-1 0 0,1 0 0,17 0 0,-17 0 9,17 0-10,-17 0 10,17 0-9,-17 0 0,17 0 0,-17 0 0,34 0-1,-16 0 2,-19 0-2,19 0 1,-19 0 1,36 0-1,-35 0 2,-1 0-5,1 0 5,0 0-4,-1 0 3,19 0-2,-1 0 10,-17 0-10,17 0 2,0 0-1,-17 0-1,-1 0 2,19 0-1,-1 0 1,-17 0-2,-1 0 2,19 0-2,-19 17 1,1-17 0,-1 0 0,1 0 0,0 0 0,-1 0 0,19 0 9,-19 0-2,1 0 0,0 0-7,-1 0 9,1 0-1,-1 0 0,1 0 8,0 0-16,-1 0 8,1 0 8,0 0 0,-18-35 399,0 17-406,0-17-9,-18 17 7,18-17-5,0 17-2,0 1-1,0-18 1,0 17 0,0-17 0,0 17 0,0-17 0,-18-1 0,18 19 1,-17-18-1,17-1-1,0 19 2,0-1-2,0-17 1,-18 17 0,0 18 2,18-18-4,0 1 10,0-1 0,0 1 1,-17-1-2,17 0 9,-35 18 313,17 0-322,0 0-7,1 0 0,-19 18 0,1-18 0,17 18 0,-17-18 0,0 0 0,0 0 0,-1 0 9,1 17-9,0-17-1,-1 0 1,1 0 0,0 0 1,17 0-2,-17 18 1,17-18 0,1 0 0,-19 0 0,19 0 0,-18 0 0,17 0 0,-17 0 0,-1 0 0,1 0 9,17 0-10,1 0 1,-1 0 0,-35 0 10,18 0-12,17 0 1,-17 0 1,17 0 0,-17 0 0,17 0 1,-17 0-1,18 0 0,-1 0 0,-17 0 0,-1 0 0,-17 0 0,1 0 0,16 0 0,1 0 0,17 0 0,-17 0 0,0 0 0,17 0 8,1 0-8,-1 0 0,0 0 0,1 0 1,-1 0-1,0 0-1,1 0 9,-1 0-8,0 0 0,-17 0 0,17 0 8,1 0-8,-18 0 3,17 0-5,0 0 2,1 0-1,-1 0 2,-17 0-2,17 0 2,0 0-2,1 0 1,-18 0 0,-1 0 0,19 0 0,-19 0 0,1 0 0,17 0 0,1 0-1,-1 0 1,-17 0 0,0 0 0,-1 0 0,19 0 0,-1 0 0,-17 0 1,-1 0 7,19 0 1,-1-18-10,1 18 1,-1 0 0,-17 0 1,17 0-2,0 0 1,-17 0 0,0-17 0,17 17 0,-17 0 1,17 0-1,-35 0-1,18 0 1,17 0 0,-17 0 2,18 0-5,-19 0 4,19 0 8,-19 0-10,19 0 9,-19 0-8,19 0 9,-1 0-2,0 0-6,1 0-1,-1 0-1,1 0 1,-19 0 0,19 0 0,-1 0 0,0 0-1,1 0 1,-1 0 0,0 0 0,1 0 0,-1 0 0,1 0 0,-1 0 8,0 0 8,1 0-7,17 17 231,-18 1-240,18-1-1,-18 1 1,1 17 0,17-17 1,-36 0-2,36 17 2,0-17-2,-35 17 2,35-18-1,-17 1-1,17 0 1,0 17 1,0-17 8,-18-1-3,18 1 3,0 0-9,0-1 16,-35 1 8,35-1-8,0 1-16,0 0 8,0-1 16,-18-17 16,18 18-40,0 0 25,0-1 6,0 1-15,0 0-8,0-1-4,0 1 8,18-18-11,-18 18-2,17-18 1,1 0 0,-18 17 0,18-17 0,-18 18 0,17-18 1,1 0-2,-1 17 1,19-17 8,-19 18-8,19-18 0,-1 18 0,-17-18 9,-1 17-9,1-17 0,-1 0 7,-17 18 1,18-18-7,0 0 23,-1 0-24,1 0 31,0 0 17</inkml:trace>
    </iact:actionData>
  </iact:action>
  <iact:action type="add" startTime="143313">
    <iact:property name="dataType"/>
    <iact:actionData xml:id="d13">
      <inkml:trace xmlns:inkml="http://www.w3.org/2003/InkML" xml:id="stk13" contextRef="#ctx0" brushRef="#br0">19579 11818 0,'18'0'90,"-1"0"-84,19 0 2,17 0-1,-18-18 2,18 18-1,-18 0-1,18 0 1,0 0 0,0 0 1,17 0-2,-34 0 2,34 0-2,-17 0 2,0-17-1,0 17 0,0 0-1,-18 0 2,18 0-2,-18 0 2,1 0-1,-1 0 0,0 0 0,1 0 0,-1 0 0,-18 0 0,36 0 0,-17 0-1,17 0 1,-18 0 2,0 0-4,18 0 2,-35 0 0,17 0 1,0 0-2,18 0 1,-18 0 0,1 0 0,-1-18 0,18 1 0,-18 17 0,0 0 0,-17 0 11,0 0-13,-1 0 2,1 0 8,0 0 0,17 0-1,-17 0 1,17 0 1,-18 0-1,19-18-9,-1 18 9,0 0-8,-17 0 0,35 0 0,-36 0 0,19 0 0,-19 0 0,1 0 0,0-18 0,-1 18 10</inkml:trace>
    </iact:actionData>
  </iact:action>
</iact:actions>
</file>

<file path=ppt/ink/inkAction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4-29T06:28:52.4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8400">
    <iact:property name="dataType"/>
    <iact:actionData xml:id="d0">
      <inkml:trace xmlns:inkml="http://www.w3.org/2003/InkML" xml:id="stk0" contextRef="#ctx0" brushRef="#br0">21996 10795 0,'-18'0'62,"0"18"-46,1-1-7,-1-17-1,-17 18 1,17 17-2,1-17 2,-19-1-2,19 19 1,-36-1-1,35 18 1,-17-18-1,-18 18 2,18 0-2,-18 0 1,35-18 1,-17 1-1,17-1 0,1-18 0,-1 19 0,18-19 1,-18 1-2,1 0 2,17-1-1,0 1 0,-18 0 0,18-1 0,0 1 0,-18-1 8,18 1-8,-17 0 8,17-1 8,-18 1-8,18 0-7,0-1 21</inkml:trace>
    </iact:actionData>
  </iact:action>
  <iact:action type="add" startTime="19401">
    <iact:property name="dataType"/>
    <iact:actionData xml:id="d1">
      <inkml:trace xmlns:inkml="http://www.w3.org/2003/InkML" xml:id="stk1" contextRef="#ctx0" brushRef="#br0">21290 11430 0,'0'35'93,"0"-17"-83,0 0-4,0 17 2,0-18 0,0 19 8,0-19 0,18-17-8,-18 18 7,17-18 226,1 0-226,17-18-6,-17 18-1,17-17 0,1 17 0,-1 0 1,18-36-2,-36 19 1,19 17 0,-19 0 7,1 0 2,-18-18-8</inkml:trace>
    </iact:actionData>
  </iact:action>
  <iact:action type="add" startTime="23248">
    <iact:property name="dataType"/>
    <iact:actionData xml:id="d2">
      <inkml:trace xmlns:inkml="http://www.w3.org/2003/InkML" xml:id="stk2" contextRef="#ctx0" brushRef="#br0">21996 10001 0,'17'0'46,"1"0"-38,17 0 0,-17-17 0,35 17 0,0 0 0,17 0-1,1 0 2,17 0-1,53 0 0,-35 0 0,35 0 0,35 0 0,-17 17 0,35-17 0,-35 0 0,53 0 0,-71 0 0,-18 18 0,-52-18 0,-18 0 0,-18 0 0,-17 0 0</inkml:trace>
    </iact:actionData>
  </iact:action>
  <iact:action type="add" startTime="24232">
    <iact:property name="dataType"/>
    <iact:actionData xml:id="d3">
      <inkml:trace xmlns:inkml="http://www.w3.org/2003/InkML" xml:id="stk3" contextRef="#ctx0" brushRef="#br0">22913 10231 0,'0'0'1,"-18"0"14,1-18-9,-1 18 11,18-18-10,-18 18 1,1 0 64,-1 0-39,18 18-18,-18 0 9,18-1-16,0 1 8,0-1 1,0 1-2,0 0-6,0-1 22,0 1 169,0 0-185,0-1 2,36-17-9,-19 0 7,1 0-6,0 0-1,-18 18 0,17-18 0,1 0 8,0 0 1,-18 18 54,17-18-46,-17 17-17,0 1-1,0 0 10,0-1-2,0 1 1,0-1-8,0 1 16,-17 0-16,17-1 0,-18-17 0,18 18 0,-18 0 8,18-1 10,-17 1-12,-1-18 26,0 0 8,1 0 8,-1 0-31,0 0-17,1 0 16,-1 0 0,18-18-9,-35 18-6,35-17 6,-18 17 9,18-18-8,0 0 9,-17 18-18,17-17 1,0-1 16,0 0-8,0 1 0,0-1-8,0 1 7,17-1 10,-17 0-1,18 18-16,-18-17 0,18 17 1,-1 0-1,1-18 15,-1 18 2,19 0-9,-19-18-7,1 18-3,0-17 10,-1-1-9,1 18 2,-18-18 15,18 18 32,-1 0 24,1 0-65,-18-17-6,17 17-2,-17-18 2,18 0-1,0 18 17</inkml:trace>
    </iact:actionData>
  </iact:action>
  <iact:action type="add" startTime="26496">
    <iact:property name="dataType"/>
    <iact:actionData xml:id="d4">
      <inkml:trace xmlns:inkml="http://www.w3.org/2003/InkML" xml:id="stk4" contextRef="#ctx0" brushRef="#br0">23213 10336 0,'-35'18'45,"17"-18"-27,-17 18 21,17-1-15,18 1-16,-18 0 0,18-1 0,-17 1 0,-1 17 1,18-17-2,0-1 1,-18 1 0,18 0 0,0-1 0,0 1 9,0 0-10,0-1 18,36 1 22,-1-18-40,-17 0 2,17 0-2,0 0 3,-17-18-4,-1 1 3,1-1-1,0 0 0,-18 1-1,17-1 1,1-17 0,-18 0 0,0 17 0,18-17 0,-18 17 0,0 0 8,0 1-7,0-1 6,0 0 25,0 1-15,-18 17-1,0 0 56</inkml:trace>
    </iact:actionData>
  </iact:action>
  <iact:action type="add" startTime="27456">
    <iact:property name="dataType"/>
    <iact:actionData xml:id="d5">
      <inkml:trace xmlns:inkml="http://www.w3.org/2003/InkML" xml:id="stk5" contextRef="#ctx0" brushRef="#br0">23513 10301 0,'-18'18'117,"-17"17"-98,35 0-11,0-17-1,-18 0 1,18-1 0,-18 19 0,18-1 8,0-18 0,0 1 0,0 0 18,18-18-4,-18 17-22,18-17 0,17 0 9,-17 0-2,-1 0-7,1 0 10,0 0-12,-1 0 9,18 0-7,-17 0 8,0-17-8,35-19 1,-36 19-2,1-1 1,0-17 1,-1 17-1,-17 1-1,0-1 3,18 18-4,-18-18 2,0-17 16,-18 35 65,-17 0-73,17 0-7,1-18-1,-19 18 0,19 0-1,-1 0 1,0 0 0,1 0 8,-1 0-6,1 0 20,-1 0 25,18 18-30</inkml:trace>
    </iact:actionData>
  </iact:action>
  <iact:action type="add" startTime="28664">
    <iact:property name="dataType"/>
    <iact:actionData xml:id="d6">
      <inkml:trace xmlns:inkml="http://www.w3.org/2003/InkML" xml:id="stk6" contextRef="#ctx0" brushRef="#br0">24095 10319 0,'-36'0'70,"19"0"-62,-1 0 0,1 0 0,-1 17 0,-17 19 0,17-1 0,-17 0 1,-1-17-2,19 35 1,-1-36 0,18 1 1,-17 17-1,17-17 7,-18-18-7,18 18 0,0-1 1,0 1 23,18 0 33,-1-18-49,1 0-1,-1 0-6,1 0-2,17 0 1,-17-18 0,17 0 0,-17 1 0,0-19-1,-1 19 2,1-1-1,-1-17-1,1 0 2,0 17-2,-1-17 2,1 17-1,-18-17 0,18 17 8,-18 0-7,0 1 54,-18 17 18,0 0-58,1 0 2,-1 0-7,0 0 11</inkml:trace>
    </iact:actionData>
  </iact:action>
  <iact:action type="add" startTime="29967">
    <iact:property name="dataType"/>
    <iact:actionData xml:id="d7">
      <inkml:trace xmlns:inkml="http://www.w3.org/2003/InkML" xml:id="stk7" contextRef="#ctx0" brushRef="#br0">23160 9296 0,'0'35'87,"0"0"-79,0 1 1,0-1-2,0 18 2,0 0-2,0 17 1,0 1 0,0-1 0,0-17 0,0 18 1,0-36-2,0 18 1,0-18 0,0 1 9</inkml:trace>
    </iact:actionData>
  </iact:action>
  <iact:action type="add" startTime="32200">
    <iact:property name="dataType"/>
    <iact:actionData xml:id="d8">
      <inkml:trace xmlns:inkml="http://www.w3.org/2003/InkML" xml:id="stk8" contextRef="#ctx0" brushRef="#br0">22701 11430 0,'18'0'158,"17"0"-149,18 0-1,-18-18-1,1 18 1,-19-17 0,19 17 0,-19 0 16,-17-18-8</inkml:trace>
    </iact:actionData>
  </iact:action>
  <iact:action type="add" startTime="33240">
    <iact:property name="dataType"/>
    <iact:actionData xml:id="d9">
      <inkml:trace xmlns:inkml="http://www.w3.org/2003/InkML" xml:id="stk9" contextRef="#ctx0" brushRef="#br0">22772 11553 0,'0'-17'78,"17"17"-69,1 0 8,0 0-2,-1 0-7,1 0 1,0 0-2,35 0 1,-36 0 0,-17-18 0,18 18 0,-1 0 1</inkml:trace>
    </iact:actionData>
  </iact:action>
  <iact:action type="add" startTime="33999">
    <iact:property name="dataType"/>
    <iact:actionData xml:id="d10">
      <inkml:trace xmlns:inkml="http://www.w3.org/2003/InkML" xml:id="stk10" contextRef="#ctx0" brushRef="#br0">23283 11342 0,'-17'0'14,"-1"0"-5,18 17-1,-18 1 0,18 0 0,-35-1 0,18 19 9,-1-1-2,18-17-7,-18 17 9,18-18 14,18-17 41,0 0-64,-1 0 8,1 0-7,-1 0 0,19-17-1,-19 17 0,1-18-1,17 18 0,-35-17 1,18-1 0,-18 0 9,0 1-1,0-1-9,18 18 2,-18-18 7,0 1-1,0-1 26,0 0 64,-18 18-59,-17 0-5,35 18-17</inkml:trace>
    </iact:actionData>
  </iact:action>
  <iact:action type="add" startTime="35184">
    <iact:property name="dataType"/>
    <iact:actionData xml:id="d11">
      <inkml:trace xmlns:inkml="http://www.w3.org/2003/InkML" xml:id="stk11" contextRef="#ctx0" brushRef="#br0">23424 11536 0</inkml:trace>
    </iact:actionData>
  </iact:action>
  <iact:action type="add" startTime="35952">
    <iact:property name="dataType"/>
    <iact:actionData xml:id="d12">
      <inkml:trace xmlns:inkml="http://www.w3.org/2003/InkML" xml:id="stk12" contextRef="#ctx0" brushRef="#br0">23671 11377 0,'0'18'69,"0"-1"-60,0 1-1,0 0 0,0-1 0,-17 1 0,17 17 0,0-17 8,0-1 1,0 1-1,0 0-1</inkml:trace>
    </iact:actionData>
  </iact:action>
  <iact:action type="add" startTime="36712">
    <iact:property name="dataType"/>
    <iact:actionData xml:id="d13">
      <inkml:trace xmlns:inkml="http://www.w3.org/2003/InkML" xml:id="stk13" contextRef="#ctx0" brushRef="#br0">23848 11324 0,'17'0'142,"1"0"-134,0 0 0,-1 0 8,1 0 8,0 0 1,-1 18-17,-17-1 0,18 1 7,-18 0 41,0-1-40,0 1-8,0 0 0,0-1 0,-18 1 0,1 17 0,17 0 7,-18-17 3,0-18-11,18 18 25,18-18 185,0 0-209,17 0 8,0 0-8,-17 0 0,-1 0 1,1-18-1,0 18 7,-18-18 1</inkml:trace>
    </iact:actionData>
  </iact:action>
  <iact:action type="add" startTime="38008">
    <iact:property name="dataType"/>
    <iact:actionData xml:id="d14">
      <inkml:trace xmlns:inkml="http://www.w3.org/2003/InkML" xml:id="stk14" contextRef="#ctx0" brushRef="#br0">24183 11254 0,'0'17'16,"0"1"-9,-18 17 0,18 0 1,0 1 0,-17-1-1,-1 0 1,0 18 0,18-35 0,0-1 0,0 1 8,18-18 153,0 0-161,-1 0 8,1 0-7,0 0 6,-1 0 9,1 0 24,-1 18-40,-17-1 8,0 1-8,0 0 8,0-1 16,0 1-16,0 0-7,0-1-2,-17 1 9,17 0 0,0-1 0,-18-17-7,1 0 39,-1 0 16,0 0-33,1 0 16</inkml:trace>
    </iact:actionData>
  </iact:action>
  <iact:action type="add" startTime="39368">
    <iact:property name="dataType"/>
    <iact:actionData xml:id="d15">
      <inkml:trace xmlns:inkml="http://www.w3.org/2003/InkML" xml:id="stk15" contextRef="#ctx0" brushRef="#br0">24165 11395 0,'18'0'118,"17"0"-109,0 0-2,-17 0 2,0 0 1,-1 0-5,1 0 20,0 0 15,-1 0-32</inkml:trace>
    </iact:actionData>
  </iact:action>
  <iact:action type="add" startTime="40290">
    <iact:property name="dataType"/>
    <iact:actionData xml:id="d16">
      <inkml:trace xmlns:inkml="http://www.w3.org/2003/InkML" xml:id="stk16" contextRef="#ctx0" brushRef="#br0">24448 11501 0,'0'35'133,"0"0"-116,0-17-10,0-1 2,0 1-1,-18 17 3,18 1 1,0-54 140,0 0-144,0 1 1,18-36-1,-18 17-2,17 1 2,-17 18 0,18-19 0,-18 19 0,17 17 0,-17-18 0,18 18 41,-18 18-17,0-1-24,0 19 9,0-19-2,0 1-7,0-1 0,18-17 257,-18-17-258,0-1 1,17 1 7,1 17 1,-18-18-8,18 18 24,-1 18 106,-17 17-122,0-18-1,0 1-7,0 0 1,0-1 7,18-17-8,-18 18-1,0 0 17,0-1 0</inkml:trace>
    </iact:actionData>
  </iact:action>
  <iact:action type="add" startTime="42000">
    <iact:property name="dataType"/>
    <iact:actionData xml:id="d17">
      <inkml:trace xmlns:inkml="http://www.w3.org/2003/InkML" xml:id="stk17" contextRef="#ctx0" brushRef="#br0">24818 11377 0,'-18'0'46,"1"0"-38,-1 18 1,0-1 8,18 1-9,-17 0 6,17-1-6,0 1 1,0 0 7,0-1 7,0 1 33,17-18-24,-17 17-24,18-17 32,-18 18-31,18 17 7,-1-35-8,-17 18-1,0 0 2,0-1 7,0 1-8,0 0 23,0-1 17,-17-17-40,-1 18 8,18 0-6,-18-18 20,18-18 115,18 18-137,-18-18 16</inkml:trace>
    </iact:actionData>
  </iact:action>
  <iact:action type="add" startTime="42928">
    <iact:property name="dataType"/>
    <iact:actionData xml:id="d18">
      <inkml:trace xmlns:inkml="http://www.w3.org/2003/InkML" xml:id="stk18" contextRef="#ctx0" brushRef="#br0">24871 11624 0,'0'-18'47,"17"1"65,1 17-95,0-18-9,-18 0 7,17 1-7,-17-1 0,0 1 1,18 17-1,-18-36 7,18 36 1,-1-17 0,-52 17 128,0 0-120,17 0-16,0 0 0,1 17 24,-1 1 24,18 0 0,0-1-39,0 1-9,0-1 7,0 1 9,0 17 0,0-17 1,0 0 8,0-1 29,0 1-30,18-36 89,-1 18 70,1-17-183</inkml:trace>
    </iact:actionData>
  </iact:action>
  <iact:action type="add" startTime="45104">
    <iact:property name="dataType"/>
    <iact:actionData xml:id="d19">
      <inkml:trace xmlns:inkml="http://www.w3.org/2003/InkML" xml:id="stk19" contextRef="#ctx0" brushRef="#br0">25171 11448 0,'-18'0'159,"0"0"-135,1 35 0,17-17-7,-18-18-10,18 17 10,0 1-10,0 17 10,0-17-2,0-1 9,0 1-16,0 0 17,0-1 6,18-17-23,-1 0 8,-17 18-8,18-18 1,17 0 7,-17 0 10,0 0 35,-1 0-53,1 0 32,-18-18-7</inkml:trace>
    </iact:actionData>
  </iact:action>
  <iact:action type="add" startTime="70456">
    <iact:property name="dataType"/>
    <iact:actionData xml:id="d20">
      <inkml:trace xmlns:inkml="http://www.w3.org/2003/InkML" xml:id="stk20" contextRef="#ctx0" brushRef="#br0">22613 13600 0,'18'0'18,"-1"0"-1,1 0-12,0 0 3,17-18 7,-17-17 1,-1 35-8,-17-18-1,18 0 1,-1 1 1,1-1-2,-18 0 1,18 1 0,-18-1 0,0 1 1,0-1-1,17 0 0,-17-17 0,18 35 0,-18-18 0,0 1 8,-18 17 32,18-18-39,0 0 6,-17 18-5,-1 0 14,0 0 9,1 0-20,17 18 3,-18-18-1,1 35-6,-1-17 6,18 0-6,0-1 6,0 1 10,0 0-17,0-1 0,0 18 8,0-17 0,0 17-8,0-17 8,0 17-8,0-17 8,0 17-8,0-17 9,0 0-9,0-1 0,-18 18-1,18-17 1,0 0 0,-17-18 1,17 17-1,-36 1-1,36 0 1,-17-18 48,-19 0-40,19 0-8,-1-18-1,18 0 12,-17 18-2,17-17 12,0-1-22,0 0 17,0 1-16,0-1 0,0 1 8,0-1-8,0 0 1,0 1-2,17 17 9,-17-18-8,35 0 8,-17 1 0,-18-1-8,18 18 1,-1 0 41,19 0-36,-1 0-5,0 0 6</inkml:trace>
    </iact:actionData>
  </iact:action>
  <iact:action type="add" startTime="72008">
    <iact:property name="dataType"/>
    <iact:actionData xml:id="d21">
      <inkml:trace xmlns:inkml="http://www.w3.org/2003/InkML" xml:id="stk21" contextRef="#ctx0" brushRef="#br0">23248 13494 0,'-18'0'54,"1"0"-36,17 17-11,-18 1 2,1 0-2,17-1 2,-36 1-3,36 17 2,-35-17 1,17 0 0,1-18-3,17 35 2,-18-35 0,0 0 1,1 17-2,17 1 2,-36-18-2</inkml:trace>
    </iact:actionData>
  </iact:action>
  <iact:action type="add" startTime="72600">
    <iact:property name="dataType"/>
    <iact:actionData xml:id="d22">
      <inkml:trace xmlns:inkml="http://www.w3.org/2003/InkML" xml:id="stk22" contextRef="#ctx0" brushRef="#br0">22948 13547 0,'18'0'86,"-1"17"-77,1 1-2,0 17 1,-1-35 0,1 36 0,17-19 0,-17 18 1,0-17-1,-18 17-1,17-35 2,1 0 151,0 0-144</inkml:trace>
    </iact:actionData>
  </iact:action>
  <iact:action type="add" startTime="73331">
    <iact:property name="dataType"/>
    <iact:actionData xml:id="d23">
      <inkml:trace xmlns:inkml="http://www.w3.org/2003/InkML" xml:id="stk23" contextRef="#ctx0" brushRef="#br0">23372 13406 0,'0'0'2,"0"-18"1,0 0 11,17 18 2,1-17-7,-18-1-2,17 18 1,1 0 8,0-18 8,-1 18 1,1 18 6,-18 0-23,0-1 9,0 1-2,0 0 2,0-1-9,0 1 1,0-1-1,-18 19 1,-17-1-4,0-17 3,35-1 0,-53 19 1,53-19-1,-18 1 0,1 0 8,-1-18-7,18 17-1,0 1 54,18-18 27,-1 0-73,19 0-8,-19 0-1,1 0 2,-18 17-1,17-17 1,1 0-3,0 0 4,-1 0 5,1 0 0,0 0 154</inkml:trace>
    </iact:actionData>
  </iact:action>
  <iact:action type="add" startTime="74456">
    <iact:property name="dataType"/>
    <iact:actionData xml:id="d24">
      <inkml:trace xmlns:inkml="http://www.w3.org/2003/InkML" xml:id="stk24" contextRef="#ctx0" brushRef="#br0">23689 13388 0,'0'18'110,"-35"17"-102,17 0 0,0 0 0,1 1-1,-18-1 2,17 18-1,18-35 0,-35-1 0,35 18 1,-18-17 7,0-18 8,36 0 199,0 0-206,-1 0-10,1 0 2,0 0-1,17 0 0,-18 0-1,1 0 1,0 0 0,-1 0 0,1 0 1,0 0 7,17 0 0,-17 0 0,-1 0-9,1 0 9,0 0 1,17 0-1,-18 0 0,1 0-9,0 0 9,-1 0-7</inkml:trace>
    </iact:actionData>
  </iact:action>
  <iact:action type="add" startTime="75688">
    <iact:property name="dataType"/>
    <iact:actionData xml:id="d25">
      <inkml:trace xmlns:inkml="http://www.w3.org/2003/InkML" xml:id="stk25" contextRef="#ctx0" brushRef="#br0">23883 13600 0,'-18'17'110,"1"1"-101,-1 0-1,-17 34-1,35-16 4,-18-1-6,-17 0 3,35 18 1,-18-35-1,1-1 0,17 19 1,-18-19-2,18 1 9</inkml:trace>
    </iact:actionData>
  </iact:action>
  <iact:action type="add" startTime="83072">
    <iact:property name="dataType"/>
    <iact:actionData xml:id="d26">
      <inkml:trace xmlns:inkml="http://www.w3.org/2003/InkML" xml:id="stk26" contextRef="#ctx0" brushRef="#br0">24042 13670 0,'17'0'111,"1"0"-71,0 0-32,-1 0 8,19 0-7,17-17-2,-1 17 2,1-18-2,0 0 1,-17 18 0,17 0-1,-36 0 1,18 0 0,-17-17 0</inkml:trace>
    </iact:actionData>
  </iact:action>
  <iact:action type="add" startTime="84368">
    <iact:property name="dataType"/>
    <iact:actionData xml:id="d27">
      <inkml:trace xmlns:inkml="http://www.w3.org/2003/InkML" xml:id="stk27" contextRef="#ctx0" brushRef="#br0">24324 13476 0,'0'18'37,"0"-1"-28,0 1-1,0 17-1,0 1 2,0-1-1,0 0 0,0-17 0,18 17 0,-18-17 8,0 17-8,17-35 8,-17 18 0,0-1-8,18-17 168</inkml:trace>
    </iact:actionData>
  </iact:action>
  <iact:action type="add" startTime="85120">
    <iact:property name="dataType"/>
    <iact:actionData xml:id="d28">
      <inkml:trace xmlns:inkml="http://www.w3.org/2003/InkML" xml:id="stk28" contextRef="#ctx0" brushRef="#br0">24694 13511 0,'0'18'102,"0"0"-93,0 35-2,0-36 2,0 1-1,0 0 0,0 34 0,18-16 0,-18-1 8,0-17-7,0 17 6,0-17 1,0-1 0</inkml:trace>
    </iact:actionData>
  </iact:action>
  <iact:action type="add" startTime="86840">
    <iact:property name="dataType"/>
    <iact:actionData xml:id="d29">
      <inkml:trace xmlns:inkml="http://www.w3.org/2003/InkML" xml:id="stk29" contextRef="#ctx0" brushRef="#br0">22560 14393 0,'18'0'89,"-1"0"-83,1-17 1,17 17 1,1-18 8,-19 18-5,1 0 3,0 0 66</inkml:trace>
    </iact:actionData>
  </iact:action>
  <iact:action type="add" startTime="87528">
    <iact:property name="dataType"/>
    <iact:actionData xml:id="d30">
      <inkml:trace xmlns:inkml="http://www.w3.org/2003/InkML" xml:id="stk30" contextRef="#ctx0" brushRef="#br0">22613 14482 0,'18'0'21,"-1"0"-12,1 0-1,0-18 8,-1 18-9,1 0 2,0 0 14,-1 0 1,1-18-8,-1 18 25</inkml:trace>
    </iact:actionData>
  </iact:action>
  <iact:action type="add" startTime="88201">
    <iact:property name="dataType"/>
    <iact:actionData xml:id="d31">
      <inkml:trace xmlns:inkml="http://www.w3.org/2003/InkML" xml:id="stk31" contextRef="#ctx0" brushRef="#br0">23319 14323 0,'0'0'0,"0"17"53,0 1-46,0 17 1,0 1 0,0-19 0,0 19 1,0-19-2,0 1 10,0-1-1,0 1 0,0 0 24,0-1-23,0 1-1,0 0 0</inkml:trace>
    </iact:actionData>
  </iact:action>
  <iact:action type="add" startTime="89072">
    <iact:property name="dataType"/>
    <iact:actionData xml:id="d32">
      <inkml:trace xmlns:inkml="http://www.w3.org/2003/InkML" xml:id="stk32" contextRef="#ctx0" brushRef="#br0">23671 14182 0,'-17'0'174,"-1"0"-158,0 17 1,1-17-1,17 18-9,-35-18 26,35 18-25,-18-1 17,18 1-18,-18-18 9,1 18 9,17-1 13,-18-17-13,18 35-17,0-17 23,18-18-7,-18 18-16,17-18 8,1 0-9,0 0 2,-1 0-1,1 0-1,-1 0 2,1 0-1,17 0 0,-17 0 0,17 0 0,1-18 0,-19 18 0,1 0-1,-18-18 2,18 1 15,-18-1 265,0 1-177,0-1-72</inkml:trace>
    </iact:actionData>
  </iact:action>
  <iact:action type="add" startTime="91416">
    <iact:property name="dataType"/>
    <iact:actionData xml:id="d33">
      <inkml:trace xmlns:inkml="http://www.w3.org/2003/InkML" xml:id="stk33" contextRef="#ctx0" brushRef="#br0">23618 14182 0,'18'0'134,"0"0"-117,-1 0-9,1 0 15,-18 17 17,18-17-31,-18 18-1,17-18 8,1 18 31,0-18-30,-18 17 7,17-17-16,1 0 9,-18 18-2,0 0 17,0-1-8,18-17-8,-1 0 15,-17 18-15,0-1 34,0 1-35,0 0 9,0-1 32,0 1-32,0 0 0,0-1-5,0 1 11,0 0-24,0-1 2,0 1 9,0-1-10,0 1 2,-17 0-1,17-1 0,0 1 0,0 0 0,0-1 7,-18 1-7,0 0 0,18-1 0,0 1 0,0-1 0,-17 19 8,17-1 0,-18-35-8,18 18 0,-18-1 16,18-52 168,0 17-182,0 1 3,0-36-11</inkml:trace>
    </iact:actionData>
  </iact:action>
  <iact:action type="add" startTime="93096">
    <iact:property name="dataType"/>
    <iact:actionData xml:id="d34">
      <inkml:trace xmlns:inkml="http://www.w3.org/2003/InkML" xml:id="stk34" contextRef="#ctx0" brushRef="#br0">24024 14305 0,'18'0'78,"-1"-17"-53,19-1-10,-36 0-5,17 1 5,1 17-8,0 0 1,-1 0 9,1 0-2,0 0-6,-1 0 15,1 0 23,-18 17-30,0 1-10,0 0 9,0-1 0,0 1-8,0-1 0,-18 1 9,1 0-9,-1-1-1,-17 1 1,17 0 0,0-18 0,-17 35-1,17-35 1,-17 35 0,53-35 169,-1-17-161,19-1-7,-1 18-1,-17 0-1,-1 0 1,1 0 24,0 0-8,-1 18 0,-17-1-6,0 1-4,18-18-6,-18 17 0,0 1 24,0 0-17,0-1-6,0 1-1,0 17 9,-35-17-1,35 35-9,-36-36 2,19 19-2,-19-1 1,19-35 0,-19 53 0,19-53 0,-18 53 0,35-35 9,-18-18-8,-17 0 22,17 0 1,36-18 199,-18 0-214,0 1-9,17-1-1,1 0 1,-18 1-1</inkml:trace>
    </iact:actionData>
  </iact:action>
  <iact:action type="add" startTime="143559">
    <iact:property name="dataType"/>
    <iact:actionData xml:id="d35">
      <inkml:trace xmlns:inkml="http://www.w3.org/2003/InkML" xml:id="stk35" contextRef="#ctx0" brushRef="#br0">15081 17551 0,'0'-18'30,"53"18"134,-35 0-156,-1 0-2,19 0 2,-1 0 0,18 0 0,0 0 1,-18 0-2,18 0 1,0 0 0,-35 0 0,35-18 0,-18 18 0,18-17 1,-18-1 0,18 18-2,-18 0 2,18 0-3,35 0 3,-17 0-2,17 0 1,18 0 0,-36 0 0,54 0-1,-54 0 1,19 0 1,-1 0-2,-35 0 1,-18 0 1,0 0-1,-17 0 0,0 0 0,-1 0 0,1 0 8,0 0-9,-1 0 18,1 0-17,-1 0 0,1 0 0,0 0 0,-1 0 0,1 0 0,0 0 0,-1 0 0,19 0 1,-19 0 7,1 0-7,-1 0-2,19-17 1,-19 17 8,19 0-6,-19 0-5,1 0 3,17 0 0,-17 0 8,-1 0-7,1 0 6,0 0-6,-1 0-2,1 0 2,0 0-1,-1 0 0,1 0 0,0 0-1,17 0 1,-17 0 0,-1 0 0,1 0 8,-1 0 0,1 0-8,0-18 1,-1 18 6,1 0-5,0 0-4,-1 0 3,1 0 6,0 0-7,-1 0 0,1 0 12,-1 0-14,1 0 0,-18-18 3,18 18 6,-1 0 1,1 0 15</inkml:trace>
    </iact:actionData>
  </iact:action>
  <iact:action type="add" startTime="145808">
    <iact:property name="dataType"/>
    <iact:actionData xml:id="d36">
      <inkml:trace xmlns:inkml="http://www.w3.org/2003/InkML" xml:id="stk36" contextRef="#ctx0" brushRef="#br0">18397 17551 0,'18'-18'158,"0"18"-148,17 0-3,-17 0 2,34 0-2,-16 0 1,-1 0 0,0 0 0,18 0 0,-17 0 0,-1 0 0,0 0 0,0 0 0,18 0 0,-17 0 1,-1 0-2,18 0 1,0 0 1,0 0-1,35 0-1,-18 0 1,36 0 1,-18 0-1,-17 0 0,17 0 2,18 0-5,-36 0 4,1 0-1,-18 0-1,-18 0 1,18 0 0,-18 0 0,-17 0 0,0 0 0,-1 0-1,1 0 1,0 0 0,-1 0 11,1 0-14,0 0 3,-1 0 0,18 0 8,-17 0 1,17 0-9,-17-18 8,0 18-8,-1 0 0,1 0 0,17 0 8,-17 0-8,-1 0 0,1 0 1,0 0-2,-1 0 1,1 0 0,0 0 9,-1 0-2,1 0 10,0 0 30</inkml:trace>
    </iact:actionData>
  </iact:action>
</iact:actions>
</file>

<file path=ppt/ink/inkAction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4-29T06:32:28.5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29553">
    <iact:property name="dataType"/>
    <iact:actionData xml:id="d0">
      <inkml:trace xmlns:inkml="http://www.w3.org/2003/InkML" xml:id="stk0" contextRef="#ctx0" brushRef="#br0">10354 10760 0,'18'0'210,"123"-18"-208,0 18 11,-4039-18 0,8043 18-4,-4075 0 2,36 0-2,-53 0-1,0 0 2,0 0-3,-18 0-5,1 0 6,-19 0 0,18 0 0,-17 0 0,17 0-1,1 0 2,-1 0 7,18 0-9,-18 0 1,-17 0 0,35 0 0,-36 0 0,19 0 2,-1 0-2,0 0 2,0 0-1,-17 0 0,0 0-1,35 0 0,-36 0 0,19 0 0,-19 0 1,18 0-1,-17 0 0,0 0 1,-1 0-2,19 0-6,-19 0 15,19 0-8,-1 0 9,0 0-9,18 0 1,-18 0-1,18 0 0,0 0 0,0 0 0,-18 0 1,1 0 0,-1 0-1,-17 0 0,17 0 1,-18 0-1,1 0 4,0 0-4,-1 0 56,-17-35 504,0 18-560,0-19 8,0 19-8,0-1 2,0 0-4,0-17 2,0 0 0,0 0 0,0-1 0,0 1 0,-35-18 0,35 18 0,0 17 0,0 0 0,-18-17 0,18 18 0,0-1 0,-17 0 0,17 1 8,0-1-8,0 0 9,-18 18 6,18-17-15,0-1 16,0 0-16,0 1 0,-17 17 0,17-35 0,0 17 8,0-17-8,-18 35 0,18-18 0,0 0 0,-18 1 0,18-1 0,0 0 16</inkml:trace>
    </iact:actionData>
  </iact:action>
  <iact:action type="add" startTime="36609">
    <iact:property name="dataType"/>
    <iact:actionData xml:id="d1">
      <inkml:trace xmlns:inkml="http://www.w3.org/2003/InkML" xml:id="stk1" contextRef="#ctx0" brushRef="#br0">12277 10160 0,'0'18'45,"0"17"-30,0-17-6,0 34-1,0-16 0,0-1-6,0 0 7,0 18-1,0-35 0,0 0 3,0 17-3,0-18 3,0-34 143,0-18-143</inkml:trace>
    </iact:actionData>
  </iact:action>
  <iact:action type="add" startTime="37665">
    <iact:property name="dataType"/>
    <iact:actionData xml:id="d2">
      <inkml:trace xmlns:inkml="http://www.w3.org/2003/InkML" xml:id="stk2" contextRef="#ctx0" brushRef="#br0">12347 10213 0,'18'0'180,"0"35"-178,-18-17 30,17-18 1,1 0 64,-1 0 199,-4056-18-266,8131 18-12,-4056-17-15,-19 17 0,1-18 10,0 18-2,-18-18-2,0 36 751,0 17-752,0-17-1,0 17 1,-18 18 0,0 0 0,1-18 0,-1 1 0,18-1 0,0-18 0,-18 1 0,18 0 0</inkml:trace>
    </iact:actionData>
  </iact:action>
  <iact:action type="add" startTime="40041">
    <iact:property name="dataType"/>
    <iact:actionData xml:id="d3">
      <inkml:trace xmlns:inkml="http://www.w3.org/2003/InkML" xml:id="stk3" contextRef="#ctx0" brushRef="#br0">11589 10724 0,'-53'0'101,"-53"0"-100,-70 0 17,-18 0-1,88-17-8,18-1 1,-106 18 0,105-17-2,19-1 1,35-17 0,-1 35 0,-34-36-1,52 1 0,-17 0 0,-1 0-1,-16-1 1,16-17 1,19 18-1,-19 0 1,1-36-1,0 36 0,0 0 0,17-1 0,-4057 1 1,8150-18-1,-4110 36 0,35-19 0,0 19 0,0-19 0,0 1 0,0 17 0,0-17-6,0 0 6,35 0 0,-17-1 0,-1 1 0,36 17 1,-18 1-2,18-1 1,53 0 0,-53 1 0,71 17 0,-36 0 0,53 0 0,-18 0 0,36 0 0,0 0 0,52 17 0,19 19 0,-54-19 0,1 54 0,-1-36 0,-35 1 1,-17-1-2,-54 0 2,1 0-2,-54-17 1,19 0 0,-36-1 0,17-17 0,-17 36 8,18-36-8,-1 17 1,-17 18-2,18-17 2,0 17-2,-18 1 1,0-19 1,0 1-1,0 17-1,0-17 2,0 17 7,0-17-8,0-1 1,0 19-1,17-1 1,-17-17-1,0 17 0,0-17 0,0 34 1,0-34-1,0 0 4,-17-1-4,-1 1 0,0 0 0,1-1 0,-36 19 0,0-36 0,-35 35 1,-36-18-2,1 1 1,17-18 0,-17 18 0,-1-18 0,36 0 0,17 0 0,18 0 0,0 17 0,18 1 0,0-18 0,17 0 0,1 0 8,-1 0 2,0-18-3,1 18-7</inkml:trace>
    </iact:actionData>
  </iact:action>
  <iact:action type="add" startTime="41418">
    <iact:property name="dataType"/>
    <iact:actionData xml:id="d4">
      <inkml:trace xmlns:inkml="http://www.w3.org/2003/InkML" xml:id="stk4" contextRef="#ctx0" brushRef="#br0">11624 9578 0,'0'18'36,"-35"-18"-20,-1 17-7,-16-17-1,-19 0 0,0 0-1,-34 0 2,16 0 1,37 0 0,-19 0 1,36 0-1,-1 0 0,-17 0-2,18 0 0,0-17 1,0-1-1,-1 0 0,1 18 0,17-17 0,1 17 0,70 0 133,247 0-113,-18 0-11,0 0-3,-158 0-5,17-18 1,53 0-1,-106 18 0,-53 0-1,-17 0 1,-1 0-1,1 0 0,17 0 6,-17 0 2,17 0-7,-17 0 6,0 0-6,-1 0-1,-34 0 104,-89 0-79,53 0-10,-35 0-20,-124 0 1,-494 0 19,495-17-15,-1-19 0,18 19 1,35 17 1,18-18 2,-35 1-4,70-1 1,53 0 0,0 18-8,35-17 6,1 17 0,-1-18 1,1 0 9,-1 18-9,-17-17 16,17-1 0,18 0-16,-18 1 8,1-18-9,17 17 3,-18 0-3,18-17 1,0 17 9,0-17-8,-4075 17 0,8132 1-1,-4057-19 0,0 19 0,0-18 0,0 17 1,0-17 0,0 17-1,0 0 1,0-17-1,18 0 1,0 17 1,-1-17-2,19 0-7,34-1 6,-17-17-1,18 1 2,17-1 1,0 17-2,0 1 2,-17-18-1,52 0-1,-35 18 2,18-18-2,0 18 2,-18-1-2,36 19 1,-1-1 1,1 1-1,-1 17 0,1 0 0,-19 0-1,19 0 2,-1 0-1,-34 0 1,-19 0-1,1 0-1,-18 0 1,17 17 1,-17 1-1,0-1 1,0 1-3,18 35 3,17 0 14,-35-18-10,0 0-10,-36-17-2,1 0 6,-1-1 1,1 1 0,0 0 0,-1 17 0,1 0 0,17 1 0,-35-1 0,36 0 0,-19 36 0,1-18 0,17-18 1,-35 0-2,18 0 2,-18 1-3,35-19 3,-35 19-1,0-19-1,18 18 1,-1 1 1,-17-1-2,18 0 2,-18-17-2,18 35 2,-18-18-1,-4075 0 1,8150-17-1,-4075 17 0,0 1 0,-18-1 8,0-17-8,1 17 0,-19 0 1,1 0-1,0-17 1,0 0-1,-1-1 0,1 19 1,17-36-1,-35 35 0,1 0 1,16-17-1,-17-1 0,18 1 1,-18 0 0,0-1 0,18 1-1,17-18-7,1 18 6,-1-18 1,0 0 0,1 0 9</inkml:trace>
    </iact:actionData>
  </iact:action>
  <iact:action type="add" startTime="47617">
    <iact:property name="dataType"/>
    <iact:actionData xml:id="d5">
      <inkml:trace xmlns:inkml="http://www.w3.org/2003/InkML" xml:id="stk5" contextRef="#ctx0" brushRef="#br0">16510 10707 0,'18'0'82,"-1"0"-46,1 0-21,17 0-1,18 0-11,0 0-2,18 0 6,52 0 2,-35 0 4,36 0-4,34 0-1,-16 0-7,34 0 6,-35 0 1,-53 0 1,18 0 0,-18-18 1,1 18-2,-54 0 0,0-17 0,-17 17 1,-1 0-1,1 0 0,0 0 4,-1 0 28,1 0-16,0 0 8,-1 0-24,1 0 8,-1 0 0</inkml:trace>
    </iact:actionData>
  </iact:action>
  <iact:action type="add" startTime="51360">
    <iact:property name="dataType"/>
    <iact:actionData xml:id="d6">
      <inkml:trace xmlns:inkml="http://www.w3.org/2003/InkML" xml:id="stk6" contextRef="#ctx0" brushRef="#br0">10354 11994 0,'35'0'136,"18"0"-119,53 0 0,18-17-2,-72 17-6,19 0 0,-18 0-1,0-18 0,17 18 2,-17 0-2,0 0 0,-35 0 1,17 0-1,-17 0 1,-1 0-1,1 0 0,0 0 8,-1 0-8,1 0 16</inkml:trace>
    </iact:actionData>
  </iact:action>
  <iact:action type="add" startTime="52777">
    <iact:property name="dataType"/>
    <iact:actionData xml:id="d7">
      <inkml:trace xmlns:inkml="http://www.w3.org/2003/InkML" xml:id="stk7" contextRef="#ctx0" brushRef="#br0">16510 11959 0,'18'0'79,"105"0"-47,1 0-14,140 0-15,-87 0 1,175 0 10,-175 0-4,-19 0-1,-34 0 1,-36 0-2,-17 0 0,-36 0 1,0 0-1,-17 0 1,0 0-1</inkml:trace>
    </iact:actionData>
  </iact:action>
  <iact:action type="add" startTime="54451">
    <iact:property name="dataType"/>
    <iact:actionData xml:id="d8">
      <inkml:trace xmlns:inkml="http://www.w3.org/2003/InkML" xml:id="stk8" contextRef="#ctx0" brushRef="#br0">10283 13229 0,'18'0'83,"0"0"-82,35 0 7,0 0 1,0 0 1,-1 0-2,1 0 0,0-17 1,0 17-1,-18 0 0,1-18 0,-19 18 1,1 0 0,0 0 0,-1 0 8</inkml:trace>
    </iact:actionData>
  </iact:action>
  <iact:action type="add" startTime="55560">
    <iact:property name="dataType"/>
    <iact:actionData xml:id="d9">
      <inkml:trace xmlns:inkml="http://www.w3.org/2003/InkML" xml:id="stk9" contextRef="#ctx0" brushRef="#br0">16651 13088 0,'35'0'111,"248"0"-80,-72 0-11,213-18-18,-248 18 0,0-17 12,-52-1-4,-71 18 0</inkml:trace>
    </iact:actionData>
  </iact:action>
  <iact:action type="add" startTime="56961">
    <iact:property name="dataType"/>
    <iact:actionData xml:id="d10">
      <inkml:trace xmlns:inkml="http://www.w3.org/2003/InkML" xml:id="stk10" contextRef="#ctx0" brushRef="#br0">9948 14517 0,'18'0'38,"0"0"-22,17 0-1,-17 0-7,17 0 0,18 0 0,0 0 0,-18 0 1,0 0-2,0 0 1,1 0 0,-1 0 0,0 0 0,18 0 0,-17 0 0,16 0 0,-16 0 0,-19 0 0,19 0 0,-1 17 1,0-17-1,-17 0 1,17 0-1,-17 0 0,-1 0 1,1 0-1,0 0 6,-1 0 10,1 0 32,0 0-40</inkml:trace>
    </iact:actionData>
  </iact:action>
  <iact:action type="add" startTime="58377">
    <iact:property name="dataType"/>
    <iact:actionData xml:id="d11">
      <inkml:trace xmlns:inkml="http://www.w3.org/2003/InkML" xml:id="stk11" contextRef="#ctx0" brushRef="#br0">15946 14605 0,'35'0'143,"177"-35"-110,123-18-10,-230 35-8,-16 1-6,-1 17-6,-35 0 1,35-18 5,-35 18-2,-18 0 1,0 0 1,1 0-1,-19 0 0,19 0 0,-19 0 8,1 0-8,0 0 0,17-18 1,-18 18-2,1 0 1,0 0-1,17 0 2,-17 0-1,-1 0 0,19-17-1,-1 17 1,-17 0 8,-1 0-7,1 0-1,-1 0 0,1 0 0,0 0 1,-1 0-1,1 0 0,0 0 0,17 0-1,-17 0 8,-1 0 1</inkml:trace>
    </iact:actionData>
  </iact:action>
  <iact:action type="add" startTime="87634">
    <iact:property name="dataType"/>
    <iact:actionData xml:id="d12">
      <inkml:trace xmlns:inkml="http://www.w3.org/2003/InkML" xml:id="stk12" contextRef="#ctx0" brushRef="#br0">16563 10777 0,'0'-17'149,"0"-1"-123,-18 18-12,18-18 3,0 1-1,0-1 0,-17 18-8,17-17 1,0-1 14,0 0-14,-18 1 6,0-1-5,18 0 4,0 1-6,-17-1 0,17 0 1,0 1 0,0-1 5,-18 18-7,18-17 1,0-1 0,0 0 0,0 1 0,0-19 8,0 19-7,0-19 7,0 19 0,0-1-8,0 0 0,0 1 8,0-1-7,0-17 6,18 17 1,-18 1 8,17 17-15,1-18 6,-18 0-6,18 1 6,-1 17-8,1-36 2,0 19 7,17-1-8,-18 18 0,1-17 0,0-1 0,17 0 0,-17 1 0,35-1 0,-36 18 0,1-18 0,17 18 0,-17-17 0,17 17 0,-17-18-1,17 18 1,-17 0 0,-1 0 0,19 0 0,-1-18 0,18 18 0,-36 0 0,19-17 0,17 17 0,-1 0 1,-16 0-2,17 0 2,-36 0-2,1 0 1,0 0 0,17 0 0,-17 0 0,-1 0 1,1 0-2,-1 0 1,1 0 1,-18 17-2,35-17 1,-17 18 1,0-18-1,17 18 0,-17-1 0,-1-17 0,18 18 0,1-18 0,-36 18 0,53 17-1,-36-17 2,19-1-1,-19 1 0,1-18-1,17 17 2,-35 1-2,18-18 2,-1 18 7,-17 17 8,18-35-16,-18 35 0,0-17 8,18-18-8,-18 35 0,0 0 2,0-17-2,17 0 0,-17-1 1,0 36-1,0-35 4,0 17-4,0-17 8,0 17-7,-17-17 6,17-1-7,-18 19 0,0-19 8,18 1-7,-17 0 7,17-1-8,0 1 2,-36 0 4,36-1-6,-17 1 8,-1-18-1,18 17-6,-17-17-1,-1 0 8,18 18 1,-35-18-1,35 18-1,-18-18 41</inkml:trace>
    </iact:actionData>
  </iact:action>
  <iact:action type="add" startTime="90665">
    <iact:property name="dataType"/>
    <iact:actionData xml:id="d13">
      <inkml:trace xmlns:inkml="http://www.w3.org/2003/InkML" xml:id="stk13" contextRef="#ctx0" brushRef="#br0">6932 16122 0,'18'0'96,"-1"0"-88,19 0 8,-19 0-1,-17 18-5,36-18-4,-19 0 2,1 17 1,17 1-2,-17 0 10,-1-1 7,-17 1 0,0-1-9,0 1 1,0 0 1,-17-1 0,17 1-8,-18-18 6,0 0-7,18 18 1,-17-18-3,-1 0 11,1 0-10,17 17 1,-18-17 15,36 0 162,-1 0-177,18 0 0,-17 18 0,0-18-1,-1 18 2,19-18 8,-19 35-10,1-35 0,17 0 1,-35 17 0,18-17 0,-18 18 16,0 0-16,0-1 41,0 1-18,-18-18-15,-17 35 0,17-35 1,-17 18 6,17-18 1,1 0 0,-1 18-16,0-1 24</inkml:trace>
    </iact:actionData>
  </iact:action>
  <iact:action type="add" startTime="92306">
    <iact:property name="dataType"/>
    <iact:actionData xml:id="d14">
      <inkml:trace xmlns:inkml="http://www.w3.org/2003/InkML" xml:id="stk14" contextRef="#ctx0" brushRef="#br0">7497 16298 0,'-18'0'5,"-17"18"28,-1 0-26,19 17 9,-1-35-8,18 18 0,-18-1 0,18 1 10,0-1-11,-17 1 0,-1 0 2,18-1-1,0 19 0,0-19-1,0 19 10,0-19-8,0 1-1,0-1-1,0 1 0,0 0 1,18-1 8,-1-17-7,19 18 7,-19-18 8,1 0-8,-18-18-7,18 1-2,17-1 1,-35 0 1,0-17-1,18 35 1,-1-17-2,1-19 1,-1 36 2,-17-35-5,18 17 3,-18 1-1,18 17 1,-1-18 9,-17 0-10,0 1 4,0-1 3,0 1 3,0-1-2,-17 18-7,17-18 1,0 1-2,-18 17 3,0 0-4,1-18 10,-1 18-5,18-18-6,-17 18 3,-1 0 0,0 0 8</inkml:trace>
    </iact:actionData>
  </iact:action>
  <iact:action type="add" startTime="93504">
    <iact:property name="dataType"/>
    <iact:actionData xml:id="d15">
      <inkml:trace xmlns:inkml="http://www.w3.org/2003/InkML" xml:id="stk15" contextRef="#ctx0" brushRef="#br0">8149 16316 0,'-17'35'16,"-1"-35"-8,-17 18 0,-18 17 0,17-17 0,19 17 0,-36 0 0,18-17 0,17 0 0,-17-1 0,-1 1 0,19 0 0,-19-18 0,19 17 8,-1-17-7,18 18-1,-17-18-1,-1 0 2,18 17-1,-35-17 7,35 18 1,-18-18-5</inkml:trace>
    </iact:actionData>
  </iact:action>
  <iact:action type="add" startTime="94138">
    <iact:property name="dataType"/>
    <iact:actionData xml:id="d16">
      <inkml:trace xmlns:inkml="http://www.w3.org/2003/InkML" xml:id="stk16" contextRef="#ctx0" brushRef="#br0">7708 16387 0,'18'0'14,"-18"17"-5,35 18 0,-17-17-3,-18 17 3,17-17 0,1 17-1,0-17-1,-1 17 2,1-17-2,0 17 2,-1-17-1,1-1 0,-18 1 0,0 0-1,18-18 0,-18 17 9</inkml:trace>
    </iact:actionData>
  </iact:action>
  <iact:action type="add" startTime="94858">
    <iact:property name="dataType"/>
    <iact:actionData xml:id="d17">
      <inkml:trace xmlns:inkml="http://www.w3.org/2003/InkML" xml:id="stk17" contextRef="#ctx0" brushRef="#br0">8749 16034 0,'0'0'4,"-18"53"0,-17-36 1,17 19 4,-17-1-1,17 0 1,-17 0-2,18 1 1,-1 17 0,0-36 0,1 36 0,17-35 1,-36 52-2,36-34 1,0-19-1,0 19 2,0-19-1,0 1 0,0-1 0,0 1 0,0 0 7,18-1 1,0-17-8,-1 0 17,1-17 7,-18-1-24,0-17 8,18 17 0,-18 1 0,17-1 0,-17 0 39,-17 18-31,-19-17-7,19 17-2,-1 0 18,18-18 118</inkml:trace>
    </iact:actionData>
  </iact:action>
  <iact:action type="add" startTime="95986">
    <iact:property name="dataType"/>
    <iact:actionData xml:id="d18">
      <inkml:trace xmlns:inkml="http://www.w3.org/2003/InkML" xml:id="stk18" contextRef="#ctx0" brushRef="#br0">8961 16210 0,'0'0'1,"-18"18"11,-35 17-3,35-17-2,-17 17 2,17-17-2,1 17 1,-1-35 0,1 18 0,-1-1 9,18 1-9,-18-18 8,1 17-7,-1 19 8,0-36-11,1 17 2,-1 1 8,18 0 0,18-18 112,-1 0-120,19 0 0,-1 0 0,18 0 0,-18 0 1,0 0-2,1 17 1,-19-17 1,1 0-3,0 0 2,-1 0 1,18 0 8,-17 0-3,0 0 26</inkml:trace>
    </iact:actionData>
  </iact:action>
  <iact:action type="add" startTime="96904">
    <iact:property name="dataType"/>
    <iact:actionData xml:id="d19">
      <inkml:trace xmlns:inkml="http://www.w3.org/2003/InkML" xml:id="stk19" contextRef="#ctx0" brushRef="#br0">8855 16439 0,'0'18'79,"0"17"-69,0 36-3,0-18 1,0 17 0,0-17 0,0 0 0,0 0-1,0 0 1,0-35 1,0 17 7,0-53 161</inkml:trace>
    </iact:actionData>
  </iact:action>
  <iact:action type="add" startTime="97713">
    <iact:property name="dataType"/>
    <iact:actionData xml:id="d20">
      <inkml:trace xmlns:inkml="http://www.w3.org/2003/InkML" xml:id="stk20" contextRef="#ctx0" brushRef="#br0">9208 16210 0,'0'18'57,"0"-1"-51,0 19 2,-18-1 1,18 18-2,0-18 1,0 18 0,0-18 0,0 18 0,0-17-1,0-19 2,0 1-1,0 17 0,0-17 2,0-1 12</inkml:trace>
    </iact:actionData>
  </iact:action>
  <iact:action type="add" startTime="98419">
    <iact:property name="dataType"/>
    <iact:actionData xml:id="d21">
      <inkml:trace xmlns:inkml="http://www.w3.org/2003/InkML" xml:id="stk21" contextRef="#ctx0" brushRef="#br0">9349 16457 0,'-36'0'37,"1"35"-29,0-35 0,0 53 0,-1-35 0,19 0 7,34-1 282,1-17-281,0 0 0,-18 18-8,17-18 0,1 17 1,-1-17 6,1 18 1,35 0 0,-35-18-8,-1 0 8,1 0 0,0 0 128</inkml:trace>
    </iact:actionData>
  </iact:action>
  <iact:action type="add" startTime="112265">
    <iact:property name="dataType"/>
    <iact:actionData xml:id="d22">
      <inkml:trace xmlns:inkml="http://www.w3.org/2003/InkML" xml:id="stk22" contextRef="#ctx0" brushRef="#br0">9737 16369 0,'17'0'88,"1"0"-71,17 0-11,1-18 3,16 18-2,1-17 2,-17-1-2,-19 18 4,1-18-6</inkml:trace>
    </iact:actionData>
  </iact:action>
  <iact:action type="add" startTime="113363">
    <iact:property name="dataType"/>
    <iact:actionData xml:id="d23">
      <inkml:trace xmlns:inkml="http://www.w3.org/2003/InkML" xml:id="stk23" contextRef="#ctx0" brushRef="#br0">9825 16510 0,'0'0'1,"18"0"5,17 0 1,18-18 1,-18-17-1,0 35 3,1 0-1,-1-18-4,0 1 3,-17 17 8</inkml:trace>
    </iact:actionData>
  </iact:action>
  <iact:action type="add" startTime="114002">
    <iact:property name="dataType"/>
    <iact:actionData xml:id="d24">
      <inkml:trace xmlns:inkml="http://www.w3.org/2003/InkML" xml:id="stk24" contextRef="#ctx0" brushRef="#br0">10724 16210 0,'0'18'61,"0"17"-52,0-17-1,0 35 0,-17-36 0,17 1 0,0 0 0,0-1 0,0 1 0,0-1 9</inkml:trace>
    </iact:actionData>
  </iact:action>
  <iact:action type="add" startTime="115129">
    <iact:property name="dataType"/>
    <iact:actionData xml:id="d25">
      <inkml:trace xmlns:inkml="http://www.w3.org/2003/InkML" xml:id="stk25" contextRef="#ctx0" brushRef="#br0">11271 16069 0,'0'-18'191,"-17"1"-167,-1-1-16,0 18 7,18-18 1,-17 18 9,-1 0-8,0 0-10,18-17 9,-17 17-8,-1 0 24,1 0-24,-1 0 15,0 17-15,1-17 10,17 18-11,-18 0 10,0-18-10,18 17 9,0 1-9,-17-18 1,17 18 1,-18-1 7,18 1 0,0 0 65,0-1-66,18-17-6,-1 0 0,-17 18-1,18-18 6,0 0-5,-1 0-2,-17 18 4,18-18-6,0 0 11,-1 0-8,18 0 0,-17 0 8,0-18-8,-1 18 7,-17-18 1,0 54 185,-17-1-193,-19-18 0,1 36 1,18-17-2,-36-1 1,35 0 0,0 18 0,1 0 1,-1-18-1,0-17-1,18 17 1,-17-17 9,52-36 198</inkml:trace>
    </iact:actionData>
  </iact:action>
  <iact:action type="add" startTime="117001">
    <iact:property name="dataType"/>
    <iact:actionData xml:id="d26">
      <inkml:trace xmlns:inkml="http://www.w3.org/2003/InkML" xml:id="stk26" contextRef="#ctx0" brushRef="#br0">11518 16228 0,'0'-18'121,"35"18"-115,-17 0 2,17-17 0,1 17 1,17-18-2,-36 18 1,1 0 0,0 0 1,-1 0 7,1 0-9,-1 18 34,-17-1-25,0 1-1,0-1 2,-17 1-10,17 0 3,-18 17-3,1-17 0,-36 35 2,53-36-2,-71 36 2,53-35-1,-17-1 1,35 1-2,-35 0 1,17-1-1,1 1 1,-1 0 7,36-18 139,17-18-147,0 0 1,0 1 0,1 17 1,-1 0-2,0 0 2,1 0-2,-19 0 2,1 0-2,17 0 2,-17 0-2,17 0 9,-17 0 1,-1 0 8</inkml:trace>
    </iact:actionData>
  </iact:action>
  <iact:action type="add" startTime="118170">
    <iact:property name="dataType"/>
    <iact:actionData xml:id="d27">
      <inkml:trace xmlns:inkml="http://www.w3.org/2003/InkML" xml:id="stk27" contextRef="#ctx0" brushRef="#br0">12012 16281 0,'-18'0'72,"18"17"-66,0 1 3,-35 17 7,35-17-1,0 17-7,0-17 8,0 17-8,0-17 16,0-1-16,0 1 8,0 0 17,18-18-17,-1 0 2,1 17 5,0-17-9,17 0 3,-17 0-9,17 0 8,-17-17 0,-18-1-9,17 18 2,-17-18-3,18 1 3,-18-19 9,17 19-4,-17-18 2,0 17 0,0-17 8,0 17-8,-17 0 8,-1 1 0,1-1-15,-1 0 14,0 18-14,1-17 0,-1 17-3,0 0 2,1 0 1,-1 0 7,0 0-1,1 0 2,-1 0 6,1 0 2,-1 0-2,18 17-6,-18 1-2</inkml:trace>
    </iact:actionData>
  </iact:action>
  <iact:action type="add" startTime="120305">
    <iact:property name="dataType"/>
    <iact:actionData xml:id="d28">
      <inkml:trace xmlns:inkml="http://www.w3.org/2003/InkML" xml:id="stk28" contextRef="#ctx0" brushRef="#br0">12506 16122 0,'0'18'96,"0"17"-90,0 0 2,0 0 0,0 18 2,0-17-4,0-1 3,0 0-2,0 0 2,18-17-2,-18 0 2,0-1 8</inkml:trace>
    </iact:actionData>
  </iact:action>
  <iact:action type="add" startTime="120962">
    <iact:property name="dataType"/>
    <iact:actionData xml:id="d29">
      <inkml:trace xmlns:inkml="http://www.w3.org/2003/InkML" xml:id="stk29" contextRef="#ctx0" brushRef="#br0">12823 16281 0,'-17'0'21,"-18"17"-10,17-17-5,0 0 3,-17 36-2,17-36 1,1 17-1,-1 1 1,0-18 1,1 18 7,-1-18 24,18 17-32,-17-17 24,17 18-24,-18-1 17,0-17-17,18 18 7,18-18 297,0 0-304,-1 18 0,1-1 0,17-17 0,18 36 0,-18-19 0,-17-17-1,17 36 2,18-36-1,-35 35 8</inkml:trace>
    </iact:actionData>
  </iact:action>
  <iact:action type="add" startTime="135754">
    <iact:property name="dataType"/>
    <iact:actionData xml:id="d30">
      <inkml:trace xmlns:inkml="http://www.w3.org/2003/InkML" xml:id="stk30" contextRef="#ctx0" brushRef="#br0">18327 10389 0,'17'0'147,"89"0"-144,-70 0-1,16 0 3,-16 0 6,34 0 5,-34 0-1,-1 0 8,-17 0-7,-1 0 16,1 0-23,-1 0 5,1 0 2</inkml:trace>
    </iact:actionData>
  </iact:action>
  <iact:action type="add" startTime="136656">
    <iact:property name="dataType"/>
    <iact:actionData xml:id="d31">
      <inkml:trace xmlns:inkml="http://www.w3.org/2003/InkML" xml:id="stk31" contextRef="#ctx0" brushRef="#br0">18609 10195 0,'0'36'38,"0"-19"-23,-18 107 16,18-54-15,0-34-2,0-1-4,0-18-2,0 19 1,0-19 2,0 19-3,0-19 6,0 1-5,18-18 191</inkml:trace>
    </iact:actionData>
  </iact:action>
  <iact:action type="add" startTime="137585">
    <iact:property name="dataType"/>
    <iact:actionData xml:id="d32">
      <inkml:trace xmlns:inkml="http://www.w3.org/2003/InkML" xml:id="stk32" contextRef="#ctx0" brushRef="#br0">19050 10266 0,'0'-18'32,"18"1"22,-1 17-38,1 0-3,0 0-11,-1 0-1,36 0 8,-18 0-1,18-18 1,-17 18 0,17 0 0,-18 0-1,0 0 4,-17 0 4,-1 0 25,-17 18-26,0-1 2,0 1-9,0 17 8,0-17-7,0 17 5,0 0-6,-35-17 1,17 17-1,1-17 8,-1 0-8,1-1 0,-1 1-1,-17-1 2,35 1-2,-36 0 2,1-1 6,17 1 2,18 0-10,-17-18 17,34 0 185,36 0-177,-35 0-14,35 0-16,-18 0 1,-17 0 9,35 0 4,0 0-1,-18 0 1,0 0 0</inkml:trace>
    </iact:actionData>
  </iact:action>
  <iact:action type="add" startTime="140072">
    <iact:property name="dataType"/>
    <iact:actionData xml:id="d33">
      <inkml:trace xmlns:inkml="http://www.w3.org/2003/InkML" xml:id="stk33" contextRef="#ctx0" brushRef="#br0">20849 9701 0,'-17'18'103,"-19"0"-94,1 17-1,-18 0-1,0 1 2,-17-1-1,-19 35 0,-158 107 23,159-107-18,35-52-10,0 35-2,1-36 6,34 19 1,-17-19 0,-1-17 0,36 36 0,-17-36 0,-1 17 0,0-17 8,1 18 2,-1 0-4,0-18 11,18 17-16,18 19 334,88 16-312,-71-16-12,71 17-16,-71-36-1,1 19 12,17-19-5,-18 1-1,0 17-7,0-17 6,1-1 1,-19 1 1,1-18-1,0 0 0,-1 18 0,1-18 1,-18 17-1,35 1-2,-17 0 11,-1-18-9,1 17 0,0-17 0,-1 18 1,1-18-1,-18 17 1,35 1-3,-17-18 18,0 0 146,-1 0-155,1 0-7</inkml:trace>
    </iact:actionData>
  </iact:action>
  <iact:action type="add" startTime="142882">
    <iact:property name="dataType"/>
    <iact:actionData xml:id="d34">
      <inkml:trace xmlns:inkml="http://www.w3.org/2003/InkML" xml:id="stk34" contextRef="#ctx0" brushRef="#br0">21061 9402 0,'35'-18'85,"-17"18"-66,-1-18-13,19 18 12,-19-17-3,1 17-8,0 0 17,-36 0 114,-17 35-123,17-35 0,-17 18-7,17-1 0,0-17 1,18 18-1,-17-18-1,-1 0 33,18 17 88,0 1-120,0 0 16,18-18-5,-1 17-6,19-17 3,-1 0 2,-17 0-3,17 0-7,-17 0 8,-1 0 0,-17 36 88,0-19-89,-17-17-7,17 18 0,-18 0 1,0-1-3,18 1 11,-17-1-9,-1-17 0,0 0 0,18 18 0,-17-18 0,17 18 0,-36-18 8,36 17-8,-17 1 16,52-18 121,0 0-138,18 0 2,0 0-2,-35 0 1,35 0 0,-36 0 8,1 0 8,0 0 43</inkml:trace>
    </iact:actionData>
  </iact:action>
  <iact:action type="add" startTime="144881">
    <iact:property name="dataType"/>
    <iact:actionData xml:id="d35">
      <inkml:trace xmlns:inkml="http://www.w3.org/2003/InkML" xml:id="stk35" contextRef="#ctx0" brushRef="#br0">21184 9948 0,'0'18'94,"0"0"-77,0-1-10,0 1 3,0 0 4,0-1 11,18-17-1,0 18-17,-1-18 1,19 0 8,-19 0 0,1-18 17,-1 18-17,-17-17-7,0-1 14,0 0 56,-17 18-62,17-17-9,-18 17 16,1 0-1,-1 0-7,0 0-6,1 0-2,-1 0 10,0 0-1,1 0 3,-1 0 67</inkml:trace>
    </iact:actionData>
  </iact:action>
  <iact:action type="add" startTime="146184">
    <iact:property name="dataType"/>
    <iact:actionData xml:id="d36">
      <inkml:trace xmlns:inkml="http://www.w3.org/2003/InkML" xml:id="stk36" contextRef="#ctx0" brushRef="#br0">21537 9754 0,'0'-17'79,"18"17"-70,-1 0-1,19 0 0,-19-36 0,19 36 0,-1 0 0,0-17 8,-17 17-7,-1 0 6,1 0-7,-18 17 88,0 1-87,0 0-2,-18-1 1,18 19 7,-17-1-6,-1-17-1,18 17 0,-35 0 0,35-17 0,-18-1-1,18 1 2,0 0-1,0-1 7,-17-17 2,17-17 174</inkml:trace>
    </iact:actionData>
  </iact:action>
  <iact:action type="add" startTime="147257">
    <iact:property name="dataType"/>
    <iact:actionData xml:id="d37">
      <inkml:trace xmlns:inkml="http://www.w3.org/2003/InkML" xml:id="stk37" contextRef="#ctx0" brushRef="#br0">22084 9384 0,'0'18'6,"-18"-1"3,1 1 7,-1-1 16,18 1-9,0 0-15,0-1 0,-18 1 0,18 0 1,0-1-1,0 19 0,0-1 0,-17 0 0,-1 18 2,18-35-4,0 17 2,0-17 0,0 17 0,0 0 0,0-17 0,0-1 0,0 19 0,0-1-1,0-17 2,0-1-1</inkml:trace>
    </iact:actionData>
  </iact:action>
  <iact:action type="add" startTime="158122">
    <iact:property name="dataType"/>
    <iact:actionData xml:id="d38">
      <inkml:trace xmlns:inkml="http://www.w3.org/2003/InkML" xml:id="stk38" contextRef="#ctx0" brushRef="#br0">21325 10813 0,'-17'0'62,"-1"0"-53,1 35-1,-1-17-1,-17 34 2,-1 1-1,1 0-1,0-17 1,17-1 1,-17 18-1,0-18 0,17-17-1,18-1 2,-18-17-1,18 18 0</inkml:trace>
    </iact:actionData>
  </iact:action>
  <iact:action type="add" startTime="158738">
    <iact:property name="dataType"/>
    <iact:actionData xml:id="d39">
      <inkml:trace xmlns:inkml="http://www.w3.org/2003/InkML" xml:id="stk39" contextRef="#ctx0" brushRef="#br0">21114 11007 0,'17'0'104,"1"0"-89,0 17-8,-1 1 9,1-18-9,0 18 1,17-18 1,-35 35-1,18-35-1,-1 35 2,1-35-2,-1 18 2,1-1 6,0-17-7,-18 18 1</inkml:trace>
    </iact:actionData>
  </iact:action>
  <iact:action type="add" startTime="159409">
    <iact:property name="dataType"/>
    <iact:actionData xml:id="d40">
      <inkml:trace xmlns:inkml="http://www.w3.org/2003/InkML" xml:id="stk40" contextRef="#ctx0" brushRef="#br0">21467 10813 0,'0'17'109,"17"1"-99,-17 0-3,0 17 1,0 18 0,0 0 0,0 0 0,0-18 0,0 18 0,18-18 1,-18 0-1,0-17 0,0 17-1,0-17 9</inkml:trace>
    </iact:actionData>
  </iact:action>
  <iact:action type="add" startTime="160266">
    <iact:property name="dataType"/>
    <iact:actionData xml:id="d41">
      <inkml:trace xmlns:inkml="http://www.w3.org/2003/InkML" xml:id="stk41" contextRef="#ctx0" brushRef="#br0">21343 11307 0,'0'17'73,"0"1"-67,0-1 1,0 1 9,0 0-7,0-1-1,0 1 9,0 0 21,35-18 99,-17 0-128,0 0-2,-1 0 1,19 0 0,-19 0 9,1 0-3,-1 0-6,1 0 25,0 0-17,-1 0 15</inkml:trace>
    </iact:actionData>
  </iact:action>
  <iact:action type="add" startTime="161330">
    <iact:property name="dataType"/>
    <iact:actionData xml:id="d42">
      <inkml:trace xmlns:inkml="http://www.w3.org/2003/InkML" xml:id="stk42" contextRef="#ctx0" brushRef="#br0">21766 10866 0,'18'0'112,"0"0"-89,-1 0-7,1 0-8,0 0-1</inkml:trace>
    </iact:actionData>
  </iact:action>
  <iact:action type="add" startTime="161874">
    <iact:property name="dataType"/>
    <iact:actionData xml:id="d43">
      <inkml:trace xmlns:inkml="http://www.w3.org/2003/InkML" xml:id="stk43" contextRef="#ctx0" brushRef="#br0">21643 11024 0,'18'0'57,"17"0"-52,-18 0 2,1 0 1,17 0 1,1 0-1,-19 0 0,1 0 0,0 0 16</inkml:trace>
    </iact:actionData>
  </iact:action>
  <iact:action type="add" startTime="162697">
    <iact:property name="dataType"/>
    <iact:actionData xml:id="d44">
      <inkml:trace xmlns:inkml="http://www.w3.org/2003/InkML" xml:id="stk44" contextRef="#ctx0" brushRef="#br0">21766 11165 0,'0'18'143,"0"0"-134,0-1 6,-17-17-7,17 18 1,0 0-1,0-1 7,0 1 10,0 0-2,0-1-7,0 1 17,17-18 6,1 0-14,0 0-17,-1 0 14,1 0-5,0-18 54,-18 1-63,0-1 25,0 0-17,17 18-8,-17-17 24,0-1-16,0 0 105,-17 18-105,-1 0 23,18-17-23,-35 17 7,17 0 42</inkml:trace>
    </iact:actionData>
  </iact:action>
  <iact:action type="add" startTime="164098">
    <iact:property name="dataType"/>
    <iact:actionData xml:id="d45">
      <inkml:trace xmlns:inkml="http://www.w3.org/2003/InkML" xml:id="stk45" contextRef="#ctx0" brushRef="#br0">21855 11377 0,'0'0'0,"0"18"13,0-1 4,0 1 14,0 17 282,0-17-298,-18-18 1,36-18 217,-18 1-225,17 17 8,1 0 0,0-18 0,-1 18 4,1 0-16,-1 0 12,1 0-8,0 0 15,-1 0 9,1 0 17,0 0 15</inkml:trace>
    </iact:actionData>
  </iact:action>
  <iact:action type="add" startTime="167993">
    <iact:property name="dataType"/>
    <iact:actionData xml:id="d46">
      <inkml:trace xmlns:inkml="http://www.w3.org/2003/InkML" xml:id="stk46" contextRef="#ctx0" brushRef="#br0">6967 17180 0,'0'-17'31,"18"17"0,0 0-23,17-18 9,0 18-2,-17 0 2,-1 0-10,1 0 1,0 0-1,-1 0 2,1 0-1,0 0 0,-18 18 64,0-1-63,0 1-2,-18-18 1,18 18 0,-18-18 0,1 17 0,-1 1 9,0-18 23,36 0 79,35 17-111,53-17 0,-18 18 0,18-18-1,-53 18 1,-36-18 1,-17 17 7,18-17-8,-18 18 8,0 0-8,0-1 1,-18 1-2,1-18 1,-1 18 10,18-1-11,-17-17 1,-1 18 0,0-18 0,1 18 0,-19-1-1,1-17 2,17 18-1,-17-18-1,0 17 2,35 1-1,-35-18-1,-1 0 1,36 18 1,-17-18-1,-1 0 0,0 0 0,18 17 0,-17-17 7</inkml:trace>
    </iact:actionData>
  </iact:action>
  <iact:action type="add" startTime="169682">
    <iact:property name="dataType"/>
    <iact:actionData xml:id="d47">
      <inkml:trace xmlns:inkml="http://www.w3.org/2003/InkML" xml:id="stk47" contextRef="#ctx0" brushRef="#br0">7708 17145 0,'0'0'1,"18"0"3,-1 0 21,-17-18-18,18 18 4,0 0-5,-1 0 1,19 0 10,-1 0-9,-17 0 0,-1 0 1,1 0-1,17 0-1,-17 18 1,-1 0 0,1-18 1,-18 17-1,18 1-1,-18 0 0,0-1 9,0 18-7,0 1 7,-18-19-7,0 19 2,-17-1-5,18 0 0,-1-17 3,-17 0-1,17-18 7,0 17-7,1-17 8,-1 0 24,0 18-24,54-18 152,-1 17-160,53 19 0,-17-19 0,-18-17 0,0 0 0,-18 18 1,0 0-2,-17-18 1,-1 0 0</inkml:trace>
    </iact:actionData>
  </iact:action>
  <iact:action type="add" startTime="170737">
    <iact:property name="dataType"/>
    <iact:actionData xml:id="d48">
      <inkml:trace xmlns:inkml="http://www.w3.org/2003/InkML" xml:id="stk48" contextRef="#ctx0" brushRef="#br0">8608 17251 0,'0'17'46,"-18"1"-28,-17 35-10,0-53-1,-1 53 2,1-18-3,0 1 2,17-1 0,-17-18-1,17 19 1,-17-19 0,35 1 9,-18 0 16</inkml:trace>
    </iact:actionData>
  </iact:action>
  <iact:action type="add" startTime="171257">
    <iact:property name="dataType"/>
    <iact:actionData xml:id="d49">
      <inkml:trace xmlns:inkml="http://www.w3.org/2003/InkML" xml:id="stk49" contextRef="#ctx0" brushRef="#br0">8290 17286 0,'18'0'56,"0"18"-49,-18-1 0,35 19 1,0-1 1,-17-17-2,17 35 1,-17-36 0,17 1 0,-35 17 0,18-35 0,-18 35 0,17-35 0,-17 18 9,18-18-10,0 0 10</inkml:trace>
    </iact:actionData>
  </iact:action>
  <iact:action type="add" startTime="171915">
    <iact:property name="dataType"/>
    <iact:actionData xml:id="d50">
      <inkml:trace xmlns:inkml="http://www.w3.org/2003/InkML" xml:id="stk50" contextRef="#ctx0" brushRef="#br0">9049 17110 0,'0'0'2,"0"17"48,0 1-41,-18 0-1,-17 35 0,35-1 0,-18 1-1,1 0 2,-1 0-1,0 35 0,1-35 0,-1-17 0,18 17 0,-18-18 0,18-18-1,0 19 2,0-1-2,0-17 2,0-1-1,0 1 8,18-18 8,0 0-7,-1 0-10,1-18 17,0 1-16,-18-19 0,17 36 0,-17-17 0,0-1 0,0 0 0,0 1 0,0-1 9,0 1-11,0-1 10,0 0 0,-17 18 88,-1 0-88,0 0-8,1 0 10,-19 0 13</inkml:trace>
    </iact:actionData>
  </iact:action>
  <iact:action type="add" startTime="173058">
    <iact:property name="dataType"/>
    <iact:actionData xml:id="d51">
      <inkml:trace xmlns:inkml="http://www.w3.org/2003/InkML" xml:id="stk51" contextRef="#ctx0" brushRef="#br0">9349 17268 0,'-18'18'21,"18"0"-12,-35-1-1,17 19 0,0-1-1,-17 0 4,18 1-5,-1-1 3,-35-18-3,53 1 2,0 0 1,-18-18-1,18 17 23,36-17 162,17 0-185,-1 0-1,19 18 1,35-18 0,-18 18 0,-17-18-1,52 0 2,-52 17-1,-18-17 0,-1 0-1,-52 18 2,18-18-1,-36 0 169,1-18-160,-18 18-10</inkml:trace>
    </iact:actionData>
  </iact:action>
  <iact:action type="add" startTime="174001">
    <iact:property name="dataType"/>
    <iact:actionData xml:id="d52">
      <inkml:trace xmlns:inkml="http://www.w3.org/2003/InkML" xml:id="stk52" contextRef="#ctx0" brushRef="#br0">9543 17339 0,'0'53'70,"0"-35"-62,0 17 0,0 18 0,0-18 1,0 18-2,0-18 1,17 18 0,-17-18 0,0 18 0,0-35 0,0 17 9,0-17-10,0 0 25,18-18 113,-18-18-137,0 0 0</inkml:trace>
    </iact:actionData>
  </iact:action>
  <iact:action type="add" startTime="174793">
    <iact:property name="dataType"/>
    <iact:actionData xml:id="d53">
      <inkml:trace xmlns:inkml="http://www.w3.org/2003/InkML" xml:id="stk53" contextRef="#ctx0" brushRef="#br0">9895 17233 0,'0'0'2,"18"0"10,0 0 76,-18 35-81,0 1 10,0-1-9,17 0 0,-17-17 0,18 17 0,-18 1 0,0-19 0,0 1 0,0-1 0,0 1 0,0 0 0,0-1 9,0 1-2,0 0-5,0-1 21,0-34 112</inkml:trace>
    </iact:actionData>
  </iact:action>
  <iact:action type="add" startTime="175787">
    <iact:property name="dataType"/>
    <iact:actionData xml:id="d54">
      <inkml:trace xmlns:inkml="http://www.w3.org/2003/InkML" xml:id="stk54" contextRef="#ctx0" brushRef="#br0">10160 17321 0,'0'0'0,"-18"0"22,18 18-15,0 0 9,-35-18-8,35 17-1,-18 1 3,-17 0 4,35 17-6,-35-17 0,35 17 1,-18-35-2,1 17 1,17 1 1,-18-18-2,18 18 2,18-18 295,-1 0-273,1 0-23,0 0 9,-1 0-1,1 0-8,-1 17 0,1-17 8,-18 18-7,35-18-1,-17 0 7,0 0-7,-1 18 0,1-1 6,0-17-9,-1 0 0,-17 18 3,18-18 1</inkml:trace>
    </iact:actionData>
  </iact:action>
  <iact:action type="add" startTime="177449">
    <iact:property name="dataType"/>
    <iact:actionData xml:id="d55">
      <inkml:trace xmlns:inkml="http://www.w3.org/2003/InkML" xml:id="stk55" contextRef="#ctx0" brushRef="#br0">10478 17445 0,'17'0'95,"1"0"-87,35 0 0,0 0-1,17 0 1,-17 0 0,18 0 1,-18 0-2,-18 0 1,0 0 0,-17 0 9</inkml:trace>
    </iact:actionData>
  </iact:action>
  <iact:action type="add" startTime="178264">
    <iact:property name="dataType"/>
    <iact:actionData xml:id="d56">
      <inkml:trace xmlns:inkml="http://www.w3.org/2003/InkML" xml:id="stk56" contextRef="#ctx0" brushRef="#br0">10636 17604 0,'53'0'79,"-18"0"-70,36 0-2,0 0 1,17 0 0,0 0 1,-35-18-1,-18 18 3,0 0 6</inkml:trace>
    </iact:actionData>
  </iact:action>
  <iact:action type="add" startTime="190569">
    <iact:property name="dataType"/>
    <iact:actionData xml:id="d57">
      <inkml:trace xmlns:inkml="http://www.w3.org/2003/InkML" xml:id="stk57" contextRef="#ctx0" brushRef="#br0">11324 17339 0,'18'0'103,"-1"0"-95,1 0-1,0 18 1,-1-18 0,1 17 0,0-17 0,-1 36 1,1-36-2,-18 35 1,18-17 1,-18-1-1,0 1 8,0-1-7,0 1 15,0 0-17,-18-1 17,0-17-17,1 36 1,-1-36 1,-17 35-2,17-17 2,-17-18-2,0 17 1,17 1 1,0-1-2,1 1 2,52-18 134,18 0-135,-18 0 1,36 0-1,-18 0 0,17 0 0,-17 18 0,0-18 0,0 17 0,-18-17 0,0 18 8</inkml:trace>
    </iact:actionData>
  </iact:action>
  <iact:action type="add" startTime="191673">
    <iact:property name="dataType"/>
    <iact:actionData xml:id="d58">
      <inkml:trace xmlns:inkml="http://www.w3.org/2003/InkML" xml:id="stk58" contextRef="#ctx0" brushRef="#br0">11906 17410 0,'-17'17'22,"-1"-17"-14,0 18 3,1-18-6,-1 35 3,-17-17 1,35-1-1,-18 1-1,1 17 1,-1-17 0,0 0 0,18-1 1,0 1-1,0 0 0,-17-1 0,17 1 7,0-1-8,17 1 26,1-18-16,0 0-2,-1 0-6,1 0-2,-1 0 9,1 0-8,-18-18 0,18 1 0,-18-1 0,17 1 9,-17-1-10,0 0 2,18 1 7,-18-1 0,0 0 7,0 1-6,0-1-2,0 0 9,0 1-7,0-1 7,0 1-8,0-1-1,-18 18 9,1 0 9</inkml:trace>
    </iact:actionData>
  </iact:action>
  <iact:action type="add" startTime="192674">
    <iact:property name="dataType"/>
    <iact:actionData xml:id="d59">
      <inkml:trace xmlns:inkml="http://www.w3.org/2003/InkML" xml:id="stk59" contextRef="#ctx0" brushRef="#br0">12136 17304 0,'0'17'48,"0"1"-41,0 0 0,-18 35 1,18-18 0,-18-17 0,1-1 0,17 18 0,-18-35 9,18 18 1,0 0 67,0-1-78,0 1 27,18-18-27,-1 0 2,19 18-1,-1-1 0,35-17 0,-17 0 0,36 0 0,-54 18 0,18-18 0,0 0 0,-36 0 0,1 0 0,0 0 87,-18 18-54,17-18-34</inkml:trace>
    </iact:actionData>
  </iact:action>
  <iact:action type="add" startTime="193625">
    <iact:property name="dataType"/>
    <iact:actionData xml:id="d60">
      <inkml:trace xmlns:inkml="http://www.w3.org/2003/InkML" xml:id="stk60" contextRef="#ctx0" brushRef="#br0">12418 17392 0,'0'18'70,"0"17"-61,0 0-2,-35 0 2,35 18-1,-36-17-1,19 17 1,-1-18 1,-17 18-2,35 0 1,0-18 1,-36-17-1,36-1 2,-17 18-4,17-17 2,-18-18 9,18 18 126</inkml:trace>
    </iact:actionData>
  </iact:action>
  <iact:action type="add" startTime="194379">
    <iact:property name="dataType"/>
    <iact:actionData xml:id="d61">
      <inkml:trace xmlns:inkml="http://www.w3.org/2003/InkML" xml:id="stk61" contextRef="#ctx0" brushRef="#br0">12894 17533 0,'0'0'2,"0"-18"3,0 1 2,18-18 4,-18 17 0,0 0 5,0 1-7,0-1 6,0 0 10,0 1-2,0-1-7,0 0 8,-18 18-15,18-17 5,-18-1-12,1 18 5,-1-18 10,0 18-1,1 0 0,-1 0-8,1 0 24,-1 0 2,-17 18-11,35 0-16,0-1 1,-18 1 0,18 0 1,0-1-3,-18 1 3,18 0 0,0-1-3,0 1 3,0 0-2,0-1 4,0 1 3,0-1-6,0 1 0,0 0 8,0-1-7,18-17-2,-18 36 1,18-36-1,-18 17 1,0 1 0,0 17 0,0 0 8,0-17-8,0 0 0,0-1 1,0 19 7,-18-36 16,0 17-16,1-17-7,-1 0-2,-17 0 1,17 0 0,1 0 1,-1 0 6,0 18 1,1-18 2,17-18-12,-18 18 2,18-35-1,0 17 1,0 1 0,0-1 8,0-35-7,0 36 7,18-19-9,-1 36 2,1-17-1,0 17-1,-18-18 2,17 18-2,-17-18 2,18 18-1,-1 0 9,1 0-11,0 0 3,17 0-1,0 0 1,-17 18-2,17-18 1,0 0 0,-17 0-1,0 0 2,-1 0-1,1 0 0,0 0 0,-1 0 8,1 0 63</inkml:trace>
    </iact:actionData>
  </iact:action>
  <iact:action type="add" startTime="195883">
    <iact:property name="dataType"/>
    <iact:actionData xml:id="d62">
      <inkml:trace xmlns:inkml="http://www.w3.org/2003/InkML" xml:id="stk62" contextRef="#ctx0" brushRef="#br0">13159 17286 0,'0'18'61,"0"17"-53,0 0 0,0 18 0,-18 0 0,0 35 0,1-35 0,17 18 0,-18-36 0,18 0 0,-18 1 0,18-19 9</inkml:trace>
    </iact:actionData>
  </iact:action>
  <iact:action type="add" startTime="196546">
    <iact:property name="dataType"/>
    <iact:actionData xml:id="d63">
      <inkml:trace xmlns:inkml="http://www.w3.org/2003/InkML" xml:id="stk63" contextRef="#ctx0" brushRef="#br0">13441 17515 0,'-35'0'70,"17"0"-61,0 18-1,-17-18 0,0 35 8,17-35-7,0 18-2,1-18 8,-1 18 2,18-1 7,-17-17-5,-1 0 10,18 18-21,-35-18 40,35 18-22,17 17 179,1-35-193,-18 17-7,18-17 3,-18 18 0,35 0 0,-18-1 0,1 1 0,0-18 0,-18 18 0,35-18 0,-17 17 7,-1-17 10</inkml:trace>
    </iact:actionData>
  </iact:action>
  <iact:action type="add" startTime="198369">
    <iact:property name="dataType"/>
    <iact:actionData xml:id="d64">
      <inkml:trace xmlns:inkml="http://www.w3.org/2003/InkML" xml:id="stk64" contextRef="#ctx0" brushRef="#br0">13035 10142 0,'0'18'62,"35"17"-34,18 36-11,36 17-3,-37-35-3,19 88-1,-18-70-1,-18-1 0,0 1-2,1-1 2,17 36-1,-18-53 0,18 53 0,-18 0 0,0 0 2,1-1-2,17-34 0,-4110 35 0,8184-18 0,-4109-17 1,17 34-1,-17 19 0,-1-36 0,1 18 0,0-18 0,-18 36 0,0 17 0,0-36 0,0 1 0,0 18 0,0-1 2,0-17-2,0 35-1,0-17-5,0-19 5,0 37 1,-18-19 0,18 18 0,0-35 0,-18 17 0,-35 54 0,36-18 0,-36-1 1,35-17-2,-17-35 3,35-17-4,-18-19 2,1 18 0,17-35 0,-18 0 0,0-18 1,1 1-1,17 17 0,0-18 0,-18 0-1,18 0 1,-35 1 1,35 17-1,0-18 0,-18 18 0,1-18 0,-1 0 0,18 18 0,-35 35 0,17-35 0,-17 18 0,-1 17 0,36-17 0,-17-18 0,-18 35 0,-1-18 0,19 19 1,-1-19-2,18-17 2,-18 18-1,-17-1 0,17-17 0,18-18-1,0-17 2,0 0-1,0-1 7,0-34 234,0-1-225,18 18-13,-18-35 5,18 17-10,-18 0 2,0 1 1,0-19-3,17 1 1</inkml:trace>
    </iact:actionData>
  </iact:action>
  <iact:action type="add" startTime="199985">
    <iact:property name="dataType"/>
    <iact:actionData xml:id="d65">
      <inkml:trace xmlns:inkml="http://www.w3.org/2003/InkML" xml:id="stk65" contextRef="#ctx0" brushRef="#br0">13247 16422 0,'0'17'62,"0"1"-54,0 0-1,0-1 2,0 1-1,0 0 0,17 17 0,-17-17 0,0-1 0,18 18 0,0-17 0,-18 0 2,0-1-4,0 1 2,0 0 0,17-1 9,-17 1-2,18-18 178,0 0-185,-1-18 8,19 1 0,-19-19 0,18 36-8,-17-35 0,35-18 3,-35 36-5,-1 17 1,19-36 0,-19 36 1,19-17 0,-1-19 0,-18 36 0,1-17 0,17 17 8,-35-18 1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2225" y="0"/>
            <a:ext cx="2971800" cy="461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algn="r"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7152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8213" y="4703936"/>
            <a:ext cx="4927600" cy="4472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7871"/>
            <a:ext cx="2971800" cy="541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2225" y="9407871"/>
            <a:ext cx="2971800" cy="541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algn="r" defTabSz="928329">
              <a:defRPr sz="1300" b="0"/>
            </a:lvl1pPr>
          </a:lstStyle>
          <a:p>
            <a:pPr>
              <a:defRPr/>
            </a:pPr>
            <a:fld id="{2889CBBF-611D-4953-A0A4-A0D2FB38DBB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66600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7100"/>
            <a:fld id="{A4BC752A-B283-491E-B833-2505C16AB651}" type="slidenum">
              <a:rPr lang="en-US" altLang="ko-KR" smtClean="0"/>
              <a:pPr defTabSz="927100"/>
              <a:t>1</a:t>
            </a:fld>
            <a:endParaRPr lang="en-US" altLang="ko-KR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482600"/>
            <a:ext cx="5818188" cy="4364038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4" y="5117346"/>
            <a:ext cx="5934075" cy="4269776"/>
          </a:xfrm>
          <a:noFill/>
          <a:ln/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89CBBF-611D-4953-A0A4-A0D2FB38DBB3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1652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50825" y="1700213"/>
            <a:ext cx="8642350" cy="1898650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04800" y="304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ko-KR" altLang="ko-KR" b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893175" y="1557338"/>
            <a:ext cx="250825" cy="2160587"/>
          </a:xfrm>
          <a:prstGeom prst="rect">
            <a:avLst/>
          </a:prstGeom>
          <a:solidFill>
            <a:srgbClr val="5F5F5F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773238"/>
            <a:ext cx="8642350" cy="1701800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4643438" y="3716338"/>
            <a:ext cx="0" cy="2665412"/>
          </a:xfrm>
          <a:prstGeom prst="line">
            <a:avLst/>
          </a:prstGeom>
          <a:noFill/>
          <a:ln w="25400">
            <a:solidFill>
              <a:srgbClr val="777777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1557338"/>
            <a:ext cx="250825" cy="2160587"/>
          </a:xfrm>
          <a:prstGeom prst="rect">
            <a:avLst/>
          </a:prstGeom>
          <a:solidFill>
            <a:srgbClr val="5F5F5F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859338" y="6021388"/>
            <a:ext cx="37353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latinLnBrk="0" hangingPunct="0">
              <a:defRPr/>
            </a:pPr>
            <a:r>
              <a:rPr kumimoji="0" lang="ko-KR" altLang="en-US" i="1">
                <a:solidFill>
                  <a:srgbClr val="333333"/>
                </a:solidFill>
                <a:latin typeface="HY헤드라인M" pitchFamily="18" charset="-127"/>
                <a:ea typeface="HY헤드라인M" pitchFamily="18" charset="-127"/>
              </a:rPr>
              <a:t>인천대학교  컴퓨터공학과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2263" y="61913"/>
            <a:ext cx="2087562" cy="62388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06400" y="61913"/>
            <a:ext cx="6113463" cy="6238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725" y="466725"/>
            <a:ext cx="9144000" cy="595313"/>
          </a:xfrm>
        </p:spPr>
        <p:txBody>
          <a:bodyPr/>
          <a:lstStyle>
            <a:lvl1pPr>
              <a:defRPr sz="2800" b="1"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39762" y="1550988"/>
            <a:ext cx="7861327" cy="4419600"/>
          </a:xfr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algn="ctr" eaLnBrk="0" latinLnBrk="0" hangingPunct="0">
              <a:spcBef>
                <a:spcPct val="20000"/>
              </a:spcBef>
              <a:buFontTx/>
              <a:buChar char="•"/>
              <a:defRPr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210425" y="65913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271680-2EEE-4EAB-A784-79A79B387E3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06400" y="762000"/>
            <a:ext cx="4100513" cy="5538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762000"/>
            <a:ext cx="4100512" cy="5538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762000"/>
            <a:ext cx="8353425" cy="553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3667" name="Rectangle 3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0" y="6524625"/>
            <a:ext cx="611188" cy="333375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0" y="0"/>
            <a:ext cx="611188" cy="549275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33338" y="6508750"/>
            <a:ext cx="539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fld id="{611CAB76-4C94-4981-8D6C-EA2E4526903F}" type="slidenum">
              <a:rPr lang="en-US" altLang="ko-KR" sz="1400">
                <a:solidFill>
                  <a:srgbClr val="EEEEEE"/>
                </a:solidFill>
                <a:latin typeface="Times New Roman" pitchFamily="18" charset="0"/>
                <a:ea typeface="HY헤드라인M" pitchFamily="18" charset="-127"/>
              </a:rPr>
              <a:pPr algn="ctr">
                <a:defRPr/>
              </a:pPr>
              <a:t>‹#›</a:t>
            </a:fld>
            <a:endParaRPr lang="en-US" altLang="ko-KR" sz="1400">
              <a:solidFill>
                <a:srgbClr val="EEEEEE"/>
              </a:solidFill>
              <a:latin typeface="Times New Roman" pitchFamily="18" charset="0"/>
              <a:ea typeface="HY헤드라인M" pitchFamily="18" charset="-127"/>
            </a:endParaRPr>
          </a:p>
        </p:txBody>
      </p:sp>
      <p:sp>
        <p:nvSpPr>
          <p:cNvPr id="113672" name="Text Box 8"/>
          <p:cNvSpPr txBox="1">
            <a:spLocks noChangeArrowheads="1"/>
          </p:cNvSpPr>
          <p:nvPr/>
        </p:nvSpPr>
        <p:spPr bwMode="auto">
          <a:xfrm>
            <a:off x="7451725" y="6524625"/>
            <a:ext cx="15128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ko-KR" altLang="en-US" sz="1000" i="1">
                <a:solidFill>
                  <a:srgbClr val="011C61"/>
                </a:solidFill>
                <a:latin typeface="HY헤드라인M" pitchFamily="18" charset="-127"/>
                <a:ea typeface="HY헤드라인M" pitchFamily="18" charset="-127"/>
              </a:rPr>
              <a:t>인천대학교</a:t>
            </a:r>
            <a:endParaRPr lang="ko-KR" altLang="en-US" sz="1000">
              <a:solidFill>
                <a:srgbClr val="80808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3673" name="Rectangle 9"/>
          <p:cNvSpPr>
            <a:spLocks noChangeArrowheads="1"/>
          </p:cNvSpPr>
          <p:nvPr/>
        </p:nvSpPr>
        <p:spPr bwMode="auto">
          <a:xfrm>
            <a:off x="0" y="6780213"/>
            <a:ext cx="9144000" cy="77787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367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666750" y="61913"/>
            <a:ext cx="8064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45000"/>
        </a:spcBef>
        <a:spcAft>
          <a:spcPct val="0"/>
        </a:spcAft>
        <a:buFont typeface="Wingdings" pitchFamily="2" charset="2"/>
        <a:buChar char="q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45000"/>
        </a:spcBef>
        <a:spcAft>
          <a:spcPct val="0"/>
        </a:spcAft>
        <a:buClr>
          <a:srgbClr val="FF3300"/>
        </a:buClr>
        <a:buFont typeface="Wingdings" pitchFamily="2" charset="2"/>
        <a:buChar char="m"/>
        <a:defRPr kumimoj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45000"/>
        </a:spcBef>
        <a:spcAft>
          <a:spcPct val="0"/>
        </a:spcAft>
        <a:buFont typeface="Wingdings" pitchFamily="2" charset="2"/>
        <a:buChar char="Ä"/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45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1/relationships/inkAction" Target="../ink/inkAction6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1/relationships/inkAction" Target="../ink/inkAction7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11/relationships/inkAction" Target="../ink/inkAction8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11/relationships/inkAction" Target="../ink/inkAction9.xml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11/relationships/inkAction" Target="../ink/inkAction10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11/relationships/inkAction" Target="../ink/inkAction1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11/relationships/inkAction" Target="../ink/inkAction12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11/relationships/inkAction" Target="../ink/inkAction13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11/relationships/inkAction" Target="../ink/inkAction14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11/relationships/inkAction" Target="../ink/inkAction15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11/relationships/inkAction" Target="../ink/inkAction16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inkAction" Target="../ink/inkAction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1/relationships/inkAction" Target="../ink/inkAction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microsoft.com/office/2011/relationships/inkAction" Target="../ink/inkAction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1/relationships/inkAction" Target="../ink/inkAction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1/relationships/inkAction" Target="../ink/inkAction5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802188" y="4141788"/>
            <a:ext cx="3441700" cy="71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en-US" altLang="ko-KR" sz="1800" b="0">
              <a:solidFill>
                <a:srgbClr val="333333"/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800" b="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rPr>
              <a:t>최승식</a:t>
            </a: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484188" y="2305050"/>
            <a:ext cx="8167687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ko-KR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제 </a:t>
            </a:r>
            <a:r>
              <a:rPr lang="en-US" altLang="ko-KR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6</a:t>
            </a:r>
            <a:r>
              <a:rPr lang="ko-KR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장 다중화와 확산</a:t>
            </a:r>
            <a:r>
              <a:rPr lang="en-US" altLang="ko-KR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(2)</a:t>
            </a:r>
            <a:r>
              <a:rPr lang="ko-KR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 </a:t>
            </a:r>
          </a:p>
        </p:txBody>
      </p:sp>
    </p:spTree>
  </p:cSld>
  <p:clrMapOvr>
    <a:masterClrMapping/>
  </p:clrMapOvr>
  <p:transition advTm="13737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08025" y="0"/>
            <a:ext cx="6670675" cy="595313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>
                <a:solidFill>
                  <a:srgbClr val="003399"/>
                </a:solidFill>
              </a:rPr>
              <a:t>시분할 다중화</a:t>
            </a:r>
            <a:r>
              <a:rPr lang="en-US" altLang="ko-KR" dirty="0">
                <a:solidFill>
                  <a:srgbClr val="003399"/>
                </a:solidFill>
              </a:rPr>
              <a:t>(</a:t>
            </a:r>
            <a:r>
              <a:rPr lang="ko-KR" altLang="en-US" dirty="0">
                <a:solidFill>
                  <a:srgbClr val="003399"/>
                </a:solidFill>
              </a:rPr>
              <a:t>계속</a:t>
            </a:r>
            <a:r>
              <a:rPr lang="en-US" altLang="ko-KR" dirty="0">
                <a:solidFill>
                  <a:srgbClr val="003399"/>
                </a:solidFill>
              </a:rPr>
              <a:t>)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39763" y="1550988"/>
            <a:ext cx="7820025" cy="592137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Char char="q"/>
            </a:pPr>
            <a:r>
              <a:rPr lang="en-US" altLang="ko-KR" b="1">
                <a:solidFill>
                  <a:srgbClr val="000000"/>
                </a:solidFill>
              </a:rPr>
              <a:t>DS</a:t>
            </a:r>
            <a:r>
              <a:rPr lang="ko-KR" altLang="en-US" b="1">
                <a:solidFill>
                  <a:srgbClr val="000000"/>
                </a:solidFill>
              </a:rPr>
              <a:t>와 </a:t>
            </a:r>
            <a:r>
              <a:rPr lang="en-US" altLang="ko-KR" b="1">
                <a:solidFill>
                  <a:srgbClr val="000000"/>
                </a:solidFill>
              </a:rPr>
              <a:t>T</a:t>
            </a:r>
            <a:r>
              <a:rPr lang="ko-KR" altLang="en-US" b="1">
                <a:solidFill>
                  <a:srgbClr val="000000"/>
                </a:solidFill>
              </a:rPr>
              <a:t>회선 전송속도</a:t>
            </a:r>
            <a:endParaRPr lang="en-US" altLang="ko-KR" b="1">
              <a:solidFill>
                <a:srgbClr val="000000"/>
              </a:solidFill>
            </a:endParaRPr>
          </a:p>
          <a:p>
            <a:pPr lvl="2" eaLnBrk="1" hangingPunct="1">
              <a:lnSpc>
                <a:spcPct val="120000"/>
              </a:lnSpc>
            </a:pPr>
            <a:endParaRPr lang="ko-KR" altLang="en-US">
              <a:solidFill>
                <a:srgbClr val="000000"/>
              </a:solidFill>
              <a:latin typeface="굴림" pitchFamily="50" charset="-127"/>
            </a:endParaRPr>
          </a:p>
          <a:p>
            <a:pPr lvl="1" eaLnBrk="1" hangingPunct="1"/>
            <a:endParaRPr lang="en-US" altLang="ko-KR" sz="1800" b="1" i="1">
              <a:latin typeface="바탕" pitchFamily="18" charset="-127"/>
              <a:ea typeface="바탕" pitchFamily="18" charset="-127"/>
            </a:endParaRPr>
          </a:p>
          <a:p>
            <a:pPr lvl="1" eaLnBrk="1" hangingPunct="1">
              <a:buFont typeface="굴림" pitchFamily="50" charset="-127"/>
              <a:buNone/>
            </a:pPr>
            <a:endParaRPr lang="en-US" altLang="ko-KR" sz="600" b="1" i="1">
              <a:latin typeface="바탕" pitchFamily="18" charset="-127"/>
              <a:ea typeface="바탕" pitchFamily="18" charset="-127"/>
            </a:endParaRPr>
          </a:p>
        </p:txBody>
      </p:sp>
      <p:pic>
        <p:nvPicPr>
          <p:cNvPr id="6451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1700" y="2586038"/>
            <a:ext cx="7742238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149480" y="4241880"/>
              <a:ext cx="6654960" cy="26064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40120" y="4232520"/>
                <a:ext cx="6673680" cy="279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5745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69925" y="0"/>
            <a:ext cx="6924675" cy="595313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>
                <a:solidFill>
                  <a:srgbClr val="003399"/>
                </a:solidFill>
              </a:rPr>
              <a:t>시분할 다중화</a:t>
            </a:r>
            <a:r>
              <a:rPr lang="en-US" altLang="ko-KR" dirty="0">
                <a:solidFill>
                  <a:srgbClr val="003399"/>
                </a:solidFill>
              </a:rPr>
              <a:t>(</a:t>
            </a:r>
            <a:r>
              <a:rPr lang="ko-KR" altLang="en-US" dirty="0">
                <a:solidFill>
                  <a:srgbClr val="003399"/>
                </a:solidFill>
              </a:rPr>
              <a:t>계속</a:t>
            </a:r>
            <a:r>
              <a:rPr lang="en-US" altLang="ko-KR" dirty="0">
                <a:solidFill>
                  <a:srgbClr val="003399"/>
                </a:solidFill>
              </a:rPr>
              <a:t>)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39763" y="1408113"/>
            <a:ext cx="7820025" cy="592137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Char char="q"/>
            </a:pPr>
            <a:r>
              <a:rPr lang="ko-KR" altLang="en-US" b="1">
                <a:solidFill>
                  <a:srgbClr val="000000"/>
                </a:solidFill>
              </a:rPr>
              <a:t>아날로그 전송용 </a:t>
            </a:r>
            <a:r>
              <a:rPr lang="en-US" altLang="ko-KR" b="1">
                <a:solidFill>
                  <a:srgbClr val="000000"/>
                </a:solidFill>
              </a:rPr>
              <a:t>T</a:t>
            </a:r>
            <a:r>
              <a:rPr lang="ko-KR" altLang="en-US" b="1">
                <a:solidFill>
                  <a:srgbClr val="000000"/>
                </a:solidFill>
              </a:rPr>
              <a:t>회선</a:t>
            </a:r>
            <a:endParaRPr lang="en-US" altLang="ko-KR" b="1">
              <a:solidFill>
                <a:srgbClr val="000000"/>
              </a:solidFill>
            </a:endParaRPr>
          </a:p>
          <a:p>
            <a:pPr lvl="2" eaLnBrk="1" hangingPunct="1">
              <a:lnSpc>
                <a:spcPct val="120000"/>
              </a:lnSpc>
            </a:pPr>
            <a:endParaRPr lang="ko-KR" altLang="en-US">
              <a:solidFill>
                <a:srgbClr val="000000"/>
              </a:solidFill>
              <a:latin typeface="굴림" pitchFamily="50" charset="-127"/>
            </a:endParaRPr>
          </a:p>
          <a:p>
            <a:pPr lvl="1" eaLnBrk="1" hangingPunct="1"/>
            <a:endParaRPr lang="en-US" altLang="ko-KR" sz="1800" b="1" i="1">
              <a:latin typeface="바탕" pitchFamily="18" charset="-127"/>
              <a:ea typeface="바탕" pitchFamily="18" charset="-127"/>
            </a:endParaRPr>
          </a:p>
          <a:p>
            <a:pPr lvl="1" eaLnBrk="1" hangingPunct="1">
              <a:buFont typeface="굴림" pitchFamily="50" charset="-127"/>
              <a:buNone/>
            </a:pPr>
            <a:endParaRPr lang="en-US" altLang="ko-KR" sz="600" b="1" i="1">
              <a:latin typeface="바탕" pitchFamily="18" charset="-127"/>
              <a:ea typeface="바탕" pitchFamily="18" charset="-127"/>
            </a:endParaRPr>
          </a:p>
        </p:txBody>
      </p:sp>
      <p:pic>
        <p:nvPicPr>
          <p:cNvPr id="65541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725" y="2370138"/>
            <a:ext cx="8610600" cy="3487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77840" y="4216320"/>
              <a:ext cx="8287200" cy="165132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8480" y="4206960"/>
                <a:ext cx="8305920" cy="1670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14709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08025" y="0"/>
            <a:ext cx="7369175" cy="595313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>
                <a:solidFill>
                  <a:srgbClr val="003399"/>
                </a:solidFill>
              </a:rPr>
              <a:t>시분할 다중화</a:t>
            </a:r>
            <a:r>
              <a:rPr lang="en-US" altLang="ko-KR" dirty="0">
                <a:solidFill>
                  <a:srgbClr val="003399"/>
                </a:solidFill>
              </a:rPr>
              <a:t>(</a:t>
            </a:r>
            <a:r>
              <a:rPr lang="ko-KR" altLang="en-US" dirty="0">
                <a:solidFill>
                  <a:srgbClr val="003399"/>
                </a:solidFill>
              </a:rPr>
              <a:t>계속</a:t>
            </a:r>
            <a:r>
              <a:rPr lang="en-US" altLang="ko-KR" dirty="0">
                <a:solidFill>
                  <a:srgbClr val="003399"/>
                </a:solidFill>
              </a:rPr>
              <a:t>)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39763" y="1428750"/>
            <a:ext cx="7820025" cy="59213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Char char="q"/>
            </a:pPr>
            <a:r>
              <a:rPr lang="en-US" altLang="ko-KR" b="1">
                <a:solidFill>
                  <a:srgbClr val="000000"/>
                </a:solidFill>
              </a:rPr>
              <a:t>T-1 </a:t>
            </a:r>
            <a:r>
              <a:rPr lang="ko-KR" altLang="en-US" b="1">
                <a:solidFill>
                  <a:srgbClr val="000000"/>
                </a:solidFill>
              </a:rPr>
              <a:t>프레임 구조</a:t>
            </a:r>
            <a:endParaRPr lang="en-US" altLang="ko-KR" b="1">
              <a:solidFill>
                <a:srgbClr val="000000"/>
              </a:solidFill>
            </a:endParaRPr>
          </a:p>
        </p:txBody>
      </p:sp>
      <p:pic>
        <p:nvPicPr>
          <p:cNvPr id="6656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6288" y="2087563"/>
            <a:ext cx="7510462" cy="419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429160" y="3346560"/>
              <a:ext cx="3664440" cy="297216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19800" y="3337200"/>
                <a:ext cx="3683160" cy="2990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21607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555625" y="0"/>
            <a:ext cx="6657975" cy="595313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>
                <a:solidFill>
                  <a:srgbClr val="003399"/>
                </a:solidFill>
              </a:rPr>
              <a:t>시분할 다중화</a:t>
            </a:r>
            <a:r>
              <a:rPr lang="en-US" altLang="ko-KR" dirty="0">
                <a:solidFill>
                  <a:srgbClr val="003399"/>
                </a:solidFill>
              </a:rPr>
              <a:t>(</a:t>
            </a:r>
            <a:r>
              <a:rPr lang="ko-KR" altLang="en-US" dirty="0">
                <a:solidFill>
                  <a:srgbClr val="003399"/>
                </a:solidFill>
              </a:rPr>
              <a:t>계속</a:t>
            </a:r>
            <a:r>
              <a:rPr lang="en-US" altLang="ko-KR" dirty="0">
                <a:solidFill>
                  <a:srgbClr val="003399"/>
                </a:solidFill>
              </a:rPr>
              <a:t>)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39763" y="1550988"/>
            <a:ext cx="7820025" cy="1163637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Char char="q"/>
            </a:pPr>
            <a:r>
              <a:rPr lang="en-US" altLang="ko-KR" dirty="0"/>
              <a:t>E </a:t>
            </a:r>
            <a:r>
              <a:rPr lang="ko-KR" altLang="en-US" dirty="0"/>
              <a:t>회선</a:t>
            </a:r>
            <a:endParaRPr lang="en-US" altLang="ko-KR" dirty="0"/>
          </a:p>
          <a:p>
            <a:pPr lvl="1" eaLnBrk="1" hangingPunct="1">
              <a:lnSpc>
                <a:spcPct val="150000"/>
              </a:lnSpc>
            </a:pPr>
            <a:r>
              <a:rPr lang="ko-KR" altLang="en-US" b="1" dirty="0"/>
              <a:t>유럽은 </a:t>
            </a:r>
            <a:r>
              <a:rPr lang="en-US" altLang="ko-KR" b="1" dirty="0"/>
              <a:t>E </a:t>
            </a:r>
            <a:r>
              <a:rPr lang="ko-KR" altLang="en-US" b="1" dirty="0"/>
              <a:t>라인으로 불리는 </a:t>
            </a:r>
            <a:r>
              <a:rPr lang="en-US" altLang="ko-KR" b="1" dirty="0"/>
              <a:t>T-</a:t>
            </a:r>
            <a:r>
              <a:rPr lang="ko-KR" altLang="en-US" b="1" dirty="0"/>
              <a:t>라인 버전을 사용</a:t>
            </a:r>
            <a:r>
              <a:rPr lang="en-US" altLang="ko-KR" b="1" dirty="0"/>
              <a:t>(</a:t>
            </a:r>
            <a:r>
              <a:rPr lang="ko-KR" altLang="en-US" b="1" dirty="0"/>
              <a:t>국내</a:t>
            </a:r>
            <a:r>
              <a:rPr lang="en-US" altLang="ko-KR" b="1" dirty="0"/>
              <a:t>)</a:t>
            </a:r>
            <a:endParaRPr lang="en-US" altLang="ko-KR" b="1" dirty="0">
              <a:solidFill>
                <a:srgbClr val="000000"/>
              </a:solidFill>
            </a:endParaRPr>
          </a:p>
          <a:p>
            <a:pPr lvl="2" eaLnBrk="1" hangingPunct="1">
              <a:lnSpc>
                <a:spcPct val="120000"/>
              </a:lnSpc>
            </a:pPr>
            <a:endParaRPr lang="ko-KR" altLang="en-US" dirty="0">
              <a:solidFill>
                <a:srgbClr val="000000"/>
              </a:solidFill>
              <a:latin typeface="굴림" pitchFamily="50" charset="-127"/>
            </a:endParaRPr>
          </a:p>
          <a:p>
            <a:pPr lvl="1" eaLnBrk="1" hangingPunct="1"/>
            <a:endParaRPr lang="en-US" altLang="ko-KR" sz="1800" b="1" i="1" dirty="0">
              <a:latin typeface="바탕" pitchFamily="18" charset="-127"/>
              <a:ea typeface="바탕" pitchFamily="18" charset="-127"/>
            </a:endParaRPr>
          </a:p>
          <a:p>
            <a:pPr lvl="1" eaLnBrk="1" hangingPunct="1">
              <a:buFont typeface="굴림" pitchFamily="50" charset="-127"/>
              <a:buNone/>
            </a:pPr>
            <a:endParaRPr lang="en-US" altLang="ko-KR" sz="600" b="1" i="1" dirty="0">
              <a:latin typeface="바탕" pitchFamily="18" charset="-127"/>
              <a:ea typeface="바탕" pitchFamily="18" charset="-127"/>
            </a:endParaRPr>
          </a:p>
        </p:txBody>
      </p:sp>
      <p:pic>
        <p:nvPicPr>
          <p:cNvPr id="6758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88" y="2982913"/>
            <a:ext cx="5857875" cy="244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031840" y="2927520"/>
              <a:ext cx="5918760" cy="353088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22480" y="2918160"/>
                <a:ext cx="5937480" cy="3549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28684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직사각형 35"/>
          <p:cNvSpPr>
            <a:spLocks noChangeArrowheads="1"/>
          </p:cNvSpPr>
          <p:nvPr/>
        </p:nvSpPr>
        <p:spPr bwMode="auto">
          <a:xfrm>
            <a:off x="642938" y="1249363"/>
            <a:ext cx="6929437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latinLnBrk="0" hangingPunct="0">
              <a:lnSpc>
                <a:spcPct val="110000"/>
              </a:lnSpc>
              <a:spcBef>
                <a:spcPct val="20000"/>
              </a:spcBef>
              <a:buSzPct val="90000"/>
              <a:buFont typeface="Wingdings" pitchFamily="2" charset="2"/>
              <a:buChar char="q"/>
            </a:pPr>
            <a:r>
              <a:rPr lang="ko-KR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통계적 </a:t>
            </a:r>
            <a:r>
              <a:rPr lang="en-US" altLang="ko-KR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TDM</a:t>
            </a:r>
            <a:endParaRPr lang="ko-KR" altLang="en-US" sz="24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39763" y="1765300"/>
            <a:ext cx="7820025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742950" lvl="1" indent="-285750">
              <a:lnSpc>
                <a:spcPct val="150000"/>
              </a:lnSpc>
              <a:spcBef>
                <a:spcPct val="20000"/>
              </a:spcBef>
              <a:buSzPct val="80000"/>
              <a:buFont typeface="굴림" pitchFamily="50" charset="-127"/>
              <a:buChar char="■"/>
              <a:defRPr/>
            </a:pPr>
            <a:r>
              <a:rPr lang="en-US" altLang="ko-KR" sz="2000" b="1" kern="0" dirty="0">
                <a:solidFill>
                  <a:srgbClr val="000000"/>
                </a:solidFill>
                <a:latin typeface="굴림" pitchFamily="50" charset="-127"/>
              </a:rPr>
              <a:t>TDM </a:t>
            </a:r>
            <a:r>
              <a:rPr lang="ko-KR" altLang="en-US" sz="2000" b="1" kern="0" dirty="0">
                <a:solidFill>
                  <a:srgbClr val="000000"/>
                </a:solidFill>
                <a:latin typeface="굴림" pitchFamily="50" charset="-127"/>
              </a:rPr>
              <a:t>틈새 비교</a:t>
            </a:r>
          </a:p>
          <a:p>
            <a:pPr marL="742950" lvl="1" indent="-285750">
              <a:spcBef>
                <a:spcPct val="20000"/>
              </a:spcBef>
              <a:buSzPct val="80000"/>
              <a:buFont typeface="굴림" pitchFamily="50" charset="-127"/>
              <a:buChar char="■"/>
              <a:defRPr/>
            </a:pPr>
            <a:endParaRPr lang="en-US" altLang="ko-KR" sz="1800" b="1" i="1" kern="0" dirty="0">
              <a:latin typeface="바탕" pitchFamily="18" charset="-127"/>
              <a:ea typeface="바탕" pitchFamily="18" charset="-127"/>
            </a:endParaRPr>
          </a:p>
          <a:p>
            <a:pPr marL="742950" lvl="1" indent="-285750">
              <a:spcBef>
                <a:spcPct val="20000"/>
              </a:spcBef>
              <a:buSzPct val="80000"/>
              <a:buFont typeface="굴림" pitchFamily="50" charset="-127"/>
              <a:buNone/>
              <a:defRPr/>
            </a:pPr>
            <a:endParaRPr lang="en-US" altLang="ko-KR" sz="600" b="1" i="1" kern="0" dirty="0">
              <a:latin typeface="바탕" pitchFamily="18" charset="-127"/>
              <a:ea typeface="바탕" pitchFamily="18" charset="-127"/>
            </a:endParaRPr>
          </a:p>
        </p:txBody>
      </p:sp>
      <p:pic>
        <p:nvPicPr>
          <p:cNvPr id="68613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0" y="2552700"/>
            <a:ext cx="6389688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>
                <a:solidFill>
                  <a:srgbClr val="003399"/>
                </a:solidFill>
              </a:rPr>
              <a:t>시분할 다중화</a:t>
            </a:r>
            <a:r>
              <a:rPr lang="en-US" altLang="ko-KR" dirty="0">
                <a:solidFill>
                  <a:srgbClr val="003399"/>
                </a:solidFill>
              </a:rPr>
              <a:t>(</a:t>
            </a:r>
            <a:r>
              <a:rPr lang="ko-KR" altLang="en-US" dirty="0">
                <a:solidFill>
                  <a:srgbClr val="003399"/>
                </a:solidFill>
              </a:rPr>
              <a:t>계속</a:t>
            </a:r>
            <a:r>
              <a:rPr lang="en-US" altLang="ko-KR" dirty="0">
                <a:solidFill>
                  <a:srgbClr val="003399"/>
                </a:solidFill>
              </a:rPr>
              <a:t>)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990720" y="1155600"/>
              <a:ext cx="6369120" cy="532800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1360" y="1146240"/>
                <a:ext cx="6387840" cy="5346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17499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직사각형 35"/>
          <p:cNvSpPr>
            <a:spLocks noChangeArrowheads="1"/>
          </p:cNvSpPr>
          <p:nvPr/>
        </p:nvSpPr>
        <p:spPr bwMode="auto">
          <a:xfrm>
            <a:off x="785813" y="1430338"/>
            <a:ext cx="6929437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latinLnBrk="0" hangingPunct="0">
              <a:lnSpc>
                <a:spcPct val="110000"/>
              </a:lnSpc>
              <a:spcBef>
                <a:spcPct val="20000"/>
              </a:spcBef>
              <a:buSzPct val="90000"/>
              <a:buFont typeface="Wingdings" pitchFamily="2" charset="2"/>
              <a:buChar char="q"/>
            </a:pPr>
            <a:r>
              <a:rPr lang="ko-KR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무선 통신 응용을 위해 설계</a:t>
            </a:r>
            <a:endParaRPr lang="en-US" altLang="ko-KR" sz="24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latinLnBrk="0" hangingPunct="0">
              <a:lnSpc>
                <a:spcPct val="110000"/>
              </a:lnSpc>
              <a:spcBef>
                <a:spcPct val="20000"/>
              </a:spcBef>
              <a:buSzPct val="90000"/>
              <a:buFont typeface="Wingdings" pitchFamily="2" charset="2"/>
              <a:buChar char="q"/>
            </a:pPr>
            <a:r>
              <a:rPr lang="ko-KR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여분의 정보 추가</a:t>
            </a:r>
          </a:p>
        </p:txBody>
      </p:sp>
      <p:pic>
        <p:nvPicPr>
          <p:cNvPr id="7066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2788" y="3155950"/>
            <a:ext cx="7788275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rgbClr val="003399"/>
                </a:solidFill>
              </a:rPr>
              <a:t>6.2 </a:t>
            </a:r>
            <a:r>
              <a:rPr lang="ko-KR" altLang="en-US" dirty="0">
                <a:solidFill>
                  <a:srgbClr val="003399"/>
                </a:solidFill>
              </a:rPr>
              <a:t>확산 대역 방식</a:t>
            </a:r>
            <a:endParaRPr lang="en-US" altLang="ko-KR" dirty="0">
              <a:solidFill>
                <a:srgbClr val="003399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11360" y="3727440"/>
              <a:ext cx="7334280" cy="257832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2000" y="3718080"/>
                <a:ext cx="7353000" cy="2597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12684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직사각형 35"/>
          <p:cNvSpPr>
            <a:spLocks noChangeArrowheads="1"/>
          </p:cNvSpPr>
          <p:nvPr/>
        </p:nvSpPr>
        <p:spPr bwMode="auto">
          <a:xfrm>
            <a:off x="642938" y="1143000"/>
            <a:ext cx="8358187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latinLnBrk="0" hangingPunct="0">
              <a:lnSpc>
                <a:spcPct val="110000"/>
              </a:lnSpc>
              <a:spcBef>
                <a:spcPct val="20000"/>
              </a:spcBef>
              <a:buSzPct val="90000"/>
              <a:buFont typeface="Wingdings" pitchFamily="2" charset="2"/>
              <a:buChar char="q"/>
            </a:pPr>
            <a:r>
              <a:rPr lang="ko-KR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주파수 뛰기 대역 확산 방식</a:t>
            </a: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Frequency hopping spread spectrum, FHSS</a:t>
            </a: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ko-KR" altLang="en-US" sz="20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39763" y="1571625"/>
            <a:ext cx="7820025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742950" lvl="1" indent="-285750">
              <a:lnSpc>
                <a:spcPct val="150000"/>
              </a:lnSpc>
              <a:spcBef>
                <a:spcPct val="20000"/>
              </a:spcBef>
              <a:buSzPct val="80000"/>
              <a:buFont typeface="굴림" pitchFamily="50" charset="-127"/>
              <a:buChar char="■"/>
            </a:pPr>
            <a:r>
              <a:rPr lang="ko-KR" altLang="en-US" sz="1800" b="1">
                <a:solidFill>
                  <a:srgbClr val="000000"/>
                </a:solidFill>
                <a:latin typeface="굴림" pitchFamily="50" charset="-127"/>
              </a:rPr>
              <a:t>발신지 </a:t>
            </a:r>
            <a:r>
              <a:rPr lang="en-US" altLang="ko-KR" sz="1800" b="1">
                <a:solidFill>
                  <a:srgbClr val="000000"/>
                </a:solidFill>
                <a:latin typeface="굴림" pitchFamily="50" charset="-127"/>
              </a:rPr>
              <a:t>M</a:t>
            </a:r>
            <a:r>
              <a:rPr lang="ko-KR" altLang="en-US" sz="1800" b="1">
                <a:solidFill>
                  <a:srgbClr val="000000"/>
                </a:solidFill>
                <a:latin typeface="굴림" pitchFamily="50" charset="-127"/>
              </a:rPr>
              <a:t>개의 신호를 서로 다른 반송파를 사용하여 변조한다</a:t>
            </a:r>
            <a:r>
              <a:rPr lang="en-US" altLang="ko-KR" sz="1800" b="1">
                <a:solidFill>
                  <a:srgbClr val="000000"/>
                </a:solidFill>
                <a:latin typeface="굴림" pitchFamily="50" charset="-127"/>
              </a:rPr>
              <a:t>.</a:t>
            </a:r>
            <a:endParaRPr lang="ko-KR" altLang="en-US" sz="1800" b="1">
              <a:solidFill>
                <a:srgbClr val="000000"/>
              </a:solidFill>
              <a:latin typeface="굴림" pitchFamily="50" charset="-127"/>
            </a:endParaRPr>
          </a:p>
          <a:p>
            <a:pPr marL="742950" lvl="1" indent="-285750">
              <a:spcBef>
                <a:spcPct val="20000"/>
              </a:spcBef>
              <a:buSzPct val="80000"/>
              <a:buFont typeface="굴림" pitchFamily="50" charset="-127"/>
              <a:buChar char="■"/>
            </a:pPr>
            <a:endParaRPr lang="en-US" altLang="ko-KR" sz="1800" b="1" i="1">
              <a:latin typeface="바탕" pitchFamily="18" charset="-127"/>
              <a:ea typeface="바탕" pitchFamily="18" charset="-127"/>
            </a:endParaRPr>
          </a:p>
          <a:p>
            <a:pPr marL="742950" lvl="1" indent="-285750">
              <a:spcBef>
                <a:spcPct val="20000"/>
              </a:spcBef>
              <a:buSzPct val="80000"/>
              <a:buFont typeface="굴림" pitchFamily="50" charset="-127"/>
              <a:buNone/>
            </a:pPr>
            <a:endParaRPr lang="en-US" altLang="ko-KR" sz="600" b="1" i="1">
              <a:latin typeface="바탕" pitchFamily="18" charset="-127"/>
              <a:ea typeface="바탕" pitchFamily="18" charset="-127"/>
            </a:endParaRPr>
          </a:p>
        </p:txBody>
      </p:sp>
      <p:pic>
        <p:nvPicPr>
          <p:cNvPr id="7168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0" y="2286000"/>
            <a:ext cx="7277100" cy="402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>
                <a:solidFill>
                  <a:srgbClr val="003399"/>
                </a:solidFill>
              </a:rPr>
              <a:t>확산 대역 방식</a:t>
            </a:r>
            <a:r>
              <a:rPr lang="en-US" altLang="ko-KR" dirty="0">
                <a:solidFill>
                  <a:srgbClr val="003399"/>
                </a:solidFill>
              </a:rPr>
              <a:t>(</a:t>
            </a:r>
            <a:r>
              <a:rPr lang="ko-KR" altLang="en-US" dirty="0">
                <a:solidFill>
                  <a:srgbClr val="003399"/>
                </a:solidFill>
              </a:rPr>
              <a:t>계속</a:t>
            </a:r>
            <a:r>
              <a:rPr lang="en-US" altLang="ko-KR" dirty="0">
                <a:solidFill>
                  <a:srgbClr val="003399"/>
                </a:solidFill>
              </a:rPr>
              <a:t>)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050920" y="501480"/>
              <a:ext cx="4172400" cy="549324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41560" y="492120"/>
                <a:ext cx="4191120" cy="5511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14871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직사각형 35"/>
          <p:cNvSpPr>
            <a:spLocks noChangeArrowheads="1"/>
          </p:cNvSpPr>
          <p:nvPr/>
        </p:nvSpPr>
        <p:spPr bwMode="auto">
          <a:xfrm>
            <a:off x="642938" y="1285875"/>
            <a:ext cx="6929437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latinLnBrk="0" hangingPunct="0">
              <a:lnSpc>
                <a:spcPct val="110000"/>
              </a:lnSpc>
              <a:spcBef>
                <a:spcPct val="20000"/>
              </a:spcBef>
              <a:buSzPct val="90000"/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FHSS</a:t>
            </a:r>
            <a:r>
              <a:rPr lang="ko-KR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에서 주파수 선택</a:t>
            </a:r>
          </a:p>
        </p:txBody>
      </p:sp>
      <p:pic>
        <p:nvPicPr>
          <p:cNvPr id="7270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070100"/>
            <a:ext cx="7321550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>
                <a:solidFill>
                  <a:srgbClr val="003399"/>
                </a:solidFill>
              </a:rPr>
              <a:t>확산 대역 방식</a:t>
            </a:r>
            <a:r>
              <a:rPr lang="en-US" altLang="ko-KR" dirty="0">
                <a:solidFill>
                  <a:srgbClr val="003399"/>
                </a:solidFill>
              </a:rPr>
              <a:t>(</a:t>
            </a:r>
            <a:r>
              <a:rPr lang="ko-KR" altLang="en-US" dirty="0">
                <a:solidFill>
                  <a:srgbClr val="003399"/>
                </a:solidFill>
              </a:rPr>
              <a:t>계속</a:t>
            </a:r>
            <a:r>
              <a:rPr lang="en-US" altLang="ko-KR" dirty="0">
                <a:solidFill>
                  <a:srgbClr val="003399"/>
                </a:solidFill>
              </a:rPr>
              <a:t>)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93800" y="4349880"/>
              <a:ext cx="6553440" cy="180360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4440" y="4340520"/>
                <a:ext cx="6572160" cy="1822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109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직사각형 35"/>
          <p:cNvSpPr>
            <a:spLocks noChangeArrowheads="1"/>
          </p:cNvSpPr>
          <p:nvPr/>
        </p:nvSpPr>
        <p:spPr bwMode="auto">
          <a:xfrm>
            <a:off x="642938" y="1249363"/>
            <a:ext cx="6929437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latinLnBrk="0" hangingPunct="0">
              <a:lnSpc>
                <a:spcPct val="110000"/>
              </a:lnSpc>
              <a:spcBef>
                <a:spcPct val="20000"/>
              </a:spcBef>
              <a:buSzPct val="90000"/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FHSS</a:t>
            </a:r>
            <a:r>
              <a:rPr lang="en-US" altLang="ko-KR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사이클</a:t>
            </a:r>
          </a:p>
        </p:txBody>
      </p:sp>
      <p:pic>
        <p:nvPicPr>
          <p:cNvPr id="7373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9988" y="1970088"/>
            <a:ext cx="6983412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>
                <a:solidFill>
                  <a:srgbClr val="003399"/>
                </a:solidFill>
              </a:rPr>
              <a:t>확산 대역 방식</a:t>
            </a:r>
            <a:r>
              <a:rPr lang="en-US" altLang="ko-KR" dirty="0">
                <a:solidFill>
                  <a:srgbClr val="003399"/>
                </a:solidFill>
              </a:rPr>
              <a:t>(</a:t>
            </a:r>
            <a:r>
              <a:rPr lang="ko-KR" altLang="en-US" dirty="0">
                <a:solidFill>
                  <a:srgbClr val="003399"/>
                </a:solidFill>
              </a:rPr>
              <a:t>계속</a:t>
            </a:r>
            <a:r>
              <a:rPr lang="en-US" altLang="ko-KR" dirty="0">
                <a:solidFill>
                  <a:srgbClr val="003399"/>
                </a:solidFill>
              </a:rPr>
              <a:t>)</a:t>
            </a:r>
          </a:p>
        </p:txBody>
      </p:sp>
    </p:spTree>
  </p:cSld>
  <p:clrMapOvr>
    <a:masterClrMapping/>
  </p:clrMapOvr>
  <p:transition advTm="102696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직사각형 35"/>
          <p:cNvSpPr>
            <a:spLocks noChangeArrowheads="1"/>
          </p:cNvSpPr>
          <p:nvPr/>
        </p:nvSpPr>
        <p:spPr bwMode="auto">
          <a:xfrm>
            <a:off x="642938" y="1285875"/>
            <a:ext cx="6929437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latinLnBrk="0" hangingPunct="0">
              <a:lnSpc>
                <a:spcPct val="110000"/>
              </a:lnSpc>
              <a:spcBef>
                <a:spcPct val="20000"/>
              </a:spcBef>
              <a:buSzPct val="90000"/>
              <a:buFont typeface="Wingdings" pitchFamily="2" charset="2"/>
              <a:buChar char="q"/>
            </a:pPr>
            <a:r>
              <a:rPr lang="ko-KR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대역폭 공유</a:t>
            </a:r>
          </a:p>
        </p:txBody>
      </p:sp>
      <p:pic>
        <p:nvPicPr>
          <p:cNvPr id="7475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143125"/>
            <a:ext cx="8656638" cy="386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>
                <a:solidFill>
                  <a:srgbClr val="003399"/>
                </a:solidFill>
              </a:rPr>
              <a:t>확산 대역 방식</a:t>
            </a:r>
            <a:r>
              <a:rPr lang="en-US" altLang="ko-KR" dirty="0">
                <a:solidFill>
                  <a:srgbClr val="003399"/>
                </a:solidFill>
              </a:rPr>
              <a:t>(</a:t>
            </a:r>
            <a:r>
              <a:rPr lang="ko-KR" altLang="en-US" dirty="0">
                <a:solidFill>
                  <a:srgbClr val="003399"/>
                </a:solidFill>
              </a:rPr>
              <a:t>계속</a:t>
            </a:r>
            <a:r>
              <a:rPr lang="en-US" altLang="ko-KR" dirty="0">
                <a:solidFill>
                  <a:srgbClr val="003399"/>
                </a:solidFill>
              </a:rPr>
              <a:t>)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01480" y="3238560"/>
              <a:ext cx="7398360" cy="280080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2120" y="3229200"/>
                <a:ext cx="7417080" cy="2819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6318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39763" y="1408113"/>
            <a:ext cx="7820025" cy="102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742950" lvl="1" indent="-285750">
              <a:lnSpc>
                <a:spcPct val="150000"/>
              </a:lnSpc>
              <a:spcBef>
                <a:spcPct val="20000"/>
              </a:spcBef>
              <a:buSzPct val="80000"/>
              <a:buFont typeface="굴림" pitchFamily="50" charset="-127"/>
              <a:buChar char="■"/>
              <a:defRPr/>
            </a:pPr>
            <a:r>
              <a:rPr lang="ko-KR" altLang="en-US" sz="2000" b="1" kern="0" dirty="0">
                <a:solidFill>
                  <a:srgbClr val="000000"/>
                </a:solidFill>
                <a:latin typeface="굴림" pitchFamily="50" charset="-127"/>
              </a:rPr>
              <a:t>송신과 수신장치에 의해 요구되는 데이터 전송률 보다 전송 매체의 데이터 전송률이 클 때 적용되는 디지털 처리 기술</a:t>
            </a:r>
            <a:endParaRPr lang="en-US" altLang="ko-KR" sz="2000" b="1" kern="0" dirty="0">
              <a:latin typeface="바탕" pitchFamily="18" charset="-127"/>
              <a:ea typeface="바탕" pitchFamily="18" charset="-127"/>
            </a:endParaRPr>
          </a:p>
        </p:txBody>
      </p:sp>
      <p:pic>
        <p:nvPicPr>
          <p:cNvPr id="3789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4038" y="2749550"/>
            <a:ext cx="7980362" cy="303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0"/>
            <a:ext cx="7254875" cy="595313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>
                <a:solidFill>
                  <a:srgbClr val="003399"/>
                </a:solidFill>
              </a:rPr>
              <a:t>시분할 다중화</a:t>
            </a:r>
            <a:endParaRPr lang="en-US" altLang="ko-KR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ransition advTm="159424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직사각형 35"/>
          <p:cNvSpPr>
            <a:spLocks noChangeArrowheads="1"/>
          </p:cNvSpPr>
          <p:nvPr/>
        </p:nvSpPr>
        <p:spPr bwMode="auto">
          <a:xfrm>
            <a:off x="642938" y="1430338"/>
            <a:ext cx="692943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latinLnBrk="0" hangingPunct="0">
              <a:lnSpc>
                <a:spcPct val="110000"/>
              </a:lnSpc>
              <a:spcBef>
                <a:spcPct val="20000"/>
              </a:spcBef>
              <a:buSzPct val="90000"/>
              <a:buFont typeface="Wingdings" pitchFamily="2" charset="2"/>
              <a:buChar char="q"/>
            </a:pPr>
            <a:r>
              <a:rPr lang="ko-KR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직접 순열 확산 방식</a:t>
            </a:r>
            <a:r>
              <a:rPr lang="en-US" altLang="ko-KR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DSSS</a:t>
            </a:r>
            <a:r>
              <a:rPr lang="en-US" altLang="ko-KR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ko-KR" altLang="en-US" sz="24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71500" y="1928813"/>
            <a:ext cx="7820025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742950" lvl="1" indent="-285750">
              <a:lnSpc>
                <a:spcPct val="150000"/>
              </a:lnSpc>
              <a:spcBef>
                <a:spcPct val="20000"/>
              </a:spcBef>
              <a:buSzPct val="80000"/>
              <a:buFont typeface="굴림" pitchFamily="50" charset="-127"/>
              <a:buChar char="■"/>
              <a:defRPr/>
            </a:pPr>
            <a:r>
              <a:rPr lang="ko-KR" altLang="en-US" sz="2000" b="1" kern="0" dirty="0">
                <a:solidFill>
                  <a:srgbClr val="000000"/>
                </a:solidFill>
                <a:latin typeface="굴림" pitchFamily="50" charset="-127"/>
              </a:rPr>
              <a:t>각 데이터 </a:t>
            </a:r>
            <a:r>
              <a:rPr lang="ko-KR" altLang="en-US" sz="2000" b="1" kern="0" dirty="0" err="1">
                <a:solidFill>
                  <a:srgbClr val="000000"/>
                </a:solidFill>
                <a:latin typeface="굴림" pitchFamily="50" charset="-127"/>
              </a:rPr>
              <a:t>비트를</a:t>
            </a:r>
            <a:r>
              <a:rPr lang="ko-KR" altLang="en-US" sz="2000" b="1" kern="0" dirty="0">
                <a:solidFill>
                  <a:srgbClr val="000000"/>
                </a:solidFill>
                <a:latin typeface="굴림" pitchFamily="50" charset="-127"/>
              </a:rPr>
              <a:t> 확산코드를 사용하여 </a:t>
            </a:r>
            <a:r>
              <a:rPr lang="en-US" altLang="ko-KR" sz="2000" b="1" kern="0" dirty="0">
                <a:solidFill>
                  <a:srgbClr val="000000"/>
                </a:solidFill>
                <a:latin typeface="굴림" pitchFamily="50" charset="-127"/>
              </a:rPr>
              <a:t>n</a:t>
            </a:r>
            <a:r>
              <a:rPr lang="ko-KR" altLang="en-US" sz="2000" b="1" kern="0" dirty="0">
                <a:solidFill>
                  <a:srgbClr val="000000"/>
                </a:solidFill>
                <a:latin typeface="굴림" pitchFamily="50" charset="-127"/>
              </a:rPr>
              <a:t>개의 </a:t>
            </a:r>
            <a:r>
              <a:rPr lang="en-US" altLang="ko-KR" sz="2000" b="1" kern="0" dirty="0">
                <a:solidFill>
                  <a:srgbClr val="000000"/>
                </a:solidFill>
                <a:latin typeface="굴림" pitchFamily="50" charset="-127"/>
              </a:rPr>
              <a:t>bit</a:t>
            </a:r>
            <a:r>
              <a:rPr lang="ko-KR" altLang="en-US" sz="2000" b="1" kern="0" dirty="0">
                <a:solidFill>
                  <a:srgbClr val="000000"/>
                </a:solidFill>
                <a:latin typeface="굴림" pitchFamily="50" charset="-127"/>
              </a:rPr>
              <a:t>로 대체</a:t>
            </a:r>
          </a:p>
          <a:p>
            <a:pPr marL="742950" lvl="1" indent="-285750">
              <a:spcBef>
                <a:spcPct val="20000"/>
              </a:spcBef>
              <a:buSzPct val="80000"/>
              <a:buFont typeface="굴림" pitchFamily="50" charset="-127"/>
              <a:buChar char="■"/>
              <a:defRPr/>
            </a:pPr>
            <a:endParaRPr lang="en-US" altLang="ko-KR" sz="1800" b="1" i="1" kern="0" dirty="0">
              <a:latin typeface="바탕" pitchFamily="18" charset="-127"/>
              <a:ea typeface="바탕" pitchFamily="18" charset="-127"/>
            </a:endParaRPr>
          </a:p>
          <a:p>
            <a:pPr marL="742950" lvl="1" indent="-285750">
              <a:spcBef>
                <a:spcPct val="20000"/>
              </a:spcBef>
              <a:buSzPct val="80000"/>
              <a:buFont typeface="굴림" pitchFamily="50" charset="-127"/>
              <a:buNone/>
              <a:defRPr/>
            </a:pPr>
            <a:endParaRPr lang="en-US" altLang="ko-KR" sz="600" b="1" i="1" kern="0" dirty="0">
              <a:latin typeface="바탕" pitchFamily="18" charset="-127"/>
              <a:ea typeface="바탕" pitchFamily="18" charset="-127"/>
            </a:endParaRPr>
          </a:p>
        </p:txBody>
      </p:sp>
      <p:pic>
        <p:nvPicPr>
          <p:cNvPr id="7578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3162300"/>
            <a:ext cx="8126412" cy="276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>
                <a:solidFill>
                  <a:srgbClr val="003399"/>
                </a:solidFill>
              </a:rPr>
              <a:t>확산 대역 방식</a:t>
            </a:r>
            <a:r>
              <a:rPr lang="en-US" altLang="ko-KR" dirty="0">
                <a:solidFill>
                  <a:srgbClr val="003399"/>
                </a:solidFill>
              </a:rPr>
              <a:t>(</a:t>
            </a:r>
            <a:r>
              <a:rPr lang="ko-KR" altLang="en-US" dirty="0">
                <a:solidFill>
                  <a:srgbClr val="003399"/>
                </a:solidFill>
              </a:rPr>
              <a:t>계속</a:t>
            </a:r>
            <a:r>
              <a:rPr lang="en-US" altLang="ko-KR" dirty="0">
                <a:solidFill>
                  <a:srgbClr val="003399"/>
                </a:solidFill>
              </a:rPr>
              <a:t>)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654280" y="3854520"/>
              <a:ext cx="3397680" cy="177840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44920" y="3845160"/>
                <a:ext cx="3416400" cy="1797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871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직사각형 35"/>
          <p:cNvSpPr>
            <a:spLocks noChangeArrowheads="1"/>
          </p:cNvSpPr>
          <p:nvPr/>
        </p:nvSpPr>
        <p:spPr bwMode="auto">
          <a:xfrm>
            <a:off x="571500" y="1428750"/>
            <a:ext cx="69294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latinLnBrk="0" hangingPunct="0">
              <a:lnSpc>
                <a:spcPct val="110000"/>
              </a:lnSpc>
              <a:spcBef>
                <a:spcPct val="20000"/>
              </a:spcBef>
              <a:buSzPct val="90000"/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DSSS</a:t>
            </a:r>
            <a:r>
              <a:rPr lang="en-US" altLang="ko-KR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예</a:t>
            </a:r>
          </a:p>
        </p:txBody>
      </p:sp>
      <p:pic>
        <p:nvPicPr>
          <p:cNvPr id="7680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413" y="2214563"/>
            <a:ext cx="8875712" cy="351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>
                <a:solidFill>
                  <a:srgbClr val="003399"/>
                </a:solidFill>
              </a:rPr>
              <a:t>확산 대역 방식</a:t>
            </a:r>
            <a:r>
              <a:rPr lang="en-US" altLang="ko-KR" dirty="0">
                <a:solidFill>
                  <a:srgbClr val="003399"/>
                </a:solidFill>
              </a:rPr>
              <a:t>(</a:t>
            </a:r>
            <a:r>
              <a:rPr lang="ko-KR" altLang="en-US" dirty="0">
                <a:solidFill>
                  <a:srgbClr val="003399"/>
                </a:solidFill>
              </a:rPr>
              <a:t>계속</a:t>
            </a:r>
            <a:r>
              <a:rPr lang="en-US" altLang="ko-KR" dirty="0">
                <a:solidFill>
                  <a:srgbClr val="003399"/>
                </a:solidFill>
              </a:rPr>
              <a:t>)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71360" y="863640"/>
              <a:ext cx="8611200" cy="488988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2000" y="854280"/>
                <a:ext cx="8629920" cy="4908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24943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2625" y="0"/>
            <a:ext cx="7750175" cy="595313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>
                <a:solidFill>
                  <a:srgbClr val="003399"/>
                </a:solidFill>
              </a:rPr>
              <a:t>시분할 다중화</a:t>
            </a:r>
            <a:r>
              <a:rPr lang="en-US" altLang="ko-KR" dirty="0">
                <a:solidFill>
                  <a:srgbClr val="003399"/>
                </a:solidFill>
              </a:rPr>
              <a:t>(</a:t>
            </a:r>
            <a:r>
              <a:rPr lang="ko-KR" altLang="en-US" dirty="0">
                <a:solidFill>
                  <a:srgbClr val="003399"/>
                </a:solidFill>
              </a:rPr>
              <a:t>계속</a:t>
            </a:r>
            <a:r>
              <a:rPr lang="en-US" altLang="ko-KR" dirty="0">
                <a:solidFill>
                  <a:srgbClr val="003399"/>
                </a:solidFill>
              </a:rPr>
              <a:t>)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39763" y="1550988"/>
            <a:ext cx="7820025" cy="592137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Char char="q"/>
            </a:pPr>
            <a:r>
              <a:rPr lang="ko-KR" altLang="en-US" b="1" dirty="0">
                <a:solidFill>
                  <a:srgbClr val="000000"/>
                </a:solidFill>
              </a:rPr>
              <a:t>시간슬롯</a:t>
            </a:r>
            <a:r>
              <a:rPr lang="en-US" altLang="ko-KR" b="1" dirty="0">
                <a:solidFill>
                  <a:srgbClr val="000000"/>
                </a:solidFill>
              </a:rPr>
              <a:t>(time-slot)</a:t>
            </a:r>
            <a:r>
              <a:rPr lang="ko-KR" altLang="en-US" b="1" dirty="0">
                <a:solidFill>
                  <a:srgbClr val="000000"/>
                </a:solidFill>
              </a:rPr>
              <a:t>와 프레임</a:t>
            </a:r>
            <a:r>
              <a:rPr lang="en-US" altLang="ko-KR" b="1" dirty="0">
                <a:solidFill>
                  <a:srgbClr val="000000"/>
                </a:solidFill>
              </a:rPr>
              <a:t>(frame)</a:t>
            </a:r>
            <a:endParaRPr lang="en-US" altLang="ko-KR" sz="1800" b="1" dirty="0">
              <a:solidFill>
                <a:srgbClr val="000000"/>
              </a:solidFill>
            </a:endParaRPr>
          </a:p>
          <a:p>
            <a:pPr lvl="2" eaLnBrk="1" hangingPunct="1">
              <a:lnSpc>
                <a:spcPct val="200000"/>
              </a:lnSpc>
            </a:pPr>
            <a:endParaRPr lang="en-US" altLang="ko-KR" dirty="0">
              <a:solidFill>
                <a:srgbClr val="000000"/>
              </a:solidFill>
              <a:latin typeface="굴림" pitchFamily="50" charset="-127"/>
            </a:endParaRPr>
          </a:p>
          <a:p>
            <a:pPr lvl="2" eaLnBrk="1" hangingPunct="1">
              <a:lnSpc>
                <a:spcPct val="120000"/>
              </a:lnSpc>
            </a:pPr>
            <a:endParaRPr lang="ko-KR" altLang="en-US" dirty="0">
              <a:solidFill>
                <a:srgbClr val="000000"/>
              </a:solidFill>
              <a:latin typeface="굴림" pitchFamily="50" charset="-127"/>
            </a:endParaRPr>
          </a:p>
          <a:p>
            <a:pPr lvl="1" eaLnBrk="1" hangingPunct="1"/>
            <a:endParaRPr lang="en-US" altLang="ko-KR" sz="1800" b="1" i="1" dirty="0">
              <a:latin typeface="바탕" pitchFamily="18" charset="-127"/>
              <a:ea typeface="바탕" pitchFamily="18" charset="-127"/>
            </a:endParaRPr>
          </a:p>
          <a:p>
            <a:pPr lvl="1" eaLnBrk="1" hangingPunct="1">
              <a:buFont typeface="굴림" pitchFamily="50" charset="-127"/>
              <a:buNone/>
            </a:pPr>
            <a:endParaRPr lang="en-US" altLang="ko-KR" sz="600" b="1" i="1" dirty="0">
              <a:latin typeface="바탕" pitchFamily="18" charset="-127"/>
              <a:ea typeface="바탕" pitchFamily="18" charset="-127"/>
            </a:endParaRPr>
          </a:p>
        </p:txBody>
      </p:sp>
      <p:pic>
        <p:nvPicPr>
          <p:cNvPr id="3994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535238"/>
            <a:ext cx="8153400" cy="303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952720" y="2603520"/>
              <a:ext cx="5245560" cy="139104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36880" y="2540160"/>
                <a:ext cx="5277240" cy="1517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14523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69925" y="0"/>
            <a:ext cx="7750175" cy="595313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>
                <a:solidFill>
                  <a:srgbClr val="003399"/>
                </a:solidFill>
              </a:rPr>
              <a:t>시분할 다중화</a:t>
            </a:r>
            <a:r>
              <a:rPr lang="en-US" altLang="ko-KR" dirty="0">
                <a:solidFill>
                  <a:srgbClr val="003399"/>
                </a:solidFill>
              </a:rPr>
              <a:t>(</a:t>
            </a:r>
            <a:r>
              <a:rPr lang="ko-KR" altLang="en-US" dirty="0">
                <a:solidFill>
                  <a:srgbClr val="003399"/>
                </a:solidFill>
              </a:rPr>
              <a:t>계속</a:t>
            </a:r>
            <a:r>
              <a:rPr lang="en-US" altLang="ko-KR" dirty="0">
                <a:solidFill>
                  <a:srgbClr val="003399"/>
                </a:solidFill>
              </a:rPr>
              <a:t>)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39763" y="1550988"/>
            <a:ext cx="7820025" cy="1163637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Char char="q"/>
            </a:pPr>
            <a:r>
              <a:rPr lang="ko-KR" altLang="en-US" b="1">
                <a:solidFill>
                  <a:srgbClr val="000000"/>
                </a:solidFill>
              </a:rPr>
              <a:t>끼워넣기</a:t>
            </a:r>
            <a:r>
              <a:rPr lang="en-US" altLang="ko-KR" b="1">
                <a:solidFill>
                  <a:srgbClr val="000000"/>
                </a:solidFill>
              </a:rPr>
              <a:t>(interleaving)</a:t>
            </a:r>
            <a:endParaRPr lang="en-US" altLang="ko-KR"/>
          </a:p>
          <a:p>
            <a:pPr lvl="1" eaLnBrk="1" hangingPunct="1">
              <a:lnSpc>
                <a:spcPct val="150000"/>
              </a:lnSpc>
            </a:pPr>
            <a:r>
              <a:rPr lang="ko-KR" altLang="en-US" sz="1800" b="1"/>
              <a:t>스위치가 장치들을 일정한 비율로 정해진 순서대로 이동한다</a:t>
            </a:r>
            <a:r>
              <a:rPr lang="en-US" altLang="ko-KR" sz="1800" b="1"/>
              <a:t>.</a:t>
            </a:r>
            <a:endParaRPr lang="en-US" altLang="ko-KR" b="1">
              <a:solidFill>
                <a:srgbClr val="000000"/>
              </a:solidFill>
            </a:endParaRPr>
          </a:p>
          <a:p>
            <a:pPr lvl="2" eaLnBrk="1" hangingPunct="1">
              <a:lnSpc>
                <a:spcPct val="120000"/>
              </a:lnSpc>
            </a:pPr>
            <a:endParaRPr lang="ko-KR" altLang="en-US">
              <a:solidFill>
                <a:srgbClr val="000000"/>
              </a:solidFill>
              <a:latin typeface="굴림" pitchFamily="50" charset="-127"/>
            </a:endParaRPr>
          </a:p>
          <a:p>
            <a:pPr lvl="1" eaLnBrk="1" hangingPunct="1"/>
            <a:endParaRPr lang="en-US" altLang="ko-KR" sz="1800" b="1" i="1">
              <a:latin typeface="바탕" pitchFamily="18" charset="-127"/>
              <a:ea typeface="바탕" pitchFamily="18" charset="-127"/>
            </a:endParaRPr>
          </a:p>
          <a:p>
            <a:pPr lvl="1" eaLnBrk="1" hangingPunct="1">
              <a:buFont typeface="굴림" pitchFamily="50" charset="-127"/>
              <a:buNone/>
            </a:pPr>
            <a:endParaRPr lang="en-US" altLang="ko-KR" sz="600" b="1" i="1">
              <a:latin typeface="바탕" pitchFamily="18" charset="-127"/>
              <a:ea typeface="바탕" pitchFamily="18" charset="-127"/>
            </a:endParaRPr>
          </a:p>
        </p:txBody>
      </p:sp>
      <p:pic>
        <p:nvPicPr>
          <p:cNvPr id="4915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3071813"/>
            <a:ext cx="8940800" cy="247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949560" y="3397320"/>
              <a:ext cx="1194480" cy="1944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33720" y="3333960"/>
                <a:ext cx="1226160" cy="146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26560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7"/>
          <p:cNvGrpSpPr>
            <a:grpSpLocks/>
          </p:cNvGrpSpPr>
          <p:nvPr/>
        </p:nvGrpSpPr>
        <p:grpSpPr bwMode="auto">
          <a:xfrm>
            <a:off x="76200" y="336550"/>
            <a:ext cx="8593138" cy="1052513"/>
            <a:chOff x="76200" y="0"/>
            <a:chExt cx="8593138" cy="1052513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ltGray">
            <a:xfrm>
              <a:off x="366713" y="107950"/>
              <a:ext cx="438150" cy="474663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lang="ko-KR" altLang="ko-KR" sz="24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0" name="Rectangle 3"/>
            <p:cNvSpPr>
              <a:spLocks noChangeArrowheads="1"/>
            </p:cNvSpPr>
            <p:nvPr/>
          </p:nvSpPr>
          <p:spPr bwMode="ltGray">
            <a:xfrm>
              <a:off x="749300" y="107950"/>
              <a:ext cx="328613" cy="474663"/>
            </a:xfrm>
            <a:prstGeom prst="rect">
              <a:avLst/>
            </a:prstGeom>
            <a:gradFill rotWithShape="0">
              <a:gsLst>
                <a:gs pos="0">
                  <a:srgbClr val="FFCF01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lang="ko-KR" altLang="ko-KR" sz="24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ltGray">
            <a:xfrm>
              <a:off x="490538" y="530225"/>
              <a:ext cx="422275" cy="474663"/>
            </a:xfrm>
            <a:prstGeom prst="rect">
              <a:avLst/>
            </a:prstGeom>
            <a:solidFill>
              <a:srgbClr val="3333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lang="ko-KR" altLang="ko-KR" sz="24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ltGray">
            <a:xfrm>
              <a:off x="860425" y="530225"/>
              <a:ext cx="368300" cy="474663"/>
            </a:xfrm>
            <a:prstGeom prst="rect">
              <a:avLst/>
            </a:prstGeom>
            <a:gradFill rotWithShape="0">
              <a:gsLst>
                <a:gs pos="0">
                  <a:srgbClr val="3333CC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lang="ko-KR" altLang="ko-KR" sz="24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ltGray">
            <a:xfrm>
              <a:off x="76200" y="457200"/>
              <a:ext cx="560388" cy="422275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lang="ko-KR" altLang="ko-KR" sz="24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gray">
            <a:xfrm>
              <a:off x="711200" y="0"/>
              <a:ext cx="31750" cy="1052513"/>
            </a:xfrm>
            <a:prstGeom prst="rect">
              <a:avLst/>
            </a:prstGeom>
            <a:solidFill>
              <a:srgbClr val="1C1C1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lang="ko-KR" altLang="ko-KR" sz="24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gray">
            <a:xfrm>
              <a:off x="442913" y="533400"/>
              <a:ext cx="8226425" cy="31750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lang="ko-KR" altLang="ko-KR" sz="24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1081088" y="285750"/>
            <a:ext cx="22844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Example 6.8</a:t>
            </a:r>
          </a:p>
        </p:txBody>
      </p:sp>
      <p:sp>
        <p:nvSpPr>
          <p:cNvPr id="50181" name="Rectangle 10"/>
          <p:cNvSpPr>
            <a:spLocks noChangeArrowheads="1"/>
          </p:cNvSpPr>
          <p:nvPr/>
        </p:nvSpPr>
        <p:spPr bwMode="auto">
          <a:xfrm>
            <a:off x="250825" y="1628775"/>
            <a:ext cx="86106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latinLnBrk="0" hangingPunct="0">
              <a:spcBef>
                <a:spcPct val="20000"/>
              </a:spcBef>
            </a:pPr>
            <a:r>
              <a:rPr lang="en-US" altLang="ko-KR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Four channels are multiplexed using TDM. If each channel sends 100 bytes /s and we multiplex 1 byte per channel, show the frame traveling on the link, the size of the frame, the duration of a frame, the frame rate, and the bit rate for the link.</a:t>
            </a: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250825" y="3789363"/>
            <a:ext cx="86868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latinLnBrk="0"/>
            <a:r>
              <a:rPr kumimoji="0" lang="en-US" altLang="ko-KR" sz="24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Solution</a:t>
            </a:r>
          </a:p>
          <a:p>
            <a:pPr algn="just" latinLnBrk="0"/>
            <a:r>
              <a:rPr kumimoji="0" lang="en-US" altLang="ko-KR" sz="24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The multiplexer is shown in Figure 6.16. Each frame carries 1 byte from each channel; the size of each frame, therefore, is 4 bytes, or 32 bits. Because each channel is sending 100 bytes/s and a frame carries 1 byte from each channel, the frame rate must be 100 frames per second. The bit rate is 100 × 32, or 3200 bps. 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3" name="잉크 2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806560" y="3130560"/>
              <a:ext cx="5518800" cy="2711880"/>
            </p14:xfrm>
          </p:contentPart>
        </mc:Choice>
        <mc:Fallback xmlns="">
          <p:pic>
            <p:nvPicPr>
              <p:cNvPr id="3" name="잉크 2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97200" y="3121200"/>
                <a:ext cx="5537520" cy="2784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15757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1204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1205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60350" y="762000"/>
            <a:ext cx="338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400" b="1" i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Figure 6.16  </a:t>
            </a:r>
            <a:r>
              <a:rPr kumimoji="0" lang="en-US" altLang="ko-KR" sz="24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Example 6.8</a:t>
            </a:r>
          </a:p>
        </p:txBody>
      </p:sp>
      <p:pic>
        <p:nvPicPr>
          <p:cNvPr id="5120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684463"/>
            <a:ext cx="7688263" cy="211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5816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직사각형 35"/>
          <p:cNvSpPr>
            <a:spLocks noChangeArrowheads="1"/>
          </p:cNvSpPr>
          <p:nvPr/>
        </p:nvSpPr>
        <p:spPr bwMode="auto">
          <a:xfrm>
            <a:off x="642938" y="1392238"/>
            <a:ext cx="6929437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latinLnBrk="0" hangingPunct="0">
              <a:lnSpc>
                <a:spcPct val="110000"/>
              </a:lnSpc>
              <a:spcBef>
                <a:spcPct val="20000"/>
              </a:spcBef>
              <a:buSzPct val="90000"/>
              <a:buFont typeface="Wingdings" pitchFamily="2" charset="2"/>
              <a:buChar char="q"/>
            </a:pPr>
            <a:r>
              <a:rPr lang="ko-KR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빈 슬롯</a:t>
            </a:r>
            <a:r>
              <a:rPr lang="en-US" altLang="ko-KR" sz="2400" b="1" dirty="0">
                <a:solidFill>
                  <a:srgbClr val="000000"/>
                </a:solidFill>
                <a:latin typeface="굴림" pitchFamily="50" charset="-127"/>
                <a:cs typeface="Times New Roman" pitchFamily="18" charset="0"/>
              </a:rPr>
              <a:t>(Empty slots)</a:t>
            </a:r>
            <a:endParaRPr lang="ko-KR" altLang="en-US" sz="2400" b="1" dirty="0">
              <a:solidFill>
                <a:srgbClr val="000000"/>
              </a:solidFill>
              <a:latin typeface="굴림" pitchFamily="50" charset="-127"/>
              <a:cs typeface="Times New Roman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39763" y="1979613"/>
            <a:ext cx="7820025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742950" lvl="1" indent="-285750">
              <a:lnSpc>
                <a:spcPct val="150000"/>
              </a:lnSpc>
              <a:spcBef>
                <a:spcPct val="20000"/>
              </a:spcBef>
              <a:buSzPct val="80000"/>
              <a:buFont typeface="굴림" pitchFamily="50" charset="-127"/>
              <a:buChar char="■"/>
              <a:defRPr/>
            </a:pPr>
            <a:r>
              <a:rPr lang="ko-KR" altLang="en-US" sz="2000" b="1" kern="0" dirty="0">
                <a:solidFill>
                  <a:srgbClr val="000000"/>
                </a:solidFill>
                <a:latin typeface="굴림" pitchFamily="50" charset="-127"/>
              </a:rPr>
              <a:t>발신자가 전송할 데이터가 없다면 해당 슬롯이 비게 된다</a:t>
            </a:r>
            <a:r>
              <a:rPr lang="en-US" altLang="ko-KR" sz="2000" b="1" kern="0" dirty="0">
                <a:solidFill>
                  <a:srgbClr val="000000"/>
                </a:solidFill>
                <a:latin typeface="굴림" pitchFamily="50" charset="-127"/>
              </a:rPr>
              <a:t>.</a:t>
            </a:r>
            <a:endParaRPr lang="ko-KR" altLang="en-US" sz="2000" b="1" kern="0" dirty="0">
              <a:solidFill>
                <a:srgbClr val="000000"/>
              </a:solidFill>
              <a:latin typeface="굴림" pitchFamily="50" charset="-127"/>
            </a:endParaRPr>
          </a:p>
          <a:p>
            <a:pPr marL="742950" lvl="1" indent="-285750">
              <a:spcBef>
                <a:spcPct val="20000"/>
              </a:spcBef>
              <a:buSzPct val="80000"/>
              <a:buFont typeface="굴림" pitchFamily="50" charset="-127"/>
              <a:buChar char="■"/>
              <a:defRPr/>
            </a:pPr>
            <a:endParaRPr lang="en-US" altLang="ko-KR" sz="1800" b="1" i="1" kern="0" dirty="0">
              <a:latin typeface="바탕" pitchFamily="18" charset="-127"/>
              <a:ea typeface="바탕" pitchFamily="18" charset="-127"/>
            </a:endParaRPr>
          </a:p>
          <a:p>
            <a:pPr marL="742950" lvl="1" indent="-285750">
              <a:spcBef>
                <a:spcPct val="20000"/>
              </a:spcBef>
              <a:buSzPct val="80000"/>
              <a:buFont typeface="굴림" pitchFamily="50" charset="-127"/>
              <a:buNone/>
              <a:defRPr/>
            </a:pPr>
            <a:endParaRPr lang="en-US" altLang="ko-KR" sz="600" b="1" i="1" kern="0" dirty="0">
              <a:latin typeface="바탕" pitchFamily="18" charset="-127"/>
              <a:ea typeface="바탕" pitchFamily="18" charset="-127"/>
            </a:endParaRPr>
          </a:p>
        </p:txBody>
      </p:sp>
      <p:pic>
        <p:nvPicPr>
          <p:cNvPr id="5427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738" y="3071813"/>
            <a:ext cx="8043862" cy="228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>
                <a:solidFill>
                  <a:srgbClr val="003399"/>
                </a:solidFill>
              </a:rPr>
              <a:t>시분할 다중화</a:t>
            </a:r>
            <a:r>
              <a:rPr lang="en-US" altLang="ko-KR" dirty="0">
                <a:solidFill>
                  <a:srgbClr val="003399"/>
                </a:solidFill>
              </a:rPr>
              <a:t>(</a:t>
            </a:r>
            <a:r>
              <a:rPr lang="ko-KR" altLang="en-US" dirty="0">
                <a:solidFill>
                  <a:srgbClr val="003399"/>
                </a:solidFill>
              </a:rPr>
              <a:t>계속</a:t>
            </a:r>
            <a:r>
              <a:rPr lang="en-US" altLang="ko-KR" dirty="0">
                <a:solidFill>
                  <a:srgbClr val="003399"/>
                </a:solidFill>
              </a:rPr>
              <a:t>)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473280" y="3079800"/>
              <a:ext cx="4705920" cy="232452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63920" y="3070440"/>
                <a:ext cx="4724640" cy="2343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1147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593725" y="0"/>
            <a:ext cx="7153275" cy="595313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>
                <a:solidFill>
                  <a:srgbClr val="003399"/>
                </a:solidFill>
              </a:rPr>
              <a:t>시분할 다중화</a:t>
            </a:r>
            <a:r>
              <a:rPr lang="en-US" altLang="ko-KR" dirty="0">
                <a:solidFill>
                  <a:srgbClr val="003399"/>
                </a:solidFill>
              </a:rPr>
              <a:t>(</a:t>
            </a:r>
            <a:r>
              <a:rPr lang="ko-KR" altLang="en-US" dirty="0">
                <a:solidFill>
                  <a:srgbClr val="003399"/>
                </a:solidFill>
              </a:rPr>
              <a:t>계속</a:t>
            </a:r>
            <a:r>
              <a:rPr lang="en-US" altLang="ko-KR" dirty="0">
                <a:solidFill>
                  <a:srgbClr val="003399"/>
                </a:solidFill>
              </a:rPr>
              <a:t>)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39763" y="1285875"/>
            <a:ext cx="7820025" cy="116363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Char char="q"/>
            </a:pPr>
            <a:r>
              <a:rPr lang="ko-KR" altLang="en-US" b="1">
                <a:solidFill>
                  <a:srgbClr val="000000"/>
                </a:solidFill>
              </a:rPr>
              <a:t>프레임 동기화</a:t>
            </a:r>
            <a:r>
              <a:rPr lang="en-US" altLang="ko-KR" b="1">
                <a:solidFill>
                  <a:srgbClr val="000000"/>
                </a:solidFill>
              </a:rPr>
              <a:t>(Frame synchronization)</a:t>
            </a:r>
            <a:endParaRPr lang="en-US" altLang="ko-KR"/>
          </a:p>
          <a:p>
            <a:pPr lvl="1" eaLnBrk="1" hangingPunct="1">
              <a:lnSpc>
                <a:spcPct val="150000"/>
              </a:lnSpc>
            </a:pPr>
            <a:r>
              <a:rPr lang="ko-KR" altLang="en-US" b="1"/>
              <a:t>프레임 구성비트</a:t>
            </a:r>
            <a:r>
              <a:rPr lang="en-US" altLang="ko-KR" b="1"/>
              <a:t>(framing bits)</a:t>
            </a:r>
            <a:endParaRPr lang="en-US" altLang="ko-KR" b="1">
              <a:solidFill>
                <a:srgbClr val="000000"/>
              </a:solidFill>
            </a:endParaRPr>
          </a:p>
          <a:p>
            <a:pPr lvl="2" eaLnBrk="1" hangingPunct="1">
              <a:lnSpc>
                <a:spcPct val="120000"/>
              </a:lnSpc>
            </a:pPr>
            <a:endParaRPr lang="ko-KR" altLang="en-US">
              <a:solidFill>
                <a:srgbClr val="000000"/>
              </a:solidFill>
              <a:latin typeface="굴림" pitchFamily="50" charset="-127"/>
            </a:endParaRPr>
          </a:p>
          <a:p>
            <a:pPr lvl="1" eaLnBrk="1" hangingPunct="1"/>
            <a:endParaRPr lang="en-US" altLang="ko-KR" sz="1800" b="1" i="1">
              <a:latin typeface="바탕" pitchFamily="18" charset="-127"/>
              <a:ea typeface="바탕" pitchFamily="18" charset="-127"/>
            </a:endParaRPr>
          </a:p>
          <a:p>
            <a:pPr lvl="1" eaLnBrk="1" hangingPunct="1">
              <a:buFont typeface="굴림" pitchFamily="50" charset="-127"/>
              <a:buNone/>
            </a:pPr>
            <a:endParaRPr lang="en-US" altLang="ko-KR" sz="600" b="1" i="1">
              <a:latin typeface="바탕" pitchFamily="18" charset="-127"/>
              <a:ea typeface="바탕" pitchFamily="18" charset="-127"/>
            </a:endParaRPr>
          </a:p>
        </p:txBody>
      </p:sp>
      <p:pic>
        <p:nvPicPr>
          <p:cNvPr id="5939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7075" y="3384550"/>
            <a:ext cx="7578725" cy="218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1692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31825" y="0"/>
            <a:ext cx="6708775" cy="595313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>
                <a:solidFill>
                  <a:srgbClr val="003399"/>
                </a:solidFill>
              </a:rPr>
              <a:t>시분할 다중화</a:t>
            </a:r>
            <a:r>
              <a:rPr lang="en-US" altLang="ko-KR" dirty="0">
                <a:solidFill>
                  <a:srgbClr val="003399"/>
                </a:solidFill>
              </a:rPr>
              <a:t>(</a:t>
            </a:r>
            <a:r>
              <a:rPr lang="ko-KR" altLang="en-US" dirty="0">
                <a:solidFill>
                  <a:srgbClr val="003399"/>
                </a:solidFill>
              </a:rPr>
              <a:t>계속</a:t>
            </a:r>
            <a:r>
              <a:rPr lang="en-US" altLang="ko-KR" dirty="0">
                <a:solidFill>
                  <a:srgbClr val="003399"/>
                </a:solidFill>
              </a:rPr>
              <a:t>)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39763" y="1214438"/>
            <a:ext cx="7820025" cy="1163637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Char char="q"/>
            </a:pPr>
            <a:r>
              <a:rPr lang="en-US" altLang="ko-KR" b="1">
                <a:solidFill>
                  <a:srgbClr val="000000"/>
                </a:solidFill>
              </a:rPr>
              <a:t>DS (Digital Signal) </a:t>
            </a:r>
            <a:r>
              <a:rPr lang="ko-KR" altLang="en-US" b="1">
                <a:solidFill>
                  <a:srgbClr val="000000"/>
                </a:solidFill>
              </a:rPr>
              <a:t>서비스</a:t>
            </a:r>
            <a:endParaRPr lang="en-US" altLang="ko-KR"/>
          </a:p>
          <a:p>
            <a:pPr lvl="1" eaLnBrk="1" hangingPunct="1">
              <a:lnSpc>
                <a:spcPct val="150000"/>
              </a:lnSpc>
            </a:pPr>
            <a:r>
              <a:rPr lang="ko-KR" altLang="en-US" b="1"/>
              <a:t>디지털 신호의 계층 구조</a:t>
            </a:r>
            <a:endParaRPr lang="en-US" altLang="ko-KR" b="1">
              <a:solidFill>
                <a:srgbClr val="000000"/>
              </a:solidFill>
            </a:endParaRPr>
          </a:p>
          <a:p>
            <a:pPr lvl="2" eaLnBrk="1" hangingPunct="1">
              <a:lnSpc>
                <a:spcPct val="120000"/>
              </a:lnSpc>
            </a:pPr>
            <a:endParaRPr lang="ko-KR" altLang="en-US">
              <a:solidFill>
                <a:srgbClr val="000000"/>
              </a:solidFill>
              <a:latin typeface="굴림" pitchFamily="50" charset="-127"/>
            </a:endParaRPr>
          </a:p>
          <a:p>
            <a:pPr lvl="1" eaLnBrk="1" hangingPunct="1"/>
            <a:endParaRPr lang="en-US" altLang="ko-KR" sz="1800" b="1" i="1">
              <a:latin typeface="바탕" pitchFamily="18" charset="-127"/>
              <a:ea typeface="바탕" pitchFamily="18" charset="-127"/>
            </a:endParaRPr>
          </a:p>
          <a:p>
            <a:pPr lvl="1" eaLnBrk="1" hangingPunct="1">
              <a:buFont typeface="굴림" pitchFamily="50" charset="-127"/>
              <a:buNone/>
            </a:pPr>
            <a:endParaRPr lang="en-US" altLang="ko-KR" sz="600" b="1" i="1">
              <a:latin typeface="바탕" pitchFamily="18" charset="-127"/>
              <a:ea typeface="바탕" pitchFamily="18" charset="-127"/>
            </a:endParaRPr>
          </a:p>
        </p:txBody>
      </p:sp>
      <p:pic>
        <p:nvPicPr>
          <p:cNvPr id="63493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8463" y="2643188"/>
            <a:ext cx="8364537" cy="372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68280" y="2616120"/>
              <a:ext cx="7607520" cy="369612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8920" y="2606760"/>
                <a:ext cx="7626240" cy="3714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4569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5018</TotalTime>
  <Words>402</Words>
  <Application>Microsoft Office PowerPoint</Application>
  <PresentationFormat>화면 슬라이드 쇼(4:3)</PresentationFormat>
  <Paragraphs>63</Paragraphs>
  <Slides>21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HY견고딕</vt:lpstr>
      <vt:lpstr>HY헤드라인M</vt:lpstr>
      <vt:lpstr>굴림</vt:lpstr>
      <vt:lpstr>바탕</vt:lpstr>
      <vt:lpstr>Tahoma</vt:lpstr>
      <vt:lpstr>Times New Roman</vt:lpstr>
      <vt:lpstr>Wingdings</vt:lpstr>
      <vt:lpstr>기본 디자인</vt:lpstr>
      <vt:lpstr>PowerPoint 프레젠테이션</vt:lpstr>
      <vt:lpstr>시분할 다중화</vt:lpstr>
      <vt:lpstr>시분할 다중화(계속)</vt:lpstr>
      <vt:lpstr>시분할 다중화(계속)</vt:lpstr>
      <vt:lpstr>PowerPoint 프레젠테이션</vt:lpstr>
      <vt:lpstr>PowerPoint 프레젠테이션</vt:lpstr>
      <vt:lpstr>시분할 다중화(계속)</vt:lpstr>
      <vt:lpstr>시분할 다중화(계속)</vt:lpstr>
      <vt:lpstr>시분할 다중화(계속)</vt:lpstr>
      <vt:lpstr>시분할 다중화(계속)</vt:lpstr>
      <vt:lpstr>시분할 다중화(계속)</vt:lpstr>
      <vt:lpstr>시분할 다중화(계속)</vt:lpstr>
      <vt:lpstr>시분할 다중화(계속)</vt:lpstr>
      <vt:lpstr>시분할 다중화(계속)</vt:lpstr>
      <vt:lpstr>6.2 확산 대역 방식</vt:lpstr>
      <vt:lpstr>확산 대역 방식(계속)</vt:lpstr>
      <vt:lpstr>확산 대역 방식(계속)</vt:lpstr>
      <vt:lpstr>확산 대역 방식(계속)</vt:lpstr>
      <vt:lpstr>확산 대역 방식(계속)</vt:lpstr>
      <vt:lpstr>확산 대역 방식(계속)</vt:lpstr>
      <vt:lpstr>확산 대역 방식(계속)</vt:lpstr>
    </vt:vector>
  </TitlesOfParts>
  <Company>한국통신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최승식</dc:creator>
  <cp:lastModifiedBy>김대성</cp:lastModifiedBy>
  <cp:revision>315</cp:revision>
  <cp:lastPrinted>2018-04-16T07:47:05Z</cp:lastPrinted>
  <dcterms:created xsi:type="dcterms:W3CDTF">2002-03-23T01:01:44Z</dcterms:created>
  <dcterms:modified xsi:type="dcterms:W3CDTF">2021-03-22T07:33:15Z</dcterms:modified>
</cp:coreProperties>
</file>