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ink/inkAction1.xml" ContentType="application/vnd.ms-office.inkAction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2.xml" ContentType="application/vnd.ms-office.inkAction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ink/inkAction3.xml" ContentType="application/vnd.ms-office.inkAction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ink/inkAction4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04" r:id="rId2"/>
    <p:sldId id="365" r:id="rId3"/>
    <p:sldId id="370" r:id="rId4"/>
    <p:sldId id="372" r:id="rId5"/>
    <p:sldId id="373" r:id="rId6"/>
    <p:sldId id="379" r:id="rId7"/>
    <p:sldId id="380" r:id="rId8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29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8:36:00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512">
    <iact:property name="dataType"/>
    <iact:actionData xml:id="d0">
      <inkml:trace xmlns:inkml="http://www.w3.org/2003/InkML" xml:id="stk0" contextRef="#ctx0" brushRef="#br0">4674 5680 0,'18'0'70,"0"0"-60,-1 0 0,1 0-2,17 0-7,0 0 11,18 0-2,0-18 0,35 18-2,1 0-6,-1 0 8,35-18 0,-34 1 0,34-1-2,18 18-6,-17-17 9,-1 17-1,1-18-2,-54 0-6,18 18 8,0-17 0,-17-1 0,0 0-2,-19 18-6,37-17 6,-36 17 4,-18 0-2,35-36-2,-34 36-5,-1-17 7,36 17 0,-36 0 0,53 0-2,0 17-6,18-17 8,-35 18 0,34 0 0,-16-18-2,34 17-6,1-17 8,-19 0-2,72 0 5,-36 18-12,-18-18 6,-17 0 5,18 0-2,-1 0-2,1 18-6,-19-18 6,1 0 4,-18 0-2,-17 0-2,35 0-6,-36 17 8,1-17 0,-18 18 1,53 0-3,-71-1-6,18 1 8,0-18-2,-18 17 4,0-17-4,1 0-6,-1 0 9,0 0-1,36 0-2,-36 0 2,36 0-8,-54 18 8,36-18 0,0 0-1,-18 0-7,18 0 8,0-18 0,0 18 0,0 0-2,0 0-6,18 0 8,-19-17 1,1 17-1,18 0-2,17-18-6,-35 18 8,35 0 0,-17 0-2,-18-17-6,0 17 8,17-18 0,18 18 0,18 0-2,18 0-6,-19 0 9,-34 0-1,70 0 0,-17-18-2,-1 1-6,53-1 8,-52-17 0,-1 17 0,-34 0-2,-1 18-6,-35 0 8,35-17 0,-18 17 1,19-18-3,-1 18-6,-18 0 8,1 0 0,-18-17-2,17-19-6,-17 36 8,0 0 0,0 0 0,0 0-2,0 0-6,-18 0 6,18 0 4,0 0-2,-18 0-2,18 0-6,0 0 9,-17 18-1,16-18 0,-16 0-2,-1 0-6,0 0 8,18 0 0,-18 0-2,1-18 2,34 18-8,19 0 8,-19 0-2,18 0 3,-35 0-10,-35 0 13,17 0-13,-17 0 14,-1 0 0,19 0 39,-19 18-39,1-18-14,0 18 14,17-18-14,-18 0 14,1 17 0,0-17 23,-1 0-37,1 0 45,17 0-30,-35-17 15,18 17-25,0 0-5,-1 0 14,1-18 0,17 18-14,-35-18 14,18 18-14,17 0 14,0 0-14,-17 0 13,35 0-13,-18-35 20,18 17-20,0 18 14,-35-17-14,-1-1 14,1 18-14,0-18 13,-1 18-13,36-17 14,-18 17-14,-35-18 14,36 18-14,-19 0 20,-17-18-20,18 18 29,17 0-14,-17-17-1,0 17-14,-1 0 36,1 0-6,-1 0-30,1 0 14,17 0-14,-17 0 13,35 17-13,0 1 14,0-18-14,-36 18 14,36-18-9,-17 0-5,16 0 14,19 0-14,-18 0 13,18 17-13,-19-17 14,19 0-14,0 0 14,-19 18-14,1-18 13,-35 18-13,0-18 14,-1 0 38,-17-18 94</inkml:trace>
    </iact:actionData>
  </iact:action>
  <iact:action type="add" startTime="269057">
    <iact:property name="dataType"/>
    <iact:actionData xml:id="d1">
      <inkml:trace xmlns:inkml="http://www.w3.org/2003/InkML" xml:id="stk1" contextRef="#ctx0" brushRef="#br0">16157 5027 0,'0'18'20,"36"-1"28,-36 1-36,52 17-4,-16-17-7,-1 17 8,18-17-8,0 35 14,0-53-14,-18 35 13,18-17-13,-35-1 14,34 1 1,-34-18-1,-71 0 201,-17 0-209,-160 0 9,19 0-1,140 0 1,36 0-15,0 18 13,-1-1-13,19-17 14,-1 0-14,0 0 20,1 18-20,17 0 14,-18-18-14,0 0 13,18 17 2,-17-17 0,-1 0-1,18 18 7,-17-1 10</inkml:trace>
    </iact:actionData>
  </iact:action>
  <iact:action type="add" startTime="286256">
    <iact:property name="dataType"/>
    <iact:actionData xml:id="d2">
      <inkml:trace xmlns:inkml="http://www.w3.org/2003/InkML" xml:id="stk2" contextRef="#ctx0" brushRef="#br0">3281 6544 0,'0'0'1,"0"18"0,-18-1 12,1-17-12,-1 0 14,-17 18-14,17-18 13,0 0 11,1 0-5,-19 0-10,1 0 11,0 0-13,17 0 4,1 0 8,-19 0-9,1 0-1,17 0 0,1 0-2,-1 0-6,-17 0 8,17 0 0,1-18 9,-1 18-7,0-17-2,-17 17 8,35-36-16,-18 36 19,18-17-11,-17 17 29,17-18-27,-18 0 8,18 1-12,-18-1 4,18 1 7,0-1-17,0 0 8,0 1 10,0-1-12,0 0-6,0 1 6,0-1 4,0 0-2,0 1 0,18-1 0,-18 1-1,18-1 11,-18-17-18,17 35 8,1-36 0,0 19 8,-1-19-6,1 36-1,-18-17-3,35-1-6,-35 1 8,18 17 0,17-18 8,-17 0 5,-1 1-5,1 17-16,0 0 18,-1 0-10,19 0 11,-19 0-3,1 0-16,0 0 8,17 0 0,0 17 0,0-17-2,1 36-6,-1-19 9,18-17-1,-18 35 0,18 1-2,-35-19-6,52 1 8,-70 0 0,36-1-2,-19-17 2,1 18-8,-18 0 9,17-1 7,1 1 4,-18-1-4,0 1-5,0 0 7,0-1-12,0 19 4,0-19-1,0 1-3,0 17-7,0-17 10,0-1-1,0 1 0,0 0 21,-18-1-13</inkml:trace>
    </iact:actionData>
  </iact:action>
  <iact:action type="add" startTime="289336">
    <iact:property name="dataType"/>
    <iact:actionData xml:id="d3">
      <inkml:trace xmlns:inkml="http://www.w3.org/2003/InkML" xml:id="stk3" contextRef="#ctx0" brushRef="#br0">17515 6438 0,'-35'0'1,"0"0"13,0 0 24,35 18-22,-18-18-15,0 0 13,-17 0 2,17 0-1,1 0-14,-19 0 14,19 0-14,-1 0 14,1 0-9,-19 0-5,19 0 14,-1 0 0,0 0-14,1 0 14,-1 0 1,0-18-1,1 1 1,-18 17-10,35-18 10,-18 0 0,0 1-15,18-1 13,-17 18 2,17-18 0,0 1-15,-36-19 20,19 19-20,17-1 13,-36-35-13,36 18 14,-17 17-14,-1-17 14,1 0-14,17 0 13,-36 17-13,19 0 14,-1 1-14,0-36 13,18 35-7,-17 0-6,-1-17 14,18 17-14,-18 1 13,1-36 2,17 35-1,-36 1-14,36-1 14,0 0 7,0 1-21,0-1 14,-17 18-14,17-18 14,0 1-14,0-18 29,0 17-15,0 0 1,17 1-9,-17-1 8,0 0-14,18 18 14,-18-17 0,35 17-14,-17 0 30,-18-18-30,18 0 13,-1 18-7,1 0-6,0 0 13,17 0 18,-17 0-17,-1 0 1,18 0 6,-35 18-21,18-18 14,17 0-14,-17 18 13,0-1-13,17-17 14,-17 18-14,-1-18 14,18 35 0,18-17-14,-17-18 14,-1 18-9,0 17-5,0-18 14,-35 1-14,36-18 14,-36 18-14,17-18 13,1 17 2,-18 1-15,18-18 14,-18 18 0,17-1-6,1 19 11,-18-19 1,0 1-13,0-1 2,18 1 2,-18 0-2,17-1-2,-17 1-6,18 0 6,-18-1 5,0 19-3,18-19-2,-18 1-6,0 0 18,0-1-9,0 1-1,0-1 11,0 1-13,0 0-6,0-1 8,0 1 10,0 0-12,0-1-7,0 1 21,0 0-4,0-1-16,0 1 18,-18-1-1,18 1-7,0 0-2,-18-18-2,18 17-6,0 1 9,-35 0-1,35-1 8,0 1-16,-18-18 8,18 18 9,-17-1-17,17 1 8,-18-1 10,0 1-10,-17-18 21,35 18 61</inkml:trace>
    </iact:actionData>
  </iact:action>
  <iact:action type="add" startTime="296417">
    <iact:property name="dataType"/>
    <iact:actionData xml:id="d4">
      <inkml:trace xmlns:inkml="http://www.w3.org/2003/InkML" xml:id="stk4" contextRef="#ctx0" brushRef="#br0">9349 8132 0,'-53'0'162,"0"0"-161,0 0 14,0 0-14,-18 0 14,-70 0-9,35 0-5,-35 0 14,36 0-14,-19 0 13,18 0-13,0-18 14,36 0-14,-54 1 14,54-1-14,35-17 13,-1 17-13,1-17 20,0-18-20,17 35 0,-17-52 13,17 17-13,-17 17 14,0 1-14,-1 0 13,19-18-13,-19 18 14,19-1 1,-1-16-15,0 16 13,1-17-7,-1 18-6,18 17 13,-17-17-13,17 0 14,0 17-14,0 1 14,-18-1-14,0 0 13,18 1-13,0-19 14,0 19-14,0-19 20,0 19-20,18-18 14,0 17-14,-18-35 13,52 18-13,-52-1 14,36 1-14,-1-18 13,18-17-13,0 17 14,0 18 1,0-18-10,0 35-5,17-17 14,36-18-14,-53 17 14,17 19-14,1-36 13,0 18-13,-1-1 14,1 19-14,-18-36 13,-18 53-13,18-35 14,-18 17-8,0 18-6,18-18 13,0-17-13,0 35 14,-18 0-14,18-18 13,0 1-13,18-1 14,-18 18-14,-18 0 14,71 0-14,-53-18 20,0 18-20,17 0 13,1-17-13,-1 17 14,-17 0-14,0 17 14,0-17-14,-18 36 13,36-36-13,-18 35 14,0-17-14,0-1 14,17 19-9,-17 16-5,0-34 14,18 17-14,-19 18 13,1-35-13,18 17 14,-18-17-14,-18 17 14,18 0-14,-18-17 13,1 0-13,-1 17 20,18-17-20,-36 35 14,19-53-14,-19 17 14,1 1-14,0-18 13,-1 35-13,1-17 14,0-18 0,-18 17-14,17-17 14,-17 36-8,18-1 8,-18-17 1,17 17-15,1-35 13,-18 17-13,18-17 14,-18 36-14,0-19 36,17 1-21,-17 0-1,18-18-14,-18 17 14,0 1-14,0 0 13,0-1 2,0 1 0,0-1-10,0 1-5,0 0 14,0 17-14,0-17 13,0 17-13,-18-17 14,18 17-14,0 0 14,-17 0-14,-1-17 13,18 0-13,0-1 14,-18 1-9,18 0 10,-17-18-15,17 17 0,-18 1 28,18 0-28,0-1 14,-17-17-14,-1 35 14,0 1 0,18-19-8,-17-17-6,-1 36 13,-17-19 2,35 1-15,-18 0 14,0 17-14,1-35 13,-18 35-13,-1-17 14,36-1 0,-17-17-8,-1 18 9,0-18-1,1 0-14,-1 35 14,-17-35-14,-18 0 13,18 36-13,-1-19 14,19-17-14,-36 18 14,35-18-9,0 35-5,-17-35 14,0 0-14,0 0 13,17 0-13,-17 0 14,-18 18-14,35-18 14,-17 0-14,-18 0 13,18 17-13,-1-17 14,1 0-9,-18 0 10,36 18-15,-36 0 0,35-1 13,-35-17-13,35 0 13,1 0 2,-1 18-15,-17-18 14,17 0 0,-35 18-8,36 17-6,-1-35 13,-17 0-13,17 18 14,1-18 1,-1 0 31,0 0-10,1 0 64,34 0 68,1 0-153,17-18-15</inkml:trace>
    </iact:actionData>
  </iact:action>
  <iact:action type="add" startTime="309817">
    <iact:property name="dataType"/>
    <iact:actionData xml:id="d5">
      <inkml:trace xmlns:inkml="http://www.w3.org/2003/InkML" xml:id="stk5" contextRef="#ctx0" brushRef="#br0">7902 6950 0,'18'0'69,"17"0"-68,18 0 13,-18 0-13,36 0 14,-18 0-14,17 0 13,-17 0-13,-17 17 21,-1-17-21,18 0 13,-18 0-13,0 0 14,-17 0 0</inkml:trace>
    </iact:actionData>
  </iact:action>
  <iact:action type="add" startTime="310562">
    <iact:property name="dataType"/>
    <iact:actionData xml:id="d6">
      <inkml:trace xmlns:inkml="http://www.w3.org/2003/InkML" xml:id="stk6" contextRef="#ctx0" brushRef="#br0">8273 6844 0,'35'0'62,"0"18"-46,0-1-15,-17 1 13,17-18-7,-35 35-6,18-35 13,0 0-13,17 18 14,-35-1-14,18-17 14,-1 18 0,1-18 1,-18 18 84,-18-18-78,18 17-6,0 1-15,-17-18 14,17 18 0</inkml:trace>
    </iact:actionData>
  </iact:action>
  <iact:action type="add" startTime="312457">
    <iact:property name="dataType"/>
    <iact:actionData xml:id="d7">
      <inkml:trace xmlns:inkml="http://www.w3.org/2003/InkML" xml:id="stk7" contextRef="#ctx0" brushRef="#br0">11289 6932 0,'18'0'122,"-1"0"-106,18 0-15,-17 0 13,0 0-13,35 0 14,-18 0-14,35 0 13,-17 0-13,0 0 14,0 0-8,0 0-6,-18 0 13,-17 0 2,0 0-15,-1 0 14,-17 18 0,18-18-14,-36 0 183</inkml:trace>
    </iact:actionData>
  </iact:action>
  <iact:action type="add" startTime="313266">
    <iact:property name="dataType"/>
    <iact:actionData xml:id="d8">
      <inkml:trace xmlns:inkml="http://www.w3.org/2003/InkML" xml:id="stk8" contextRef="#ctx0" brushRef="#br0">11518 6720 0,'0'18'31,"35"0"-16,-17-1-14,17 36 14,1-35-14,-1 17 14,0 0-14,18-17 13,-18 17-7,1-17-6,-1 17 13,18-35-13,-35 18 14,-1 17-14,1-35 14,-36 0 216,-17 18-230,0 17 21,-1-35-21,-17 0 13,18 18-13,35-1 14,-35-17-14,17 0 83</inkml:trace>
    </iact:actionData>
  </iact:action>
  <iact:action type="add" startTime="317369">
    <iact:property name="dataType"/>
    <iact:actionData xml:id="d9">
      <inkml:trace xmlns:inkml="http://www.w3.org/2003/InkML" xml:id="stk9" contextRef="#ctx0" brushRef="#br0">9666 7761 0,'0'18'53,"0"17"-37,0 0-15,71-17 13,-54 35-13,1 0 14,0-36-9,-1 72-5,1-19 14,0-35-14,17 18 14,-18 0-14,-17 0 13,36 18-13,-19-54 14,-17 19-14,18-36 13,-18 17-13,18-17 121,-18-17-121,0-1 14,0 0 0</inkml:trace>
    </iact:actionData>
  </iact:action>
  <iact:action type="add" startTime="318353">
    <iact:property name="dataType"/>
    <iact:actionData xml:id="d10">
      <inkml:trace xmlns:inkml="http://www.w3.org/2003/InkML" xml:id="stk10" contextRef="#ctx0" brushRef="#br0">9807 8326 0,'18'0'53,"-18"17"-37,35-17-1,-17 35-14,-1-35 0,1 18 13,0-18 1,-1 18 1,19-1-9,-19-17 8,-17 18-14,18-18 14,0 0 101,-18-18-115,0 1 45,0-1-40,0 0 10,0 1 46</inkml:trace>
    </iact:actionData>
  </iact:action>
  <iact:action type="add" startTime="342034">
    <iact:property name="dataType"/>
    <iact:actionData xml:id="d11">
      <inkml:trace xmlns:inkml="http://www.w3.org/2003/InkML" xml:id="stk11" contextRef="#ctx0" brushRef="#br0">20091 6315 0,'-36'0'122,"19"17"-106,-18 1-15,-1 0 13,1-18-13,0 0 14,17 17-14,-17 1 14,17-18-14,0 18 13,-17-18-13,18 17 20,-19-17-5,19 0 0,-1 0 15,0 0-16,1 0-14,-36-35 14,18 17-8,17 1-6,0-1 13,-17 18-13,17-18 14,18 1 1,-17 17-15,-1 0 13,0-18 2,1 0-15,-1 18 13,1-17-7,-1-1 9,0 18-15,18-35 13,0 17 17,0 1-15,-17-1-15,-1 0 20,18-17-5,0 17-1,0 1-14,0-1 14,0 1 1,-18-1-1,18 0-14,0 1 14,0-1-9,0 0-5,0 1 14,18-1-14,-18-17 14,18-1-14,-1 1 13,1 18 2,0-1 15,-1 0-24,-17 1 8,53-1-14,-35 0 14,-1 1-14,19-19 14,-1 19 0,-17 17 1,-18-18-15,17 18 14,1-17-9,-1 17 10,1-18-15,0 18 13,-1-18 2,19 18-15,-19 0 29,1 0-8,0 0-6,-1 0 0,1 0-1,-1 0-14,1 0 14,0 18-14,-1-18 14,19 18-14,-19-18 13,1 17-7,17-17-6,-17 35 13,17-17-13,0 0 14,-17-1-14,17 1 14,-35 0-14,36-18 13,-19 17 2,-17 1-15,18-18 13,0 0-7,-18 18-6,17-1 29,1 18-14,-1-17-1,-17 0-14,18-1 14,-18 1-14,18-18 14,-18 35-9,17-35-5,-17 18 14,18 0-14,-18-1 14,0 1 0,0 0 16,0-1-30,18-17 20,-18 18 11,0-1-17,0 1 17,0 0-31,-18-18 20,18 17-20,0 1 13,0 0-13,-35-1 14,35 1-14,-18 17 14,0-17 0,18-1-14,-17 19 14,-1-19 7,18 1-6,-17 0-15,17-1 29,-18-17-14,18 18-1,-18-18 7,1 18-6,-1-1-15,0 1 14,1-18 0,17 17 1,-18-17-15,0 0 14,1 0 22,17 18-36,-18-18 30,1 0 185</inkml:trace>
    </iact:actionData>
  </iact:action>
  <iact:action type="add" startTime="346017">
    <iact:property name="dataType"/>
    <iact:actionData xml:id="d12">
      <inkml:trace xmlns:inkml="http://www.w3.org/2003/InkML" xml:id="stk12" contextRef="#ctx0" brushRef="#br0">20055 14993 0,'-17'0'84,"-1"0"-68,1 0-15,-1 0 13,-35 0-13,35 0 14,-35-18-14,36 18 20,-36-17-20,0 17 0,18-18 13,17 18-13,-17 0 13,-1 0 2,1 0-15,18-17 14,-1-1 22,18 0-21,-18 18 0,1 0-1,17-17-14,-18-1 14,18 0 1,0 1-15,0-19 20,0 19-20,-18-1 13,18-17-13,0-18 14,0 35-14,-17-17 14,17 0-14,0-1 13,0 1-13,0 0 14,0 17 0,0-17-8,0 17-6,17-35 14,-17 1-14,18 16 13,0-17-13,-1 18 14,1 0-14,-18-18 14,53 0-14,-36 35 13,1 1-13,17-19 20,-17 36-20,0 0 14,17-17-14,-17-1 14,34 18 0,-16-18-14,-19 18 14,1 0-14,17 0 13,-17 0-13,17 0 21,-17 0 9,-18 18-15,18-18-15,-1 0 13,-17 18-13,18-18 14,-1 17 0,1 1-8,0 0 9,-1-1-1,1 1-14,-18 0 14,18-18-14,-18 35 14,35-35-14,-35 35 13,18-17-13,-18-1 20,17 1-20,-17 17 14,18-35 1,-1 18-15,-17 0 13,18-1-13,-18 19 14,18-1-14,-18 0 13,17 0-13,-17-17 14,0 17-8,18-17-6,-18 0 13,18 17-13,-18-18 14,17 1-14,-17 17 13,0-17 2,0 0 0,0-1-15,0 1 36,0 0-22,0 17 1,0-18-1,0 1-14,0 0 14,0 17 1,-17-35-10,17 18 10,0-1-15,-36 1 13,36 0-13,-17-18 14,-1 17-14,18 1 14,-18 0-14,18-1 13,-35 1 2,18-1 6,-1-17-6,18 18-15,-35 0 13,-1-1 2,1 1-15,17 0 14,-17-1-14,18-17 13,-1 53-7,-17-53-6,17 0 29,0 0 17,1 0 91,17-17-122</inkml:trace>
    </iact:actionData>
  </iact:action>
  <iact:action type="add" startTime="355329">
    <iact:property name="dataType"/>
    <iact:actionData xml:id="d13">
      <inkml:trace xmlns:inkml="http://www.w3.org/2003/InkML" xml:id="stk13" contextRef="#ctx0" brushRef="#br0">20355 6385 0,'0'18'100,"18"-18"-99,-18 18 13,0-1-13,0 18 14,35 1-14,-35-1 14,0 18-14,0-35 13,0 17-7,18-17 8,-18-1 1,0 1-15,0-1 14,0 19 0,0-1 1,0-17-15,0 17 14,0 18-9,0 0-5,0 0 14,0 0-14,17-18 13,-17 18-13,18 0 14,-18 0-14,0 0 14,0 35-14,0 0 13,0-18-13,0 19 14,18-19-9,-18 18-5,0-17 14,0 0-14,0-1 14,0-17-14,0 0 13,0 0-13,0 17 14,0-17 0,0 35-14,0-17 14,0 35-8,0-53-6,0 17 13,0 1 2,0-18-15,0 0 0,0 0 13,0 17-13,0 1 13,0 17-13,0 18 14,0-18-14,0 18 13,0-18-7,0 18-6,0-18 14,0 18-14,0-18 13,0-17-13,17-18 14,1 35-14,-18 0 13,0-35-13,0 35 14,0-17 1,0 17-10,0-18-5,0 1 14,0-18-14,0 0 14,0 0-14,0 0 13,0-1-13,0 1 14,0 0-14,0 18 13,0-18-13,0 17 14,0 1-9,0-1-5,0 1 14,0-18-14,0 0 14,0 17-14,0-17 13,-35 18-13,35-18 14,0 17-14,0-17 14,0 0-14,0 0 20,0-18-20,0 18 13,0 0-13,0-18 14,-18 1-14,18-1 14,0 18-14,-18-18 13,18-17-13,0 0 14,0-1-14,0 18 13,0 1-7,0-19-6,0 19 14,0-1-14,0 35 13,0-17-13,0-17 14,0 17-14,-17-1 14,17-16-14,0-1 13,0 0 8,0-17-21,0 0 14,0 17-14,0 0 14,0 0 0,-18-17-14,18 17 14,-17-17 0,17 17-14,0-17 14,0 0-8,0 17-6,0 18 13,0-18-13,-18 18 14,18-35-14,0 17 14,-18-18-14,18 1 13,-17 0 2,17-1-1,0 19-8,0-19-6,-18-17 14,18 18 0,0 0 32,0-1-9,-18-17 62,1-17-84,-1-19-15,18-17 13,-35 18-13</inkml:trace>
    </iact:actionData>
  </iact:action>
  <iact:action type="add" startTime="357137">
    <iact:property name="dataType"/>
    <iact:actionData xml:id="d14">
      <inkml:trace xmlns:inkml="http://www.w3.org/2003/InkML" xml:id="stk14" contextRef="#ctx0" brushRef="#br0">20091 13247 0,'0'17'84,"17"1"-83,1-18 14,17 53-14,18 35 13,-35 0 2,-1-17-15,1-18 14,17-35-14,-35 34 13,18-34-7,0-18-6,-18 18 13,17-18 102,-17-18-69,18 0-25,-18 1-6,18-1-15,17-35 14,-35 36-14,17-1 13,19-35-13,-19 18 14,1 17-14,35-52 13,-35 52-13,-1-17 14,19-18-8,16 17-6,-52 19 13,36-18-13,-36 17 14,0 0 1,0 1-1</inkml:trace>
    </iact:actionData>
  </iact:action>
  <iact:action type="add" startTime="370994">
    <iact:property name="dataType"/>
    <iact:actionData xml:id="d15">
      <inkml:trace xmlns:inkml="http://www.w3.org/2003/InkML" xml:id="stk15" contextRef="#ctx0" brushRef="#br0">16880 15469 0,'-17'0'131,"17"-17"-130,-18 17 36,1 0 25</inkml:trace>
    </iact:actionData>
  </iact:action>
  <iact:action type="add" startTime="372185">
    <iact:property name="dataType"/>
    <iact:actionData xml:id="d16">
      <inkml:trace xmlns:inkml="http://www.w3.org/2003/InkML" xml:id="stk16" contextRef="#ctx0" brushRef="#br0">17410 15575 0,'0'53'69,"0"18"-68,0-1 13,0 18-13,17 36 14,1-1 0,0-17-14,-1 18 14,-17-54-14,18 1 14,-18-18-14,0-36 13,0 19-7,17-36-6,-17 17 13,18-17 118,-18-17-101,0-1-15,-18 0-10</inkml:trace>
    </iact:actionData>
  </iact:action>
  <iact:action type="add" startTime="373185">
    <iact:property name="dataType"/>
    <iact:actionData xml:id="d17">
      <inkml:trace xmlns:inkml="http://www.w3.org/2003/InkML" xml:id="stk17" contextRef="#ctx0" brushRef="#br0">17339 16298 0,'18'0'69,"-1"18"-38,1 0-16,-18-1-14,18 1 14,-1 0 1,1-18-15,0 0 13,-1 0 40,1 0-7,-1 0-41,-17-18 10,0 0-15,18 1 14,-18-1-14,35-35 13,-17 18-13,0 17 14,-1-17-14,-17 0 13,18-1-13,-18 19 14,0-1-9,18 18-5,-18-18 30</inkml:trace>
    </iact:actionData>
  </iact:action>
  <iact:action type="add" startTime="374753">
    <iact:property name="dataType"/>
    <iact:actionData xml:id="d18">
      <inkml:trace xmlns:inkml="http://www.w3.org/2003/InkML" xml:id="stk18" contextRef="#ctx0" brushRef="#br0">16986 15505 0,'-17'0'15,"-1"0"1,-17 0-15,-1-18 13,1 18-13,0 0 14,-18 0-14,0 0 14,-18 0-14,1 0 13,-1 0-7,-34 0-6,16 0 13,-34 0 2,-1 0-15,54 0 14,-36 18-14,53-18 13,0 0-13,0 0 14,18 0-14,17 0 14,1 0-9,-1 0-5,0 0 14</inkml:trace>
    </iact:actionData>
  </iact:action>
  <iact:action type="add" startTime="375586">
    <iact:property name="dataType"/>
    <iact:actionData xml:id="d19">
      <inkml:trace xmlns:inkml="http://www.w3.org/2003/InkML" xml:id="stk19" contextRef="#ctx0" brushRef="#br0">15787 15275 0,'-18'0'46,"18"18"-30,-17-18-9,-19 18-6,19-18 13,-1 0-13,0 17 14,1-17 1,-1 18-15,0-18 13,1 17-13,-1 1 14,1-18-14,-1 35 20,0-35-20,1 18 13,-1 0-13,0-1 14,1-17-14,17 36 14,17-36 154,1 0-153,0 0-1,-1 0 1,1 0-15,0 0 14,-1 0 0,18 0-8,-17 0-6,17 17 13,1 1-13,17 17 14,-1-17-14,19 35 14,-18-36-14,-18 19 13,0-36-13,1 17 14,-36 1-14,35-18 20,-17 0 211</inkml:trace>
    </iact:actionData>
  </iact:action>
  <iact:action type="add" startTime="379042">
    <iact:property name="dataType"/>
    <iact:actionData xml:id="d20">
      <inkml:trace xmlns:inkml="http://www.w3.org/2003/InkML" xml:id="stk20" contextRef="#ctx0" brushRef="#br0">17110 15011 0,'-18'0'100,"-35"0"-85,36 0-8,-1 0-6,-17 0 14,-1 0 0,19 0-14,-1 0 14,0 0-14,-17 0 13,18 0 2,-1 0 38,0 0-53,18-18 29,-17 18-29,-1 0 29,18-18-23,-35 1 24,17-1-16,0 18-14,1-17 14,-1-1-14,18 0 14,-18 18-14,18-17 20,-17 17-20,17-36 13,-18 36-13,1-17 14,-1-1-14,18 0 14,-35 1 0,35-1 1,0 0 0,0 1-10,0-1 10,-18 1 15,18-1-30,0 0 14,0 1 0,-18-1 7,18 0-6,-17 1 0,17-1 15,0 0 7,0 1-23,0-1 1,0 1 0,0-1 15,0 0-30,0 1 20,17 17-5,-17-18-1,18 0-14,-18 1 14,35-1 1,-35 0-15,18 1 13,-18-18-13,35 17 14,-17 18-9,-1-18-5,-17 1 14,36-1-14,-19 18 14,19-18 0,-19 1-14,1 17 14,0 0 0,-18-18-14,35 18 14,-17 0 7,-1 0-6,1 0-1,-1 0 1,19 0-15,-36 18 14,17-1-14,19-17 13,-19 18-7,19 0-6,-1-1 13,-18 1-13,19 0 14,-1-18-14,0 35 14,-17-35-14,35 17 13,-18 1-13,-35 0 14,35-1-14,1-17 20,-36 18-20,17-18 29,-17 18-14,18-1 0,-18 1-1,18 0 1,-1-1-10,-17 1-5,0-1 14,18-17-14,-18 18 14,0 17-14,0-17 13,18 0 2,-18-1 0,0 1-1,0 0-8,0-1 8,0 1 1,0-1 0,0 19 15,-18-36-16,0 17-8,1 19 9,-1-1-1,0-35-14,18 18 14,0-1-14,-17 1 14,-1 0 0,0-1 7,18 1-21,-17-18 14,17 17-14,-18-17 29,0 0-14,18 18-1,-17-18 8,-1 0-8,18 18 1,-35-18-15,35 17 13,-18-17 2,1 0 53,-1 0 163</inkml:trace>
    </iact:actionData>
  </iact:action>
  <iact:action type="add" startTime="382546">
    <iact:property name="dataType"/>
    <iact:actionData xml:id="d21">
      <inkml:trace xmlns:inkml="http://www.w3.org/2003/InkML" xml:id="stk21" contextRef="#ctx0" brushRef="#br0">3387 14746 0,'-18'0'53,"-17"0"-37,17 18-1,-17-18-14,17 0 14,1 0-14,-1 0 13,0 0 2,1 0 6,-1 0 9,0 0-30,1 0 30,-1 0-30,18-18 13,-18 18-7,18-35-6,-35 17 13,18 1-13,-19-1 14,36 0-14,-17 1 14,17-1-14,-18 0 13,0 1 24,18-19-22,-17 36-1,17-17 1,-18-18 0,0 17-1,18 0-14,-17 1 14,17-1-9,-18 18-5,18-18 14,0 1-14,-17-1 14,17 0 0,-18 18-14,0-17 14,18-1 1,-17 1 6,17-1-21,-18 0 13,18 1 2,0-19 15,0 19-15,0-1-15,0 0 13,0-17 9,0 17-22,0 1 13,0-1 2,0 1-15,18-1 14,-18-17 0,17 35-14,-17-18 14,36 0-9,-36 1-5,17-1 14,1 18 0,-1-18-14,1 1 14,0 17-14,17-18 14,-17 1 0,17 17-14,18 0 14,-18 0-9,0 0-5,18 0 14,-17 0-14,-19 0 14,18 0-14,1 0 13,-1 0-13,0 17 14,1 1-14,17 17 14,-18-35-14,0 35 13,18 1-7,-18-19-6,1 1 13,-19 0-13,18-1 14,-17-17-14,17 35 14,-17-17 0,0 0 1,-1-1-15,-17 1 20,18 0-5,-18 17-1,35-17-14,-35-1 14,0 1-14,0 0 14,0-1-14,0 18 13,18-35-13,-18 18 14,0 0-9,0-1-5,0 1 14,0 17 1,0-17-1,0 0 16,-18-18-8,18 17-8,0 1 1,-35-18-15,35 17 14,-18-17 0,1 0-14,-1 18 29,0-18-23,1 0 9,-1 18-1,0-18 1,1 0-15,-1 0 13,1 17 2,-1-17 6,0 0-21,1 0 14,-1 0 1,0 0-1,1 0 1,-19 0-1,19 0 23,-1 18-7,1-18 1,-1 0-31,0 18 13,-17-18-7,0 17-6,-1-17 13,19 0-13,-54 0 14,36 18 1,17-18-15,-17 0 13,17 18-13,1-1 14,-1-17 1,36 0 137,-1 0-152</inkml:trace>
    </iact:actionData>
  </iact:action>
  <iact:action type="add" startTime="408121">
    <iact:property name="dataType"/>
    <iact:actionData xml:id="d22">
      <inkml:trace xmlns:inkml="http://www.w3.org/2003/InkML" xml:id="stk22" contextRef="#ctx0" brushRef="#br0">17180 6544 0,'-17'0'31,"17"-18"-25,-18 18 26,0-17-17,1 17 1,-1-18-1,18 0 8,-18 18-22,1 0 13,-1-17-13,-17 17 14,0-18-14,-1-35 13,1 53-13,0 0 14,17-35-14,-35 17 14,36 1-14,-36-19 13,17 19-7,1 17-6,17-35 13,-17 17-13,18 0 14,-1 18-14,0-17 14,18-1 0,-35 18-14,35-18 14,-18 18-14,18-17 14,-17-1-9,17-17 25,-36 35-15,36-18 0,0 1-1,0-1 7,0 0-6,-17 18-15,17-17 14,0-1 0,0-17-14,0-1 14,0 1 0,0 17 1,0 1-9,0-1-6,0 1 13,0-19 2,0 19-15,17-1 14,-17 0-14,18 1 13,-18-19-13,18 19 14,-1-18 0,-17-1-8,18 36 9,-18-17-15,18-1 13,-1 18-13,-17-18 14,18 1-14,17-1 13,-17 18 2,17-18 0,-35 1-10,35 17-5,-17 0 14,17-18-14,-17 18 13,17-17 2,1 17 0,-1 0-15,-18 0 13,1 0-13,0 0 14,-1 0-9,1 0 10,0 0 0,17 0-15,-17 17 13,-1 1-13,18-1 14,-17 1-14,0-18 14,-1 18-14,1-1 13,0-17-7,-1 18 8,1-18-14,0 18 14,17-1 1,-18 1-1,1 0-14,17-18 0,-17 17 13,0 1 1,-18-1-8,17-17-6,1 0 14,-18 18-14,18-18 13,-18 35 2,17-17-1,-17 0 17,0-1-26,18-17-5,-18 18 14,0 0 1,0-1-15,18-17 13,-1 18-13,-17-1 14,0 1-14,0 0 13,0-1 2,18 1-9,-1-18-6,-17 18 13,0 17-13,0-17 29,0 17-29,18-35 14,-18 18-14,0-1 14,0 1 0,0-1-8,0 1-6,18-18 14,-18 18-14,0-1 13,0 1 2,0 0-15,0-1 13,0 19 2,0-19-15,0 18 20,0-17-5,0 0-1,0-1 17,0 1-31,0 0 29,-18-18-23,18 17 8,0 1 1,0 0-15,-18-18 13,18 17 2,-17-17-15,17 18 14,-18-18 7,18 17-7,0 1-14,-17-18 14,-1 0 1,0 0-1,1 18 1,-1-18 6,-17 0 9,17 0 16,0 0 22</inkml:trace>
    </iact:actionData>
  </iact:action>
  <iact:action type="add" startTime="415889">
    <iact:property name="dataType"/>
    <iact:actionData xml:id="d23">
      <inkml:trace xmlns:inkml="http://www.w3.org/2003/InkML" xml:id="stk23" contextRef="#ctx0" brushRef="#br0">16175 6597 0,'-18'0'1,"1"0"44,-1 0-29,0 0-15,1 0 20,-1 0-5,0 0-1,18-18 1,-35 18-15,0-17 14,17-1 0,1 0 1,-19 1-10,19-1-5,-1 0 14,-17 1-14,17-1 14,-17 1-14,17-19 13,-17 19-13,0-1 14,17 0-14,-17 1 14,35-19-14,-18 36 13,0 0-7,18-17-6,-17 17 13,17-18 2,0 1 0,0-1-1,-18 0 1,18 1 6,0-1-6,0 0-1,0 1-14,0-1 14,0 0 0,0 1-14,0-18 14,0-1-14,18 19 14,-18-19-9,17 1-5,1 17 14,0-17-14,-18 17 13,17 18-13,1-17 14,0-1-14,-1 1 14,1-1-14,0-17 13,-1 35-13,18-36 14,-17 36-9,0-35 10,-1 35 0,1-18-15,0 1 13,-1 17 2,1 0 0,0 0 6,-1 0-7,1 0 1,17 0 0,-17 0-15,-1 0 13,1 17-13,17-17 14,1 0-14,-1 18 20,-17 0-20,-1-1 14,18-17-14,-17 18 13,0 0-13,17-18 14,-35 17-14,35-17 13,-35 18-13,18 0 14,0-18 1,-18 17-10,35-17-5,-35 18 14,17-1-14,1-17 14,0 18-14,-1-18 13,1 18 2,0-18-1,-1 17 1,1-17-9,-18 18 8,18-18-14,-1 0 14,-17 18 16,35-18-15,-35 35 6,18-17 9,-18-1 0,18 1-15,-18 0 6,35-18-6,-35 17-15,0 1 29,18-1-14,-18 1-15,0 0 13,0-1 2,0 1-10,0 0 10,0-1 0,0 1-15,0 0 13,0-1 2,0 1 0,0-1-15,0 1 13,-36 0-7,19 17-6,17-17 13,-18 17-13,0 0 14,18-17-14,-35-1 14,18 1 0,-1 0 1,18-1-1,-18-17-8,18 18-6,-17-18 14,-19 35-14,19-35 13,-19 18 2,19 0-15,-1-18 29,1 0 8</inkml:trace>
    </iact:actionData>
  </iact:action>
  <iact:action type="add" startTime="419401">
    <iact:property name="dataType"/>
    <iact:actionData xml:id="d24">
      <inkml:trace xmlns:inkml="http://www.w3.org/2003/InkML" xml:id="stk24" contextRef="#ctx0" brushRef="#br0">14076 4198 0,'-18'0'31,"1"18"-16,17-1-14,-18 19 14,0-19-14,18 19 14,-17-19-9,17 1 10,-18-18-15,18 17 13,0 1 2,0 0-15,0 17 14,0-17 0,0-1 23</inkml:trace>
    </iact:actionData>
  </iact:action>
  <iact:action type="add" startTime="420577">
    <iact:property name="dataType"/>
    <iact:actionData xml:id="d25">
      <inkml:trace xmlns:inkml="http://www.w3.org/2003/InkML" xml:id="stk25" contextRef="#ctx0" brushRef="#br0">14076 4216 0,'0'53'84,"0"0"-68,17-1-15,19 1 13,-1-17-7,-35-1-6,18 18 14,-1-36-14,-17 1 13,18-18-13,0 0 45,-18 18-45,17-18 52,-17-36 16,0 19-54,0-18-14,0 17 14,0-35-14,0 0 14,0-17-14,0-1 13,0 18-13,0-17 14,0 34-14,0-17 20,0 36-20,0-1 0,0-17 13,0 17 1,0 0 85</inkml:trace>
    </iact:actionData>
  </iact:action>
  <iact:action type="add" startTime="422161">
    <iact:property name="dataType"/>
    <iact:actionData xml:id="d26">
      <inkml:trace xmlns:inkml="http://www.w3.org/2003/InkML" xml:id="stk26" contextRef="#ctx0" brushRef="#br0">14446 4427 0,'18'0'84,"0"-17"-83,-1 17 29,1 0-7,-1 17-8,-17 1 1,18-18-1,-18 18 1,0-1 53,-18 19-53,1-19-1,-1 1 1,1-1 0,-1-17-10,0 36-5,1-19 14,17 1 0,-18 0-14,18-1 14,-18-17 1,36 0 100,0 0-79,-1 0-21,1 0-15,0 0 14,-1 0-14,1 0 13,-1 0-13,1-17 14,0 17 23,-1 0-7</inkml:trace>
    </iact:actionData>
  </iact:action>
  <iact:action type="add" startTime="423449">
    <iact:property name="dataType"/>
    <iact:actionData xml:id="d27">
      <inkml:trace xmlns:inkml="http://www.w3.org/2003/InkML" xml:id="stk27" contextRef="#ctx0" brushRef="#br0">14676 4304 0,'35'0'100,"18"0"-99,0 0 13,35 0-13,-35 0 14,0 0-14,0 0 14,-18 0-9,18-35-5,-18 35 14,-17-18-14,-1 0 13,1 18 2</inkml:trace>
    </iact:actionData>
  </iact:action>
  <iact:action type="add" startTime="424026">
    <iact:property name="dataType"/>
    <iact:actionData xml:id="d28">
      <inkml:trace xmlns:inkml="http://www.w3.org/2003/InkML" xml:id="stk28" contextRef="#ctx0" brushRef="#br0">15064 4075 0,'17'17'62,"1"1"-40,0 0-21,34-1 14,1 18-14,-35-17 13,0-18-13,-1 18 14,1-1-14,0-17 14,-18 18 0,35-18-14,0 35 14,0-17-9,1 0-5,-19-18 14,-17 17-14,18-17 14,-53 0 201,35 18-201,-18-1-14,-17-17 14,17 18-14,0 0 14,1-1-9,-1-17 10,1 18-1,-19 0 1,19-1 0</inkml:trace>
    </iact:actionData>
  </iact:action>
  <iact:action type="add" startTime="425289">
    <iact:property name="dataType"/>
    <iact:actionData xml:id="d29">
      <inkml:trace xmlns:inkml="http://www.w3.org/2003/InkML" xml:id="stk29" contextRef="#ctx0" brushRef="#br0">15822 4092 0,'0'18'84,"0"17"-68,0 18-15,0-18 13,18 36-7,-18-18-6,17 0 14,-17-18-14,0-17 13,18-1-13,-18 1 14,18 0 0,-18-1-14,0 1 30,17-18 138,1 0-153,17 0-15,0 0 13,1 0-7,17 0-6,-18 0 13,0 17-13,1-17 14,-19 0-14</inkml:trace>
    </iact:actionData>
  </iact:action>
  <iact:action type="add" startTime="426650">
    <iact:property name="dataType"/>
    <iact:actionData xml:id="d30">
      <inkml:trace xmlns:inkml="http://www.w3.org/2003/InkML" xml:id="stk30" contextRef="#ctx0" brushRef="#br0">16351 4427 0,'18'0'53,"17"-17"-37,-17 17-1,-1 0-14,1 0 14,0 0 0,-1 0 1,-17 17-15,18-17 14,-18 18-9,18-18 10,-18 18-1,-36-1 48,19 1-57,-19-18-5,1 18 14,18-18-14,-1 17 14,0-17-14,1 18 13,17-1-13,-18-17 52,18 18-38,18-18 133,-1 0-147,1 0 29,0 0-24,-1 0 10,1 0 0,-1 0-1,1 0 1,0 0 0,-18 18-15</inkml:trace>
    </iact:actionData>
  </iact:action>
  <iact:action type="add" startTime="429217">
    <iact:property name="dataType"/>
    <iact:actionData xml:id="d31">
      <inkml:trace xmlns:inkml="http://www.w3.org/2003/InkML" xml:id="stk31" contextRef="#ctx0" brushRef="#br0">14552 3898 0,'0'0'1,"0"-17"13,0-1-13,0 0 14,0 1-14,0-19 13,0 19 2,0-19-15,0 1 14,0 18-14,0-19 13,0 19-7,0-1-6,0 0 13,0-17-13,18 0 14,-1 0-14,1-1 14,17 1-14,-17 17 13,-18-17-13,18 35 14,-18-18-14,17 18 83,-17 18-53,18 0-25,-18-1 10,0 1 0,0 0-15,17-1 13,1 1-13,-18 0 14,0 17-14,18-35 13,-18 17-13,53 1 14,-53 0-8,17-1 8,1 1 1,-18 0 169</inkml:trace>
    </iact:actionData>
  </iact:action>
  <iact:action type="add" startTime="430641">
    <iact:property name="dataType"/>
    <iact:actionData xml:id="d32">
      <inkml:trace xmlns:inkml="http://www.w3.org/2003/InkML" xml:id="stk32" contextRef="#ctx0" brushRef="#br0">14711 3440 0,'0'17'131,"0"1"-115,0 0-1,0-1-14,17-17 14,1 35-9,-18-17-5,18 17 14,-1 1-14,1-1 14,0 0-14,-1-17 13,-17-1-13,18-17 14,-18 18-14,0-36 214,0-17-193</inkml:trace>
    </iact:actionData>
  </iact:action>
  <iact:action type="add" startTime="431873">
    <iact:property name="dataType"/>
    <iact:actionData xml:id="d33">
      <inkml:trace xmlns:inkml="http://www.w3.org/2003/InkML" xml:id="stk33" contextRef="#ctx0" brushRef="#br0">14676 3598 0,'17'0'153,"1"0"-152,17 0 14,-17 0 0,-1 0 17</inkml:trace>
    </iact:actionData>
  </iact:action>
  <iact:action type="add" startTime="432882">
    <iact:property name="dataType"/>
    <iact:actionData xml:id="d34">
      <inkml:trace xmlns:inkml="http://www.w3.org/2003/InkML" xml:id="stk34" contextRef="#ctx0" brushRef="#br0">14887 3404 0,'0'18'68,"0"17"-52,0-17-15,18 0 0,0 17 13,-18 18 1,17 0-14,-17-18 14,18-17-14,-1 17 14,-17-18-9,0 1 10,0-36 46,0 1-40,0-1-6,0 1-15,0-1 14,0 0-14,0 1 13,0-1 2</inkml:trace>
    </iact:actionData>
  </iact:action>
  <iact:action type="add" startTime="433466">
    <iact:property name="dataType"/>
    <iact:actionData xml:id="d35">
      <inkml:trace xmlns:inkml="http://www.w3.org/2003/InkML" xml:id="stk35" contextRef="#ctx0" brushRef="#br0">15011 3316 0,'0'0'1,"35"0"29,-17 0-15,-18 18-14,17-1 14,1-17-9,0 0 10,-18 18-15,0 0 45,0-1-30,-18 1-15,-17 0 20,-1-1-6,19 1-14,-19 0 14,19-18-14,-1 0 29,36 17 155,-1 1-153,19-18-31,-1 17 13,0 19-7,36-1-6,-1-17 13,1-1-13,-53 19 14,-1-19-14,18 1 14,-35-1 16,18-17-30,0 0 36,-1 0 125,-17-17-161</inkml:trace>
    </iact:actionData>
  </iact:action>
  <iact:action type="add" startTime="434498">
    <iact:property name="dataType"/>
    <iact:actionData xml:id="d36">
      <inkml:trace xmlns:inkml="http://www.w3.org/2003/InkML" xml:id="stk36" contextRef="#ctx0" brushRef="#br0">15399 3316 0,'0'35'84,"0"-17"-83,0 0 14,0 17-14,0 36 13,0 34-13,0-34 14,35 35-8,0 0-6,-17-18 13,17-18-13,1-17 14,-36 0-14,0-35 13,0-1-13,17-17 14,1 0 16,-18-17 76,0-18-91,0-1-15,0 1 13,-18 17-13,18-17 14</inkml:trace>
    </iact:actionData>
  </iact:action>
  <iact:action type="add" startTime="435250">
    <iact:property name="dataType"/>
    <iact:actionData xml:id="d37">
      <inkml:trace xmlns:inkml="http://www.w3.org/2003/InkML" xml:id="stk37" contextRef="#ctx0" brushRef="#br0">15469 3351 0,'18'0'46,"0"0"-30,17 0 0,-17 0-10,-1 0 10,1 0-1,-18 18 1,0 0 0,17-18-15,-17 17 13,18-17 2,-18 18-10,0 0 26,0-1-17,0 1 17,-35-18 37,0 18-54,17-1-14,-17-17 14,35 35-14,-18-35 13,0 0 9,18 18-22,-17-18 245</inkml:trace>
    </iact:actionData>
  </iact:action>
  <iact:action type="add" startTime="441609">
    <iact:property name="dataType"/>
    <iact:actionData xml:id="d38">
      <inkml:trace xmlns:inkml="http://www.w3.org/2003/InkML" xml:id="stk38" contextRef="#ctx0" brushRef="#br0">13264 3863 0,'-17'0'31,"17"-18"-9,-35 18-21,-1-17 13,-17 17-13,0 0 14,1-18-14,-72-17 14,18-1-14,18 1 13,-71 18-13,36-19 14,35 1-14,-18 0 14,0-1-9,-18 19-5,-34 17 14,17-18-14,35 18 13,35 0-13,-52 0 14,35 0-14,-1 0 14,1 0-14,-18 0 13,-17 0-13,-18 0 20,0 18-20,-36-1 14,18-17-14,1 0 14,-36 18-14,53 17 13,-1-17-13,19 17 14,-71 1 1,0-1-15,-18 0 13,-35 0-7,-17 18-6,34 0 13,19 0-13,17 35 14,35-35-14,18-17 14,17 16-14,19 1 13,-19-17-13,-17-1 14,-18 18-14,-17 53 13,17-53-7,18-1 9,70 1-15,-52 0 13,70-35-13,18 0 14,35-1-14,-71 19 13,54-19-13,-36 1 14,17-1-14,1 1 14,17-18-9,1 35-5,-36-17 14,18-18-14,17 18 13,-53 17-13,1-35 14,-54 35-14,54 0 14,-1-17-14,-35 0 13,36-1-13,17 1 14,0 0-9,18-18-5,17 0 30,18 17-16,18-17 117,-1 0-110</inkml:trace>
    </iact:actionData>
  </iact:action>
  <iact:action type="add" startTime="442833">
    <iact:property name="dataType"/>
    <iact:actionData xml:id="d39">
      <inkml:trace xmlns:inkml="http://www.w3.org/2003/InkML" xml:id="stk39" contextRef="#ctx0" brushRef="#br0">5062 4833 0,'0'18'1,"0"-1"13,0 1-7,-35 17 8,35-17 1,-18-18-15,18 18 14,0-1 0,0 1 85,0-1 1,0 1-63,0 0-7,36-1-16,-36 1 1,17-18 0,-17 18-1,36-18-8,-19 17 9,19 1-15,16 0 13,-16 17-13,34-18 14,19 19-14,-19-1 13,1 0-13,-18-17 14,-18 17-14,-18-35 20,1 0-20,0 18 14,-1-18 0,-17 18-14,18-18 45</inkml:trace>
    </iact:actionData>
  </iact:action>
  <iact:action type="add" startTime="457643">
    <iact:property name="dataType"/>
    <iact:actionData xml:id="d40">
      <inkml:trace xmlns:inkml="http://www.w3.org/2003/InkML" xml:id="stk40" contextRef="#ctx0" brushRef="#br0">6403 15981 0,'0'0'1,"-35"-18"0,-36 1 0,18-1 11,0 18-11,0-18 14,-35 1-14,35-1 20,18 0-20,17 1 14,-35-1-14,36 0 13,-1 1 2,0 17-15,1-18 13,-1 18 2,1-17-15,-1 17 14,18-36-9,-35 36 10,35-17-15,0-1 13,-18 0-13,0 18 14,18-17 1,0-1-15,-17 0 13,17 1-13,0-1 20,0 1-5,0-1-15,0 0 29,0 1-29,0-1 14,17-17 1,1 17 6,17 0-21,-17 1 13,17-1-13,-35-17 14,35 35-14,-17-18 14,0 1-14,-1-19 13,1 36-13,17-17 14,18-19-14,-35 36 14,17-35-9,18 17 10,-18 1-15,18-1 13,-35 1-13,52-19 14,-34 19-14,-1 17 14,-17 0-14,17-18 13,0 0-13,18 18 14,-35-17-9,35 17-5,-18 0 14,0-18-14,1 18 14,-19 0-14,18 0 13,-17-18-13,0 18 14,-1 0-14,1 0 14,0 0 0,-1 18-8,19 0 8,-19-18 1,18 17 0,1 1-15,-19-18 13,1 0-13,0 18 14,-1-1 0,1-17-8,-18 18 9,35-18-15,-17 35 13,-1-35 2,1 18-15,0-18 13,-1 17 2,1-17 0,-18 18-10,18 0 10,-18-1 0,17-17-1,1 36-14,-18-19 14,0 1 16,18 0-24,-18-1 8,0 1 1,0-1-1,0 1 1,0 0-15,0-1 14,0 19 7,0-19-6,0 1-15,0 0 13,0 17 2,-18-17-15,18-1 13,0 1 2,-18-1 0,18 1-10,0 0-5,-17-1 14,17 19 0,-18-36-14,18 17 14,0 1-14,-18 0 14,18-1 0,-17-17-14,17 18 14,-18-1-9,18 1 10,-18-18 0,18 18-1,0-1 1,-17-17-15,17 18 36,-35-18-6,17 0 16,0 0-32,1 18-8,-1-18-6,0 0 14,1 35 0,-1-35-14,0 0 14,1 0 1,-1 0-1,1 0 7,-1 0-6,0 0 0,1 0 15,-1 0 38,0 0-22,1 0-25,-1 0 9</inkml:trace>
    </iact:actionData>
  </iact:action>
  <iact:action type="add" startTime="462705">
    <iact:property name="dataType"/>
    <iact:actionData xml:id="d41">
      <inkml:trace xmlns:inkml="http://www.w3.org/2003/InkML" xml:id="stk41" contextRef="#ctx0" brushRef="#br0">8008 15910 0,'0'-17'6,"-18"17"10,1 0-15,-1 0 29,1 0-29,-1 0 14,-17 0-14,-1-18 13,1 0-13,17 18 14,-17 0-9,17 0-5,1-17 14,-18-1 1,-1 18-1,19-18-14,-19 1 14,1-1-14,17 18 13,-17-17 2,18-1-9,-1 18-6,-17-35 13,17 17 2,0 18-15,18-18 13,-17 18-13,17-17 14,0-19-14,-18 19 14,18-1-14,0-17 13,0 17-7,-18-17-6,18 17 14,0-35-14,0 0 13,0 36-13,0-18 14,0-1-14,0 1 13,0 0 2,0 17-15,18-17 20,0 17-20,-1 1 14,-17-19-14,18 36 13,-18-17-13,18-1 14,-1 18-14,-17-18 14,36 18-14,-19 0 13,1-17-13,-1 17 14,19 0-9,-19 0-5,1 0 14,35 0-14,-18 0 14,0 0-14,1 0 13,-1 0-13,0 0 14,-17-18-14,35 18 14,-18 0-14,-17 0 13,-1 0-7,19 0 8,-1 0-14,-17 0 14,-1 0-14,19 0 14,-19 0-14,1 18 13,-1-18-13,19 17 14,-19 1-14,1-18 13,0 18-7,-1-18-6,1 17 14,0-17-14,-1 18 13,1 0 2,-1-1 0,1 1-15,17 17 13,-35-17 2,18-18-10,-18 17-5,0 1 14,18 0 16,-1-1-30,-17 1 14,0 17 0,18-35-14,-18 18 14,0-1-8,0 1-6,0 0 13,0-1-13,0 1 14,0 0-14,0-1 14,0 1-14,0 0 13,0-1-13,0 19 14,0-19-14,0 1 13,-18 17-7,1 18-6,17-35 13,-18-1-13,18 36 14,-18-35 1,1-1-1,17 1-14,-18 0 14,0 17 1,1-17-10,17-1-5,-35-17 14,35 36-14,-18-19 13,0 1-13,1-1 14,-1-17 1,18 18-15,-18 0 13,1-18 2,17 17-10,-36-17 10,19 0 15</inkml:trace>
    </iact:actionData>
  </iact:action>
  <iact:action type="add" startTime="467729">
    <iact:property name="dataType"/>
    <iact:actionData xml:id="d42">
      <inkml:trace xmlns:inkml="http://www.w3.org/2003/InkML" xml:id="stk42" contextRef="#ctx0" brushRef="#br0">22648 14570 0,'-35'-36'46,"-18"19"-30,36-18-15,-19 35 14,1-36-14,17 1 13,-35 0-7,36-18-6,-19 0 13,36-18-13,-52-17 14,34 18-14,0-19 14,1 1-14,17-18 13,-36 36 2,19-36-15,17 35 14,0-52-9,0 35-5,0 0 14,0-18-14,0 35 13,0-17-13,0 17 14,0-34-14,35 16 14,-35 19-14,35 17 13,-35 18-13,18-18 14,17 0-9,-35 0-5,35 18 14,-17 17-14,0-17 14,-1 17-14,1-17 13,17-18-13,1 18 29,-1-1-29,-17 19 14,-1-1-8,1 0-6,17 1 13,-17 17-13,-1 0 14,1 0-14,0 0 13,-1 0-13,1-18 14,0 18-14,-1 0 14,1 0-14,-1 0 13,19 0-7,-1 0-6,36 18 14,-19-18-14,-16 17 13,52 1-13,-35 17 14,35-17-14,-17 0 13,17 17 2,-53-18-15,18 19 0,18-36 19,-19 35-19,-34-17 14,17 17-14,1-17 13,-19 17-13,19-17 14,-1 17-14,-35 18 14,18-36-14,-1 1 13,1 0-13,-18-1 14,0 1-9,35 0-5,-35 17 14,18 0-14,-1 18 14,1-18-14,-18 1 13,18 16-13,-1-16 14,1 17-14,-18-18 14,0 18-14,0-18 20,18 0-20,-18 1 13,0-1-13,0 0 14,0 18-14,0 0 14,0 0-14,-18 0 13,18 0-13,-18 0 14,1 17-14,-1-34 13,0 34-7,1-35-6,-1 18 14,0-17-14,1-1 13,-1 18-13,-17-18 14,17 0-14,1 1 13,-19 17-13,19-36 14,-19 18-14,19-17 14,-19 0-9,-16 17 10,16-17-15,1 17 13,-18 0-13,0-17 14,18 0-14,0-1 14,-1-17-14,1 0 13,17 0-13,-17 0 14,18 0-9,-36 0-5,17 0 14,-17 0-14,0 0 14,1-17-14,16 17 13,19 0-13,-1 0 14,0 0-14,1-18 14,-1 18-14,0 0 20,1 0-6,-1 0-14,1-18 30,-1 1 0,0-1-30,18 0 14,0 1-9</inkml:trace>
    </iact:actionData>
  </iact:action>
  <iact:action type="add" startTime="472995">
    <iact:property name="dataType"/>
    <iact:actionData xml:id="d43">
      <inkml:trace xmlns:inkml="http://www.w3.org/2003/InkML" xml:id="stk43" contextRef="#ctx0" brushRef="#br0">7796 5539 0,'0'0'1,"-35"0"0,-35 17 12,17-17-12,17 0 14,-34 36-14,17-19 13,18-17-7,-18 0-6,-18 0 14,18 0-14,-17 0 13,-1 0-13,36 0 14,0 0-14,-1 0 13,-17-17-13,36 17 14,-1-18-14,-17 0 20,0 1-20,17-1 14,-35 0-14,35 1 13,1 17-13,-19-36 14,19 19-14,-1 17 14,-17-18-14,0-17 13,17 17-13,0 1 14,-17-1-8,-18 18-6,35-35 13,1 17-13,-18-17 14,17 17-14,-17 0 13,-1 1-13,19-18 14,17-1-14,-36 19 14,1-19-14,18 19 13,-1-19-7,-17 1 8,35 18-14,-36-19 14,36 19-14,-17-19 14,-1 1-14,18 17 13,0-17 2,-18 35-15,18-17 14,0-1-9,0 0 10,0 1-1,0-1-14,18 0 14,0-17-14,-1 35 14,1-35-14,17 17 13,18 0-13,18-17 14,17 18-9,18-36-5,-36 17 14,36 1 1,-18 0-15,-17 17 13,35-17-13,-18 17 14,0 1-14,-35 17 13,0 0-13,0 0 14,0 0-8,0 0-6,17 0 13,1 0-13,-36 0 14,18 0-14,18 0 14,-54 17-14,36-17 13,-18 18-13,-17-18 14,0 35-14,-1-35 13,1 0-7,-18 18 9,18-18-15,-1 0 13,1 17-13,-18 1 14,18-18-14,-1 18 13,-17-1-13,18 1 14,-1 0-14,1 17 20,0-17-5,-1 17-1,1-18-14,-18 1 14,0 0-14,18-1 14,-1 19-14,-17-19 13,0 1-13,18 17 14,0-17-9,-18 0-5,0-1 14,0 1-14,17-1 14,-17 1-14,18 0 13,-18-1-13,0 19 14,0-19 1,0 1-15,0 0 20,17 17-20,1 0 14,-18 0 0,0-17-14,0 17 14,0 1-14,0-19 13,0 1-13,0-1 14,0 1-14,-18 0 14,18-1-9,0 1-5,0 0 14,0 17-14,0-17 13,-17-1-13,-1 19 14,18-19 1,0 1-15,-17-18 13,17 17 8,-18-17-21,18 18 14,0 0 1,-18-1-1,1 1 39,-1-18-39,0 18-14,1-18 14,-1 17 1,0-17-1,1 18 1,-1-18 6,18 18-6,-17-18-15,-1 0 13,0 0 18</inkml:trace>
    </iact:actionData>
  </iact:action>
  <iact:action type="add" startTime="484129">
    <iact:property name="dataType"/>
    <iact:actionData xml:id="d44">
      <inkml:trace xmlns:inkml="http://www.w3.org/2003/InkML" xml:id="stk44" contextRef="#ctx0" brushRef="#br0">8819 5821 0,'18'0'100,"0"35"-69,-1-35-15,1 0-10,0 0-5,-18 18 14,17-18-14,1 0 14,0 0-14,-1 0 13,1 17-13,-1 1 14,1 0-14,17-18 13,-17 0 2,0 0 6,-18 17-21,17-17 29,1 0-29,0 0 14,17-17 16,-35-1-24,18 18-6,-1 0 13,-17-18 2,18 18-15,-1 0 14,1 0 0,-18-17-14,35 17 14,-17 0 0,0 0-8,-1 0-6,1 0 14,0 0-14,-1-18 13,1 18-13,17 0 14,-17 0-14,17 0 13,0-18-13,18 18 14,-18-17-14,1 17 20,-1 0-5,-35-18-15,18 18 14,-1 0 0,1 0-14,0 0 14,17 18 0,-17-18-14,-1 0 14,18 17-8,-17-17-6,17 0 13,1 0-13,-1 0 14,0 18-14,0-18 13,18 18-13,0-18 14,-17 0-14,16 0 14,-16 0-14,17 0 20,-36 0-20,36 0 13,-35 0-13,0 0 14,-1 0-14,18 0 14,-17 0-14,0 0 13,17 0 2,-17 0-15,17 0 14,-17 35-9,-1-35-5,18 18 14,18-1-14,-17-17 13,-1 18-13,-17-18 14,17 0-14,0 18 14,-35-1-14,35-17 13,-17 0-13,0 0 20,-1 0-20,-17 18 14,18-18 1,0 0 15,-1 0-15,-17 18 6,0-1-7,18 1-14,-18-36 183,0 1-168,18-19 0,-18 19-1,0-1-14,17 0 14,1 1-14,-1 17 14,-17-18-14,18 0 13,-18 1-7,18 17 8,-1 0-14,1 0 30,0 0-30,-18-18 13,17 18 2,19 0-15,-19 0 20,1 0-20,-1 0 14,1 0 16,0 0-15,-1 0-15,1 0 13,0 18-13,35-1 14,-36-17-9,18 0-5,18 18 14,-17-18-14,-1 0 14,0 18-14,-17-18 13,0 0-13,34 0 14,-34 0-14,0 0 13,-1 0-13,1 0 21,0 0-21,-1 0 13,1 0-13,0 0 14,-1 0-14,1 0 13,17 0-13,0 0 14,18 0-14,-17 0 14,34 0-14,-17 0 13,-18 0-7,1 0-6,-19-18 13,19 18-13,-19 0 14,1 0-14,-1-18 29,1 1-29,0 17 0,-18-18 13,17 18 8,-17-18-21,18 18 14,-18-17-14,0-1 13,18 1-13,-1 17 14,-17-18-14,0 0 14,18 1 0,-18-1 1,18 18-10,-18-18-5,17 1 14,-17-1 1,18 18-15,-18-35 13,0 17 2,17 1 0,-17-1 6,0 0-21,0 1 13,0-1 17,18 18-15</inkml:trace>
    </iact:actionData>
  </iact:action>
  <iact:action type="add" startTime="487169">
    <iact:property name="dataType"/>
    <iact:actionData xml:id="d45">
      <inkml:trace xmlns:inkml="http://www.w3.org/2003/InkML" xml:id="stk45" contextRef="#ctx0" brushRef="#br0">11800 6068 0,'18'0'15,"0"17"-8,35 1-6,0 0 13,-18-18-13,18 0 14,0 0-14,0 0 14,-1 0-14,-16 0 13,17 0-13,-36 0 14,19 0-14,-19 0 20,1 0-5,-18-18 84</inkml:trace>
    </iact:actionData>
  </iact:action>
  <iact:action type="add" startTime="487673">
    <iact:property name="dataType"/>
    <iact:actionData xml:id="d46">
      <inkml:trace xmlns:inkml="http://www.w3.org/2003/InkML" xml:id="stk46" contextRef="#ctx0" brushRef="#br0">12206 6068 0,'0'17'37,"0"1"-21,0 0 0,0-1-15,0 1 13,0 0-13,0 17 14,0-17-14,0 17 13,0-18-7,0 19-6,0-1 14,0-17-14,0-1 13,0 1-13,0 0 14,-18-18 201,1 0-200,-1 0-15,1-18 20,-1 18-6,0 0 17,1 0-17,-1 0 101,36 0 23,-1 0-124,19 0 1,-19 0-15,18 0 13,-17-18 2</inkml:trace>
    </iact:actionData>
  </iact:action>
  <iact:action type="add" startTime="489090">
    <iact:property name="dataType"/>
    <iact:actionData xml:id="d47">
      <inkml:trace xmlns:inkml="http://www.w3.org/2003/InkML" xml:id="stk47" contextRef="#ctx0" brushRef="#br0">12030 6385 0,'17'0'106,"1"0"-105,17 0 14,18 0 1,-35 0-1,-1-17-14,36 17 14,-35-18 0,0 18-14,-1 0 14,-17-18 123</inkml:trace>
    </iact:actionData>
  </iact:action>
  <iact:action type="add" startTime="489794">
    <iact:property name="dataType"/>
    <iact:actionData xml:id="d48">
      <inkml:trace xmlns:inkml="http://www.w3.org/2003/InkML" xml:id="stk48" contextRef="#ctx0" brushRef="#br0">12330 6050 0,'0'18'122,"0"17"-106,0 18-15,-18 0 13,0 17-13,18 1 14,-17 0-14,17 17 13,0-35-13,0 0 14,0 17-8,0-35-6,0 1 13,0-1-13,0-17 14,0 17-14,0-17 14,0-36 201,0-17-215,0-1 13,-18-34-13,-17 17 21,35-35-21</inkml:trace>
    </iact:actionData>
  </iact:action>
  <iact:action type="add" startTime="490946">
    <iact:property name="dataType"/>
    <iact:actionData xml:id="d49">
      <inkml:trace xmlns:inkml="http://www.w3.org/2003/InkML" xml:id="stk49" contextRef="#ctx0" brushRef="#br0">12347 6050 0,'18'0'53,"-18"18"-52,18-18 29,-1 0-14,1 0-1,-1 0 1,1 0-15,0 0 14,-1 0-9,19 0-5,-19 0 14,1 17 32,0-17-9,-18 18-37,0 0 29,17-1-15,-17 1 17,0 0-17,0-1-8,0 1 8,0 0-14,-17-1 14,17 1 1,-18-18-15,18 17 13,-18-17-13,18 36 14,-35-19 7,35 1-21,-18-18 29,1 0-14,-1 0-15,0 0 14,1 0-14,-1 0 13,1 0 8,17-18-6,-18 18 15,18-17 85,18 17 16,-1 0-110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8:44:50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528">
    <iact:property name="dataType"/>
    <iact:actionData xml:id="d0">
      <inkml:trace xmlns:inkml="http://www.w3.org/2003/InkML" xml:id="stk0" contextRef="#ctx0" brushRef="#br0">2769 4710 0,'18'0'153,"70"17"-122,-35-17-30,159 0 14,-89 18 1,1 17-15,17-17 13,35-18-13,-35 17 0,0-17 19,1 0-19,16 18 14,-17-18-14,0 0 14,-17 0-14,-1 0 13,-17 0-13,18 0 14,-36 0-14,-18 0 14,1 0-14,-18 0 13,0 0-7,0 0-6,17 0 13,-17 0-13,0 0 14,0 0-14,0 0 14,0 18-14,-35-18 13,17 0-13,0 0 14,0 0-14,1 0 20,-1 0-20,-17 0 14,17 0-14,18 0 13,0 0-13,-18 0 14,18 0-14,0 0 13,0 0-13,-36 0 14,1 0-14,0 0 14,-1 0 7</inkml:trace>
    </iact:actionData>
  </iact:action>
  <iact:action type="add" startTime="30696">
    <iact:property name="dataType"/>
    <iact:actionData xml:id="d1">
      <inkml:trace xmlns:inkml="http://www.w3.org/2003/InkML" xml:id="stk1" contextRef="#ctx0" brushRef="#br0">7691 4621 0,'35'0'131,"-18"0"-100,19 0-15,-19 0-15,72 0 20,16-17-5,-52 17-1,-17 0 1,17 0-15,-1 0 0,1-18 13,-17 18-13,17 0 13,-1-18 2,19 18-10,-36 0 10,18 0-15,0 0 14,35-17 0,-17 17 1,-18 0-1,70-35 1,-87 35-9,-1 0 8,-18 0-14,1 0 0,0 0 13,-1 0 1,1 0-14,0 0 14,-1 0 23,1 0-22,0 0-1,-1 0-14,1 0 14,0 0-14,17 0 13,-18 0 2,-17-18 254</inkml:trace>
    </iact:actionData>
  </iact:action>
  <iact:action type="add" startTime="32576">
    <iact:property name="dataType"/>
    <iact:actionData xml:id="d2">
      <inkml:trace xmlns:inkml="http://www.w3.org/2003/InkML" xml:id="stk2" contextRef="#ctx0" brushRef="#br0">7726 4604 0,'0'-18'185,"0"-17"-170,35-106 7,-17-18-6,-18 106 0,17-106-1,1 106 1,0 18-15,-18 0 0,0 0 12,0 17-12,0 0 21,17 1-21,-17-19 13,18 36-13,-18-17 14,0-1 16,18 18-30,-18-18 14,0 1 7,17 17-7,-17-18-14,0 1 0,0-1 29,18 0-29,-18 1 13,18 17 2,-18-18 0,0 0-10,17 18 157,1 0-132,17 0-9,0 0-21,1 0 0,34 0 13,1 0-13,52 0 14,-35 0 0,106 0 1,-105 0-15,-36 18 13,-1-18-13,19 0 5,-18 0 10,0 0-15,-18 0 13,-17 0-13,-1 0 14,19 0-14,-19 0 29,1 0-8,-18 18-6,18-18-15,-1 0 13,-17 17 318,0 19-300,-17 52-10,-1-71-21,18 19 13,0-19 2,0 1 0,0 0-15,0-1 0,0 1 12,0 17 3,0-17-10,0-1-5,0 1 14,0 17-14,0-17 14,0 17-14,0-17 13,0 17-13,0-17 14,0-1-14,0 1 14,0 0 7,0-1-7,0 1 1,0 0 0,0-1 15,0 1 22,0 0-37,0-1 15,0 1 7,0-1 9</inkml:trace>
    </iact:actionData>
  </iact:action>
  <iact:action type="add" startTime="36848">
    <iact:property name="dataType"/>
    <iact:actionData xml:id="d3">
      <inkml:trace xmlns:inkml="http://www.w3.org/2003/InkML" xml:id="stk3" contextRef="#ctx0" brushRef="#br0">2805 5927 0,'17'0'169,"54"0"-168,-1 0 0,-52 0 12,17 0 3,18 0-15,0 0 0,18 0 13,17 0 1,1446 0 23,-757 0-7,-654-18-30,-52 18 14,17 0-14,0-18 14,-35 18-14,17 0 13,-34 0-13,17 0 14,0 0-9,-1-17-5,1 17 14,-17 0-14,17 0 14,-36-18-14,18 18 13,18 0-13,-35 0 14,17 0-14,-17 0 14,17 0-14,18 0 20,-18 0-20,-17 0 13,17 0-13,18 0 14,-17 0-14,-1 0 14,0 0-14,0 0 13,-17 0 2,0 0 6,-1 0 41</inkml:trace>
    </iact:actionData>
  </iact:action>
  <iact:action type="add" startTime="53712">
    <iact:property name="dataType"/>
    <iact:actionData xml:id="d4">
      <inkml:trace xmlns:inkml="http://www.w3.org/2003/InkML" xml:id="stk4" contextRef="#ctx0" brushRef="#br0">7620 5874 0,'18'0'184,"35"0"-168,-18 0 15,106 0-9,71 17-6,-107 1 15,19-18-15,-54 0-15,-34 0 14,-1 18-14,0-1 0,18-17 19,-17 18-19,-1-18 13,18 0-13,-18 0 14,0 0-14,1 0 14,16 0 0,-34 0-14,35 0 14,-35 0 7,35 0-21,-36 0 14,18 0 0,-17 0-14,17 0 0,1 0 13,-1 0 2,-17 0-15,-1 0 13,1 0 24,-18-18 262,0-70-253,0 70-31,0-52-15,0 35 20,0 17-20,-18-53 14,18 54 0,0-18-14,0-1 14,0 19-14,0-1 14,0-17-14,0 17 13,0 0-13,0 1 14,0-18-9,0 17-5,0 0 14,-17-17-14,17 17 14,0-17 0,0 17 1,0 1-15,0-1 13,0 0 2,0 1-9,0-1 8,0 1 1,0-1-1,0 0-14,0 1 14,0-1 1,0 0-1,0 1-8,0-1 8,0 0-14,0 1 14,0-1-14,0 1 14,0-1 0,-36 18 271,19 0-239,-1 0-25,-17-18-7,-1 18-14,1 0 14,18 0 1,-1 0-15,0 0 13,-17-17 2,17 17-10,1 0-5,-19 0 0,19-18 13,-71 18 2,52 0-1,-52-18-14,35 18 14,0 0 0,36-17 1,-19 17-9,19 0-6,-1 0 0,0-18 12,-17 18 3,18 0-1,-19 0 1,1 0 0,17 0-15,-17 0 20,17 0-5,1 0-15,-1 0 13,18-18-13,-17 18 14,-19 0-14,19 0 13,-1 0 2,0 0 6,1 0-21,-1 0 14,-17 0 0,17 0-14,1 0 14,-1 0-14,0 0 14,1-17-14,-1 17 13,0 0-13,1 0 20,-1 0-5,0 0 0,1 0-1,-1 0 39,0 0 24,1 0-25,-4075 17-52,8149-17 30,-4057 18-16,-18-18 7,0 18-6,1-18-15,17 17 0,-18 1 28,0-18-13,18 18 21,0-1 142,0 1-157,-17 17-6,17-17-1,0 17 1,0 0-15,-18 1 0,18-19 12,0 19 3,-18 16-15,18-16 20,0-1-20,0 0 14,0-17-14,-17 17 0,17 1 12,-18-1-12,18-18 14,0 1-14,0 17 14,0-17-14,-17-18 13,17 35-13,0-17 20,0 17 11,0-17-17,0-1 1,0 1-15,0 0 14,0-1 0,0 1-8,0 0 8,0-1 1,0 19 0,0-19-1,-18-17 139,18 18 131,35-18-269,18 0 15,0 0 0,0 17-15,-35-17-10,17 0 10,-18 0-15,1 0 0,0 0 12,-1 0-12,1 0 14,0 0 1,-1 0-1,-17 18 23,18-18-22,0 0 100,-1 0-85,1 0 22,0 0-37,-1 0-15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8:48:24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6233">
    <iact:property name="dataType"/>
    <iact:actionData xml:id="d0">
      <inkml:trace xmlns:inkml="http://www.w3.org/2003/InkML" xml:id="stk0" contextRef="#ctx0" brushRef="#br0">8908 6138 0,'-18'0'15,"0"18"1,1-18-1,-1 0 1,0 0-15,-17 0 14,-18 0-9,0 0-5,0 0 14,1 0-14,-1 0 13,0 0-13,0 0 14,17 0-14,1 0 14,0 0-14,0 0 13,-1 0-13,-17-18 14,1 18-9,-1-17-5,17-1 14,-34 18 1,52-18-15,-17 1 13,-36-1-13,36 1 14,-18-1-14,0 0 14,0-17-14,-17 17 13,17 1-7,18-19-6,-1 19 13,-17-1-13,36 0 14,-19 18-14,36-35 14,-17 35-14,-1-17 13,18-36-13,-17 35 14,-1-17-14,18-18 14,-18 18-9,18-18-5,0 0 14,-17 0-14,17 18 13,0-18-13,0 35 14,0 0-14,35-35 14,-17 36-14,-18-19 13,0 19-13,35-18 20,0 17-20,-17-17 14,35 17-14,-36 18 14,36-35-14,-18 17 13,36-17-13,0 17 14,-1-17-14,1 35 13,17-18-13,18-17 14,-36 17-8,1 1-6,-36-1 13,18 18-13,0 0 14,0 0-14,-36 0 13,36 0-13,-35 0 14,17 0-14,18 18 14,0-1-14,0-17 20,18 36-20,17-1 13,-18 0-13,1-17 14,-18-1-14,0 19 14,17-19-14,-17-17 13,0 36-13,18-19 14,-36 1-14,0-18 14,1 18-9,-36-1-5,17-17 14,1 0-14,-18 18 13,0-1 2,0 19 0,17-36-1,-17 35-14,0 0 20,0-17-5,0 0-15,0-1 14,0 1-14,0 0 13,0-1-13,18 1 14,-18-1-14,0 1 14,18 17 0,-18-17-8,0 0-6,17-1 13,-17 1-13,18 0 14,-18-1-14,0 18 14,0 1 0,0-19-14,0 1 14,0 0-14,-18 17 13,18-17-7,0-1 9,-35 18-15,17 1 13,1-19 2,-18-17-1,17 36-14,-17-19 14,-1 19-14,-17-1 14,36-17-9,-18-1-5,17 18 14,0-35-14,18 18 14,-17-18 0</inkml:trace>
    </iact:actionData>
  </iact:action>
  <iact:action type="add" startTime="108425">
    <iact:property name="dataType"/>
    <iact:actionData xml:id="d1">
      <inkml:trace xmlns:inkml="http://www.w3.org/2003/InkML" xml:id="stk1" contextRef="#ctx0" brushRef="#br0">8608 4851 0,'0'-18'115,"0"0"-99,0 1-15,0-1 14,17-17-14,1 0 13,0 17-13,-1-17 14,1-1-14,-18 19 14,18-1-9,17-35 10,-35 36-15,35-1 13,-17-17-13,17 17 14,0-17-14,-17 17 14,17-17-14,-17 17 13,0 18 8,-1 0 10,-17-17-31</inkml:trace>
    </iact:actionData>
  </iact:action>
  <iact:action type="add" startTime="109441">
    <iact:property name="dataType"/>
    <iact:actionData xml:id="d2">
      <inkml:trace xmlns:inkml="http://www.w3.org/2003/InkML" xml:id="stk2" contextRef="#ctx0" brushRef="#br0">8837 4269 0,'18'0'100,"-1"0"-99,1 0 13,0-18-13,-1 18 14,1 0 32,-18-18-41,18 18 10,-1 0 0,1 0-1,-1 0 17,-17 18 137,0 0-138,0 17-9,0-17-6,0-1-15,0 1 14,0 17-14,0-17 13,0-1 17,0 1-8,0 0-22,0-1 13,0 1 2</inkml:trace>
    </iact:actionData>
  </iact:action>
  <iact:action type="add" startTime="110776">
    <iact:property name="dataType"/>
    <iact:actionData xml:id="d3">
      <inkml:trace xmlns:inkml="http://www.w3.org/2003/InkML" xml:id="stk3" contextRef="#ctx0" brushRef="#br0">9013 3687 0,'18'0'53,"17"0"-37,18 0-15,0 0 13,0 0-13,18 0 14,-18 0-14,0 0 13,-36 0-13,1 0 14,-1 0-14,-17 17 98,-17-17-77</inkml:trace>
    </iact:actionData>
  </iact:action>
  <iact:action type="add" startTime="111321">
    <iact:property name="dataType"/>
    <iact:actionData xml:id="d4">
      <inkml:trace xmlns:inkml="http://www.w3.org/2003/InkML" xml:id="stk4" contextRef="#ctx0" brushRef="#br0">9331 3757 0,'0'18'6,"0"-1"10,0 1-1,0 0 1,0-1 0,0 1-1,0 17-14,0-17 14,0-1-9,0 1-5,0 17 14,0 1 1,0-1-1,0-17 1</inkml:trace>
    </iact:actionData>
  </iact:action>
  <iact:action type="add" startTime="111953">
    <iact:property name="dataType"/>
    <iact:actionData xml:id="d5">
      <inkml:trace xmlns:inkml="http://www.w3.org/2003/InkML" xml:id="stk5" contextRef="#ctx0" brushRef="#br0">9208 4075 0,'0'17'131,"17"-17"-130,1 0 14,-1 0 0,1 18 7,17-18-6,-17 0 0,0 0-1,-1 18 1,1-18 22,0 0-23,-1 0 1,1 0 0,-1 0-15,1 0 29</inkml:trace>
    </iact:actionData>
  </iact:action>
  <iact:action type="add" startTime="112769">
    <iact:property name="dataType"/>
    <iact:actionData xml:id="d6">
      <inkml:trace xmlns:inkml="http://www.w3.org/2003/InkML" xml:id="stk6" contextRef="#ctx0" brushRef="#br0">9560 3757 0,'0'35'162,"0"1"-155,0-1-6,-17 18 13,17 0 2,0 35-15,0 35 14,0-52-14,0 35 13,0 35-13,0-18 14,0 1-14,0-54 14,0 1-9,0-36-5,17 1 14,-17-19 0,0-34 70,0-1-69,0 0-15,0 1 13,0-1 2,0 0-15,0 1 14,0-36-14,0 0 13,0 18-7,0-18-6,0 0 13</inkml:trace>
    </iact:actionData>
  </iact:action>
  <iact:action type="add" startTime="113816">
    <iact:property name="dataType"/>
    <iact:actionData xml:id="d7">
      <inkml:trace xmlns:inkml="http://www.w3.org/2003/InkML" xml:id="stk7" contextRef="#ctx0" brushRef="#br0">9560 3792 0,'0'-17'84,"18"17"-53,0 0-24,-1 0 8,1 0 17,-1 0-17,1 0 1,-18 17 6,18-17-6,-18 18-1,0 0 17,0-1-17,0 1 1,0 0 6,-18-18-6,0 0-15,1 0 13,-18 0-13,17 0 14,0 0 16,1 0-24,17 17-6</inkml:trace>
    </iact:actionData>
  </iact:action>
  <iact:action type="add" startTime="115537">
    <iact:property name="dataType"/>
    <iact:actionData xml:id="d8">
      <inkml:trace xmlns:inkml="http://www.w3.org/2003/InkML" xml:id="stk8" contextRef="#ctx0" brushRef="#br0">9895 4004 0,'18'0'78,"0"0"-63,35 0-8,-18 0-6,18 0 13,0 0-13,0 0 14,-36 0-14,1 0 14,0 0-14</inkml:trace>
    </iact:actionData>
  </iact:action>
  <iact:action type="add" startTime="116154">
    <iact:property name="dataType"/>
    <iact:actionData xml:id="d9">
      <inkml:trace xmlns:inkml="http://www.w3.org/2003/InkML" xml:id="stk9" contextRef="#ctx0" brushRef="#br0">10125 3898 0,'35'0'131,"-17"18"-130,-1-1 14,36-17-14,-35 0 13,-18 18 2,17-18-15,1 0 20,-18 18-20,0-1 145,-18-17-30,1 0-100,-1 18 6,1-18-6,-1 18-15,0-1 13,18 1-13,-35 0 14,35-1-14,-18 1 13,18 0-13</inkml:trace>
    </iact:actionData>
  </iact:action>
  <iact:action type="add" startTime="117433">
    <iact:property name="dataType"/>
    <iact:actionData xml:id="d10">
      <inkml:trace xmlns:inkml="http://www.w3.org/2003/InkML" xml:id="stk10" contextRef="#ctx0" brushRef="#br0">10478 3739 0,'0'36'69,"0"-19"-54,0 1-14,0 35 14,0-18 0,0-17-8,0 17-6,0-17 14,0-1 0,17 1 1,-17 0-1,0-1 1,0 1 0</inkml:trace>
    </iact:actionData>
  </iact:action>
  <iact:action type="add" startTime="118041">
    <iact:property name="dataType"/>
    <iact:actionData xml:id="d11">
      <inkml:trace xmlns:inkml="http://www.w3.org/2003/InkML" xml:id="stk11" contextRef="#ctx0" brushRef="#br0">10513 3863 0,'0'-18'22,"17"18"178,1 36-184,0-36 0,17 17-15,-35 1 13,18-18-13,-1 17 14,1-17-14,17 18 13,-17-18-7,-1 0-6,1 0 14,0 0-14,-1 0 29,-17-18 102,0 1-131,0-1 20,0 1-6,0-1 1,0 0-15,0-17 14,0 17-14,0 1 13,18-19 2,-18 1-15,0 18 13,0-1-7,0 0-6,0 1 29,0-1-29,0 36 168,0 17-168,0-17 13,0-1-13,0 18 14,0 1-14,0-1 13,0 0-13,0-17 14,0 0-14,18 34 14,-18-34-14,0 0 13,0-1-7,0 1-6,0 0 14,0-1 31,0 1 8,0 0 347,17-18-285</inkml:trace>
    </iact:actionData>
  </iact:action>
  <iact:action type="add" startTime="120025">
    <iact:property name="dataType"/>
    <iact:actionData xml:id="d12">
      <inkml:trace xmlns:inkml="http://www.w3.org/2003/InkML" xml:id="stk12" contextRef="#ctx0" brushRef="#br0">11024 3722 0,'-17'0'84,"17"17"-83,-18 19 14,0 17-14,-17 17 13,17-17-13,-17 0 21,18 0-21,-1 0 13,18-18-13,-18-17 14,18 17-14,0-17 14,0-36 169,0 0-168</inkml:trace>
    </iact:actionData>
  </iact:action>
  <iact:action type="add" startTime="120753">
    <iact:property name="dataType"/>
    <iact:actionData xml:id="d13">
      <inkml:trace xmlns:inkml="http://www.w3.org/2003/InkML" xml:id="stk13" contextRef="#ctx0" brushRef="#br0">10971 3810 0,'18'0'62,"-18"35"-24,0-17-23,18 17-14,-18 18 14,17-18-14,-17 1 14,0-19-14,0 19 13,0-19-13,0 1 14,18 0-14,0-1 20,-18 1 95,0-1-100,0 1-1,0-53 132</inkml:trace>
    </iact:actionData>
  </iact:action>
  <iact:action type="add" startTime="121569">
    <iact:property name="dataType"/>
    <iact:actionData xml:id="d14">
      <inkml:trace xmlns:inkml="http://www.w3.org/2003/InkML" xml:id="stk14" contextRef="#ctx0" brushRef="#br0">10971 4110 0,'-17'0'15,"-1"0"16,36 0 201,-1 0-210,1 0-6,0 0-15,-1 0 14,-17-18 0,36 18-14,-19 0 52</inkml:trace>
    </iact:actionData>
  </iact:action>
  <iact:action type="add" startTime="122585">
    <iact:property name="dataType"/>
    <iact:actionData xml:id="d15">
      <inkml:trace xmlns:inkml="http://www.w3.org/2003/InkML" xml:id="stk15" contextRef="#ctx0" brushRef="#br0">11324 3828 0,'-17'0'62,"-1"0"-40,18-18-21,-18 18 29,1 0 2,-1 0-17,-17 0-14,35 18 20,-18-18-20,0 17 14,1-17 1,17 18-1,-18-18-14,18 35 14,0-17 1,0-1 6,0 1-7,0 0-14,0-1 14,0 1 1,0 0-15,18-1 13,-18 1-13,17 0 14,1 17 7,0-35-6,-18 18-15,17-18 13,19 0 2,-19 0-15,1 35 13,0-35 2,17 0 0,-18 0 6,1 0 9,17 0-15</inkml:trace>
    </iact:actionData>
  </iact:action>
  <iact:action type="add" startTime="200393">
    <iact:property name="dataType"/>
    <iact:actionData xml:id="d16">
      <inkml:trace xmlns:inkml="http://www.w3.org/2003/InkML" xml:id="stk16" contextRef="#ctx0" brushRef="#br0">16193 14905 0,'-18'0'53,"0"0"-37,1 0-1,-36 0-14,35 0 14,-35 0-14,18-18 13,-36 1-7,-17 17-6,0-36 14,-18 1-14,-17 17 13,34-35-13,1 18 14,0 18-14,35-1 13,0-17-13,0-1 14,36 19-14,-1-1 14,-17-17-9,-1 17 10,1-17-15,18 0 0,-19-1 12,36-17 3,-35 36-15,17-18 14,1-1-14,-1-17 13,18 18-13,0-18 14,-35 0-9,35 0-5,-36 0 14,36-17-14,0 17 14,0 18-14,0-18 13,0 0-13,0 18 14,0-1-14,0 1 14,0 17-14,18-35 13,17 18-7,-17 0-6,17 0 13,1 35-13,-1-36 14,18 19-14,0-19 14,0 1 0,35 17-14,-18 1 14,1-1-14,35 1 13,0-1-7,17 0-6,-17 1 14,17-1-14,1 0 13,-1 18-13,-34 0 14,-37 0-14,1 0 13,0 0-13,-17 0 14,16 0-14,-34 0 14,35 36-9,-18-19-5,18 1 14,0 17-14,18 0 14,-1-17-14,-17 17 13,0 1 2,18-19-15,-36 19 13,-17-19-13,34 18 14,-16-17-8,-1 17-6,18 1 13,0 17-13,-36-36 14,19 19-14,-19 16 13,19-52-13,-1 36 14,-17-19-14,17 19 14,-17-19-14,-1 1 13,-17 0-7,18-1 8,-18 1 1,17-1-15,-17 1 14,18 0-14,-18 17 13,0-17-13,18-1 14,-18 1-14,0 0 20,0-1-20,0 1 14,0-1 0,0 1-14,0 0 14,0 17-14,0-17 14,0-1-14,0 19 13,-18-19-13,-17 19 14,35-1-9,-18-18-5,1 19 14,17-1-14,-36-35 14,19 35-14,-19 1 13,19-19-13,-19 18 14,19 18-14,-19-35 14,1 0-14,0 17 20,17-17-20,-35-1 13,36 18-13,-19 1 14,1-19-14,18 1 14,-19 0-14,-17 17 13,36-17-13,-19-1 14,1-17-14,0 18 13,0-18-7,17 35-6,-35-35 14,35 0-14,-17 18 13,17-1-13,-17-17 14,18 18-14,-1-18 13,0 18-13,1-18 14,-1 0-14,0 0 20,1 0-20,-1 0 14,0 0 1,1 0-1,-1 0 1,1-18-1,-1 18-14,0 0 14,1 0-8,-1 0-6,0 0 13,1 0-13,-1-18 14,0 18-14,1 0 13,-1 0 2,1 0 22</inkml:trace>
    </iact:actionData>
  </iact:action>
  <iact:action type="add" startTime="203152">
    <iact:property name="dataType"/>
    <iact:actionData xml:id="d17">
      <inkml:trace xmlns:inkml="http://www.w3.org/2003/InkML" xml:id="stk17" contextRef="#ctx0" brushRef="#br0">17357 13159 0,'-36'0'46,"1"0"-23,35 17-8,-18-17-14,-17 18 14,-18-18-14,36 0 13,-19 0-13,19 0 14,-19 0-14,19 0 14,-1 0-14,1-18 13,-1 18-7,0 0-6,18-17 13,-17 17-13,17-18 14,-18 18-14,0-18 14,18-35-14,-17 53 13,17-17-13,-18-36 14,18 18-14,0 17 14,0-17-9,0-1-5,0 1 14,0 0-14,0 17 13,0-17-13,0 0 14,0-1 1,0 19-15,0-19 13,18 1-13,-18 0 14,17 17-9,-17 1-5,18-1 14,-18 0-14,0 1 14,18 17-14,-1-18 13,-17 0 2,18 1-15,0-1 29,-1 18-23,1 0 8,-1 0 17,1 0-31,0-17 13,-1 17-13,1 0 14,17 0 0,1 0-8,-19 0-6,1 0 14,-1 0-14,1 0 13,0 0-13,17 17 14,-17-17 0,-1 18 1,1-1 0,0-17-10,-18 36 10,35-36-15,-17 35 14,-1-35-14,-17 18 13,18-18-13,-18 17 14,17-17 0,-17 36-14,18-36 14,-18 17-8,18 1-6,-18-1 13,0 1-13,35 0 14,-35-1-14,0 1 13,18 0 2,-18-1 0,0 1-15,0 0 20,0-1-5,0 1-15,17-1 13,-17 1-13,18 17 14,-18 1 0,0-19 1,0 1 0,18-18-10,-18 18-5,0-1 14,0 1 0,0 0 1,0-1 0,0 1 21,0-1-5,0 1-17,0 0 1,-18-1 0,18 1 21,0 0-5,-18-18-17,1 17-14,-1-17 14,0 18 7,1-18-6,-1 0-1,0 0 17,1 0-17,-1 0 7,1 0-6,-1 0 0,0 0 15,-17 0 0,17 0-24,1 0 24,-1 0-15,0 0 15,1 0 7,-1 0-7,0 0 0,1 0 7</inkml:trace>
    </iact:actionData>
  </iact:action>
  <iact:action type="add" startTime="206881">
    <iact:property name="dataType"/>
    <iact:actionData xml:id="d18">
      <inkml:trace xmlns:inkml="http://www.w3.org/2003/InkML" xml:id="stk18" contextRef="#ctx0" brushRef="#br0">18080 13159 0,'-18'0'31,"-17"0"22,17 0-6,-17 0-31,35-18-10,-18 18-5,18-18 29,-17 18-29,-1 0 14,18-17 1,-18-1-15,1 0 35,17 1-20,-18 17-15,18-18 14,0 1-14,0-1 13,-17 18-13,17-18 14,0 1-14,0-1 14,-18-17-14,18 17 13,0-17-7,0 17-6,0-17 13,0 17-13,0 1 14,0-19-14,0 19 14,0-1-14,0 0 13,0-17-13,0 17 14,0 1 7,0-1-21,0 1 14,0-1 0,0 0 1,0 1-1,0-1 17,18 18-26,-18-18 10,0 1 0,17 17-15,-17-18 13,18 18 2,-1 0-1,1 0 1,0-18-9,-1 18 8,1 0 1,0 0-1,-1 0-14,1 0 14,17 0-14,-17 0 14,17 0 0,0 0-8,-17 0-6,0 0 14,-1 0 0,-17 18 16,18 0-15,-18-1 0,18 1-10,-18 0-5,17-18 14,-17 17-14,0 1 13,0 0-13,0 17 30,0-18-16,0 1-14,0 17 14,0-17-9,0 17-5,0 1 14,0-19-14,0 18 14,0 1-14,0 17 13,-17-18-13,-1 0 14,18-17-14,-18 35 13,1-18-13,-1-17 14,18-1-8,-18 19 8,18-19-14,-17-17 14,17 18 1,-35-18 37,17 0-37,0 18 30,1-18-30</inkml:trace>
    </iact:actionData>
  </iact:action>
  <iact:action type="add" startTime="212458">
    <iact:property name="dataType"/>
    <iact:actionData xml:id="d19">
      <inkml:trace xmlns:inkml="http://www.w3.org/2003/InkML" xml:id="stk19" contextRef="#ctx0" brushRef="#br0">7814 12224 0,'0'0'1,"-53"0"0,0 0 12,-35 0-12,-35 0 14,-36 0-14,-53 17 13,18-17-13,18 36 14,35-1 1,17-17-10,36-1-5,0 1 14,35 0-14,18-1 13,17-17-13,0 0 14,1 0-14,-1 0 14,0 18-14,1-18 13,-1 0-13,0 0 14,1 0-9,17 17-5,-18-17 14</inkml:trace>
    </iact:actionData>
  </iact:action>
  <iact:action type="add" startTime="213169">
    <iact:property name="dataType"/>
    <iact:actionData xml:id="d20">
      <inkml:trace xmlns:inkml="http://www.w3.org/2003/InkML" xml:id="stk20" contextRef="#ctx0" brushRef="#br0">6121 12241 0,'-18'18'15,"0"17"1,1 1-1,-18-19-14,17 19 14,0-1-8,-17-18-6,17 1 13,1 17-13,-1-35 14,18 18-14,18-18 145,-1 0-130,19 0-10,-19 35-5,71-17 14,1-18-14,16 53 13,1-36-13,-53 19 14,0-19-14,-18-17 14,18 18-14,-17 0 13,-19-1 2,1-17-10,0 0 26,-1 0-17,-17 18 39,18-18-53,-1 0 45,19-18-31</inkml:trace>
    </iact:actionData>
  </iact:action>
  <iact:action type="add" startTime="214272">
    <iact:property name="dataType"/>
    <iact:actionData xml:id="d21">
      <inkml:trace xmlns:inkml="http://www.w3.org/2003/InkML" xml:id="stk21" contextRef="#ctx0" brushRef="#br0">8132 11959 0,'0'18'69,"0"17"-68,0 18 13,0-18-13,0 18 14,0 0-14,0-18 13,-18 18-13,18 0 14,0 0-14,0 0 14,0 0-14,0-18 13,0-17-7,0 0 8,0-1-14,18-17 183,-1 0-168,18 0 0,-17 0-15,17-17 13,1-1-13,-1 18 14,0 0 1,-17 0-15,-1 0 13,1 0-7,0 0 8,-1 0 17,-17-18 115</inkml:trace>
    </iact:actionData>
  </iact:action>
  <iact:action type="add" startTime="215778">
    <iact:property name="dataType"/>
    <iact:actionData xml:id="d22">
      <inkml:trace xmlns:inkml="http://www.w3.org/2003/InkML" xml:id="stk22" contextRef="#ctx0" brushRef="#br0">8537 12435 0,'18'0'1,"17"0"29,-17 0-15,-1-17-14,1 17 14,0 0-8,-1 0 8,1 0-14,0 0 14,-18 17 16,17 19 0,-17-19-24,18 1-6,-18 17 13,0-17-13,0 0 14,0-1 1,-18 1 15,1-18-9,17 17-21,-36-17 14,19 18 0,-1-18-14,18 18 14,-18-18-14,1 0 14,34 0 201,-17 17-215,18-17 14,17 18-9,18-18-5,-17 0 14,-1 0 0,0 0-14,-17 0 14,-1 0-14,1 0 14,0 0-14,-1 0 13,1 0 8</inkml:trace>
    </iact:actionData>
  </iact:action>
  <iact:action type="add" startTime="224841">
    <iact:property name="dataType"/>
    <iact:actionData xml:id="d23">
      <inkml:trace xmlns:inkml="http://www.w3.org/2003/InkML" xml:id="stk23" contextRef="#ctx0" brushRef="#br0">3298 15134 0,'0'-17'1,"-17"52"98,-36 0-84,0 18-14,-18 35 14,1-17-8,-1-1-6,54-17 13,-19-17-13,19-19 14,17 1-14,0-36 114,0 1-114,17-19 29,1 1-29,0 17 14,-1-17-9,19 17-5,-19-35 14</inkml:trace>
    </iact:actionData>
  </iact:action>
  <iact:action type="add" startTime="225506">
    <iact:property name="dataType"/>
    <iact:actionData xml:id="d24">
      <inkml:trace xmlns:inkml="http://www.w3.org/2003/InkML" xml:id="stk24" contextRef="#ctx0" brushRef="#br0">3246 15187 0,'17'0'46,"1"0"8,-1 0-53,1 35 13,0-17-13,-1 17 14,1 18-14,0-18 14,-1 1-14,1-1 13,0-17-13,-18-1 14,17 1-9,-17 0-5,18-18 14,0 0 48,-1 0-41,1 0-7,-1-18-14,1 18 14,0-35-14,-1 17 14,1 0-14,0-35 13,-1 36-13,19-36 14,-36 0-14,35-18 14,-18 54-9,-17-18-5,0-1 14,18 19-14,-18-1 13,0 0 2</inkml:trace>
    </iact:actionData>
  </iact:action>
  <iact:action type="add" startTime="226609">
    <iact:property name="dataType"/>
    <iact:actionData xml:id="d25">
      <inkml:trace xmlns:inkml="http://www.w3.org/2003/InkML" xml:id="stk25" contextRef="#ctx0" brushRef="#br0">3810 15399 0,'0'17'100,"0"1"-99,0 0 13,0 17 2,0-17-15,0-1 14</inkml:trace>
    </iact:actionData>
  </iact:action>
  <iact:action type="add" startTime="227500">
    <iact:property name="dataType"/>
    <iact:actionData xml:id="d26">
      <inkml:trace xmlns:inkml="http://www.w3.org/2003/InkML" xml:id="stk26" contextRef="#ctx0" brushRef="#br0">4092 15222 0,'18'0'62,"17"0"-61,18 0 14,53 36-9,-18-19-5,18 1 14,17 0-14,-52-18 13,-18 17-13,-18-17 14,-17 0-14</inkml:trace>
    </iact:actionData>
  </iact:action>
  <iact:action type="add" startTime="228018">
    <iact:property name="dataType"/>
    <iact:actionData xml:id="d27">
      <inkml:trace xmlns:inkml="http://www.w3.org/2003/InkML" xml:id="stk27" contextRef="#ctx0" brushRef="#br0">4727 15134 0,'0'18'68,"0"-1"-52,18-17 0,-18 18-15,18 0 29,-1-18-29,-17 17 14,0 1 0,0 0-8,18-1-6,-18 1 13,0 0 18,0-1 21,-35 1-37,17-18-15,0 17 13,1 1-13,-1 0 14,-17-1-14,35 1 14,-18 0 0,18-1 23,0-34 163</inkml:trace>
    </iact:actionData>
  </iact:action>
  <iact:action type="add" startTime="229721">
    <iact:property name="dataType"/>
    <iact:actionData xml:id="d28">
      <inkml:trace xmlns:inkml="http://www.w3.org/2003/InkML" xml:id="stk28" contextRef="#ctx0" brushRef="#br0">5592 15064 0,'-36'0'31,"19"35"-30,-19-17 13,-17 34-13,36 1 14,-36 0-8,35-35-6,-17 35 13,35-36-13,-18 1 14,1 0-14,17-1 13,-18 1-13,0 17 14,18-17-14,0 0 14,-17-18-14,17 35 20,-18-35-20</inkml:trace>
    </iact:actionData>
  </iact:action>
  <iact:action type="add" startTime="230371">
    <iact:property name="dataType"/>
    <iact:actionData xml:id="d29">
      <inkml:trace xmlns:inkml="http://www.w3.org/2003/InkML" xml:id="stk29" contextRef="#ctx0" brushRef="#br0">5574 15187 0,'18'0'53,"-1"35"-37,-17 18-1,18-17-14,35 16 14,-36 37-14,19-19 13,-1 18-7,0-17-6,-17-36 14,-1 18-14,1-18 13,-18-17 2,18-18-15,-1-18 98,-17 1-83,0-18-1,18 35 1,-18-18-9,0-17-6,18-1 13,-18 19-13,17-36 14,-17 18-14,18-18 14,-18-18-14,18 18 13,-1 0-13,-17 0 14,18 18-14,-18-18 20,18 35-20,-18-34 14,0 34-14,17 0 13,-17 1-13,0-1 29,18 18-29</inkml:trace>
    </iact:actionData>
  </iact:action>
  <iact:action type="add" startTime="231689">
    <iact:property name="dataType"/>
    <iact:actionData xml:id="d30">
      <inkml:trace xmlns:inkml="http://www.w3.org/2003/InkML" xml:id="stk30" contextRef="#ctx0" brushRef="#br0">6209 15558 0,'18'0'138,"34"0"-123,-16 0-14,17-18 14,-36 18-14,1 0 13,0 0-13,-18 18 52,0-1-37,0 1-1,0-1-14,0 1 14,0 0-14,0-1 29,-18-17-23,0 0 8,1 18-14,-1 0 14,0-18 0,1 17 1,-1-17 0,0 18 6,1 0-6,17-1 15,-18-17-30,36 0 152,-1 0-138,1 0-14,0 0 14,17 0-14,0 0 13,1 0 2,-1 0 0,-18 0-1,1 0-8,0 0 9,-18-17-1</inkml:trace>
    </iact:actionData>
  </iact:action>
  <iact:action type="add" startTime="234049">
    <iact:property name="dataType"/>
    <iact:actionData xml:id="d31">
      <inkml:trace xmlns:inkml="http://www.w3.org/2003/InkML" xml:id="stk31" contextRef="#ctx0" brushRef="#br0">3034 15928 0,'-35'0'84,"17"18"-53,0-1-30,18 18 14,-17-17-14,17 35 14,-18-35-14,18-1 13,-18 19-7,18-19-6,-17 19 14,17-19-14,0 18 13,0-17-13,0 0 14,0-1-14,0 1 13,0 0-13,0-1 14,17 1-14,-17 0 14,18-18-9,-18 17-5,18 1 29,-18-1-29,0 1 14,17-18-14,-17 18 14,0-1-14,18-17 13,0 0 8,-1 0 79</inkml:trace>
    </iact:actionData>
  </iact:action>
  <iact:action type="add" startTime="234986">
    <iact:property name="dataType"/>
    <iact:actionData xml:id="d32">
      <inkml:trace xmlns:inkml="http://www.w3.org/2003/InkML" xml:id="stk32" contextRef="#ctx0" brushRef="#br0">3422 16122 0,'0'18'53,"-18"17"-52,1 18 14,17-36-14,-18 19 13,18-19-13,0 19 14,0-19-14,0 1 20,0 0 10,0-1 116,18-17-146,-1 0 14,19 0-8,-1 18-6,18-18 13,0 0-13,0 0 14,0 0-14,-18 0 13,-18 0 2,1 0-15</inkml:trace>
    </iact:actionData>
  </iact:action>
  <iact:action type="add" startTime="235738">
    <iact:property name="dataType"/>
    <iact:actionData xml:id="d33">
      <inkml:trace xmlns:inkml="http://www.w3.org/2003/InkML" xml:id="stk33" contextRef="#ctx0" brushRef="#br0">3863 16228 0,'0'17'84,"0"19"-53,0-19-30,0 19 14,0-1-14,0-17 14,0 17-14,0-18 13,0 1-13,0 0 14,0-1-9,18-17 173,-18-17-178,0-1 13</inkml:trace>
    </iact:actionData>
  </iact:action>
  <iact:action type="add" startTime="236385">
    <iact:property name="dataType"/>
    <iact:actionData xml:id="d34">
      <inkml:trace xmlns:inkml="http://www.w3.org/2003/InkML" xml:id="stk34" contextRef="#ctx0" brushRef="#br0">4092 15928 0,'18'0'53,"0"35"-37,-1-17-1,-17 17-14,0 0 14,18-35-14,-1 36 13,-17-19-13,0 19 21,18-19-21,0 36 13,-18-18-13,0-17 14,0 35 1,17-35-15,-17-1 13,0 19-13,0-1 14,0-18-14,0 1 13,0 0-7,-35-1 9,35 1-15,-18-18 13,18 18-13,-35-1 14,35 1 0,-35 0-14,17-18 14,1 17 7,34-17 79</inkml:trace>
    </iact:actionData>
  </iact:action>
  <iact:action type="add" startTime="237393">
    <iact:property name="dataType"/>
    <iact:actionData xml:id="d35">
      <inkml:trace xmlns:inkml="http://www.w3.org/2003/InkML" xml:id="stk35" contextRef="#ctx0" brushRef="#br0">5503 16104 0,'-17'0'22,"17"18"-7,-18 17-14,0-35 14,1 36-14,17-1 14,-18 0-14,1-17 13,17 17-13,0-17 14,0 17-14,-18-35 13,18 18-7,-18 17-6,18-18 14,0 1 0,0 0 1,0-1-15,0 1 29,18 0-14,-18-1-10,0 1-5,18 17 14,17-17 0,-35-1 1,17 1-15,1-18 29,0 0-14</inkml:trace>
    </iact:actionData>
  </iact:action>
  <iact:action type="add" startTime="238282">
    <iact:property name="dataType"/>
    <iact:actionData xml:id="d36">
      <inkml:trace xmlns:inkml="http://www.w3.org/2003/InkML" xml:id="stk36" contextRef="#ctx0" brushRef="#br0">5962 16228 0,'-18'0'69,"18"17"-68,-17 1 13,-1 35-13,0 0 14,1 0-14,17-18 13,0 0-13,0-17 14,-36 17-8,36-17 8,0 0-14,0-1 29,0 1-29,0 17 14,-17-35 1,17 18-15,0-1 20,0 1 10,0-36 132,17 18-157,19 0 10,-19 0 0,-17-17-1,18 17-14,0 0 14,-1 0-14,-17-18 14,18 18 0</inkml:trace>
    </iact:actionData>
  </iact:action>
  <iact:action type="add" startTime="239467">
    <iact:property name="dataType"/>
    <iact:actionData xml:id="d37">
      <inkml:trace xmlns:inkml="http://www.w3.org/2003/InkML" xml:id="stk37" contextRef="#ctx0" brushRef="#br0">6103 16598 0,'18'0'153,"-1"0"-137,1 0-15,0 0 14,35 0-14,-18 18 13,-18-18-13,19 17 14,17 1-14,-18 0 13,-35 17-13,18-35 14,-1 0-8,-17 18 8,0 17 1,0-17-1,-17-18 1,-1 17-15,0 1 14,-17 0-14,17-18 13,18 17-7,-35-17-6,0 18 29,17-1 1,36-17 186,-1 0-216,1 0 13,0 0-7,17 0-6,-17 0 13,-1 0 2,1 0 0,0 0 30,-1 0 24,1 0-39,-1 0 76,-17-17-106,18 17 13</inkml:trace>
    </iact:actionData>
  </iact:action>
  <iact:action type="add" startTime="240993">
    <iact:property name="dataType"/>
    <iact:actionData xml:id="d38">
      <inkml:trace xmlns:inkml="http://www.w3.org/2003/InkML" xml:id="stk38" contextRef="#ctx0" brushRef="#br0">6773 16016 0,'0'18'69,"0"-1"-54,0 1 1,0 17-15,0-17 13,0 0-13,0-1 14,0 19-8,0-19-6,18 18 13,-18-17-13,0 0 14,0 17-14,0-17 14,0-1-14,18 19 13,-18-19-13,0 1 14,17 17-14,-17-17 13,0 17-7,0 0 8,0-17-14,0 0 14,0-1-14,0 1 14,0-1 0,0 1-14,0 0 14,0-1-14,0 1 20,0 0-20,0-1 14,0 1-14,-17 0 13,-1-1 2,-17-17 0,35 18-15,-18-18 13,0 18-13,1-1 14,-18 1-9,17-18-5,0 0 14,1 17-14,-1 1 14,0-18 0,18 18 1,-17-18-15,-1 0 36,0 0 63,18 17-99</inkml:trace>
    </iact:actionData>
  </iact:action>
  <iact:action type="add" startTime="243001">
    <iact:property name="dataType"/>
    <iact:actionData xml:id="d39">
      <inkml:trace xmlns:inkml="http://www.w3.org/2003/InkML" xml:id="stk39" contextRef="#ctx0" brushRef="#br0">5962 16722 0,'0'-18'1,"0"0"298,-18 1-283,18-1 22,-17 18 9,-1 0 37,-35 0-68,35 0 0,1 0 6,-1 0-21</inkml:trace>
    </iact:actionData>
  </iact:action>
  <iact:action type="add" startTime="243819">
    <iact:property name="dataType"/>
    <iact:actionData xml:id="d40">
      <inkml:trace xmlns:inkml="http://www.w3.org/2003/InkML" xml:id="stk40" contextRef="#ctx0" brushRef="#br0">5803 16651 0,'18'0'100,"-1"0"-85,1 0-8,0 0 9,-1 0-1,19 18 1,-19-18-15,1 0 13,0 0 2,-1 0 22,-17 17-7,36-17 339,-19 0-369,1 0 14,-1 0-14,1 0 13</inkml:trace>
    </iact:actionData>
  </iact:action>
  <iact:action type="add" startTime="288217">
    <iact:property name="dataType"/>
    <iact:actionData xml:id="d41">
      <inkml:trace xmlns:inkml="http://www.w3.org/2003/InkML" xml:id="stk41" contextRef="#ctx0" brushRef="#br0">6297 16016 0,'-18'0'31,"1"0"7,-1 0-23,1 0 1,-1 0-15,-17 0 13,-1 0 2,19 0-15,-19 0 14,1 0-9,-18 0-5,18-18 14,17 18-14,-17-17 13,0 17-13,-1 0 14,19 0-14,-18 0 14,-1-18 0,19 18-14,-1-17 0,0 17 19,-17 0-19,17 0 14,1-18-14,-1 18 14,1-18-14,-19 18 13,19 0-13,-1 0 14,0-17-14,18-1 14,-35 18-14,35-18 13,-18 18-7,1-17-6,-1 17 13,18-18-13,-17 18 14,17-35-14,-36 35 14,36-18-14,-17 18 13,17-17-13,-36-1 14,36 0-14,-17 1 20,-19-1-20,36 0 14,-17 1-14,-1-1 13,0-35-13,1 36 14,-1-1-14,1-17 14,-1-1-14,18 19 13,0-19-13,-18 1 14,18-18-9,-17 36-5,17-19 14,-18 1-14,18 17 14,0-35-14,0 36 13,0-1-13,0 1 14,0-19-14,0 19 13,0-1-13,0 0 21,0-17-21,0 0 13,18 0 2,-1 17-15,1 0 13,0-17-13,-1 17 14,18-17-14,1 35 14,-19-18-14,19 1 13,-19 17-7,1-36-6,17 36 13,-17 0 2,0-17-15,-1 17 14,18 0-14,1 0 13,-19 0-13,19 0 14,-1 0-14,35 0 14,-17 0-9,0 0 10,18 0-15,-18 0 13,17 0-13,-34 17 14,69-17-14,-52 0 14,0 0-14,-17 0 13,-1 18-13,-18-18 14,19 18-9,-1-18-5,-35 17 14,35-17-14,1 18 14,-19-18-14,1 18 13,17-18-13,-17 35 14,17-35-14,0 18 13,-17-1-13,0 1 14,-1 0-8,1-1-6,17 1 13,-35-1-13,35-17 14,-17 18-14,0 0 13,-18-1 2,17-17-15,-17 18 14,18 0 0,0-18-8,-18 17 9,17 1-1,-17 0 1,18-18-1,-18 17-14,0 1 14,0-1 7,18 19-6,-18-19 0,0 1-15,0 0 13,0-1-13,0 1 14,0 0 0,0-1-14,0 1 14,0-1-8,0 1 8,0 0-14,0-1 14,0 1-14,-18 0 13,0 17 2,18-17 0,-17-1 6,17 1-6,-36 0-1,19-1 1,-1 1-1,18-1-14,-18-17 14,1 18 1,-1-18-10,1 35-5,-1 1 29,0-36-29,1 17 30,-19-17-16,19 18 7,-1 17-21,0-35 14,1 18 1,-1-18-1,0 0 1,-17 17 0,35 1 6,-17-18-21,-1 18 29,0-18-29,1 0 29,-1 17-14,0-17-15,1 0 20,-1 0-5,0 18-1,18 0 1,-35-18-15,18 0 14,-1 17 0,0-17-14,1 18 36,-1-18-21,18 18-1,-18-18 1,18 17 0,-17-17 6,-19 0 9,19 0 0,17 18-15,-18-18-15,1 0 36,-1 0-22,0 0 1,18 17 0,-17-17-1,-1 0 1,18 18-10,-18-18 10,18 18 0,-17-18 30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8:53:43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713">
    <iact:property name="dataType"/>
    <iact:actionData xml:id="d0">
      <inkml:trace xmlns:inkml="http://www.w3.org/2003/InkML" xml:id="stk0" contextRef="#ctx0" brushRef="#br0">14358 15628 0,'-18'0'15,"1"0"1,-1 18-15,1-18 13,-19 0-13,19 0 14,-19 17 1,19-17-15,-36 0 13,35 0-7,-17 0-6,0 0 13,-1 0-13,1 0 14,-53 18-14,35-18 14,0 0-14,-18 0 13,-17 0-13,-35 0 14,17 0-14,-70 0 14,34 0-9,1 0-5,0 0 14,18 0-14,17 0 13,-18 0-13,1 0 14,-1-18-14,36 1 14,-35 17-14,17 0 13,0 0 2,0 0-10,18 0-5,-18 0 14,36-18-14,-18 18 14,-18-18-14,35 18 13,1 0-13,-1 0 14,-35 0-14,18-17 14,-35 17-14,-1 0 13,36 0-7,-18 0-6,35 0 13,-17 0-13,18 0 14,-18-18-14,17 1 14,0-1-14,-34 0 13,34 1-13,-35-1 14,18-17-14,17 35 20,1-36-20,17 19 14,-35-19-14,53 36 13,-18-17-13,17-18 14,-17 17-14,18 0 13,0-17-13,-36 17 14,36 1-14,0-19 14,-18 19-9,18-18-5,-18 35 14,17-18-14,1 0 13,17 18-13,-34-17 14,34-19-14,-17 36 14,-1-35-14,-34 17 13,70 1-13,-36-1 20,-34 1-20,35-19 14,-18 19-14,35-19 14,-35 19-14,36 17 13,-1-36-13,-17 19 14,17 17-14,0-18 14,18 0-14,-17 1 13,-1 17-7,0-18-6,1-17 13,17 17 2,-18 1 0,1-1-1,17 0-14,0-35 14,0 18-14,0 0 13,0-18-7,-18 35 9,18-17-15,0-18 13,0 36-13,0-19 14,0 19-14,0-1 13,0 0-13,0 1 14,0-1 1,0 0-10,18 18 10,-18-35-15,35 35 14,-35-18-14,17 1 13,19-1-13,-1 1 14,0-19 0,-17 36-14,17-17 14,18-1-8,-18 18 8,-17-35-14,35 17 14,-18 18-14,0-18 13,1 18-13,-1-17 14,-17 17-14,52-18 14,-17 1-14,0 17 13,18-18-7,17 18-6,-18 0 13,54 0-13,-36 0 14,36 0-14,-19 0 14,36 0-14,-35 0 13,71 0-13,-36 0 14,18 0-14,-36 0 14,18 0-9,-17 0-5,-19 0 14,1 0-14,-18 0 13,18 0 2,-18 0-15,-17 0 14,0 0-14,-1 0 13,18 0-13,-17 0 14,-1 0-9,1 0-5,0 0 14,-19 0-14,19 0 14,35 0-14,-36 0 13,19 0-13,16 0 14,-34 0-14,17 0 13,18 0-13,-35 0 14,17 0-8,0 0-6,-17 0 13,17 0-13,-18 0 14,18 0-14,-35 0 13,18 0-13,-18 0 14,0 0 1,35 0-15,-17 0 13,-1 0-7,-17 0-6,18 0 13,-1-18-13,-17 18 14,18 0-14,-18 0 14,17 0-14,18-17 13,-35 17-13,0 0 14,0 0-14,0-18 14,0 18-9,0 0-5,-18 0 14,36-18-14,-18 18 13,-1 0-13,1 0 14,0 0-14,35 0 14,-17 0-14,35 0 13,-53 0 2,35 0-10,0 0-5,-17 0 14,35 0-14,-36 0 14,18 0-14,-17 0 13,-1 0-13,36 0 14,-53 0-14,18 0 14,-1 0-14,1-17 13,-36 17-7,18 0-6,35 0 13,-53 0-13,36 0 14,-18 0-14,0 0 14,17 0-14,-17 0 13,0 0-13,-17 0 14,16 0-14,-16 0 20,17-18-20,-18 18 14,18 0-14,17 0 13,-17 0-13,0 0 14,35 0-14,-35 0 13,18 0-13,-18 0 14,0 0-14,17 18 14,-17-18-9,-18 0-5,-17 0 14,0 0-14,-1 0 13,1 17-13,0-17 14,-1 0 1,-17 18-15,0 0 13,18-18 8,0 17-6,-1-17-15,1 36 14,0-19-14,-18 1 13,17-1-13,-17 1 14,18 0-14,-1-18 14,-17 17-14,18 1 13,-18 0-7,0-1 8,0 1 1,18 0-15,-18-1 14,0 1 0,17-1-14,1 19 14,-18-1 7,18-17-21,-1-1 14,-17 1-14,0 17 13,0 1-13,18-1 14,-18-18-14,0 1 14,35 35-14,-35-35 13,0 17-13,0-17 14,0-1-9,0 1-5,0-1 14,0 1-14,0 0 14,0 17-14,0-17 13,0 17-13,0-17 14,0 17-14,0 18 13,0-36-13,0 1 14,-17 17-8,-1-35-6,18 36 13,0-19 2,-18 1-15,18 0 14,-17 17 0,-1-35-14,18 17 14,-18 1-14,1 0 13,-1-1-7,0 1-6,1 0 14,-1-18 0,18 17-14,0 1 14,-35-18-14,35 18 13,-35-1-13,35 1 14,-36-18-14,36 17 14,-35 1-9,0 0-5,-1-1 14,-34-17-14,17 18 13,0 0 2,-17-1-15,17 1 14,0 0-14,-53 17 13,18-18-13,-1 19 14,37-19-9,-1-17-5,-18 36 14,18-19-14,18 1 14,-18-18-14,0 0 13,18 0-13,-36 0 14,18 0-14,18 0 14,0 0-14,-18 18 13,35-18-7,-17 17-6,0 1 13,-1-18-13,1 0 14,0 0-14,0 18 14,-18-18 0,17 0-14,1 0 14,-18 17-14,36-17 13,-19 18-7,19-18-6,-36 17 14,35 1-14,-17-18 13,-18 18-13,18-18 14,-18 17-14,0-17 13,-18 18-13,36-18 14,-36 0-14,18 0 14,1 0-9,-1 18-5,0-18 14,0 0-14,0 0 14,18 0-14,-1 0 13,-17 0-13,18-18 14,0 18-14,17-18 13,-17 18-13,0 0 21,-1 0-21,19 0 13,-1 0-13,-17 0 14,0 0-14,-1 0 13,19 0 2,-19 0 0,19 0-1,-1 0-8,0 0 9,1 0-1,17-17 1,-18 17-15,0 0 13,1 0 2,17-18 6,-18 18-6,-17 0-1,17 0 1,1 0 0,-1 0 15,0 0 22</inkml:trace>
    </iact:actionData>
  </iact:action>
  <iact:action type="add" startTime="45914">
    <iact:property name="dataType"/>
    <iact:actionData xml:id="d1">
      <inkml:trace xmlns:inkml="http://www.w3.org/2003/InkML" xml:id="stk1" contextRef="#ctx0" brushRef="#br0">18433 14499 0,'0'18'62,"-18"-1"-61,0 36 14,1-35-14,17 17 13,0 1-7,-18-1-6,18-18 14,-18-17-14,18 18 13,0 0 2,0-1-1,0 1 1,0 0 6,0-1-6,0 1-1,0 0 1,0-1 31,18-17-9,0 0-23,-1 0 1,19 0 0,-19 0-15,19 0 13,-19 0-7,18 0-6,1 0 13,-19 0-13,1 0 14,17 0-14</inkml:trace>
    </iact:actionData>
  </iact:action>
  <iact:action type="add" startTime="46994">
    <iact:property name="dataType"/>
    <iact:actionData xml:id="d2">
      <inkml:trace xmlns:inkml="http://www.w3.org/2003/InkML" xml:id="stk2" contextRef="#ctx0" brushRef="#br0">18768 14517 0</inkml:trace>
    </iact:actionData>
  </iact:action>
  <iact:action type="add" startTime="47418">
    <iact:property name="dataType"/>
    <iact:actionData xml:id="d3">
      <inkml:trace xmlns:inkml="http://www.w3.org/2003/InkML" xml:id="stk3" contextRef="#ctx0" brushRef="#br0">18715 14728 0,'0'18'1,"0"0"13,0-1-13,0 1 14</inkml:trace>
    </iact:actionData>
  </iact:action>
  <iact:action type="add" startTime="48201">
    <iact:property name="dataType"/>
    <iact:actionData xml:id="d4">
      <inkml:trace xmlns:inkml="http://www.w3.org/2003/InkML" xml:id="stk4" contextRef="#ctx0" brushRef="#br0">18874 14764 0,'17'17'122,"-17"1"-106,0 0 15,0-36 100,18 18-108,0-35-22,-18 17 13,52-17-13,-52 17 14,18 1-14,0 17 29,-1 0 55,-17 17-70,0 1 23,18-18-22,-18 35-1,0-17 1,0-1 15,0 1-9,18-18 10,-18 18-1,0-1 22</inkml:trace>
    </iact:actionData>
  </iact:action>
  <iact:action type="add" startTime="49618">
    <iact:property name="dataType"/>
    <iact:actionData xml:id="d5">
      <inkml:trace xmlns:inkml="http://www.w3.org/2003/InkML" xml:id="stk5" contextRef="#ctx0" brushRef="#br0">19297 14482 0,'0'17'69,"0"1"-68,0-1 13,0 1-13,0 17 14,0-17-9,0 0-5,-18 17 14,18-17 1,0-1-15,0 18 13,0 1-13,0-19 14,0 1-14,0 0 14,0-1 0,0 1-8</inkml:trace>
    </iact:actionData>
  </iact:action>
  <iact:action type="add" startTime="50370">
    <iact:property name="dataType"/>
    <iact:actionData xml:id="d6">
      <inkml:trace xmlns:inkml="http://www.w3.org/2003/InkML" xml:id="stk6" contextRef="#ctx0" brushRef="#br0">19579 14711 0,'-35'0'15,"17"0"1,1 0-15,-19 0 13,1 0-13,17 17 14,1 1-9,-1-18 10,1 18 0,-1-18-15,0 17 60,1-17-54,-19 0 24,36 18-30,-17-18 14,-1 0-14,0 0 13,1 18 2,52-18 169,-35 17-170,18 1 8,-1-18-8,1 0 1,0 0-15,-18 18 14,17-18-14,1 17 13,0-17-13,-18 18 14,17 0-14,-17-1 20,18-17-20,-1 0 14,-17 18-14,18-18 13,-18 17-13,18-17 14,-1 0 69</inkml:trace>
    </iact:actionData>
  </iact:action>
  <iact:action type="add" startTime="56985">
    <iact:property name="dataType"/>
    <iact:actionData xml:id="d7">
      <inkml:trace xmlns:inkml="http://www.w3.org/2003/InkML" xml:id="stk7" contextRef="#ctx0" brushRef="#br0">8890 17251 0,'-18'0'15,"1"0"1,-19 0-1,19 0 1,-18 0-10,-1-18 10,36 1-15,-35 17 14,0 0-14,-18-18 13,18 0-13,-18 1 14,-18 17-14,-35-18 14,18 0-14,0 18 13,35-35-7,-18 17-6,18 1 13,-52 17-13,52-18 14,17 1-14,-17-19 14,1 19-14,-1-1 13,17 0 2,1 1-15,0-19 13,0 36-7,17-35-6,0 35 14,1-17 0,-1-1-14,18 0 14,-18 18-14,1-35 14,17 17-14,-18-17 13,0 0-13,18 17 14,0-17-9,-17 0-5,-18-1 14,35 1-14,-18-18 14,0 18-14,1 0 13,17-18-13,0 17 14,-36 19-14,36-36 13,0 18 2,0-18-9,0 17-6,0 1 13,0 0-13,18 17 14,-18-17-14,35 0 13,-17 17-13,17-17 14,-17 35-14,35-36 14,0 19-14,0-1 13,-1 0-7,1-17-6,18 0 13,17 35-13,-35-18 14,35 1-14,18-1 14,-35 0-14,-1 18 13,18 0-13,-17 0 14,-1-17-14,36 17 20,-35 0-20,35 0 14,0 0-14,17 0 13,-35 17-13,53-17 14,36 18-14,-19 0 14,54-18-14,0 0 13,-18 0-13,-35 17 14,35-17-9,0 18-5,-18-18 14,36 18-14,-1-18 14,-17 0-14,36 0 13,-1 0-13,0 0 14,18 0-14,-35-18 14,0 18-14,-1 0 20,-34 0-20,-1 0 13,-17 0-13,0 0 14,-36 0-14,-35 0 14,18 0-14,-35 0 13,17 0-13,18 0 14,-18 0-14,18 0 13,-18 0-7,53 18-6,-18-18 14,-34 0-14,34 0 13,1 0-13,-36 0 14,18 0-14,17 0 13,-35 0-13,-17 0 14,-1 0-14,1 0 20,-1 0-20,19 0 14,-19 0-14,1 0 13,-1 0-13,-17 0 14,0 0-14,0 0 14,0 0-14,0 0 13,0 0-13,17 0 14,1 0-8,-1 17-6,36-17 13,-17 18-13,16-18 14,-16 17-14,34-17 13,-52 0-13,-1 0 14,-17 0-14,0 0 14,-35 0-14,17 0 13,-17 0-7,-1 0 8,1 0 17,-18 18 37,17-18-68,-17 18 13,18-1 18,0-17-31,-18 18 13,0 0 8,0-1-6,0 1 15,17-18-30,-17 18 14,0-1 0,18 1-14,-18-1 14,0 1-8,0 0 8,0-1-14,0 1 14,0 17 1,0-17-1,0 0 1,0-1-15,0 36 13,0-35-7,0-1-6,-18 19 13,18-1-13,-17-17 14,17-1-14,-18 19 14,18-19 0,-18 18 1,18-17-15,-17 17 14,-1-35-9,18 18-5,-17 35 14,-1-35-14,-17 17 13,35 0-13,-18-17 14,0-1-14,18 19 14,-17-19-14,-1 1 13,18 17-13,-18-35 14,1 36-9,17-19-5,-18 1 14,18-1-14,-35-17 14,35 36-14,-18-19 13,1 1-13,-19 17 30,19-35-9,-1 18-7,0-18-14,1 18 14,-1-18 1,0 17-15,1 1 13,-1-18-13,1 0 14,-19 17 7,19 1-6,-19-18-15,19 0 13,-1 18-13,-35-18 14,18 0-14,-18 0 14,0 0-14,-18 17 13,1-17-13,17 0 20,-18 18-20,19-18 14,-19 0-14,36 0 14,-36 0-14,1 0 13,17 0-13,-18 18 14,-35-18-14,36 0 13,34 0-13,-34 0 14,35 17-8,-18-17-6,0 0 13,0 18-13,-35-18 14,17 18-14,1-18 13,17 17-13,-53 1 14,35-1-14,1-17 14,-18 18-14,17-18 20,0 18-20,1-18 13,17 0-13,0 0 14,-18 0-14,1 0 14,17 0-14,0 0 13,0 17-13,-35-17 14,35 0-14,0 18 14,0-18-9,-17 0-5,-1 0 14,1 0-14,-19 0 13,19 0-13,-36 0 14,35 0-14,1 0 14,17 18-14,-18-18 13,18 0-13,-17 0 14,17 0-9,0 0 10,0 17-15,-35-17 14,17 18-14,18-18 13,-17 0-13,17 18 14,-18-18-14,1 0 14,-1 0-14,-34 0 13,34 0-7,-53 0-6,-17 0 13,36 0-13,-54 0 14,53-18-14,-35 18 14,17 0-14,19 0 13,16 0-13,1 0 14,0 0-14,17 0 20,1 0-20,-1 0 14,18 0-14,-17 0 13,-1 0-13,1 0 14,17 0-14,-18 0 13,18 0-13,0 0 14,18 0-14,-18 0 14,0 0-9,0 0-5,18 0 14,0 0-14,-18 0 14,18 0-14,17 0 13,-17 0-13,-18 0 14,0 0-14,35 0 13,-35 0-13,18 0 14,0 0-8,-36 0-6,18 0 13,-17 0-13,17 0 14,0 0-14,-18 0 13,36 18 2,0-18-15,-18 0 14,35 0-14,-17 0 13,17 0-7,-17 0-6,17 0 13,1 0-13,-1 0 14,-35 17-14,36-17 14,-1 0-14,0 0 13,-17 0-13,17 0 14,1 0 1,-1 0-10,0 0 10,-17 0-15,18 0 13,-1 0 2,0 0 0,1 0-1,-1 0 7</inkml:trace>
    </iact:actionData>
  </iact:action>
  <iact:action type="add" startTime="63570">
    <iact:property name="dataType"/>
    <iact:actionData xml:id="d8">
      <inkml:trace xmlns:inkml="http://www.w3.org/2003/InkML" xml:id="stk8" contextRef="#ctx0" brushRef="#br0">18715 16175 0,'18'0'62,"-1"0"-61,18 0 14,18 0-14,18 0 13,52 0-7,-34 0 8,34 0-14,-35 0 14,-35 0-14,0 0 14,-35-18-14,-1 18 13</inkml:trace>
    </iact:actionData>
  </iact:action>
  <iact:action type="add" startTime="64226">
    <iact:property name="dataType"/>
    <iact:actionData xml:id="d9">
      <inkml:trace xmlns:inkml="http://www.w3.org/2003/InkML" xml:id="stk9" contextRef="#ctx0" brushRef="#br0">19332 16210 0,'0'18'100,"0"17"-85,0 0-14,0 18 14,-17-17 1,17 16-10,0-16-5,-18 17 14,0-18-14,18-17 13,0-1-13,0 1 14,-17-1 1,17 1-15,0 0 13,0-1 2,-18 1-10,18 0 10,-18-18 47</inkml:trace>
    </iact:actionData>
  </iact:action>
  <iact:action type="add" startTime="64858">
    <iact:property name="dataType"/>
    <iact:actionData xml:id="d10">
      <inkml:trace xmlns:inkml="http://www.w3.org/2003/InkML" xml:id="stk10" contextRef="#ctx0" brushRef="#br0">19032 16722 0,'36'0'138,"-1"0"-123,18 0-14,-18 0 14,36-18-14,-1 18 13,18 0-13,-17-18 14,0 18-14,-36 0 14,0-17-9,-17 17 10</inkml:trace>
    </iact:actionData>
  </iact:action>
  <iact:action type="add" startTime="65610">
    <iact:property name="dataType"/>
    <iact:actionData xml:id="d11">
      <inkml:trace xmlns:inkml="http://www.w3.org/2003/InkML" xml:id="stk11" contextRef="#ctx0" brushRef="#br0">19650 16369 0,'0'35'131,"0"18"-130,0 18 14,0-1-14,0 1 13,-36 35-7,36 17-6,0-35 13,-17 18-13,-1-18 14,18-17-14,0-18 14,0 0-14,0-36 13,0 1 2,-17-18 122,17-35-122,0-1-1,0 1-14</inkml:trace>
    </iact:actionData>
  </iact:action>
  <iact:action type="add" startTime="66754">
    <iact:property name="dataType"/>
    <iact:actionData xml:id="d12">
      <inkml:trace xmlns:inkml="http://www.w3.org/2003/InkML" xml:id="stk12" contextRef="#ctx0" brushRef="#br0">19650 16298 0,'0'-17'69,"17"17"-68,1 0 13,0 0 2,17 0-15,0 0 13,18-18-7,18 18-6,-18 0 14,0 0-14,-1 0 13,-34 0-13,0 0 14,-1 0 38,-17 18-37,0-1 0,0 1-15,18 0 13,-18-1 2,0 1-1,0 0 8,0-1-8,0 1 1,-18-1-15,-35 19 13,1-19 2,16 1-15,1 0 14,-18 17-14,35-17 20,-35-1-20,36 1 13,-18-1-13,-1-17 14,36 18 1,-17-18-1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6660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8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0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7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4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microsoft.com/office/2011/relationships/inkAction" Target="../ink/inkAction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microsoft.com/office/2011/relationships/inkAction" Target="../ink/inkAction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microsoft.com/office/2011/relationships/inkAction" Target="../ink/inkAction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9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링크층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개요</a:t>
            </a:r>
          </a:p>
        </p:txBody>
      </p:sp>
    </p:spTree>
  </p:cSld>
  <p:clrMapOvr>
    <a:masterClrMapping/>
  </p:clrMapOvr>
  <p:transition advTm="10875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09EB33DC-2A5A-4720-962F-21E3342DFB34}" type="slidenum">
              <a:rPr lang="en-US" sz="1200" i="0" smtClean="0">
                <a:latin typeface="Arial" pitchFamily="34" charset="0"/>
              </a:rPr>
              <a:pPr/>
              <a:t>2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8195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9.2:  </a:t>
            </a:r>
            <a:r>
              <a:rPr lang="en-US" sz="2000" dirty="0">
                <a:latin typeface="Times-BoldItalic"/>
              </a:rPr>
              <a:t>Nodes and Links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958975"/>
            <a:ext cx="8308975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43970"/>
      </p:ext>
    </p:extLst>
  </p:cSld>
  <p:clrMapOvr>
    <a:masterClrMapping/>
  </p:clrMapOvr>
  <p:transition advTm="27749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7F4468B0-1EEB-4F25-B32E-A55309C4F90D}" type="slidenum">
              <a:rPr lang="en-US" sz="1200" i="0" smtClean="0">
                <a:latin typeface="Arial" pitchFamily="34" charset="0"/>
              </a:rPr>
              <a:pPr/>
              <a:t>3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9.3:  </a:t>
            </a:r>
            <a:r>
              <a:rPr lang="en-US" sz="2000" dirty="0">
                <a:latin typeface="Times-BoldItalic"/>
              </a:rPr>
              <a:t>Dividing the data-link layer into two sublayers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4464"/>
            <a:ext cx="4741526" cy="24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4741526" cy="24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855378"/>
      </p:ext>
    </p:extLst>
  </p:cSld>
  <p:clrMapOvr>
    <a:masterClrMapping/>
  </p:clrMapOvr>
  <p:transition advTm="3248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D53F3786-5C82-4B67-9211-88FD75C644F8}" type="slidenum">
              <a:rPr lang="en-US" sz="1200" i="0" smtClean="0">
                <a:latin typeface="Arial" pitchFamily="34" charset="0"/>
              </a:rPr>
              <a:pPr/>
              <a:t>4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64515" name="Rectangle 14"/>
          <p:cNvSpPr>
            <a:spLocks noChangeArrowheads="1"/>
          </p:cNvSpPr>
          <p:nvPr/>
        </p:nvSpPr>
        <p:spPr bwMode="auto">
          <a:xfrm>
            <a:off x="152400" y="133350"/>
            <a:ext cx="88392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9.5:  </a:t>
            </a:r>
            <a:r>
              <a:rPr lang="en-US" sz="2000" dirty="0">
                <a:latin typeface="Times-BoldItalic"/>
              </a:rPr>
              <a:t>IP addresses and link-layer addresses in a small internet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173913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81" y="1368797"/>
            <a:ext cx="256222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590800"/>
            <a:ext cx="69056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80" y="5345875"/>
            <a:ext cx="2562225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58680" y="1193760"/>
              <a:ext cx="7684200" cy="47818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9320" y="1184400"/>
                <a:ext cx="7702920" cy="4800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915030"/>
      </p:ext>
    </p:extLst>
  </p:cSld>
  <p:clrMapOvr>
    <a:masterClrMapping/>
  </p:clrMapOvr>
  <p:transition advTm="5245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62684" x="4298950" y="3073400"/>
          <p14:tracePt t="262698" x="4286250" y="3073400"/>
          <p14:tracePt t="262707" x="4286250" y="3067050"/>
          <p14:tracePt t="262714" x="4279900" y="3060700"/>
          <p14:tracePt t="262728" x="4267200" y="3060700"/>
          <p14:tracePt t="262745" x="4191000" y="3028950"/>
          <p14:tracePt t="262762" x="4025900" y="2984500"/>
          <p14:tracePt t="262778" x="3727450" y="2889250"/>
          <p14:tracePt t="262795" x="3232150" y="2762250"/>
          <p14:tracePt t="262812" x="2705100" y="2635250"/>
          <p14:tracePt t="262828" x="2305050" y="2514600"/>
          <p14:tracePt t="262845" x="2025650" y="2432050"/>
          <p14:tracePt t="262862" x="1866900" y="2381250"/>
          <p14:tracePt t="262878" x="1778000" y="2349500"/>
          <p14:tracePt t="262895" x="1771650" y="2336800"/>
          <p14:tracePt t="262936" x="1778000" y="2336800"/>
          <p14:tracePt t="262944" x="1790700" y="2336800"/>
          <p14:tracePt t="262952" x="1797050" y="2336800"/>
          <p14:tracePt t="262962" x="1809750" y="2330450"/>
          <p14:tracePt t="262978" x="1828800" y="2330450"/>
          <p14:tracePt t="262995" x="1847850" y="2330450"/>
          <p14:tracePt t="263012" x="1860550" y="2330450"/>
          <p14:tracePt t="263028" x="1866900" y="2330450"/>
          <p14:tracePt t="263045" x="1879600" y="2330450"/>
          <p14:tracePt t="263072" x="1866900" y="2330450"/>
          <p14:tracePt t="263080" x="1847850" y="2330450"/>
          <p14:tracePt t="263095" x="1816100" y="2324100"/>
          <p14:tracePt t="263112" x="1689100" y="2286000"/>
          <p14:tracePt t="263128" x="1644650" y="2279650"/>
          <p14:tracePt t="263145" x="1600200" y="2279650"/>
          <p14:tracePt t="263162" x="1562100" y="2279650"/>
          <p14:tracePt t="263178" x="1536700" y="2279650"/>
          <p14:tracePt t="263195" x="1517650" y="2279650"/>
          <p14:tracePt t="263212" x="1511300" y="2279650"/>
          <p14:tracePt t="263232" x="1504950" y="2286000"/>
          <p14:tracePt t="263256" x="1498600" y="2286000"/>
          <p14:tracePt t="263272" x="1492250" y="2286000"/>
          <p14:tracePt t="263280" x="1479550" y="2286000"/>
          <p14:tracePt t="263295" x="1460500" y="2286000"/>
          <p14:tracePt t="263312" x="1403350" y="2286000"/>
          <p14:tracePt t="263328" x="1352550" y="2286000"/>
          <p14:tracePt t="263345" x="1320800" y="2286000"/>
          <p14:tracePt t="263362" x="1301750" y="2286000"/>
          <p14:tracePt t="263480" x="1301750" y="2292350"/>
          <p14:tracePt t="263520" x="1308100" y="2292350"/>
          <p14:tracePt t="263544" x="1308100" y="2298700"/>
          <p14:tracePt t="263552" x="1314450" y="2298700"/>
          <p14:tracePt t="263600" x="1320800" y="2298700"/>
          <p14:tracePt t="263616" x="1327150" y="2298700"/>
          <p14:tracePt t="263624" x="1333500" y="2298700"/>
          <p14:tracePt t="263632" x="1339850" y="2298700"/>
          <p14:tracePt t="263645" x="1358900" y="2298700"/>
          <p14:tracePt t="263662" x="1384300" y="2298700"/>
          <p14:tracePt t="263678" x="1416050" y="2298700"/>
          <p14:tracePt t="263695" x="1441450" y="2298700"/>
          <p14:tracePt t="263712" x="1466850" y="2298700"/>
          <p14:tracePt t="263712" x="1479550" y="2298700"/>
          <p14:tracePt t="263728" x="1498600" y="2298700"/>
          <p14:tracePt t="263745" x="1504950" y="2298700"/>
          <p14:tracePt t="264072" x="1498600" y="2298700"/>
          <p14:tracePt t="264088" x="1485900" y="2292350"/>
          <p14:tracePt t="264120" x="1479550" y="2292350"/>
          <p14:tracePt t="264137" x="1473200" y="2292350"/>
          <p14:tracePt t="264144" x="1466850" y="2292350"/>
          <p14:tracePt t="264152" x="1460500" y="2292350"/>
          <p14:tracePt t="264162" x="1454150" y="2292350"/>
          <p14:tracePt t="264416" x="1454150" y="2286000"/>
          <p14:tracePt t="264424" x="1447800" y="2286000"/>
          <p14:tracePt t="264472" x="1435100" y="2286000"/>
          <p14:tracePt t="264480" x="1428750" y="2286000"/>
          <p14:tracePt t="264488" x="1428750" y="2292350"/>
          <p14:tracePt t="264496" x="1422400" y="2292350"/>
          <p14:tracePt t="264512" x="1416050" y="2292350"/>
          <p14:tracePt t="264528" x="1416050" y="2298700"/>
          <p14:tracePt t="264656" x="1441450" y="2298700"/>
          <p14:tracePt t="264664" x="1460500" y="2298700"/>
          <p14:tracePt t="264673" x="1498600" y="2305050"/>
          <p14:tracePt t="264681" x="1562100" y="2305050"/>
          <p14:tracePt t="264695" x="1638300" y="2305050"/>
          <p14:tracePt t="264712" x="1879600" y="2305050"/>
          <p14:tracePt t="264712" x="2000250" y="2305050"/>
          <p14:tracePt t="264728" x="2266950" y="2292350"/>
          <p14:tracePt t="264745" x="2463800" y="2254250"/>
          <p14:tracePt t="264762" x="2622550" y="2203450"/>
          <p14:tracePt t="264778" x="2755900" y="2146300"/>
          <p14:tracePt t="264795" x="2813050" y="2101850"/>
          <p14:tracePt t="264812" x="2832100" y="2070100"/>
          <p14:tracePt t="264828" x="2832100" y="2051050"/>
          <p14:tracePt t="264845" x="2819400" y="2025650"/>
          <p14:tracePt t="264862" x="2794000" y="2006600"/>
          <p14:tracePt t="264878" x="2781300" y="2000250"/>
          <p14:tracePt t="264895" x="2774950" y="1993900"/>
          <p14:tracePt t="264912" x="2755900" y="1987550"/>
          <p14:tracePt t="264912" x="2743200" y="1981200"/>
          <p14:tracePt t="264928" x="2717800" y="1974850"/>
          <p14:tracePt t="264952" x="2711450" y="1968500"/>
          <p14:tracePt t="264968" x="2698750" y="1962150"/>
          <p14:tracePt t="264984" x="2686050" y="1955800"/>
          <p14:tracePt t="264995" x="2679700" y="1955800"/>
          <p14:tracePt t="265012" x="2667000" y="1955800"/>
          <p14:tracePt t="265028" x="2654300" y="1955800"/>
          <p14:tracePt t="265056" x="2647950" y="1955800"/>
          <p14:tracePt t="265105" x="2647950" y="1949450"/>
          <p14:tracePt t="265177" x="2647950" y="1943100"/>
          <p14:tracePt t="265177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C0D7C2F5-5BA8-4713-86B8-AFDF83E63D1C}" type="slidenum">
              <a:rPr lang="en-US" sz="1200" i="0" smtClean="0">
                <a:latin typeface="Arial" pitchFamily="34" charset="0"/>
              </a:rPr>
              <a:pPr/>
              <a:t>5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dirty="0">
              <a:latin typeface="Tahoma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61050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9.2.1  Three Types of addresses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66713" y="806295"/>
            <a:ext cx="7924800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three types of addresses</a:t>
            </a:r>
          </a:p>
          <a:p>
            <a:pPr marL="457200" indent="-457200" algn="just">
              <a:buFontTx/>
              <a:buChar char="-"/>
              <a:defRPr/>
            </a:pPr>
            <a:r>
              <a:rPr lang="en-US" sz="2800" dirty="0">
                <a:latin typeface="Times New Roman" pitchFamily="18" charset="0"/>
              </a:rPr>
              <a:t>Unicast </a:t>
            </a:r>
          </a:p>
          <a:p>
            <a:pPr marL="457200" indent="-457200" algn="just">
              <a:buFontTx/>
              <a:buChar char="-"/>
              <a:defRPr/>
            </a:pPr>
            <a:r>
              <a:rPr lang="en-US" sz="2800" dirty="0">
                <a:latin typeface="Times New Roman" pitchFamily="18" charset="0"/>
              </a:rPr>
              <a:t>Multicast     </a:t>
            </a:r>
          </a:p>
          <a:p>
            <a:pPr marL="457200" indent="-457200" algn="just">
              <a:buFontTx/>
              <a:buChar char="-"/>
              <a:defRPr/>
            </a:pPr>
            <a:r>
              <a:rPr lang="en-US" sz="2800" dirty="0">
                <a:latin typeface="Times New Roman" pitchFamily="18" charset="0"/>
              </a:rPr>
              <a:t>Broadcast    FF:FF:FF:FF:FF:FF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198347"/>
            <a:ext cx="6953250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81000" y="3638333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9.6:  </a:t>
            </a:r>
            <a:r>
              <a:rPr lang="en-US" sz="2000" dirty="0">
                <a:latin typeface="Times-BoldItalic"/>
              </a:rPr>
              <a:t>Position of ARP in TCP/IP protocol suite</a:t>
            </a:r>
          </a:p>
        </p:txBody>
      </p:sp>
      <p:sp>
        <p:nvSpPr>
          <p:cNvPr id="14" name="Rectangle 2"/>
          <p:cNvSpPr/>
          <p:nvPr/>
        </p:nvSpPr>
        <p:spPr>
          <a:xfrm>
            <a:off x="2684736" y="1252571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Arial Black" pitchFamily="34" charset="0"/>
              </a:rPr>
              <a:t>A</a:t>
            </a:r>
            <a:r>
              <a:rPr lang="en-US" i="0" dirty="0">
                <a:solidFill>
                  <a:srgbClr val="FF0000"/>
                </a:solidFill>
                <a:latin typeface="Arial Black" pitchFamily="34" charset="0"/>
              </a:rPr>
              <a:t>3</a:t>
            </a:r>
            <a:r>
              <a:rPr lang="en-US" i="0" dirty="0">
                <a:latin typeface="Arial Black" pitchFamily="34" charset="0"/>
              </a:rPr>
              <a:t>:34:45:11:92:F1</a:t>
            </a:r>
          </a:p>
        </p:txBody>
      </p:sp>
      <p:sp>
        <p:nvSpPr>
          <p:cNvPr id="15" name="Rectangle 1"/>
          <p:cNvSpPr/>
          <p:nvPr/>
        </p:nvSpPr>
        <p:spPr>
          <a:xfrm>
            <a:off x="2684735" y="1698847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Arial Black" pitchFamily="34" charset="0"/>
              </a:rPr>
              <a:t>A</a:t>
            </a:r>
            <a:r>
              <a:rPr lang="en-US" i="0" dirty="0">
                <a:solidFill>
                  <a:srgbClr val="FF0000"/>
                </a:solidFill>
                <a:latin typeface="Arial Black" pitchFamily="34" charset="0"/>
              </a:rPr>
              <a:t>2</a:t>
            </a:r>
            <a:r>
              <a:rPr lang="en-US" i="0" dirty="0">
                <a:latin typeface="Arial Black" pitchFamily="34" charset="0"/>
              </a:rPr>
              <a:t>:34:45:11:92:F1</a:t>
            </a:r>
            <a:endParaRPr lang="en-US" dirty="0">
              <a:latin typeface="Arial Black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6840" y="1295280"/>
              <a:ext cx="2337120" cy="851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480" y="1285920"/>
                <a:ext cx="2355840" cy="870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6050394"/>
      </p:ext>
    </p:extLst>
  </p:cSld>
  <p:clrMapOvr>
    <a:masterClrMapping/>
  </p:clrMapOvr>
  <p:transition advTm="2141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D12C7621-E536-4247-8B24-57E128E76379}" type="slidenum">
              <a:rPr lang="en-US" sz="1200" i="0" smtClean="0">
                <a:latin typeface="Arial" pitchFamily="34" charset="0"/>
              </a:rPr>
              <a:pPr/>
              <a:t>6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66563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9.7:  </a:t>
            </a:r>
            <a:r>
              <a:rPr lang="en-US" sz="2000" dirty="0">
                <a:latin typeface="Times-BoldItalic"/>
              </a:rPr>
              <a:t>ARP operation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762000"/>
            <a:ext cx="7889875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810000"/>
            <a:ext cx="7916862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41480" y="1301760"/>
              <a:ext cx="5531040" cy="4794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2120" y="1292400"/>
                <a:ext cx="5549760" cy="481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3147148"/>
      </p:ext>
    </p:extLst>
  </p:cSld>
  <p:clrMapOvr>
    <a:masterClrMapping/>
  </p:clrMapOvr>
  <p:transition advTm="3183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i="0" dirty="0">
                <a:latin typeface="Arial" pitchFamily="34" charset="0"/>
              </a:rPr>
              <a:t>1.</a:t>
            </a:r>
            <a:fld id="{E8FDBDE6-C05F-47C6-A84B-EF10E3D29051}" type="slidenum">
              <a:rPr lang="en-US" sz="1200" i="0" smtClean="0">
                <a:latin typeface="Arial" pitchFamily="34" charset="0"/>
              </a:rPr>
              <a:pPr/>
              <a:t>7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67587" name="Rectangle 14"/>
          <p:cNvSpPr>
            <a:spLocks noChangeArrowheads="1"/>
          </p:cNvSpPr>
          <p:nvPr/>
        </p:nvSpPr>
        <p:spPr bwMode="auto">
          <a:xfrm>
            <a:off x="152400" y="1333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BoldItalic"/>
              </a:rPr>
              <a:t>Figure 9.8:  </a:t>
            </a:r>
            <a:r>
              <a:rPr lang="en-US" sz="2000" dirty="0">
                <a:latin typeface="Times-BoldItalic"/>
              </a:rPr>
              <a:t>ARP packet</a:t>
            </a:r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239963"/>
            <a:ext cx="7065962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219200"/>
            <a:ext cx="3849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97040" y="4940280"/>
              <a:ext cx="4648680" cy="13338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7680" y="4930920"/>
                <a:ext cx="4667400" cy="1352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39060426"/>
      </p:ext>
    </p:extLst>
  </p:cSld>
  <p:clrMapOvr>
    <a:masterClrMapping/>
  </p:clrMapOvr>
  <p:transition advTm="125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8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44.2|16.1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8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9.2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104</Words>
  <Application>Microsoft Office PowerPoint</Application>
  <PresentationFormat>화면 슬라이드 쇼(4:3)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HY헤드라인M</vt:lpstr>
      <vt:lpstr>Times-BoldItalic</vt:lpstr>
      <vt:lpstr>굴림</vt:lpstr>
      <vt:lpstr>Arial</vt:lpstr>
      <vt:lpstr>Arial Black</vt:lpstr>
      <vt:lpstr>Tahoma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318</cp:revision>
  <cp:lastPrinted>2018-06-22T03:59:55Z</cp:lastPrinted>
  <dcterms:created xsi:type="dcterms:W3CDTF">2002-03-23T01:01:44Z</dcterms:created>
  <dcterms:modified xsi:type="dcterms:W3CDTF">2021-03-22T07:32:56Z</dcterms:modified>
</cp:coreProperties>
</file>