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2" r:id="rId2"/>
    <p:sldId id="344" r:id="rId3"/>
    <p:sldId id="334" r:id="rId4"/>
    <p:sldId id="333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8" autoAdjust="0"/>
    <p:restoredTop sz="95731" autoAdjust="0"/>
  </p:normalViewPr>
  <p:slideViewPr>
    <p:cSldViewPr>
      <p:cViewPr varScale="1">
        <p:scale>
          <a:sx n="142" d="100"/>
          <a:sy n="142" d="100"/>
        </p:scale>
        <p:origin x="120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5"/>
            <a:ext cx="8572500" cy="812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realengine.com/ko/faq" TargetMode="External"/><Relationship Id="rId2" Type="http://schemas.openxmlformats.org/officeDocument/2006/relationships/hyperlink" Target="http://www.unrealengin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vs/community/" TargetMode="External"/><Relationship Id="rId2" Type="http://schemas.openxmlformats.org/officeDocument/2006/relationships/hyperlink" Target="https://visualstudio.microsoft.com/k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unrealengine.com/latest/KOR/GettingStarted/RecommendedSpecifications/index.html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latest/KOR/GettingStarted/Installation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unrealengine.com/what-is-unreal-engine-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언리얼 엔진 설치하기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엔진 설치</a:t>
            </a:r>
            <a:r>
              <a:rPr lang="en-US" altLang="ko-KR" dirty="0"/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단계</a:t>
            </a:r>
            <a:r>
              <a:rPr lang="en-US" altLang="ko-KR" dirty="0"/>
              <a:t>’’</a:t>
            </a:r>
          </a:p>
          <a:p>
            <a:pPr lvl="1"/>
            <a:r>
              <a:rPr lang="en-US" altLang="ko-KR" dirty="0"/>
              <a:t>3. “</a:t>
            </a:r>
            <a:r>
              <a:rPr lang="ko-KR" altLang="en-US" dirty="0"/>
              <a:t>언리얼 엔진 최종 사용자 라이선스 계약서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(EULA) </a:t>
            </a:r>
            <a:r>
              <a:rPr lang="ko-KR" altLang="en-US" dirty="0"/>
              <a:t>를 검토한 후 수락 버튼을 클릭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146" name="Picture 2" descr="D:\Home\Temp\AcceptEULALauncher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32" y="2283538"/>
            <a:ext cx="7299276" cy="395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8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엔진 설치</a:t>
            </a:r>
            <a:r>
              <a:rPr lang="en-US" altLang="ko-KR" dirty="0"/>
              <a:t>’’’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단계</a:t>
            </a:r>
            <a:r>
              <a:rPr lang="en-US" altLang="ko-KR" dirty="0"/>
              <a:t>’’’</a:t>
            </a:r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시스템 사양에 따라 언리얼 엔진 다운로드 </a:t>
            </a:r>
            <a:r>
              <a:rPr lang="en-US" altLang="ko-KR" dirty="0"/>
              <a:t>&amp; </a:t>
            </a:r>
            <a:r>
              <a:rPr lang="ko-KR" altLang="en-US" dirty="0"/>
              <a:t>설치에 </a:t>
            </a:r>
            <a:r>
              <a:rPr lang="en-US" altLang="ko-KR" dirty="0"/>
              <a:t>10-40 </a:t>
            </a:r>
            <a:r>
              <a:rPr lang="ko-KR" altLang="en-US" dirty="0"/>
              <a:t>분 가량 걸림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7170" name="Picture 2" descr="D:\Home\Temp\DownloadingEngin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256090"/>
            <a:ext cx="7482888" cy="40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9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엔진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언리얼 엔진 실행</a:t>
            </a:r>
            <a:endParaRPr lang="en-US" altLang="ko-KR" dirty="0"/>
          </a:p>
          <a:p>
            <a:pPr lvl="1"/>
            <a:r>
              <a:rPr lang="ko-KR" altLang="en-US" dirty="0"/>
              <a:t>에픽 </a:t>
            </a:r>
            <a:r>
              <a:rPr lang="ko-KR" altLang="en-US" dirty="0" err="1"/>
              <a:t>게임스</a:t>
            </a:r>
            <a:r>
              <a:rPr lang="ko-KR" altLang="en-US" dirty="0"/>
              <a:t> 런처가 언리얼 엔진 다운로드 </a:t>
            </a:r>
            <a:r>
              <a:rPr lang="en-US" altLang="ko-KR" dirty="0"/>
              <a:t>&amp; </a:t>
            </a:r>
            <a:r>
              <a:rPr lang="ko-KR" altLang="en-US" dirty="0"/>
              <a:t>설치에 성공한 이후</a:t>
            </a:r>
            <a:r>
              <a:rPr lang="en-US" altLang="ko-KR" dirty="0"/>
              <a:t>, </a:t>
            </a:r>
            <a:r>
              <a:rPr lang="ko-KR" altLang="en-US" dirty="0"/>
              <a:t>실행 버튼을 누르면 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8194" name="Picture 2" descr="D:\Home\Temp\LaunchUE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252870"/>
            <a:ext cx="7488832" cy="40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완료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언리얼 엔진 사용을 시작할 준비가 되었음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r>
              <a:rPr lang="en-US" altLang="ko-KR" dirty="0"/>
              <a:t>(Launch) </a:t>
            </a:r>
            <a:r>
              <a:rPr lang="ko-KR" altLang="en-US" dirty="0"/>
              <a:t>버튼을 누르면 언리얼 에디터가 실행됨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9218" name="Picture 2" descr="D:\Home\Temp\InstallationGoa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88840"/>
            <a:ext cx="7416824" cy="427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5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02 UE4 </a:t>
            </a:r>
            <a:r>
              <a:rPr lang="ko-KR" altLang="ko-KR" dirty="0">
                <a:solidFill>
                  <a:srgbClr val="0000FF"/>
                </a:solidFill>
                <a:latin typeface="+mn-ea"/>
              </a:rPr>
              <a:t>설치와 환경 설정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접속</a:t>
            </a:r>
            <a:r>
              <a:rPr lang="en-US" altLang="ko-KR" dirty="0"/>
              <a:t> </a:t>
            </a:r>
            <a:r>
              <a:rPr lang="ko-KR" altLang="en-US" dirty="0"/>
              <a:t>사이트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http://www.unrealengine.com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라이선스 정책</a:t>
            </a:r>
            <a:endParaRPr lang="en-US" altLang="ko-KR" dirty="0"/>
          </a:p>
          <a:p>
            <a:pPr lvl="1"/>
            <a:r>
              <a:rPr lang="ko-KR" altLang="en-US" dirty="0"/>
              <a:t>사랑한다면 자유롭게 </a:t>
            </a:r>
            <a:r>
              <a:rPr lang="en-US" altLang="ko-KR" dirty="0"/>
              <a:t>(2015.3.2~) : &gt;3</a:t>
            </a:r>
            <a:r>
              <a:rPr lang="ko-KR" altLang="en-US" dirty="0"/>
              <a:t>천</a:t>
            </a:r>
            <a:r>
              <a:rPr lang="en-US" altLang="ko-KR" dirty="0"/>
              <a:t>$/quarter</a:t>
            </a:r>
            <a:r>
              <a:rPr lang="ko-KR" altLang="en-US" dirty="0"/>
              <a:t> 시에만 </a:t>
            </a:r>
            <a:r>
              <a:rPr lang="en-US" altLang="ko-KR" dirty="0"/>
              <a:t>5% </a:t>
            </a:r>
          </a:p>
          <a:p>
            <a:pPr lvl="2"/>
            <a:r>
              <a:rPr lang="ko-KR" altLang="en-US" dirty="0"/>
              <a:t>무료로 자유롭게 사용 </a:t>
            </a:r>
            <a:r>
              <a:rPr lang="en-US" altLang="ko-KR" dirty="0"/>
              <a:t>: </a:t>
            </a:r>
            <a:r>
              <a:rPr lang="ko-KR" altLang="en-US" dirty="0"/>
              <a:t>모든 툴</a:t>
            </a:r>
            <a:r>
              <a:rPr lang="en-US" altLang="ko-KR" dirty="0"/>
              <a:t>, </a:t>
            </a:r>
            <a:r>
              <a:rPr lang="ko-KR" altLang="en-US" dirty="0"/>
              <a:t>모든 기능</a:t>
            </a:r>
            <a:r>
              <a:rPr lang="en-US" altLang="ko-KR" dirty="0"/>
              <a:t>, </a:t>
            </a:r>
            <a:r>
              <a:rPr lang="ko-KR" altLang="en-US" dirty="0"/>
              <a:t>모든 소스 코드</a:t>
            </a:r>
            <a:r>
              <a:rPr lang="en-US" altLang="ko-KR" dirty="0"/>
              <a:t>, </a:t>
            </a:r>
            <a:r>
              <a:rPr lang="ko-KR" altLang="en-US" dirty="0"/>
              <a:t>완성 프로젝트</a:t>
            </a:r>
            <a:r>
              <a:rPr lang="en-US" altLang="ko-KR" dirty="0"/>
              <a:t>, </a:t>
            </a:r>
            <a:r>
              <a:rPr lang="ko-KR" altLang="en-US" dirty="0"/>
              <a:t>샘플 코드</a:t>
            </a:r>
            <a:r>
              <a:rPr lang="en-US" altLang="ko-KR" dirty="0"/>
              <a:t>, </a:t>
            </a:r>
            <a:r>
              <a:rPr lang="ko-KR" altLang="en-US" dirty="0"/>
              <a:t>정기 업데이트</a:t>
            </a:r>
            <a:r>
              <a:rPr lang="en-US" altLang="ko-KR" dirty="0"/>
              <a:t>, </a:t>
            </a:r>
            <a:r>
              <a:rPr lang="ko-KR" altLang="en-US" dirty="0"/>
              <a:t>버그 </a:t>
            </a:r>
            <a:r>
              <a:rPr lang="ko-KR" altLang="en-US" dirty="0" err="1"/>
              <a:t>픽스까지</a:t>
            </a:r>
            <a:r>
              <a:rPr lang="en-US" altLang="ko-KR" dirty="0"/>
              <a:t>, </a:t>
            </a:r>
            <a:r>
              <a:rPr lang="ko-KR" altLang="en-US" dirty="0"/>
              <a:t>모든 것을 무료로 제공</a:t>
            </a:r>
            <a:endParaRPr lang="en-US" altLang="ko-KR" dirty="0"/>
          </a:p>
          <a:p>
            <a:pPr lvl="2"/>
            <a:r>
              <a:rPr lang="ko-KR" altLang="en-US" dirty="0"/>
              <a:t>게임 또는 어플리케이션 발매 이후에</a:t>
            </a:r>
            <a:r>
              <a:rPr lang="en-US" altLang="ko-KR" dirty="0"/>
              <a:t>,</a:t>
            </a:r>
            <a:r>
              <a:rPr lang="ko-KR" altLang="en-US" dirty="0"/>
              <a:t> 분기별 제품별 매출이 </a:t>
            </a:r>
            <a:r>
              <a:rPr lang="en-US" altLang="ko-KR" dirty="0"/>
              <a:t>$3,000 </a:t>
            </a:r>
            <a:r>
              <a:rPr lang="ko-KR" altLang="en-US" dirty="0"/>
              <a:t>을 초과한 경우 그 </a:t>
            </a:r>
            <a:r>
              <a:rPr lang="en-US" altLang="ko-KR" dirty="0"/>
              <a:t>5% </a:t>
            </a:r>
            <a:r>
              <a:rPr lang="ko-KR" altLang="en-US" dirty="0"/>
              <a:t>를 지불 </a:t>
            </a:r>
            <a:endParaRPr lang="en-US" altLang="ko-KR" dirty="0"/>
          </a:p>
          <a:p>
            <a:pPr lvl="2"/>
            <a:r>
              <a:rPr lang="ko-KR" altLang="en-US" dirty="0"/>
              <a:t>영화 프로젝트</a:t>
            </a:r>
            <a:r>
              <a:rPr lang="en-US" altLang="ko-KR" dirty="0"/>
              <a:t>, </a:t>
            </a:r>
            <a:r>
              <a:rPr lang="ko-KR" altLang="en-US" dirty="0"/>
              <a:t>건축</a:t>
            </a:r>
            <a:r>
              <a:rPr lang="en-US" altLang="ko-KR" dirty="0"/>
              <a:t>, </a:t>
            </a:r>
            <a:r>
              <a:rPr lang="ko-KR" altLang="en-US" dirty="0"/>
              <a:t>시뮬레이션</a:t>
            </a:r>
            <a:r>
              <a:rPr lang="en-US" altLang="ko-KR" dirty="0"/>
              <a:t>, </a:t>
            </a:r>
            <a:r>
              <a:rPr lang="ko-KR" altLang="en-US" dirty="0"/>
              <a:t>시각화와 같은 도급 </a:t>
            </a:r>
            <a:r>
              <a:rPr lang="en-US" altLang="ko-KR" dirty="0"/>
              <a:t>&amp; </a:t>
            </a:r>
            <a:r>
              <a:rPr lang="ko-KR" altLang="en-US" dirty="0"/>
              <a:t>컨설팅 프로젝트에는 로열티가 발생하지 않음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새로운 라이선스 정책 </a:t>
            </a:r>
            <a:r>
              <a:rPr lang="en-US" altLang="ko-KR" dirty="0"/>
              <a:t>(2020.1.1</a:t>
            </a:r>
            <a:r>
              <a:rPr lang="ko-KR" altLang="en-US" dirty="0"/>
              <a:t>부터 적용</a:t>
            </a:r>
            <a:r>
              <a:rPr lang="en-US" altLang="ko-KR" dirty="0"/>
              <a:t>) : &gt;1</a:t>
            </a:r>
            <a:r>
              <a:rPr lang="ko-KR" altLang="en-US" dirty="0"/>
              <a:t>백만</a:t>
            </a:r>
            <a:r>
              <a:rPr lang="en-US" altLang="ko-KR" dirty="0"/>
              <a:t>$ </a:t>
            </a:r>
            <a:r>
              <a:rPr lang="ko-KR" altLang="en-US" dirty="0"/>
              <a:t>시에만 </a:t>
            </a:r>
            <a:r>
              <a:rPr lang="en-US" altLang="ko-KR" dirty="0"/>
              <a:t>5%</a:t>
            </a:r>
          </a:p>
          <a:p>
            <a:pPr lvl="2"/>
            <a:r>
              <a:rPr lang="ko-KR" altLang="en-US" dirty="0"/>
              <a:t>해당 제품당 누적</a:t>
            </a:r>
            <a:r>
              <a:rPr lang="en-US" altLang="ko-KR" dirty="0"/>
              <a:t>(</a:t>
            </a:r>
            <a:r>
              <a:rPr lang="ko-KR" altLang="en-US" dirty="0"/>
              <a:t>분기별 아님</a:t>
            </a:r>
            <a:r>
              <a:rPr lang="en-US" altLang="ko-KR" dirty="0"/>
              <a:t>)</a:t>
            </a:r>
            <a:r>
              <a:rPr lang="ko-KR" altLang="en-US" dirty="0"/>
              <a:t> 총 수익이 </a:t>
            </a:r>
            <a:r>
              <a:rPr lang="en-US" altLang="ko-KR" dirty="0"/>
              <a:t>$1M USD</a:t>
            </a:r>
            <a:r>
              <a:rPr lang="ko-KR" altLang="en-US" dirty="0"/>
              <a:t>를 초과하는 경우에만 </a:t>
            </a:r>
            <a:r>
              <a:rPr lang="en-US" altLang="ko-KR" dirty="0"/>
              <a:t>5% </a:t>
            </a:r>
            <a:r>
              <a:rPr lang="ko-KR" altLang="en-US" dirty="0"/>
              <a:t>로열티 지불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https://www.unrealengine.com/ko/faq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9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</a:t>
            </a:r>
            <a:r>
              <a:rPr lang="en-US" altLang="ko-KR" dirty="0"/>
              <a:t>&amp; </a:t>
            </a:r>
            <a:r>
              <a:rPr lang="ko-KR" altLang="en-US" dirty="0"/>
              <a:t>소프트웨어 사양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추천 하드웨어 사양</a:t>
            </a:r>
          </a:p>
          <a:p>
            <a:pPr lvl="1"/>
            <a:r>
              <a:rPr lang="ko-KR" altLang="en-US" dirty="0"/>
              <a:t>운영 체제</a:t>
            </a:r>
            <a:r>
              <a:rPr lang="en-US" altLang="ko-KR" dirty="0"/>
              <a:t>:</a:t>
            </a:r>
            <a:r>
              <a:rPr lang="ko-KR" altLang="en-US" dirty="0"/>
              <a:t>  윈도우 </a:t>
            </a:r>
            <a:r>
              <a:rPr lang="en-US" altLang="ko-KR" dirty="0"/>
              <a:t>7/8/10 64 </a:t>
            </a:r>
            <a:r>
              <a:rPr lang="ko-KR" altLang="en-US" dirty="0"/>
              <a:t>비트  </a:t>
            </a:r>
          </a:p>
          <a:p>
            <a:pPr lvl="1"/>
            <a:r>
              <a:rPr lang="ko-KR" altLang="en-US" dirty="0"/>
              <a:t>프로세서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ko-KR" altLang="en-US" dirty="0" err="1"/>
              <a:t>쿼드코어</a:t>
            </a:r>
            <a:r>
              <a:rPr lang="ko-KR" altLang="en-US" dirty="0"/>
              <a:t> 인텔 또는 </a:t>
            </a:r>
            <a:r>
              <a:rPr lang="en-US" altLang="ko-KR" dirty="0"/>
              <a:t>AMD 2.5 GHz </a:t>
            </a:r>
            <a:r>
              <a:rPr lang="ko-KR" altLang="en-US" dirty="0"/>
              <a:t>이상  </a:t>
            </a:r>
          </a:p>
          <a:p>
            <a:pPr lvl="1"/>
            <a:r>
              <a:rPr lang="ko-KR" altLang="en-US" dirty="0"/>
              <a:t>메모리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/>
              <a:t>8 GB </a:t>
            </a:r>
            <a:r>
              <a:rPr lang="ko-KR" altLang="en-US" dirty="0"/>
              <a:t>램  </a:t>
            </a:r>
          </a:p>
          <a:p>
            <a:pPr lvl="1"/>
            <a:r>
              <a:rPr lang="ko-KR" altLang="en-US" dirty="0"/>
              <a:t>비디오 카드</a:t>
            </a:r>
            <a:r>
              <a:rPr lang="en-US" altLang="ko-KR" dirty="0"/>
              <a:t>/DirectX </a:t>
            </a:r>
            <a:r>
              <a:rPr lang="ko-KR" altLang="en-US" dirty="0"/>
              <a:t>버전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/>
              <a:t>DirectX 11 </a:t>
            </a:r>
            <a:r>
              <a:rPr lang="ko-KR" altLang="en-US" dirty="0"/>
              <a:t>이상</a:t>
            </a:r>
            <a:r>
              <a:rPr lang="en-US" altLang="ko-KR" dirty="0"/>
              <a:t> </a:t>
            </a:r>
            <a:r>
              <a:rPr lang="ko-KR" altLang="en-US" dirty="0"/>
              <a:t>호환 그래픽 카드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엔진으로 개발하는 프로그래머용 필수 소프트웨어 사양</a:t>
            </a:r>
            <a:endParaRPr lang="en-US" altLang="ko-KR" dirty="0"/>
          </a:p>
          <a:p>
            <a:pPr lvl="1"/>
            <a:r>
              <a:rPr lang="ko-KR" altLang="en-US" dirty="0"/>
              <a:t>엔진 실행에 필요한 것들 전부 </a:t>
            </a:r>
            <a:r>
              <a:rPr lang="en-US" altLang="ko-KR" dirty="0"/>
              <a:t>(</a:t>
            </a:r>
            <a:r>
              <a:rPr lang="ko-KR" altLang="en-US" dirty="0"/>
              <a:t>자동 설치됨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Visual Studio </a:t>
            </a:r>
            <a:r>
              <a:rPr lang="ko-KR" altLang="en-US" dirty="0"/>
              <a:t>버전 </a:t>
            </a:r>
            <a:r>
              <a:rPr lang="en-US" altLang="ko-KR" dirty="0"/>
              <a:t>: UE4 </a:t>
            </a:r>
            <a:r>
              <a:rPr lang="ko-KR" altLang="en-US" dirty="0"/>
              <a:t>실습 버전은 </a:t>
            </a:r>
            <a:r>
              <a:rPr lang="en-US" altLang="ko-KR" dirty="0"/>
              <a:t>2015, </a:t>
            </a:r>
            <a:r>
              <a:rPr lang="ko-KR" altLang="en-US" dirty="0"/>
              <a:t>최신 버전은 </a:t>
            </a:r>
            <a:r>
              <a:rPr lang="en-US" altLang="ko-KR" dirty="0"/>
              <a:t>2017, 2019 </a:t>
            </a:r>
            <a:r>
              <a:rPr lang="ko-KR" altLang="en-US" dirty="0"/>
              <a:t>권장</a:t>
            </a:r>
          </a:p>
          <a:p>
            <a:pPr lvl="2"/>
            <a:r>
              <a:rPr lang="en-US" altLang="ko-KR" dirty="0"/>
              <a:t>Professional </a:t>
            </a:r>
            <a:r>
              <a:rPr lang="ko-KR" altLang="en-US" dirty="0"/>
              <a:t>또는 </a:t>
            </a:r>
            <a:r>
              <a:rPr lang="en-US" altLang="ko-KR" dirty="0"/>
              <a:t>Community</a:t>
            </a:r>
          </a:p>
          <a:p>
            <a:pPr lvl="2"/>
            <a:r>
              <a:rPr lang="en-US" altLang="ko-KR" dirty="0">
                <a:hlinkClick r:id="rId2"/>
              </a:rPr>
              <a:t>https://visualstudio.microsoft.com/ko/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https://visualstudio.microsoft.com/ko/vs/community/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4035" y="500042"/>
            <a:ext cx="813791" cy="3944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63553" y="6165305"/>
            <a:ext cx="5242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https://docs.unrealengine.com/latest/KOR/GettingStarted/RecommendedSpecifications/index.html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jong\Pictures\external[1]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04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엔진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언리얼 엔진 설치하기 목차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전 슬라이드</a:t>
            </a:r>
            <a:r>
              <a:rPr lang="en-US" altLang="ko-KR" dirty="0"/>
              <a:t>) </a:t>
            </a:r>
            <a:r>
              <a:rPr lang="ko-KR" altLang="en-US" dirty="0"/>
              <a:t>하드웨어 </a:t>
            </a:r>
            <a:r>
              <a:rPr lang="en-US" altLang="ko-KR" dirty="0"/>
              <a:t>&amp; </a:t>
            </a:r>
            <a:r>
              <a:rPr lang="ko-KR" altLang="en-US" dirty="0"/>
              <a:t>소프트웨어 사양</a:t>
            </a:r>
          </a:p>
          <a:p>
            <a:pPr lvl="1"/>
            <a:r>
              <a:rPr lang="ko-KR" altLang="en-US" dirty="0" err="1"/>
              <a:t>에픽</a:t>
            </a:r>
            <a:r>
              <a:rPr lang="ko-KR" altLang="en-US" dirty="0"/>
              <a:t> </a:t>
            </a:r>
            <a:r>
              <a:rPr lang="ko-KR" altLang="en-US" dirty="0" err="1"/>
              <a:t>게임스</a:t>
            </a:r>
            <a:r>
              <a:rPr lang="ko-KR" altLang="en-US" dirty="0"/>
              <a:t> 계정 생성 </a:t>
            </a:r>
            <a:r>
              <a:rPr lang="en-US" altLang="ko-KR" dirty="0"/>
              <a:t>(</a:t>
            </a:r>
            <a:r>
              <a:rPr lang="ko-KR" altLang="en-US" dirty="0"/>
              <a:t>없는 경우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/>
              <a:t>인스톨러</a:t>
            </a:r>
            <a:r>
              <a:rPr lang="ko-KR" altLang="en-US" dirty="0"/>
              <a:t> 다운로드 및 실행 </a:t>
            </a:r>
            <a:r>
              <a:rPr lang="en-US" altLang="ko-KR" dirty="0"/>
              <a:t>(</a:t>
            </a:r>
            <a:r>
              <a:rPr lang="ko-KR" altLang="en-US" dirty="0"/>
              <a:t>에픽 </a:t>
            </a:r>
            <a:r>
              <a:rPr lang="ko-KR" altLang="en-US" dirty="0" err="1"/>
              <a:t>게임스</a:t>
            </a:r>
            <a:r>
              <a:rPr lang="ko-KR" altLang="en-US" dirty="0"/>
              <a:t> 런처 구성 프로그램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에픽 </a:t>
            </a:r>
            <a:r>
              <a:rPr lang="ko-KR" altLang="en-US" dirty="0" err="1"/>
              <a:t>게임스</a:t>
            </a:r>
            <a:r>
              <a:rPr lang="ko-KR" altLang="en-US" dirty="0"/>
              <a:t> 런처 로그인 </a:t>
            </a:r>
          </a:p>
          <a:p>
            <a:pPr lvl="1"/>
            <a:r>
              <a:rPr lang="ko-KR" altLang="en-US" dirty="0"/>
              <a:t>언리얼 엔진 설치 </a:t>
            </a:r>
          </a:p>
          <a:p>
            <a:pPr lvl="1"/>
            <a:r>
              <a:rPr lang="ko-KR" altLang="en-US" dirty="0"/>
              <a:t>언리얼 엔진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5" y="500042"/>
            <a:ext cx="813791" cy="3944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63553" y="6165305"/>
            <a:ext cx="4320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https://docs.unrealengine.com/latest/KOR/GettingStarted/Installation/index.html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jong\Pictures\external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3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에픽 </a:t>
            </a:r>
            <a:r>
              <a:rPr lang="ko-KR" altLang="en-US" dirty="0" err="1"/>
              <a:t>게임스</a:t>
            </a:r>
            <a:r>
              <a:rPr lang="ko-KR" altLang="en-US" dirty="0"/>
              <a:t> 계정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에픽 </a:t>
            </a:r>
            <a:r>
              <a:rPr lang="ko-KR" altLang="en-US" dirty="0" err="1"/>
              <a:t>게임스</a:t>
            </a:r>
            <a:r>
              <a:rPr lang="ko-KR" altLang="en-US" dirty="0"/>
              <a:t> 런처 실행을 위해서는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유효한 에픽 </a:t>
            </a:r>
            <a:r>
              <a:rPr lang="ko-KR" altLang="en-US" dirty="0" err="1"/>
              <a:t>게임스</a:t>
            </a:r>
            <a:r>
              <a:rPr lang="ko-KR" altLang="en-US" dirty="0"/>
              <a:t> 계정이 있어야 함</a:t>
            </a:r>
            <a:endParaRPr lang="en-US" altLang="ko-KR" dirty="0"/>
          </a:p>
          <a:p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en-US" altLang="ko-KR" dirty="0"/>
              <a:t>1. UnrealEngine.com 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https://www.unrealengine.com/what-is-unreal-engine-4</a:t>
            </a:r>
            <a:endParaRPr lang="en-US" altLang="ko-KR" dirty="0"/>
          </a:p>
          <a:p>
            <a:pPr lvl="1"/>
            <a:r>
              <a:rPr lang="en-US" altLang="ko-KR" dirty="0"/>
              <a:t>2. “</a:t>
            </a:r>
            <a:r>
              <a:rPr lang="ko-KR" altLang="en-US" dirty="0"/>
              <a:t>시작해요 </a:t>
            </a:r>
            <a:r>
              <a:rPr lang="en-US" altLang="ko-KR" dirty="0"/>
              <a:t>UE4” </a:t>
            </a:r>
            <a:r>
              <a:rPr lang="ko-KR" altLang="en-US" dirty="0"/>
              <a:t>버튼을 클릭 </a:t>
            </a:r>
            <a:r>
              <a:rPr lang="en-US" altLang="ko-KR" dirty="0"/>
              <a:t>(</a:t>
            </a:r>
            <a:r>
              <a:rPr lang="ko-KR" altLang="en-US" dirty="0"/>
              <a:t>아래 그림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 descr="D:\Home\Temp\UnrealWebsi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720" y="3140968"/>
            <a:ext cx="651464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6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에픽 </a:t>
            </a:r>
            <a:r>
              <a:rPr lang="ko-KR" altLang="en-US" dirty="0" err="1"/>
              <a:t>게임스</a:t>
            </a:r>
            <a:r>
              <a:rPr lang="ko-KR" altLang="en-US" dirty="0"/>
              <a:t> 계정 생성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단계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3. “</a:t>
            </a:r>
            <a:r>
              <a:rPr lang="ko-KR" altLang="en-US" dirty="0"/>
              <a:t>커뮤니티에 참가하세요</a:t>
            </a:r>
            <a:r>
              <a:rPr lang="en-US" altLang="ko-KR" dirty="0"/>
              <a:t>”</a:t>
            </a:r>
            <a:r>
              <a:rPr lang="ko-KR" altLang="en-US" dirty="0"/>
              <a:t> 양식을 채우고 </a:t>
            </a:r>
            <a:r>
              <a:rPr lang="en-US" altLang="ko-KR" dirty="0"/>
              <a:t>“</a:t>
            </a:r>
            <a:r>
              <a:rPr lang="ko-KR" altLang="en-US" dirty="0"/>
              <a:t>가입</a:t>
            </a:r>
            <a:r>
              <a:rPr lang="en-US" altLang="ko-KR" dirty="0"/>
              <a:t>”</a:t>
            </a:r>
            <a:r>
              <a:rPr lang="ko-KR" altLang="en-US" dirty="0"/>
              <a:t> 버튼을 클릭</a:t>
            </a:r>
            <a:endParaRPr lang="en-US" altLang="ko-KR" dirty="0"/>
          </a:p>
          <a:p>
            <a:pPr lvl="1"/>
            <a:r>
              <a:rPr lang="en-US" altLang="ko-KR" dirty="0"/>
              <a:t>4. “</a:t>
            </a:r>
            <a:r>
              <a:rPr lang="ko-KR" altLang="en-US" dirty="0"/>
              <a:t>수락</a:t>
            </a:r>
            <a:r>
              <a:rPr lang="en-US" altLang="ko-KR" dirty="0"/>
              <a:t>”</a:t>
            </a:r>
            <a:r>
              <a:rPr lang="ko-KR" altLang="en-US" dirty="0"/>
              <a:t> 버튼 클릭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2050" name="Picture 2" descr="D:\Home\Temp\SignupScree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3" y="2276871"/>
            <a:ext cx="228087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Home\Temp\EUL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876" y="2276872"/>
            <a:ext cx="294745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인스톨러</a:t>
            </a:r>
            <a:r>
              <a:rPr lang="ko-KR" altLang="en-US" dirty="0"/>
              <a:t> 다운로드 </a:t>
            </a:r>
            <a:r>
              <a:rPr lang="en-US" altLang="ko-KR" dirty="0"/>
              <a:t>&amp;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에픽 런처에 로그인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유효한 에픽 </a:t>
            </a:r>
            <a:r>
              <a:rPr lang="ko-KR" altLang="en-US" dirty="0" err="1"/>
              <a:t>게임스</a:t>
            </a:r>
            <a:r>
              <a:rPr lang="ko-KR" altLang="en-US" dirty="0"/>
              <a:t> 계정이 있으면 </a:t>
            </a:r>
            <a:r>
              <a:rPr lang="ko-KR" altLang="en-US" dirty="0" err="1"/>
              <a:t>인스톨러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에픽 </a:t>
            </a:r>
            <a:r>
              <a:rPr lang="ko-KR" altLang="en-US" dirty="0" err="1"/>
              <a:t>게임스</a:t>
            </a:r>
            <a:r>
              <a:rPr lang="ko-KR" altLang="en-US" dirty="0"/>
              <a:t> 구성 프로그램</a:t>
            </a:r>
            <a:r>
              <a:rPr lang="en-US" altLang="ko-KR" dirty="0"/>
              <a:t>) </a:t>
            </a:r>
            <a:r>
              <a:rPr lang="ko-KR" altLang="en-US" dirty="0"/>
              <a:t>다운로드가 가능함</a:t>
            </a:r>
            <a:endParaRPr lang="en-US" altLang="ko-KR" dirty="0"/>
          </a:p>
          <a:p>
            <a:r>
              <a:rPr lang="ko-KR" altLang="en-US" dirty="0"/>
              <a:t>지원하는 </a:t>
            </a:r>
            <a:r>
              <a:rPr lang="en-US" altLang="ko-KR" dirty="0"/>
              <a:t>OS: Windows, Mac OS, Linux</a:t>
            </a:r>
          </a:p>
          <a:p>
            <a:pPr lvl="1"/>
            <a:r>
              <a:rPr lang="en-US" altLang="ko-KR" dirty="0"/>
              <a:t>Linux</a:t>
            </a:r>
            <a:r>
              <a:rPr lang="ko-KR" altLang="en-US" dirty="0"/>
              <a:t>는 바이너리 </a:t>
            </a:r>
            <a:r>
              <a:rPr lang="ko-KR" altLang="en-US" dirty="0" err="1"/>
              <a:t>인스톨러가</a:t>
            </a:r>
            <a:r>
              <a:rPr lang="ko-KR" altLang="en-US" dirty="0"/>
              <a:t> 없으므로 소스로부터 빌드해야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에픽 런처에 로그인</a:t>
            </a:r>
            <a:endParaRPr lang="en-US" altLang="ko-KR" dirty="0"/>
          </a:p>
          <a:p>
            <a:pPr lvl="1"/>
            <a:r>
              <a:rPr lang="ko-KR" altLang="en-US" dirty="0" err="1"/>
              <a:t>인스톨러가</a:t>
            </a:r>
            <a:r>
              <a:rPr lang="ko-KR" altLang="en-US" dirty="0"/>
              <a:t> 로컬 </a:t>
            </a:r>
            <a:r>
              <a:rPr lang="ko-KR" altLang="en-US" dirty="0" err="1"/>
              <a:t>머신에</a:t>
            </a:r>
            <a:r>
              <a:rPr lang="ko-KR" altLang="en-US" dirty="0"/>
              <a:t> 에픽 </a:t>
            </a:r>
            <a:r>
              <a:rPr lang="ko-KR" altLang="en-US" dirty="0" err="1"/>
              <a:t>게임스</a:t>
            </a:r>
            <a:r>
              <a:rPr lang="ko-KR" altLang="en-US" dirty="0"/>
              <a:t> 런처를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설치한 이후에는</a:t>
            </a:r>
            <a:r>
              <a:rPr lang="en-US" altLang="ko-KR" dirty="0"/>
              <a:t>, </a:t>
            </a:r>
            <a:r>
              <a:rPr lang="ko-KR" altLang="en-US" dirty="0"/>
              <a:t>에픽 </a:t>
            </a:r>
            <a:r>
              <a:rPr lang="ko-KR" altLang="en-US" dirty="0" err="1"/>
              <a:t>게임스</a:t>
            </a:r>
            <a:r>
              <a:rPr lang="ko-KR" altLang="en-US" dirty="0"/>
              <a:t> 계정 정보로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로그인해야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3074" name="Picture 2" descr="D:\Home\Temp\EpicSignI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60" y="2924944"/>
            <a:ext cx="231865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1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엔진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에픽 </a:t>
            </a:r>
            <a:r>
              <a:rPr lang="ko-KR" altLang="en-US" dirty="0" err="1"/>
              <a:t>게임스</a:t>
            </a:r>
            <a:r>
              <a:rPr lang="ko-KR" altLang="en-US" dirty="0"/>
              <a:t> 런처에 로그인하면 </a:t>
            </a:r>
            <a:r>
              <a:rPr lang="en-US" altLang="ko-KR" dirty="0"/>
              <a:t>UE4 </a:t>
            </a:r>
            <a:r>
              <a:rPr lang="ko-KR" altLang="en-US" dirty="0"/>
              <a:t>설치 준비가 다 된 것임</a:t>
            </a:r>
            <a:endParaRPr lang="en-US" altLang="ko-KR" dirty="0"/>
          </a:p>
          <a:p>
            <a:r>
              <a:rPr lang="ko-KR" altLang="en-US" dirty="0"/>
              <a:t>필요 공간 확인</a:t>
            </a:r>
          </a:p>
          <a:p>
            <a:pPr lvl="1"/>
            <a:r>
              <a:rPr lang="ko-KR" altLang="en-US" dirty="0"/>
              <a:t>설치되는 버전당 약 </a:t>
            </a:r>
            <a:r>
              <a:rPr lang="en-US" altLang="ko-KR" dirty="0"/>
              <a:t>8 GB </a:t>
            </a:r>
            <a:r>
              <a:rPr lang="ko-KR" altLang="en-US" dirty="0"/>
              <a:t>정도의 하드 디스크 공간이 필요함</a:t>
            </a:r>
            <a:endParaRPr lang="en-US" altLang="ko-KR" dirty="0"/>
          </a:p>
          <a:p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에픽 </a:t>
            </a:r>
            <a:r>
              <a:rPr lang="ko-KR" altLang="en-US" dirty="0" err="1"/>
              <a:t>게임스</a:t>
            </a:r>
            <a:r>
              <a:rPr lang="ko-KR" altLang="en-US" dirty="0"/>
              <a:t> 런처 로딩 화면 안에서 </a:t>
            </a:r>
            <a:r>
              <a:rPr lang="en-US" altLang="ko-KR" dirty="0"/>
              <a:t>“</a:t>
            </a:r>
            <a:r>
              <a:rPr lang="ko-KR" altLang="en-US" dirty="0"/>
              <a:t>언리얼 엔진</a:t>
            </a:r>
            <a:r>
              <a:rPr lang="en-US" altLang="ko-KR" dirty="0"/>
              <a:t>”</a:t>
            </a:r>
            <a:r>
              <a:rPr lang="ko-KR" altLang="en-US" dirty="0"/>
              <a:t> 탭을 클릭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4098" name="Picture 2" descr="D:\Home\Temp\LauncherLoadScree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121419"/>
            <a:ext cx="5616624" cy="323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8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엔진 설치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단계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2. “</a:t>
            </a:r>
            <a:r>
              <a:rPr lang="ko-KR" altLang="en-US" dirty="0"/>
              <a:t>엔진 설치</a:t>
            </a:r>
            <a:r>
              <a:rPr lang="en-US" altLang="ko-KR" dirty="0"/>
              <a:t>”</a:t>
            </a:r>
            <a:r>
              <a:rPr lang="ko-KR" altLang="en-US" dirty="0"/>
              <a:t> 버튼 클릭</a:t>
            </a:r>
            <a:endParaRPr lang="en-US" altLang="ko-KR" dirty="0"/>
          </a:p>
          <a:p>
            <a:pPr lvl="2"/>
            <a:r>
              <a:rPr lang="ko-KR" altLang="en-US" dirty="0"/>
              <a:t>언리얼 엔진 최신 버전을 다운로드 </a:t>
            </a:r>
            <a:r>
              <a:rPr lang="en-US" altLang="ko-KR" dirty="0"/>
              <a:t>&amp;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5122" name="Picture 2" descr="D:\Home\Temp\InstallEngin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204865"/>
            <a:ext cx="7632848" cy="41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60097" y="1033572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교재 버전 </a:t>
            </a:r>
            <a:r>
              <a:rPr lang="en-US" altLang="ko-KR" sz="2800" dirty="0">
                <a:latin typeface="+mn-ea"/>
                <a:ea typeface="+mn-ea"/>
              </a:rPr>
              <a:t>: 4.10.4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4D4E3-E762-4D40-9830-119090BB5DBB}"/>
              </a:ext>
            </a:extLst>
          </p:cNvPr>
          <p:cNvSpPr txBox="1"/>
          <p:nvPr/>
        </p:nvSpPr>
        <p:spPr>
          <a:xfrm>
            <a:off x="6930271" y="1556792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실습 버전 </a:t>
            </a:r>
            <a:r>
              <a:rPr lang="en-US" altLang="ko-KR" sz="2800" dirty="0">
                <a:latin typeface="+mn-ea"/>
                <a:ea typeface="+mn-ea"/>
              </a:rPr>
              <a:t>: </a:t>
            </a:r>
            <a:r>
              <a:rPr lang="en-US" altLang="ko-KR" sz="2800" b="1" u="sng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4.25.3</a:t>
            </a:r>
            <a:endParaRPr lang="ko-KR" altLang="en-US" sz="2800" b="1" u="sng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82974-D825-433D-A6C5-F5E8D5E66327}"/>
              </a:ext>
            </a:extLst>
          </p:cNvPr>
          <p:cNvSpPr txBox="1"/>
          <p:nvPr/>
        </p:nvSpPr>
        <p:spPr>
          <a:xfrm>
            <a:off x="10416480" y="1556792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u="sng" dirty="0">
                <a:solidFill>
                  <a:srgbClr val="FF0000"/>
                </a:solidFill>
                <a:latin typeface="+mn-ea"/>
                <a:ea typeface="+mn-ea"/>
              </a:rPr>
              <a:t>4.25.4</a:t>
            </a:r>
            <a:endParaRPr lang="ko-KR" altLang="en-US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86B8BD-A1A2-43CD-BFFC-9DD5BC8749D6}"/>
              </a:ext>
            </a:extLst>
          </p:cNvPr>
          <p:cNvCxnSpPr>
            <a:cxnSpLocks/>
          </p:cNvCxnSpPr>
          <p:nvPr/>
        </p:nvCxnSpPr>
        <p:spPr>
          <a:xfrm>
            <a:off x="9984432" y="1844824"/>
            <a:ext cx="39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7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652</Words>
  <Application>Microsoft Office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Arial</vt:lpstr>
      <vt:lpstr>Tempus Sans ITC</vt:lpstr>
      <vt:lpstr>Times New Roman</vt:lpstr>
      <vt:lpstr>Office 테마</vt:lpstr>
      <vt:lpstr>언리얼 엔진 설치하기</vt:lpstr>
      <vt:lpstr>CHAPTER 02 UE4 설치와 환경 설정</vt:lpstr>
      <vt:lpstr>하드웨어 &amp; 소프트웨어 사양</vt:lpstr>
      <vt:lpstr>언리얼 엔진 설치하기</vt:lpstr>
      <vt:lpstr>에픽 게임스 계정 생성</vt:lpstr>
      <vt:lpstr>에픽 게임스 계정 생성’</vt:lpstr>
      <vt:lpstr>인스톨러 다운로드 &amp; 실행, 에픽 런처에 로그인</vt:lpstr>
      <vt:lpstr>언리얼 엔진 설치</vt:lpstr>
      <vt:lpstr>언리얼 엔진 설치’</vt:lpstr>
      <vt:lpstr>언리얼 엔진 설치’’</vt:lpstr>
      <vt:lpstr>언리얼 엔진 설치’’’</vt:lpstr>
      <vt:lpstr>언리얼 엔진 실행</vt:lpstr>
      <vt:lpstr>준비 완료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183</cp:revision>
  <dcterms:created xsi:type="dcterms:W3CDTF">2008-02-22T16:44:23Z</dcterms:created>
  <dcterms:modified xsi:type="dcterms:W3CDTF">2021-09-03T03:27:49Z</dcterms:modified>
</cp:coreProperties>
</file>