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2" r:id="rId2"/>
    <p:sldId id="342" r:id="rId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86" autoAdjust="0"/>
    <p:restoredTop sz="95731" autoAdjust="0"/>
  </p:normalViewPr>
  <p:slideViewPr>
    <p:cSldViewPr>
      <p:cViewPr varScale="1">
        <p:scale>
          <a:sx n="144" d="100"/>
          <a:sy n="144" d="100"/>
        </p:scale>
        <p:origin x="120" y="1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notesViewPr>
    <p:cSldViewPr>
      <p:cViewPr varScale="1">
        <p:scale>
          <a:sx n="125" d="100"/>
          <a:sy n="125" d="100"/>
        </p:scale>
        <p:origin x="-4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AC7D2F-28A3-44AA-9430-0DEA96DBBBF7}" type="datetimeFigureOut">
              <a:rPr lang="ko-KR" altLang="en-US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5CC751-1605-42CA-9BEA-C7D3B3B48D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0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5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976037" y="1857375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National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8"/>
            <a:ext cx="103632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4"/>
            <a:ext cx="85344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B6C04-E39C-41A6-9F07-FD0C753BD545}" type="datetime1">
              <a:rPr lang="ko-KR" altLang="en-US" smtClean="0"/>
              <a:pPr>
                <a:defRPr/>
              </a:pPr>
              <a:t>2021-09-03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E0F75-C5CB-4428-85A2-149C8E74DDF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F3044-217B-463C-B8E4-D9939A70D87B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72263-DB66-4D8E-84B4-CFBC244847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5BF8-EA60-4284-8E48-7FEC280B8C1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3F35-DDB9-46CA-B605-AD4EAFA0F0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571500" y="928688"/>
            <a:ext cx="1104900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E7381-A46A-4780-8496-A648D0DB528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0F2B5-6873-4B34-889F-BEB548FFF8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4D58-EF4E-4B5D-87FD-CB1C7B00D1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C4B5C-E0BE-4601-B029-76E90D2E1E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2E77-2175-4003-AB84-664178B8991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467D-4AEB-49DA-B77B-41BDC3C07A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32C5C-A87E-4652-AC34-053D8FCB364A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8128-BAF8-4F07-9EF0-D1F4B31657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003A2-6CB9-42DE-9909-57C535A7EFFD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4362-3726-40CD-88B8-70F662E264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559A-D2A7-4838-8656-7AC9993E4C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FA18E-D662-4839-8599-1B111D68B9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16D8-C9D0-4CC3-9255-929BA40FB14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D8EED-E8BE-4807-AE52-1A6E6BC4F1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B5B1-98CE-44B9-A530-15F74C18A0F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1F704-6C56-429A-9ED8-9040CCE158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F7C479-CFD6-484D-9EFF-91BCFDE47CF6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94D0BD-3793-4F67-8DF6-E151B2B4A6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UE4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인터페이스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E0F75-C5CB-4428-85A2-149C8E74DDF7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97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CHAPTER 03 UE4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인터페이스와 기본 조작 방법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목차</a:t>
            </a:r>
            <a:endParaRPr lang="en-US" altLang="ko-KR" sz="2400" dirty="0"/>
          </a:p>
          <a:p>
            <a:pPr lvl="1"/>
            <a:r>
              <a:rPr lang="ko-KR" altLang="en-US" sz="2000" dirty="0"/>
              <a:t>새 프로젝트 생성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언리얼</a:t>
            </a:r>
            <a:r>
              <a:rPr lang="ko-KR" altLang="en-US" sz="2000" dirty="0"/>
              <a:t> 에디터의 인터페이스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뷰포트</a:t>
            </a:r>
            <a:r>
              <a:rPr lang="ko-KR" altLang="en-US" sz="2000" dirty="0"/>
              <a:t> 조작</a:t>
            </a:r>
            <a:endParaRPr lang="en-US" altLang="ko-KR" sz="2000" dirty="0"/>
          </a:p>
          <a:p>
            <a:endParaRPr lang="en-US" altLang="ko-KR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93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26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맑은 고딕</vt:lpstr>
      <vt:lpstr>Arial</vt:lpstr>
      <vt:lpstr>Tempus Sans ITC</vt:lpstr>
      <vt:lpstr>Office 테마</vt:lpstr>
      <vt:lpstr>UE4의 인터페이스</vt:lpstr>
      <vt:lpstr>CHAPTER 03 UE4의 인터페이스와 기본 조작 방법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185</cp:revision>
  <dcterms:created xsi:type="dcterms:W3CDTF">2008-02-22T16:44:23Z</dcterms:created>
  <dcterms:modified xsi:type="dcterms:W3CDTF">2021-09-03T03:28:54Z</dcterms:modified>
</cp:coreProperties>
</file>