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32" r:id="rId2"/>
    <p:sldId id="334" r:id="rId3"/>
    <p:sldId id="335" r:id="rId4"/>
    <p:sldId id="384" r:id="rId5"/>
    <p:sldId id="38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39" autoAdjust="0"/>
    <p:restoredTop sz="95731" autoAdjust="0"/>
  </p:normalViewPr>
  <p:slideViewPr>
    <p:cSldViewPr>
      <p:cViewPr varScale="1">
        <p:scale>
          <a:sx n="137" d="100"/>
          <a:sy n="137" d="100"/>
        </p:scale>
        <p:origin x="156" y="3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notesViewPr>
    <p:cSldViewPr>
      <p:cViewPr varScale="1">
        <p:scale>
          <a:sx n="125" d="100"/>
          <a:sy n="125" d="100"/>
        </p:scale>
        <p:origin x="-49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9AC7D2F-28A3-44AA-9430-0DEA96DBBBF7}" type="datetimeFigureOut">
              <a:rPr lang="ko-KR" altLang="en-US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F5CC751-1605-42CA-9BEA-C7D3B3B48D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0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912288" y="2428875"/>
            <a:ext cx="10367433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976039" y="1857375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809754" y="5330827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National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809754" y="4824415"/>
            <a:ext cx="85725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428869"/>
            <a:ext cx="10363200" cy="742955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286125"/>
            <a:ext cx="8534400" cy="50006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B6C04-E39C-41A6-9F07-FD0C753BD545}" type="datetime1">
              <a:rPr lang="ko-KR" altLang="en-US" smtClean="0"/>
              <a:pPr>
                <a:defRPr/>
              </a:pPr>
              <a:t>2021-09-03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E0F75-C5CB-4428-85A2-149C8E74DDF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F3044-217B-463C-B8E4-D9939A70D87B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72263-DB66-4D8E-84B4-CFBC2448473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F5BF8-EA60-4284-8E48-7FEC280B8C1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23F35-DDB9-46CA-B605-AD4EAFA0F0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571500" y="928688"/>
            <a:ext cx="11049000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65403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6178"/>
            <a:ext cx="10972800" cy="52403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E7381-A46A-4780-8496-A648D0DB528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0F2B5-6873-4B34-889F-BEB548FFF8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44D58-EF4E-4B5D-87FD-CB1C7B00D1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C4B5C-E0BE-4601-B029-76E90D2E1EE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A2E77-2175-4003-AB84-664178B8991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3467D-4AEB-49DA-B77B-41BDC3C07A4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32C5C-A87E-4652-AC34-053D8FCB364A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18128-BAF8-4F07-9EF0-D1F4B31657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003A2-6CB9-42DE-9909-57C535A7EFFD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84362-3726-40CD-88B8-70F662E264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4559A-D2A7-4838-8656-7AC9993E4C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FA18E-D662-4839-8599-1B111D68B9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416D8-C9D0-4CC3-9255-929BA40FB14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D8EED-E8BE-4807-AE52-1A6E6BC4F1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B5B1-98CE-44B9-A530-15F74C18A0F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1F704-6C56-429A-9ED8-9040CCE158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2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F7C479-CFD6-484D-9EFF-91BCFDE47CF6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D94D0BD-3793-4F67-8DF6-E151B2B4A60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realengine.com/latest/KOR/Engine/UI/index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ocs.unrealengine.com/latest/KOR/Engine/UI/LevelEditor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언리얼 에디터 인터페이스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5E0F75-C5CB-4428-85A2-149C8E74DDF7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974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툴바</a:t>
            </a:r>
            <a:r>
              <a:rPr lang="en-US" altLang="ko-KR" dirty="0"/>
              <a:t>, </a:t>
            </a:r>
            <a:r>
              <a:rPr lang="ko-KR" altLang="en-US" dirty="0"/>
              <a:t>뷰포트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툴바</a:t>
            </a:r>
            <a:r>
              <a:rPr lang="en-US" altLang="ko-KR" dirty="0"/>
              <a:t>”</a:t>
            </a:r>
            <a:endParaRPr lang="ko-KR" altLang="en-US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툴바</a:t>
            </a:r>
            <a:r>
              <a:rPr lang="en-US" altLang="ko-KR" dirty="0"/>
              <a:t>”</a:t>
            </a:r>
            <a:r>
              <a:rPr lang="ko-KR" altLang="en-US" dirty="0"/>
              <a:t> 패널 은 자주 사용되는 툴 및 연산을 빠르게 접근할 수 있도록 해 주는 명령 모음임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뷰포트</a:t>
            </a:r>
            <a:r>
              <a:rPr lang="en-US" altLang="ko-KR" dirty="0"/>
              <a:t>”</a:t>
            </a:r>
            <a:endParaRPr lang="ko-KR" altLang="en-US" dirty="0"/>
          </a:p>
          <a:p>
            <a:pPr lvl="1"/>
            <a:r>
              <a:rPr lang="ko-KR" altLang="en-US" dirty="0"/>
              <a:t>뷰포트 패널은 언리얼 에디터에서 만든 월드를 보는 창임</a:t>
            </a:r>
            <a:endParaRPr lang="en-US" altLang="ko-KR" dirty="0"/>
          </a:p>
          <a:p>
            <a:pPr lvl="1"/>
            <a:r>
              <a:rPr lang="ko-KR" altLang="en-US" dirty="0"/>
              <a:t>이 패널은 몇 개의 뷰포트로 된 세트로 이루어짐</a:t>
            </a:r>
            <a:endParaRPr lang="en-US" altLang="ko-KR" dirty="0"/>
          </a:p>
          <a:p>
            <a:pPr lvl="2"/>
            <a:r>
              <a:rPr lang="ko-KR" altLang="en-US" dirty="0"/>
              <a:t>각 뷰포트는 최대화시켜 전체 패널을 채울 수 있음</a:t>
            </a:r>
            <a:endParaRPr lang="en-US" altLang="ko-KR" dirty="0"/>
          </a:p>
          <a:p>
            <a:pPr lvl="2"/>
            <a:r>
              <a:rPr lang="ko-KR" altLang="en-US" dirty="0"/>
              <a:t>각 뷰포트는 세 가지 </a:t>
            </a:r>
            <a:r>
              <a:rPr lang="en-US" altLang="ko-KR" dirty="0"/>
              <a:t>“</a:t>
            </a:r>
            <a:r>
              <a:rPr lang="ko-KR" altLang="en-US" dirty="0"/>
              <a:t>직교</a:t>
            </a:r>
            <a:r>
              <a:rPr lang="en-US" altLang="ko-KR" dirty="0"/>
              <a:t>”</a:t>
            </a:r>
            <a:r>
              <a:rPr lang="ko-KR" altLang="en-US" dirty="0"/>
              <a:t> 뷰</a:t>
            </a:r>
            <a:r>
              <a:rPr lang="en-US" altLang="ko-KR" dirty="0"/>
              <a:t>(“</a:t>
            </a:r>
            <a:r>
              <a:rPr lang="ko-KR" altLang="en-US" dirty="0"/>
              <a:t>상단</a:t>
            </a:r>
            <a:r>
              <a:rPr lang="en-US" altLang="ko-KR" dirty="0"/>
              <a:t>”, “</a:t>
            </a:r>
            <a:r>
              <a:rPr lang="ko-KR" altLang="en-US" dirty="0"/>
              <a:t>측면</a:t>
            </a:r>
            <a:r>
              <a:rPr lang="en-US" altLang="ko-KR" dirty="0"/>
              <a:t>”, “</a:t>
            </a:r>
            <a:r>
              <a:rPr lang="ko-KR" altLang="en-US" dirty="0"/>
              <a:t>정면</a:t>
            </a:r>
            <a:r>
              <a:rPr lang="en-US" altLang="ko-KR" dirty="0"/>
              <a:t>”) </a:t>
            </a:r>
            <a:r>
              <a:rPr lang="ko-KR" altLang="en-US" dirty="0"/>
              <a:t>뷰 중 하나로 또는 </a:t>
            </a:r>
            <a:r>
              <a:rPr lang="en-US" altLang="ko-KR" dirty="0"/>
              <a:t>“</a:t>
            </a:r>
            <a:r>
              <a:rPr lang="ko-KR" altLang="en-US" dirty="0"/>
              <a:t>원근</a:t>
            </a:r>
            <a:r>
              <a:rPr lang="en-US" altLang="ko-KR" dirty="0"/>
              <a:t>”</a:t>
            </a:r>
            <a:r>
              <a:rPr lang="ko-KR" altLang="en-US" dirty="0"/>
              <a:t> 뷰로 월드를 표시할 수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4098" name="Picture 2" descr="D:\Home\Tem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1032256"/>
            <a:ext cx="4536504" cy="3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Home\Temp\untitl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5" y="4293096"/>
            <a:ext cx="2448805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591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046179"/>
            <a:ext cx="5770984" cy="5240343"/>
          </a:xfrm>
        </p:spPr>
        <p:txBody>
          <a:bodyPr>
            <a:norm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디테일</a:t>
            </a:r>
            <a:r>
              <a:rPr lang="en-US" altLang="ko-KR" dirty="0"/>
              <a:t>”</a:t>
            </a:r>
            <a:endParaRPr lang="ko-KR" altLang="en-US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디테일</a:t>
            </a:r>
            <a:r>
              <a:rPr lang="en-US" altLang="ko-KR" dirty="0"/>
              <a:t>”</a:t>
            </a:r>
            <a:r>
              <a:rPr lang="ko-KR" altLang="en-US" dirty="0"/>
              <a:t> 패널에는 뷰포트에서 현재 선택된 액터에 대한 정보</a:t>
            </a:r>
            <a:r>
              <a:rPr lang="en-US" altLang="ko-KR" dirty="0"/>
              <a:t>, </a:t>
            </a:r>
            <a:r>
              <a:rPr lang="ko-KR" altLang="en-US" dirty="0"/>
              <a:t>유틸리티</a:t>
            </a:r>
            <a:r>
              <a:rPr lang="en-US" altLang="ko-KR" dirty="0"/>
              <a:t>, </a:t>
            </a:r>
            <a:r>
              <a:rPr lang="ko-KR" altLang="en-US" dirty="0"/>
              <a:t>함수가 들어있음</a:t>
            </a:r>
            <a:r>
              <a:rPr lang="en-US" altLang="ko-KR" dirty="0"/>
              <a:t>. </a:t>
            </a:r>
            <a:r>
              <a:rPr lang="ko-KR" altLang="en-US" dirty="0"/>
              <a:t>다음과 같은 것들을 포함</a:t>
            </a:r>
            <a:r>
              <a:rPr lang="en-US" altLang="ko-KR" dirty="0"/>
              <a:t>:</a:t>
            </a:r>
          </a:p>
          <a:p>
            <a:pPr lvl="2"/>
            <a:r>
              <a:rPr lang="ko-KR" altLang="en-US" dirty="0"/>
              <a:t>액터의 이동</a:t>
            </a:r>
            <a:r>
              <a:rPr lang="en-US" altLang="ko-KR" dirty="0"/>
              <a:t>, </a:t>
            </a:r>
            <a:r>
              <a:rPr lang="ko-KR" altLang="en-US" dirty="0"/>
              <a:t>회전</a:t>
            </a:r>
            <a:r>
              <a:rPr lang="en-US" altLang="ko-KR" dirty="0"/>
              <a:t>, </a:t>
            </a:r>
            <a:r>
              <a:rPr lang="ko-KR" altLang="en-US" dirty="0"/>
              <a:t>스케일 조절을 위한 트랜스폼 수정상자</a:t>
            </a:r>
            <a:endParaRPr lang="en-US" altLang="ko-KR" dirty="0"/>
          </a:p>
          <a:p>
            <a:pPr lvl="2"/>
            <a:r>
              <a:rPr lang="ko-KR" altLang="en-US" dirty="0"/>
              <a:t>선택된 액터의 편집가능 프로퍼티 전부</a:t>
            </a:r>
            <a:endParaRPr lang="en-US" altLang="ko-KR" dirty="0"/>
          </a:p>
          <a:p>
            <a:pPr lvl="2"/>
            <a:r>
              <a:rPr lang="ko-KR" altLang="en-US" dirty="0"/>
              <a:t>선택된 액터 유형에 따라 달라지는 부가적인 편집기능에 대한 접근</a:t>
            </a:r>
            <a:endParaRPr lang="en-US" altLang="ko-KR" dirty="0"/>
          </a:p>
          <a:p>
            <a:pPr lvl="1"/>
            <a:r>
              <a:rPr lang="ko-KR" altLang="en-US" dirty="0"/>
              <a:t>예를 들어 선택된 액터는 </a:t>
            </a:r>
            <a:r>
              <a:rPr lang="en-US" altLang="ko-KR" dirty="0"/>
              <a:t>FBX </a:t>
            </a:r>
            <a:r>
              <a:rPr lang="ko-KR" altLang="en-US" dirty="0"/>
              <a:t>로 </a:t>
            </a:r>
            <a:r>
              <a:rPr lang="ko-KR" altLang="en-US" dirty="0" err="1"/>
              <a:t>익스포트할</a:t>
            </a:r>
            <a:r>
              <a:rPr lang="ko-KR" altLang="en-US" dirty="0"/>
              <a:t> 수도</a:t>
            </a:r>
            <a:r>
              <a:rPr lang="en-US" altLang="ko-KR" dirty="0"/>
              <a:t>, </a:t>
            </a:r>
            <a:r>
              <a:rPr lang="ko-KR" altLang="en-US" dirty="0"/>
              <a:t>다른 호환 유형으로 변환할 수도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또한 선택된 액터에 사용되는 머티리얼이 있으면 보여주고</a:t>
            </a:r>
            <a:r>
              <a:rPr lang="en-US" altLang="ko-KR" dirty="0"/>
              <a:t>, </a:t>
            </a:r>
            <a:r>
              <a:rPr lang="ko-KR" altLang="en-US" dirty="0"/>
              <a:t>빠른 편집을 위해 열어볼 수도 있다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pic>
        <p:nvPicPr>
          <p:cNvPr id="5122" name="Picture 2" descr="D:\Home\Temp\details_panel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766" y="1340768"/>
            <a:ext cx="2378837" cy="36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152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모드</a:t>
            </a:r>
            <a:r>
              <a:rPr lang="en-US" altLang="ko-KR" dirty="0"/>
              <a:t>”(Modes)</a:t>
            </a:r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모드</a:t>
            </a:r>
            <a:r>
              <a:rPr lang="en-US" altLang="ko-KR" dirty="0"/>
              <a:t>” </a:t>
            </a:r>
            <a:r>
              <a:rPr lang="ko-KR" altLang="en-US" dirty="0"/>
              <a:t>패널에는 레벨 에디터의 </a:t>
            </a:r>
            <a:r>
              <a:rPr lang="ko-KR" altLang="en-US" dirty="0" err="1"/>
              <a:t>여러가지</a:t>
            </a:r>
            <a:r>
              <a:rPr lang="ko-KR" altLang="en-US" dirty="0"/>
              <a:t> 편집 모드가 들어있음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이들은 레벨 에디터의 주목적을 특수한 작업에 맞게 바꿔주는 것들로</a:t>
            </a:r>
            <a:r>
              <a:rPr lang="en-US" altLang="ko-KR" dirty="0"/>
              <a:t>, </a:t>
            </a:r>
            <a:r>
              <a:rPr lang="ko-KR" altLang="en-US" dirty="0"/>
              <a:t>특정 액터 유형이나 지오메트리 편집을 위한 전문 편집 인터페이스와 작업방식이 활성화됨</a:t>
            </a:r>
            <a:endParaRPr lang="en-US" altLang="ko-KR" dirty="0"/>
          </a:p>
          <a:p>
            <a:pPr lvl="3"/>
            <a:r>
              <a:rPr lang="ko-KR" altLang="en-US" dirty="0"/>
              <a:t>이를테면 월드에 새 애셋을 배치한다든가</a:t>
            </a:r>
            <a:r>
              <a:rPr lang="en-US" altLang="ko-KR" dirty="0"/>
              <a:t>, </a:t>
            </a:r>
            <a:r>
              <a:rPr lang="ko-KR" altLang="en-US" dirty="0"/>
              <a:t>지오메트리 브러시와 볼륨을 만든다든가</a:t>
            </a:r>
            <a:r>
              <a:rPr lang="en-US" altLang="ko-KR" dirty="0"/>
              <a:t>, </a:t>
            </a:r>
            <a:r>
              <a:rPr lang="ko-KR" altLang="en-US" dirty="0"/>
              <a:t>메시에 칠을 한다든가</a:t>
            </a:r>
            <a:r>
              <a:rPr lang="en-US" altLang="ko-KR" dirty="0"/>
              <a:t>, </a:t>
            </a:r>
            <a:r>
              <a:rPr lang="ko-KR" altLang="en-US" dirty="0" err="1"/>
              <a:t>폴리지를</a:t>
            </a:r>
            <a:r>
              <a:rPr lang="ko-KR" altLang="en-US" dirty="0"/>
              <a:t> 생성한다든가</a:t>
            </a:r>
            <a:r>
              <a:rPr lang="en-US" altLang="ko-KR" dirty="0"/>
              <a:t>, </a:t>
            </a:r>
            <a:r>
              <a:rPr lang="ko-KR" altLang="en-US" dirty="0"/>
              <a:t>랜드스케이프를 조각한다던가 등임</a:t>
            </a:r>
            <a:endParaRPr lang="en-US" altLang="ko-KR" dirty="0"/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 </a:t>
            </a:r>
            <a:r>
              <a:rPr lang="ko-KR" altLang="en-US" dirty="0"/>
              <a:t>탭 닫기</a:t>
            </a:r>
            <a:r>
              <a:rPr lang="en-US" altLang="ko-KR" dirty="0"/>
              <a:t>: </a:t>
            </a:r>
            <a:r>
              <a:rPr lang="ko-KR" altLang="en-US" dirty="0" err="1"/>
              <a:t>우상단</a:t>
            </a:r>
            <a:r>
              <a:rPr lang="ko-KR" altLang="en-US" dirty="0"/>
              <a:t> 구석의 작은 </a:t>
            </a:r>
            <a:r>
              <a:rPr lang="en-US" altLang="ko-KR" dirty="0"/>
              <a:t>"X" </a:t>
            </a:r>
            <a:r>
              <a:rPr lang="ko-KR" altLang="en-US" dirty="0"/>
              <a:t>표시를 클릭</a:t>
            </a:r>
            <a:r>
              <a:rPr lang="en-US" altLang="ko-KR" dirty="0"/>
              <a:t>. </a:t>
            </a:r>
            <a:r>
              <a:rPr lang="ko-KR" altLang="en-US" dirty="0"/>
              <a:t>닫았던 패널을 다시 불러오려면</a:t>
            </a:r>
            <a:r>
              <a:rPr lang="en-US" altLang="ko-KR" dirty="0"/>
              <a:t>, </a:t>
            </a:r>
            <a:r>
              <a:rPr lang="ko-KR" altLang="en-US" dirty="0"/>
              <a:t>창 메뉴에서 그 패널 이름을 선택하면 됨</a:t>
            </a:r>
            <a:endParaRPr lang="en-US" altLang="ko-KR" dirty="0"/>
          </a:p>
          <a:p>
            <a:pPr lvl="1"/>
            <a:r>
              <a:rPr lang="ko-KR" altLang="en-US" dirty="0"/>
              <a:t>모드들</a:t>
            </a:r>
            <a:endParaRPr lang="en-US" altLang="ko-KR" dirty="0"/>
          </a:p>
          <a:p>
            <a:pPr lvl="2"/>
            <a:r>
              <a:rPr lang="en-US" altLang="ko-KR" dirty="0"/>
              <a:t>“</a:t>
            </a:r>
            <a:r>
              <a:rPr lang="ko-KR" altLang="en-US" dirty="0"/>
              <a:t>배치 모드</a:t>
            </a:r>
            <a:r>
              <a:rPr lang="en-US" altLang="ko-KR" dirty="0"/>
              <a:t>”: </a:t>
            </a:r>
            <a:r>
              <a:rPr lang="ko-KR" altLang="en-US" dirty="0" err="1"/>
              <a:t>씬에</a:t>
            </a:r>
            <a:r>
              <a:rPr lang="ko-KR" altLang="en-US" dirty="0"/>
              <a:t> 액터를 배치</a:t>
            </a:r>
            <a:endParaRPr lang="en-US" altLang="ko-KR" dirty="0"/>
          </a:p>
          <a:p>
            <a:pPr lvl="2"/>
            <a:r>
              <a:rPr lang="en-US" altLang="ko-KR" dirty="0"/>
              <a:t>“</a:t>
            </a:r>
            <a:r>
              <a:rPr lang="ko-KR" altLang="en-US" dirty="0"/>
              <a:t>페인트 모드</a:t>
            </a:r>
            <a:r>
              <a:rPr lang="en-US" altLang="ko-KR" dirty="0"/>
              <a:t>”: </a:t>
            </a:r>
            <a:r>
              <a:rPr lang="ko-KR" altLang="en-US" dirty="0"/>
              <a:t>뷰포트에서 스태틱 메시 액터에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버텍스 컬러나 텍스처를 바로 칠할 수 있음</a:t>
            </a:r>
            <a:endParaRPr lang="en-US" altLang="ko-KR" dirty="0"/>
          </a:p>
          <a:p>
            <a:pPr lvl="2"/>
            <a:r>
              <a:rPr lang="en-US" altLang="ko-KR" dirty="0"/>
              <a:t>“</a:t>
            </a:r>
            <a:r>
              <a:rPr lang="ko-KR" altLang="en-US" dirty="0"/>
              <a:t>랜드스케이프 모드</a:t>
            </a:r>
            <a:r>
              <a:rPr lang="en-US" altLang="ko-KR" dirty="0"/>
              <a:t>“: </a:t>
            </a:r>
            <a:r>
              <a:rPr lang="ko-KR" altLang="en-US" dirty="0"/>
              <a:t>랜드스케이프 </a:t>
            </a:r>
            <a:r>
              <a:rPr lang="ko-KR" altLang="en-US" dirty="0" err="1"/>
              <a:t>터레인</a:t>
            </a:r>
            <a:r>
              <a:rPr lang="ko-KR" altLang="en-US" dirty="0"/>
              <a:t> 편집용</a:t>
            </a:r>
            <a:endParaRPr lang="en-US" altLang="ko-KR" dirty="0"/>
          </a:p>
          <a:p>
            <a:pPr lvl="2"/>
            <a:r>
              <a:rPr lang="en-US" altLang="ko-KR" dirty="0"/>
              <a:t>“</a:t>
            </a:r>
            <a:r>
              <a:rPr lang="ko-KR" altLang="en-US" dirty="0" err="1"/>
              <a:t>폴리지</a:t>
            </a:r>
            <a:r>
              <a:rPr lang="ko-KR" altLang="en-US" dirty="0"/>
              <a:t> 모드</a:t>
            </a:r>
            <a:r>
              <a:rPr lang="en-US" altLang="ko-KR" dirty="0"/>
              <a:t>”: </a:t>
            </a:r>
            <a:r>
              <a:rPr lang="ko-KR" altLang="en-US" dirty="0"/>
              <a:t>인스턴싱된 </a:t>
            </a:r>
            <a:r>
              <a:rPr lang="ko-KR" altLang="en-US" dirty="0" err="1"/>
              <a:t>폴리지를</a:t>
            </a:r>
            <a:r>
              <a:rPr lang="ko-KR" altLang="en-US" dirty="0"/>
              <a:t> 칠할 수 있음</a:t>
            </a:r>
            <a:endParaRPr lang="en-US" altLang="ko-KR" dirty="0"/>
          </a:p>
          <a:p>
            <a:pPr lvl="2"/>
            <a:r>
              <a:rPr lang="en-US" altLang="ko-KR" dirty="0"/>
              <a:t>“</a:t>
            </a:r>
            <a:r>
              <a:rPr lang="ko-KR" altLang="en-US" dirty="0"/>
              <a:t>지오메트리 편집 모드</a:t>
            </a:r>
            <a:r>
              <a:rPr lang="en-US" altLang="ko-KR" dirty="0"/>
              <a:t>”: </a:t>
            </a:r>
            <a:r>
              <a:rPr lang="ko-KR" altLang="en-US" dirty="0"/>
              <a:t>지오메트리의 브러시를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변경할 수 있음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6146" name="Picture 2" descr="D:\Home\Temp\LE_Tools_Placement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9" y="3789040"/>
            <a:ext cx="299115" cy="28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D:\Home\Temp\LE_Tools_MeshPaint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3789040"/>
            <a:ext cx="299114" cy="28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:\Home\Temp\LE_Tools_Landscape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8" y="3789040"/>
            <a:ext cx="299114" cy="28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D:\Home\Temp\LE_Tools_Foliage[1]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9" y="3789040"/>
            <a:ext cx="299115" cy="28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D:\Home\Temp\LE_Tools_Brush[1]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8" y="3789040"/>
            <a:ext cx="299114" cy="28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:\Home\Temp\LE_Tools2[1]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9" y="3645024"/>
            <a:ext cx="2334107" cy="262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447928" y="3789040"/>
            <a:ext cx="2319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*</a:t>
            </a:r>
            <a:r>
              <a:rPr lang="ko-KR" altLang="en-US" sz="1600" dirty="0">
                <a:latin typeface="+mn-ea"/>
                <a:ea typeface="+mn-ea"/>
              </a:rPr>
              <a:t>단축키</a:t>
            </a:r>
            <a:r>
              <a:rPr lang="en-US" altLang="ko-KR" sz="1600" dirty="0">
                <a:latin typeface="+mn-ea"/>
                <a:ea typeface="+mn-ea"/>
              </a:rPr>
              <a:t>: Shift+1,2,3,4,5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6950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월드 아웃라이너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월드 아웃라이너</a:t>
            </a:r>
            <a:r>
              <a:rPr lang="en-US" altLang="ko-KR" dirty="0"/>
              <a:t>”(World Outliner)</a:t>
            </a:r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월드 아웃라이너</a:t>
            </a:r>
            <a:r>
              <a:rPr lang="en-US" altLang="ko-KR" dirty="0"/>
              <a:t>”</a:t>
            </a:r>
            <a:r>
              <a:rPr lang="ko-KR" altLang="en-US" dirty="0"/>
              <a:t> 패널에는 씬 안의 모든 액터를 계층 트리 뷰로 나타냄</a:t>
            </a:r>
            <a:endParaRPr lang="en-US" altLang="ko-KR" dirty="0"/>
          </a:p>
          <a:p>
            <a:pPr lvl="2"/>
            <a:r>
              <a:rPr lang="ko-KR" altLang="en-US" dirty="0"/>
              <a:t>이 패널에서 액터를 바로 선택하고 수정할 수 있음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“</a:t>
            </a:r>
            <a:r>
              <a:rPr lang="ko-KR" altLang="en-US" dirty="0"/>
              <a:t>정보</a:t>
            </a:r>
            <a:r>
              <a:rPr lang="en-US" altLang="ko-KR" dirty="0"/>
              <a:t>”</a:t>
            </a:r>
            <a:r>
              <a:rPr lang="ko-KR" altLang="en-US" dirty="0"/>
              <a:t> 드롭 다운 메뉴를 사용하여 부가 액터 정보를</a:t>
            </a:r>
            <a:r>
              <a:rPr lang="en-US" altLang="ko-KR" dirty="0"/>
              <a:t>(</a:t>
            </a:r>
            <a:r>
              <a:rPr lang="ko-KR" altLang="en-US" dirty="0"/>
              <a:t>유형</a:t>
            </a:r>
            <a:r>
              <a:rPr lang="en-US" altLang="ko-KR" dirty="0"/>
              <a:t>, </a:t>
            </a:r>
            <a:r>
              <a:rPr lang="ko-KR" altLang="en-US" dirty="0"/>
              <a:t>레벨</a:t>
            </a:r>
            <a:r>
              <a:rPr lang="en-US" altLang="ko-KR" dirty="0"/>
              <a:t>, </a:t>
            </a:r>
            <a:r>
              <a:rPr lang="ko-KR" altLang="en-US" dirty="0"/>
              <a:t>레이어</a:t>
            </a:r>
            <a:r>
              <a:rPr lang="en-US" altLang="ko-KR" dirty="0"/>
              <a:t>, ID </a:t>
            </a:r>
            <a:r>
              <a:rPr lang="ko-KR" altLang="en-US" dirty="0"/>
              <a:t>이름 등</a:t>
            </a:r>
            <a:r>
              <a:rPr lang="en-US" altLang="ko-KR" dirty="0"/>
              <a:t>)</a:t>
            </a:r>
            <a:r>
              <a:rPr lang="ko-KR" altLang="en-US" dirty="0"/>
              <a:t>추가로 표시할 수도 있음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pic>
        <p:nvPicPr>
          <p:cNvPr id="8194" name="Picture 2" descr="D:\Home\Temp\scene_outliner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818" y="2959718"/>
            <a:ext cx="3456383" cy="342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850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레이어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레이어</a:t>
            </a:r>
            <a:r>
              <a:rPr lang="en-US" altLang="ko-KR" dirty="0"/>
              <a:t>”(Layers)</a:t>
            </a:r>
            <a:endParaRPr lang="ko-KR" altLang="en-US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레이어</a:t>
            </a:r>
            <a:r>
              <a:rPr lang="en-US" altLang="ko-KR" dirty="0"/>
              <a:t>”</a:t>
            </a:r>
            <a:r>
              <a:rPr lang="ko-KR" altLang="en-US" dirty="0"/>
              <a:t> 패널에서 레벨에 있는 액터들을 체계적으로 정리할 수 있음</a:t>
            </a:r>
            <a:endParaRPr lang="en-US" altLang="ko-KR" dirty="0"/>
          </a:p>
          <a:p>
            <a:pPr lvl="1"/>
            <a:r>
              <a:rPr lang="ko-KR" altLang="en-US" dirty="0"/>
              <a:t>레이어는 관련된 액터 그룹을 빠르게 선택하는 기능은 물론</a:t>
            </a:r>
            <a:r>
              <a:rPr lang="en-US" altLang="ko-KR" dirty="0"/>
              <a:t>, </a:t>
            </a:r>
            <a:r>
              <a:rPr lang="ko-KR" altLang="en-US" dirty="0"/>
              <a:t>표시여부를 조절할 수 있는 기능도 제공함</a:t>
            </a:r>
            <a:endParaRPr lang="en-US" altLang="ko-KR" dirty="0"/>
          </a:p>
          <a:p>
            <a:pPr lvl="2"/>
            <a:r>
              <a:rPr lang="ko-KR" altLang="en-US" dirty="0"/>
              <a:t>레이어를 사용하면 현재 작업중인 액터나 지오메트리만 남기는 식으로 </a:t>
            </a:r>
            <a:r>
              <a:rPr lang="ko-KR" altLang="en-US" dirty="0" err="1"/>
              <a:t>씬을</a:t>
            </a:r>
            <a:r>
              <a:rPr lang="ko-KR" altLang="en-US" dirty="0"/>
              <a:t> 빠르게 정리할 수 있음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예를 들어 </a:t>
            </a:r>
            <a:r>
              <a:rPr lang="ko-KR" altLang="en-US" dirty="0" err="1"/>
              <a:t>여러가지</a:t>
            </a:r>
            <a:r>
              <a:rPr lang="ko-KR" altLang="en-US" dirty="0"/>
              <a:t> </a:t>
            </a:r>
            <a:r>
              <a:rPr lang="ko-KR" altLang="en-US" dirty="0" err="1"/>
              <a:t>모듈식</a:t>
            </a:r>
            <a:r>
              <a:rPr lang="ko-KR" altLang="en-US" dirty="0"/>
              <a:t> 부속으로 구성된 층이 여럿 있는 빌딩 작업을 하는 경우에</a:t>
            </a:r>
            <a:r>
              <a:rPr lang="en-US" altLang="ko-KR" dirty="0"/>
              <a:t>, </a:t>
            </a:r>
            <a:r>
              <a:rPr lang="ko-KR" altLang="en-US" dirty="0"/>
              <a:t>각 층마다 레이어로 할당하여 </a:t>
            </a:r>
            <a:r>
              <a:rPr lang="ko-KR" altLang="en-US" dirty="0" err="1"/>
              <a:t>작업중이지</a:t>
            </a:r>
            <a:r>
              <a:rPr lang="ko-KR" altLang="en-US" dirty="0"/>
              <a:t> 않은 층은 숨겨버린다면 내려보기 창이 훨씬 깔끔해 보이겠지요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9218" name="Picture 2" descr="D:\Home\Temp\LayerInfra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01" y="3789040"/>
            <a:ext cx="3581401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73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언리얼 에디터 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목표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에디터의 유저 인터페이스에 친숙해지자</a:t>
            </a:r>
            <a:endParaRPr lang="en-US" altLang="ko-KR" dirty="0"/>
          </a:p>
          <a:p>
            <a:pPr lvl="2"/>
            <a:r>
              <a:rPr lang="ko-KR" altLang="en-US" dirty="0"/>
              <a:t>특히 에디터가 처음인 경우</a:t>
            </a:r>
            <a:r>
              <a:rPr lang="en-US" altLang="ko-KR" dirty="0"/>
              <a:t>, </a:t>
            </a:r>
            <a:r>
              <a:rPr lang="ko-KR" altLang="en-US" dirty="0"/>
              <a:t>유저 인터페이스와 일반적인 작업방식에 대해 기본 개념을 익혀 두자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pic>
        <p:nvPicPr>
          <p:cNvPr id="6" name="Picture 2" descr="http://images.all-free-download.com/images/graphiclarge/cl_key_1161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037" y="500042"/>
            <a:ext cx="813791" cy="3944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063554" y="6165306"/>
            <a:ext cx="3494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https://docs.unrealengine.com/latest/KOR/Engine/UI/index.html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C:\Users\jong\Pictures\external[1]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283" y="6161515"/>
            <a:ext cx="264815" cy="26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04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언리얼 에디터 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언리얼 에디터 인터페이스 목차</a:t>
            </a:r>
            <a:endParaRPr lang="en-US" altLang="ko-KR" dirty="0"/>
          </a:p>
          <a:p>
            <a:pPr lvl="1"/>
            <a:r>
              <a:rPr lang="ko-KR" altLang="en-US" dirty="0"/>
              <a:t>레벨 에디터</a:t>
            </a:r>
            <a:endParaRPr lang="en-US" altLang="ko-KR" dirty="0"/>
          </a:p>
          <a:p>
            <a:pPr lvl="1"/>
            <a:r>
              <a:rPr lang="ko-KR" altLang="en-US" dirty="0" err="1"/>
              <a:t>언리얼</a:t>
            </a:r>
            <a:r>
              <a:rPr lang="ko-KR" altLang="en-US" dirty="0"/>
              <a:t> 에디터 뷰포트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192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언리얼</a:t>
            </a:r>
            <a:r>
              <a:rPr lang="ko-KR" altLang="en-US" dirty="0"/>
              <a:t> 엔진 기본 용어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용어</a:t>
            </a:r>
            <a:endParaRPr lang="en-US" altLang="ko-KR" dirty="0"/>
          </a:p>
          <a:p>
            <a:pPr lvl="1"/>
            <a:r>
              <a:rPr lang="ko-KR" altLang="en-US" dirty="0" err="1"/>
              <a:t>언리얼</a:t>
            </a:r>
            <a:r>
              <a:rPr lang="ko-KR" altLang="en-US" dirty="0"/>
              <a:t> 에디터 </a:t>
            </a:r>
            <a:r>
              <a:rPr lang="en-US" altLang="ko-KR" dirty="0"/>
              <a:t>(Unreal Editor)</a:t>
            </a:r>
          </a:p>
          <a:p>
            <a:pPr lvl="1"/>
            <a:r>
              <a:rPr lang="ko-KR" altLang="en-US" dirty="0"/>
              <a:t>레벨 에디터 </a:t>
            </a:r>
            <a:r>
              <a:rPr lang="en-US" altLang="ko-KR" dirty="0"/>
              <a:t>(Level Editor)</a:t>
            </a:r>
          </a:p>
          <a:p>
            <a:pPr lvl="1"/>
            <a:r>
              <a:rPr lang="ko-KR" altLang="en-US" dirty="0"/>
              <a:t>레벨 </a:t>
            </a:r>
            <a:r>
              <a:rPr lang="en-US" altLang="ko-KR" dirty="0"/>
              <a:t>(Level)</a:t>
            </a:r>
          </a:p>
          <a:p>
            <a:pPr lvl="1"/>
            <a:r>
              <a:rPr lang="ko-KR" altLang="en-US" dirty="0" err="1"/>
              <a:t>애셋</a:t>
            </a:r>
            <a:r>
              <a:rPr lang="ko-KR" altLang="en-US" dirty="0"/>
              <a:t> </a:t>
            </a:r>
            <a:r>
              <a:rPr lang="en-US" altLang="ko-KR" dirty="0"/>
              <a:t>(Asset)</a:t>
            </a:r>
          </a:p>
          <a:p>
            <a:pPr lvl="1"/>
            <a:r>
              <a:rPr lang="ko-KR" altLang="en-US" dirty="0" err="1"/>
              <a:t>액터</a:t>
            </a:r>
            <a:r>
              <a:rPr lang="ko-KR" altLang="en-US" dirty="0"/>
              <a:t> </a:t>
            </a:r>
            <a:r>
              <a:rPr lang="en-US" altLang="ko-KR" dirty="0"/>
              <a:t>(Actor)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56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5004076-9F84-451D-B092-D5845EF4B248}"/>
              </a:ext>
            </a:extLst>
          </p:cNvPr>
          <p:cNvSpPr/>
          <p:nvPr/>
        </p:nvSpPr>
        <p:spPr>
          <a:xfrm>
            <a:off x="1559496" y="1412776"/>
            <a:ext cx="8820980" cy="302433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8AD5029-476F-4515-815C-E4513EC11769}"/>
              </a:ext>
            </a:extLst>
          </p:cNvPr>
          <p:cNvSpPr/>
          <p:nvPr/>
        </p:nvSpPr>
        <p:spPr>
          <a:xfrm>
            <a:off x="6593928" y="2807342"/>
            <a:ext cx="1530176" cy="10599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언리얼</a:t>
            </a:r>
            <a:r>
              <a:rPr lang="ko-KR" altLang="en-US" dirty="0"/>
              <a:t> 엔진 기본 용어 설명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746B800-6CEC-4770-910D-67CD452B8147}"/>
              </a:ext>
            </a:extLst>
          </p:cNvPr>
          <p:cNvSpPr/>
          <p:nvPr/>
        </p:nvSpPr>
        <p:spPr>
          <a:xfrm>
            <a:off x="3251684" y="2060847"/>
            <a:ext cx="5148572" cy="208823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10781B6-02D9-41CE-B6B9-B76C87D43DD3}"/>
              </a:ext>
            </a:extLst>
          </p:cNvPr>
          <p:cNvSpPr/>
          <p:nvPr/>
        </p:nvSpPr>
        <p:spPr>
          <a:xfrm>
            <a:off x="3435896" y="2750377"/>
            <a:ext cx="2295872" cy="1264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DC0A89-908C-48E5-87F4-7AA859275272}"/>
              </a:ext>
            </a:extLst>
          </p:cNvPr>
          <p:cNvSpPr txBox="1"/>
          <p:nvPr/>
        </p:nvSpPr>
        <p:spPr>
          <a:xfrm>
            <a:off x="1974126" y="150104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언리얼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에디터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2422F6-DB26-44AC-9497-1A64895233A3}"/>
              </a:ext>
            </a:extLst>
          </p:cNvPr>
          <p:cNvSpPr txBox="1"/>
          <p:nvPr/>
        </p:nvSpPr>
        <p:spPr>
          <a:xfrm>
            <a:off x="3385661" y="2133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레벨 에디터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4A3596-C690-4636-B3DA-011EFCA6A2D9}"/>
              </a:ext>
            </a:extLst>
          </p:cNvPr>
          <p:cNvSpPr txBox="1"/>
          <p:nvPr/>
        </p:nvSpPr>
        <p:spPr>
          <a:xfrm>
            <a:off x="3452318" y="2853289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콘텐츠 브라우저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4D4B6E8-7C29-4879-9A7D-59AC87367635}"/>
              </a:ext>
            </a:extLst>
          </p:cNvPr>
          <p:cNvSpPr/>
          <p:nvPr/>
        </p:nvSpPr>
        <p:spPr>
          <a:xfrm>
            <a:off x="4407113" y="4867558"/>
            <a:ext cx="3384376" cy="126433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86771A-05C3-45B1-9CFB-7208CD60E9E2}"/>
              </a:ext>
            </a:extLst>
          </p:cNvPr>
          <p:cNvSpPr txBox="1"/>
          <p:nvPr/>
        </p:nvSpPr>
        <p:spPr>
          <a:xfrm>
            <a:off x="4683810" y="4970470"/>
            <a:ext cx="94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DCC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30A96E-7B48-46D4-862B-410FE573F232}"/>
              </a:ext>
            </a:extLst>
          </p:cNvPr>
          <p:cNvSpPr txBox="1"/>
          <p:nvPr/>
        </p:nvSpPr>
        <p:spPr>
          <a:xfrm>
            <a:off x="6051791" y="4997665"/>
            <a:ext cx="11896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3ds Max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Maya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Blender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Photoshop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E499E1-40F5-4B9F-BC03-1399D36443B2}"/>
              </a:ext>
            </a:extLst>
          </p:cNvPr>
          <p:cNvSpPr/>
          <p:nvPr/>
        </p:nvSpPr>
        <p:spPr>
          <a:xfrm>
            <a:off x="3604168" y="3486348"/>
            <a:ext cx="216024" cy="216024"/>
          </a:xfrm>
          <a:prstGeom prst="ellipse">
            <a:avLst/>
          </a:prstGeom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D50ECC1-2775-4215-AC69-0FABBD8A4828}"/>
              </a:ext>
            </a:extLst>
          </p:cNvPr>
          <p:cNvSpPr/>
          <p:nvPr/>
        </p:nvSpPr>
        <p:spPr>
          <a:xfrm>
            <a:off x="3880452" y="3486348"/>
            <a:ext cx="216024" cy="216024"/>
          </a:xfrm>
          <a:prstGeom prst="ellipse">
            <a:avLst/>
          </a:prstGeom>
          <a:solidFill>
            <a:schemeClr val="accent3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F853637-3B01-43E6-9937-4ED1F7C40D3E}"/>
              </a:ext>
            </a:extLst>
          </p:cNvPr>
          <p:cNvSpPr/>
          <p:nvPr/>
        </p:nvSpPr>
        <p:spPr>
          <a:xfrm>
            <a:off x="4156736" y="3480529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82C557-28B0-4DBF-A54C-4D16F76A013C}"/>
              </a:ext>
            </a:extLst>
          </p:cNvPr>
          <p:cNvSpPr/>
          <p:nvPr/>
        </p:nvSpPr>
        <p:spPr>
          <a:xfrm>
            <a:off x="6441528" y="2654942"/>
            <a:ext cx="1530176" cy="10599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742196A-67DF-49D8-B37C-159195AF7211}"/>
              </a:ext>
            </a:extLst>
          </p:cNvPr>
          <p:cNvSpPr/>
          <p:nvPr/>
        </p:nvSpPr>
        <p:spPr>
          <a:xfrm>
            <a:off x="6289128" y="2502542"/>
            <a:ext cx="1530176" cy="10599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68B1CB3-F4F8-4793-B714-39970368176D}"/>
              </a:ext>
            </a:extLst>
          </p:cNvPr>
          <p:cNvSpPr/>
          <p:nvPr/>
        </p:nvSpPr>
        <p:spPr>
          <a:xfrm>
            <a:off x="4905416" y="5536274"/>
            <a:ext cx="216024" cy="216024"/>
          </a:xfrm>
          <a:prstGeom prst="ellipse">
            <a:avLst/>
          </a:prstGeom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A660F12-B6ED-41F8-8E2A-3BD198795049}"/>
              </a:ext>
            </a:extLst>
          </p:cNvPr>
          <p:cNvSpPr/>
          <p:nvPr/>
        </p:nvSpPr>
        <p:spPr>
          <a:xfrm>
            <a:off x="5225188" y="5536274"/>
            <a:ext cx="216024" cy="216024"/>
          </a:xfrm>
          <a:prstGeom prst="ellipse">
            <a:avLst/>
          </a:prstGeom>
          <a:solidFill>
            <a:schemeClr val="accent3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4263E40-4994-46FD-9203-CA4D353799B8}"/>
              </a:ext>
            </a:extLst>
          </p:cNvPr>
          <p:cNvSpPr/>
          <p:nvPr/>
        </p:nvSpPr>
        <p:spPr>
          <a:xfrm>
            <a:off x="4427967" y="3480529"/>
            <a:ext cx="216024" cy="21602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05E98D8-4DF6-49FA-97F6-9ED9A8F26DE6}"/>
              </a:ext>
            </a:extLst>
          </p:cNvPr>
          <p:cNvSpPr/>
          <p:nvPr/>
        </p:nvSpPr>
        <p:spPr>
          <a:xfrm>
            <a:off x="6413624" y="2654942"/>
            <a:ext cx="216024" cy="216024"/>
          </a:xfrm>
          <a:prstGeom prst="ellipse">
            <a:avLst/>
          </a:prstGeom>
          <a:solidFill>
            <a:schemeClr val="accent3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8D10B0F-1A51-4B3A-A2D9-D21A1E1D777E}"/>
              </a:ext>
            </a:extLst>
          </p:cNvPr>
          <p:cNvSpPr/>
          <p:nvPr/>
        </p:nvSpPr>
        <p:spPr>
          <a:xfrm>
            <a:off x="6763698" y="2933831"/>
            <a:ext cx="216024" cy="216024"/>
          </a:xfrm>
          <a:prstGeom prst="ellipse">
            <a:avLst/>
          </a:prstGeom>
          <a:solidFill>
            <a:schemeClr val="accent3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2CEC6F0-2AA8-471B-9EA9-6A8167D2F718}"/>
              </a:ext>
            </a:extLst>
          </p:cNvPr>
          <p:cNvSpPr/>
          <p:nvPr/>
        </p:nvSpPr>
        <p:spPr>
          <a:xfrm>
            <a:off x="6480333" y="2919890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F4D99F9-8E71-40BD-B31C-D9AB39F9E904}"/>
              </a:ext>
            </a:extLst>
          </p:cNvPr>
          <p:cNvSpPr/>
          <p:nvPr/>
        </p:nvSpPr>
        <p:spPr>
          <a:xfrm>
            <a:off x="6703876" y="2654942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207CA86-3C98-427F-A947-BBEA479BFB7D}"/>
              </a:ext>
            </a:extLst>
          </p:cNvPr>
          <p:cNvSpPr/>
          <p:nvPr/>
        </p:nvSpPr>
        <p:spPr>
          <a:xfrm>
            <a:off x="7007626" y="3148630"/>
            <a:ext cx="216024" cy="216024"/>
          </a:xfrm>
          <a:prstGeom prst="ellipse">
            <a:avLst/>
          </a:prstGeom>
          <a:solidFill>
            <a:schemeClr val="accent3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848A387-F058-4D75-9391-334E8901FF04}"/>
              </a:ext>
            </a:extLst>
          </p:cNvPr>
          <p:cNvSpPr/>
          <p:nvPr/>
        </p:nvSpPr>
        <p:spPr>
          <a:xfrm>
            <a:off x="6715402" y="3224967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4C7605D-DB96-4E2B-89F3-12BEA368F1D8}"/>
              </a:ext>
            </a:extLst>
          </p:cNvPr>
          <p:cNvSpPr/>
          <p:nvPr/>
        </p:nvSpPr>
        <p:spPr>
          <a:xfrm>
            <a:off x="7043082" y="2901590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08596F-9973-4105-9DAB-7949AAFE1D52}"/>
              </a:ext>
            </a:extLst>
          </p:cNvPr>
          <p:cNvSpPr txBox="1"/>
          <p:nvPr/>
        </p:nvSpPr>
        <p:spPr>
          <a:xfrm>
            <a:off x="4702161" y="578685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애셋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36D2F2-A523-4FD2-88C4-E226ADE15CD3}"/>
              </a:ext>
            </a:extLst>
          </p:cNvPr>
          <p:cNvSpPr txBox="1"/>
          <p:nvPr/>
        </p:nvSpPr>
        <p:spPr>
          <a:xfrm>
            <a:off x="3428565" y="370519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애셋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859137-0ECB-4A8F-8799-22EB19B97F71}"/>
              </a:ext>
            </a:extLst>
          </p:cNvPr>
          <p:cNvSpPr txBox="1"/>
          <p:nvPr/>
        </p:nvSpPr>
        <p:spPr>
          <a:xfrm>
            <a:off x="6896773" y="251102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액터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4ABAB8-1C17-42CC-BBD4-7DEA3BCC16CF}"/>
              </a:ext>
            </a:extLst>
          </p:cNvPr>
          <p:cNvSpPr txBox="1"/>
          <p:nvPr/>
        </p:nvSpPr>
        <p:spPr>
          <a:xfrm>
            <a:off x="6244494" y="215626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레벨</a:t>
            </a:r>
          </a:p>
        </p:txBody>
      </p:sp>
    </p:spTree>
    <p:extLst>
      <p:ext uri="{BB962C8B-B14F-4D97-AF65-F5344CB8AC3E}">
        <p14:creationId xmlns:p14="http://schemas.microsoft.com/office/powerpoint/2010/main" val="252694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레벨 에디터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레벨 에디터 목차</a:t>
            </a:r>
            <a:endParaRPr lang="en-US" altLang="ko-KR" dirty="0"/>
          </a:p>
          <a:p>
            <a:pPr lvl="1"/>
            <a:r>
              <a:rPr lang="ko-KR" altLang="en-US" dirty="0"/>
              <a:t>레벨 에디터란</a:t>
            </a:r>
            <a:endParaRPr lang="en-US" altLang="ko-KR" dirty="0"/>
          </a:p>
          <a:p>
            <a:pPr lvl="1"/>
            <a:r>
              <a:rPr lang="ko-KR" altLang="en-US" dirty="0"/>
              <a:t>디폴트 인터페이스</a:t>
            </a:r>
            <a:endParaRPr lang="en-US" altLang="ko-KR" dirty="0"/>
          </a:p>
          <a:p>
            <a:pPr lvl="1"/>
            <a:r>
              <a:rPr lang="ko-KR" altLang="en-US" dirty="0"/>
              <a:t>탭 바</a:t>
            </a:r>
            <a:endParaRPr lang="en-US" altLang="ko-KR" dirty="0"/>
          </a:p>
          <a:p>
            <a:pPr lvl="1"/>
            <a:r>
              <a:rPr lang="ko-KR" altLang="en-US" dirty="0"/>
              <a:t>메뉴 바</a:t>
            </a:r>
            <a:endParaRPr lang="en-US" altLang="ko-KR" dirty="0"/>
          </a:p>
          <a:p>
            <a:pPr lvl="1"/>
            <a:r>
              <a:rPr lang="ko-KR" altLang="en-US" dirty="0"/>
              <a:t>툴바</a:t>
            </a:r>
            <a:endParaRPr lang="en-US" altLang="ko-KR" dirty="0"/>
          </a:p>
          <a:p>
            <a:pPr lvl="1"/>
            <a:r>
              <a:rPr lang="ko-KR" altLang="en-US" dirty="0"/>
              <a:t>뷰포트</a:t>
            </a:r>
            <a:endParaRPr lang="en-US" altLang="ko-KR" dirty="0"/>
          </a:p>
          <a:p>
            <a:pPr lvl="1"/>
            <a:r>
              <a:rPr lang="ko-KR" altLang="en-US" dirty="0"/>
              <a:t>디테일</a:t>
            </a:r>
            <a:endParaRPr lang="en-US" altLang="ko-KR" dirty="0"/>
          </a:p>
          <a:p>
            <a:pPr lvl="1"/>
            <a:r>
              <a:rPr lang="ko-KR" altLang="en-US" dirty="0"/>
              <a:t>모드</a:t>
            </a:r>
            <a:endParaRPr lang="en-US" altLang="ko-KR" dirty="0"/>
          </a:p>
          <a:p>
            <a:pPr lvl="1"/>
            <a:r>
              <a:rPr lang="ko-KR" altLang="en-US" dirty="0"/>
              <a:t>월드 아웃라이너</a:t>
            </a:r>
            <a:endParaRPr lang="en-US" altLang="ko-KR" dirty="0"/>
          </a:p>
          <a:p>
            <a:pPr lvl="1"/>
            <a:r>
              <a:rPr lang="ko-KR" altLang="en-US" dirty="0"/>
              <a:t>레이어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63554" y="6165306"/>
            <a:ext cx="41440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https://docs.unrealengine.com/latest/KOR/Engine/UI/LevelEditor/index.html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D:\Home\Temp\UE4Interface_5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388" y="1268760"/>
            <a:ext cx="5045061" cy="290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images.all-free-download.com/images/graphiclarge/cl_key_11611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24037" y="500042"/>
            <a:ext cx="813791" cy="394451"/>
          </a:xfrm>
          <a:prstGeom prst="rect">
            <a:avLst/>
          </a:prstGeom>
          <a:noFill/>
        </p:spPr>
      </p:pic>
      <p:pic>
        <p:nvPicPr>
          <p:cNvPr id="10" name="Picture 2" descr="C:\Users\jong\Pictures\external[1]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283" y="6161515"/>
            <a:ext cx="264815" cy="26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082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레벨 에디터란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레벨 에디터</a:t>
            </a:r>
            <a:r>
              <a:rPr lang="en-US" altLang="ko-KR" dirty="0"/>
              <a:t>”(Level Editor)</a:t>
            </a:r>
          </a:p>
          <a:p>
            <a:pPr lvl="1"/>
            <a:r>
              <a:rPr lang="ko-KR" altLang="en-US" dirty="0"/>
              <a:t>언리얼 에디터의 핵심 레벨 제작 기능을 제공</a:t>
            </a:r>
            <a:endParaRPr lang="en-US" altLang="ko-KR" dirty="0"/>
          </a:p>
          <a:p>
            <a:pPr lvl="2"/>
            <a:r>
              <a:rPr lang="ko-KR" altLang="en-US" dirty="0"/>
              <a:t>여기서 주로 </a:t>
            </a:r>
            <a:r>
              <a:rPr lang="en-US" altLang="ko-KR" dirty="0"/>
              <a:t>“</a:t>
            </a:r>
            <a:r>
              <a:rPr lang="ko-KR" altLang="en-US" dirty="0"/>
              <a:t>액터</a:t>
            </a:r>
            <a:r>
              <a:rPr lang="en-US" altLang="ko-KR" dirty="0"/>
              <a:t>”</a:t>
            </a:r>
            <a:r>
              <a:rPr lang="ko-KR" altLang="en-US" dirty="0"/>
              <a:t> 를 놓고 트랜스폼 작업을 하며 그 프로퍼티를 수정하는 식으로 </a:t>
            </a:r>
            <a:r>
              <a:rPr lang="en-US" altLang="ko-KR" dirty="0"/>
              <a:t>“</a:t>
            </a:r>
            <a:r>
              <a:rPr lang="ko-KR" altLang="en-US" dirty="0"/>
              <a:t>레벨</a:t>
            </a:r>
            <a:r>
              <a:rPr lang="en-US" altLang="ko-KR" dirty="0"/>
              <a:t>”</a:t>
            </a:r>
            <a:r>
              <a:rPr lang="ko-KR" altLang="en-US" dirty="0"/>
              <a:t>을 만들어 확인하고 변경하게 됨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레벨</a:t>
            </a:r>
            <a:r>
              <a:rPr lang="en-US" altLang="ko-KR" dirty="0"/>
              <a:t>”:</a:t>
            </a:r>
            <a:r>
              <a:rPr lang="ko-KR" altLang="en-US" dirty="0"/>
              <a:t> 게임 환경을 만드는 </a:t>
            </a:r>
            <a:r>
              <a:rPr lang="ko-KR" altLang="en-US" dirty="0" err="1"/>
              <a:t>씬을</a:t>
            </a:r>
            <a:r>
              <a:rPr lang="ko-KR" altLang="en-US" dirty="0"/>
              <a:t> 의미함</a:t>
            </a:r>
            <a:endParaRPr lang="en-US" altLang="ko-KR" dirty="0"/>
          </a:p>
          <a:p>
            <a:pPr lvl="2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레벨은</a:t>
            </a:r>
            <a:r>
              <a:rPr lang="en-US" altLang="ko-KR" dirty="0"/>
              <a:t> </a:t>
            </a:r>
            <a:r>
              <a:rPr lang="ko-KR" altLang="en-US" dirty="0"/>
              <a:t>일련의 오브젝트와 지오메트리를 배치하여 플레이어가 경험하게 될 월드를 정의할 수 있는 </a:t>
            </a:r>
            <a:r>
              <a:rPr lang="en-US" altLang="ko-KR" dirty="0"/>
              <a:t>3D </a:t>
            </a:r>
            <a:r>
              <a:rPr lang="ko-KR" altLang="en-US" dirty="0"/>
              <a:t>환경임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액터</a:t>
            </a:r>
            <a:r>
              <a:rPr lang="en-US" altLang="ko-KR" dirty="0"/>
              <a:t>”(Actor): </a:t>
            </a:r>
            <a:r>
              <a:rPr lang="ko-KR" altLang="en-US" dirty="0"/>
              <a:t>레벨</a:t>
            </a:r>
            <a:r>
              <a:rPr lang="en-US" altLang="ko-KR" dirty="0"/>
              <a:t>(</a:t>
            </a:r>
            <a:r>
              <a:rPr lang="ko-KR" altLang="en-US" dirty="0"/>
              <a:t>월드</a:t>
            </a:r>
            <a:r>
              <a:rPr lang="en-US" altLang="ko-KR" dirty="0"/>
              <a:t>)</a:t>
            </a:r>
            <a:r>
              <a:rPr lang="ko-KR" altLang="en-US" dirty="0"/>
              <a:t>에 배치할 수 있는 오브젝트임</a:t>
            </a:r>
            <a:endParaRPr lang="en-US" altLang="ko-KR" dirty="0"/>
          </a:p>
          <a:p>
            <a:pPr lvl="2"/>
            <a:r>
              <a:rPr lang="ko-KR" altLang="en-US" dirty="0"/>
              <a:t>오브젝트가 무엇이든</a:t>
            </a:r>
            <a:r>
              <a:rPr lang="en-US" altLang="ko-KR" dirty="0"/>
              <a:t>(</a:t>
            </a:r>
            <a:r>
              <a:rPr lang="ko-KR" altLang="en-US" dirty="0"/>
              <a:t>라이트든</a:t>
            </a:r>
            <a:r>
              <a:rPr lang="en-US" altLang="ko-KR" dirty="0"/>
              <a:t>, </a:t>
            </a:r>
            <a:r>
              <a:rPr lang="ko-KR" altLang="en-US" dirty="0"/>
              <a:t>메시든</a:t>
            </a:r>
            <a:r>
              <a:rPr lang="en-US" altLang="ko-KR" dirty="0"/>
              <a:t>, </a:t>
            </a:r>
            <a:r>
              <a:rPr lang="ko-KR" altLang="en-US" dirty="0"/>
              <a:t>캐릭터든</a:t>
            </a:r>
            <a:r>
              <a:rPr lang="en-US" altLang="ko-KR" dirty="0"/>
              <a:t>), </a:t>
            </a:r>
            <a:r>
              <a:rPr lang="ko-KR" altLang="en-US" dirty="0"/>
              <a:t>레벨에 배치할 수만 있으면 모두 액터임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엄밀히 말해서</a:t>
            </a:r>
            <a:r>
              <a:rPr lang="en-US" altLang="ko-KR" dirty="0"/>
              <a:t>, </a:t>
            </a:r>
            <a:r>
              <a:rPr lang="ko-KR" altLang="en-US" dirty="0"/>
              <a:t>액터는 언리얼 엔진에서 </a:t>
            </a:r>
            <a:r>
              <a:rPr lang="en-US" altLang="ko-KR" dirty="0"/>
              <a:t>3D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회전</a:t>
            </a:r>
            <a:r>
              <a:rPr lang="en-US" altLang="ko-KR" dirty="0"/>
              <a:t>, </a:t>
            </a:r>
            <a:r>
              <a:rPr lang="ko-KR" altLang="en-US" dirty="0"/>
              <a:t>스케일 데이터를 포함하는 오브젝트를 정의하는 데 사용되는 프로그래밍 클래스임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가장 기본적인</a:t>
            </a:r>
            <a:r>
              <a:rPr lang="en-US" altLang="ko-KR" dirty="0"/>
              <a:t>) </a:t>
            </a:r>
            <a:r>
              <a:rPr lang="ko-KR" altLang="en-US" dirty="0"/>
              <a:t>레벨 제작은</a:t>
            </a:r>
            <a:r>
              <a:rPr lang="en-US" altLang="ko-KR" dirty="0"/>
              <a:t> </a:t>
            </a:r>
            <a:r>
              <a:rPr lang="ko-KR" altLang="en-US" dirty="0"/>
              <a:t>항목들을 언리얼 에디터 안의 레벨에 배치하는 것이 핵심임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항목은 월드 지오메트리</a:t>
            </a:r>
            <a:r>
              <a:rPr lang="en-US" altLang="ko-KR" dirty="0"/>
              <a:t>, </a:t>
            </a:r>
            <a:r>
              <a:rPr lang="ko-KR" altLang="en-US" dirty="0"/>
              <a:t>브러시 형태의 장식</a:t>
            </a:r>
            <a:r>
              <a:rPr lang="en-US" altLang="ko-KR" dirty="0"/>
              <a:t>, </a:t>
            </a:r>
            <a:r>
              <a:rPr lang="ko-KR" altLang="en-US" dirty="0"/>
              <a:t>스태틱 메시</a:t>
            </a:r>
            <a:r>
              <a:rPr lang="en-US" altLang="ko-KR" dirty="0"/>
              <a:t>, </a:t>
            </a:r>
            <a:r>
              <a:rPr lang="ko-KR" altLang="en-US" dirty="0"/>
              <a:t>라이트</a:t>
            </a:r>
            <a:r>
              <a:rPr lang="en-US" altLang="ko-KR" dirty="0"/>
              <a:t>, </a:t>
            </a:r>
            <a:r>
              <a:rPr lang="ko-KR" altLang="en-US" dirty="0"/>
              <a:t>플레이어 스타트</a:t>
            </a:r>
            <a:r>
              <a:rPr lang="en-US" altLang="ko-KR" dirty="0"/>
              <a:t>, </a:t>
            </a:r>
            <a:r>
              <a:rPr lang="ko-KR" altLang="en-US" dirty="0" err="1"/>
              <a:t>웨폰</a:t>
            </a:r>
            <a:r>
              <a:rPr lang="en-US" altLang="ko-KR" dirty="0"/>
              <a:t>, </a:t>
            </a:r>
            <a:r>
              <a:rPr lang="ko-KR" altLang="en-US" dirty="0" err="1"/>
              <a:t>비히클</a:t>
            </a:r>
            <a:r>
              <a:rPr lang="ko-KR" altLang="en-US" dirty="0"/>
              <a:t> 등이 될 수 있음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4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디폴트 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언리얼 에디터의 인터페이스</a:t>
            </a:r>
            <a:endParaRPr lang="en-US" altLang="ko-KR" dirty="0"/>
          </a:p>
          <a:p>
            <a:pPr lvl="1"/>
            <a:r>
              <a:rPr lang="ko-KR" altLang="en-US" dirty="0"/>
              <a:t>아래는 디폴트 인터페이스 레이아웃임</a:t>
            </a:r>
            <a:endParaRPr lang="en-US" altLang="ko-KR" dirty="0"/>
          </a:p>
          <a:p>
            <a:pPr lvl="2"/>
            <a:r>
              <a:rPr lang="ko-KR" altLang="en-US" dirty="0"/>
              <a:t>언리얼 에디터는 고도의 </a:t>
            </a:r>
            <a:r>
              <a:rPr lang="ko-KR" altLang="en-US" dirty="0" err="1"/>
              <a:t>커스터마이징이</a:t>
            </a:r>
            <a:r>
              <a:rPr lang="ko-KR" altLang="en-US" dirty="0"/>
              <a:t> 가능하기에</a:t>
            </a:r>
            <a:r>
              <a:rPr lang="en-US" altLang="ko-KR" dirty="0"/>
              <a:t>, </a:t>
            </a:r>
            <a:r>
              <a:rPr lang="ko-KR" altLang="en-US" dirty="0" err="1"/>
              <a:t>실행시</a:t>
            </a:r>
            <a:r>
              <a:rPr lang="ko-KR" altLang="en-US" dirty="0"/>
              <a:t> 보이는 화면이 다음과 다를 수 있음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2050" name="Picture 2" descr="D:\Home\Tem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3" y="2440633"/>
            <a:ext cx="6746195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025772" y="5253138"/>
            <a:ext cx="83067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+mn-ea"/>
                <a:ea typeface="+mn-ea"/>
              </a:rPr>
              <a:t>7. 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  <a:ea typeface="+mn-ea"/>
              </a:rPr>
              <a:t>디테일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58579" y="2944690"/>
            <a:ext cx="150073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+mn-ea"/>
                <a:ea typeface="+mn-ea"/>
              </a:rPr>
              <a:t>6. 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  <a:ea typeface="+mn-ea"/>
              </a:rPr>
              <a:t>월드 아웃라이너</a:t>
            </a:r>
            <a:endParaRPr lang="en-US" altLang="ko-KR" sz="12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56730" y="4312842"/>
            <a:ext cx="83067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+mn-ea"/>
                <a:ea typeface="+mn-ea"/>
              </a:rPr>
              <a:t>5. 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  <a:ea typeface="+mn-ea"/>
              </a:rPr>
              <a:t>뷰포트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08043" y="5248946"/>
            <a:ext cx="155523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+mn-ea"/>
                <a:ea typeface="+mn-ea"/>
              </a:rPr>
              <a:t>4. 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  <a:ea typeface="+mn-ea"/>
              </a:rPr>
              <a:t>콘텐츠 브라우저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81155" y="3376738"/>
            <a:ext cx="73129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+mn-ea"/>
                <a:ea typeface="+mn-ea"/>
              </a:rPr>
              <a:t>3. 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  <a:ea typeface="+mn-ea"/>
              </a:rPr>
              <a:t>모드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87704" y="2656658"/>
            <a:ext cx="73129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+mn-ea"/>
                <a:ea typeface="+mn-ea"/>
              </a:rPr>
              <a:t>2. 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  <a:ea typeface="+mn-ea"/>
              </a:rPr>
              <a:t>툴바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87704" y="2204865"/>
            <a:ext cx="151035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+mn-ea"/>
                <a:ea typeface="+mn-ea"/>
              </a:rPr>
              <a:t>1. 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  <a:ea typeface="+mn-ea"/>
              </a:rPr>
              <a:t>탭 바와 메뉴 바 </a:t>
            </a:r>
          </a:p>
        </p:txBody>
      </p:sp>
    </p:spTree>
    <p:extLst>
      <p:ext uri="{BB962C8B-B14F-4D97-AF65-F5344CB8AC3E}">
        <p14:creationId xmlns:p14="http://schemas.microsoft.com/office/powerpoint/2010/main" val="3641466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탭 바</a:t>
            </a:r>
            <a:r>
              <a:rPr lang="en-US" altLang="ko-KR" dirty="0"/>
              <a:t>, </a:t>
            </a:r>
            <a:r>
              <a:rPr lang="ko-KR" altLang="en-US" dirty="0"/>
              <a:t>메뉴 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탭 바</a:t>
            </a:r>
            <a:r>
              <a:rPr lang="en-US" altLang="ko-KR" dirty="0"/>
              <a:t>”</a:t>
            </a:r>
          </a:p>
          <a:p>
            <a:pPr lvl="1"/>
            <a:r>
              <a:rPr lang="ko-KR" altLang="en-US" dirty="0"/>
              <a:t>레벨 에디터 상단에는 </a:t>
            </a:r>
            <a:r>
              <a:rPr lang="ko-KR" altLang="en-US" dirty="0">
                <a:solidFill>
                  <a:srgbClr val="0070C0"/>
                </a:solidFill>
              </a:rPr>
              <a:t>현재 편집중인 레벨</a:t>
            </a:r>
            <a:r>
              <a:rPr lang="ko-KR" altLang="en-US" dirty="0"/>
              <a:t>의 이름이 표시되는 탭</a:t>
            </a:r>
            <a:endParaRPr lang="en-US" altLang="ko-KR" dirty="0"/>
          </a:p>
          <a:p>
            <a:pPr lvl="2"/>
            <a:r>
              <a:rPr lang="ko-KR" altLang="en-US" dirty="0"/>
              <a:t>탭 자체의 이름에는 현재 편집중인 레벨의 이름이 반영됨</a:t>
            </a:r>
            <a:endParaRPr lang="en-US" altLang="ko-KR" dirty="0"/>
          </a:p>
          <a:p>
            <a:pPr lvl="3"/>
            <a:r>
              <a:rPr lang="ko-KR" altLang="en-US" dirty="0"/>
              <a:t>이 패턴은 에디터 전반적으로 일관된 것으로</a:t>
            </a:r>
            <a:r>
              <a:rPr lang="en-US" altLang="ko-KR" dirty="0"/>
              <a:t>, </a:t>
            </a:r>
            <a:r>
              <a:rPr lang="ko-KR" altLang="en-US" dirty="0"/>
              <a:t>에디터 탭의 이름은 현재 편집중인 애셋의 이름을 따게 됨</a:t>
            </a:r>
            <a:endParaRPr lang="en-US" altLang="ko-KR" dirty="0"/>
          </a:p>
          <a:p>
            <a:pPr lvl="2"/>
            <a:r>
              <a:rPr lang="ko-KR" altLang="en-US" dirty="0"/>
              <a:t>마치 웹 브라우저처럼</a:t>
            </a:r>
            <a:r>
              <a:rPr lang="en-US" altLang="ko-KR" dirty="0"/>
              <a:t>, </a:t>
            </a:r>
            <a:r>
              <a:rPr lang="ko-KR" altLang="en-US" dirty="0"/>
              <a:t>다른 에디터 창의 탭을 이 탭에 붙여 빠르고 쉽게 둘러볼 수도 있음</a:t>
            </a:r>
            <a:endParaRPr lang="en-US" altLang="ko-KR" dirty="0"/>
          </a:p>
          <a:p>
            <a:pPr lvl="2"/>
            <a:r>
              <a:rPr lang="ko-KR" altLang="en-US" dirty="0"/>
              <a:t>탭 바의 오른쪽에는 </a:t>
            </a:r>
            <a:r>
              <a:rPr lang="ko-KR" altLang="en-US" dirty="0">
                <a:solidFill>
                  <a:srgbClr val="0070C0"/>
                </a:solidFill>
              </a:rPr>
              <a:t>현재 프로젝트의 이름</a:t>
            </a:r>
            <a:r>
              <a:rPr lang="ko-KR" altLang="en-US" dirty="0"/>
              <a:t>이 표시됨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메뉴 바</a:t>
            </a:r>
            <a:r>
              <a:rPr lang="en-US" altLang="ko-KR" dirty="0"/>
              <a:t>”</a:t>
            </a:r>
            <a:endParaRPr lang="ko-KR" altLang="en-US" dirty="0"/>
          </a:p>
          <a:p>
            <a:pPr lvl="1"/>
            <a:r>
              <a:rPr lang="ko-KR" altLang="en-US" dirty="0"/>
              <a:t>에디터에서 레벨 </a:t>
            </a:r>
            <a:r>
              <a:rPr lang="ko-KR" altLang="en-US" dirty="0" err="1"/>
              <a:t>작업시</a:t>
            </a:r>
            <a:r>
              <a:rPr lang="ko-KR" altLang="en-US" dirty="0"/>
              <a:t> 흔히 사용되는 일반 툴과 명령이 들어있음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콘솔</a:t>
            </a:r>
            <a:r>
              <a:rPr lang="en-US" altLang="ko-KR" dirty="0"/>
              <a:t>”</a:t>
            </a:r>
            <a:r>
              <a:rPr lang="ko-KR" altLang="en-US" dirty="0"/>
              <a:t>은 </a:t>
            </a:r>
            <a:r>
              <a:rPr lang="en-US" altLang="ko-KR" sz="1600" dirty="0"/>
              <a:t>(</a:t>
            </a:r>
            <a:r>
              <a:rPr lang="ko-KR" altLang="en-US" sz="1600" dirty="0"/>
              <a:t>에디터가 인식하는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ko-KR" altLang="en-US" dirty="0"/>
              <a:t>특수 콘솔 명령을 입력할 수 있는 </a:t>
            </a:r>
            <a:r>
              <a:rPr lang="ko-KR" altLang="en-US" dirty="0" err="1"/>
              <a:t>글자칸임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 </a:t>
            </a:r>
            <a:r>
              <a:rPr lang="ko-KR" altLang="en-US" dirty="0" err="1"/>
              <a:t>글자칸에는</a:t>
            </a:r>
            <a:r>
              <a:rPr lang="ko-KR" altLang="en-US" dirty="0"/>
              <a:t> 자동 완성 기능이 있어</a:t>
            </a:r>
            <a:r>
              <a:rPr lang="en-US" altLang="ko-KR" dirty="0"/>
              <a:t>, </a:t>
            </a:r>
            <a:r>
              <a:rPr lang="ko-KR" altLang="en-US" dirty="0"/>
              <a:t>현재 입력된 내용에 일치하는 모든 명령이 자동으로 나열됨</a:t>
            </a:r>
            <a:endParaRPr lang="en-US" altLang="ko-KR" dirty="0"/>
          </a:p>
          <a:p>
            <a:pPr lvl="1"/>
            <a:r>
              <a:rPr lang="ko-KR" altLang="en-US" dirty="0"/>
              <a:t>메뉴 바 가장 오른쪽의 버튼은 </a:t>
            </a:r>
            <a:r>
              <a:rPr lang="en-US" altLang="ko-KR" dirty="0"/>
              <a:t>“</a:t>
            </a:r>
            <a:r>
              <a:rPr lang="ko-KR" altLang="en-US" dirty="0"/>
              <a:t>소스 </a:t>
            </a:r>
            <a:r>
              <a:rPr lang="ko-KR" altLang="en-US" dirty="0" err="1"/>
              <a:t>콘트롤</a:t>
            </a:r>
            <a:r>
              <a:rPr lang="ko-KR" altLang="en-US" dirty="0"/>
              <a:t> 상태</a:t>
            </a:r>
            <a:r>
              <a:rPr lang="en-US" altLang="ko-KR" dirty="0"/>
              <a:t>”</a:t>
            </a:r>
            <a:r>
              <a:rPr lang="ko-KR" altLang="en-US" dirty="0"/>
              <a:t>를 표시함</a:t>
            </a:r>
            <a:r>
              <a:rPr lang="en-US" altLang="ko-KR" dirty="0"/>
              <a:t>:</a:t>
            </a:r>
          </a:p>
          <a:p>
            <a:pPr lvl="2"/>
            <a:r>
              <a:rPr lang="ko-KR" altLang="en-US" dirty="0"/>
              <a:t>소스 </a:t>
            </a:r>
            <a:r>
              <a:rPr lang="ko-KR" altLang="en-US" dirty="0" err="1"/>
              <a:t>콘트롤에</a:t>
            </a:r>
            <a:r>
              <a:rPr lang="ko-KR" altLang="en-US" dirty="0"/>
              <a:t> 연결되었는지를 알려줌</a:t>
            </a:r>
            <a:r>
              <a:rPr lang="en-US" altLang="ko-KR" dirty="0"/>
              <a:t>. </a:t>
            </a:r>
            <a:r>
              <a:rPr lang="ko-KR" altLang="en-US" dirty="0"/>
              <a:t>마우스 커서를 올리면 자세한 접속정보</a:t>
            </a:r>
            <a:r>
              <a:rPr lang="en-US" altLang="ko-KR" dirty="0"/>
              <a:t>, </a:t>
            </a:r>
            <a:r>
              <a:rPr lang="ko-KR" altLang="en-US" dirty="0"/>
              <a:t>클릭하면 접속 환경설정임</a:t>
            </a:r>
            <a:r>
              <a:rPr lang="en-US" altLang="ko-KR" dirty="0"/>
              <a:t>. Perforce </a:t>
            </a:r>
            <a:r>
              <a:rPr lang="ko-KR" altLang="en-US" dirty="0"/>
              <a:t>와 </a:t>
            </a:r>
            <a:r>
              <a:rPr lang="en-US" altLang="ko-KR" dirty="0"/>
              <a:t>Subversion </a:t>
            </a:r>
            <a:r>
              <a:rPr lang="ko-KR" altLang="en-US" dirty="0"/>
              <a:t>이 지원됨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3074" name="Picture 2" descr="D:\Home\Tem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1052736"/>
            <a:ext cx="4608512" cy="30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Home\Tem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832" y="5336257"/>
            <a:ext cx="1905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Home\Tem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856" y="5336258"/>
            <a:ext cx="1905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76320" y="5120233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On, Off</a:t>
            </a: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3078" name="Picture 6" descr="D:\Home\Temp\untitl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968" y="3447260"/>
            <a:ext cx="5605409" cy="19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893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6444</TotalTime>
  <Words>975</Words>
  <Application>Microsoft Office PowerPoint</Application>
  <PresentationFormat>와이드스크린</PresentationFormat>
  <Paragraphs>151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굴림</vt:lpstr>
      <vt:lpstr>맑은 고딕</vt:lpstr>
      <vt:lpstr>Arial</vt:lpstr>
      <vt:lpstr>Tempus Sans ITC</vt:lpstr>
      <vt:lpstr>Times New Roman</vt:lpstr>
      <vt:lpstr>Office 테마</vt:lpstr>
      <vt:lpstr>언리얼 에디터 인터페이스</vt:lpstr>
      <vt:lpstr>언리얼 에디터 인터페이스</vt:lpstr>
      <vt:lpstr>언리얼 에디터 인터페이스</vt:lpstr>
      <vt:lpstr>언리얼 엔진 기본 용어 설명</vt:lpstr>
      <vt:lpstr>언리얼 엔진 기본 용어 설명</vt:lpstr>
      <vt:lpstr>레벨 에디터</vt:lpstr>
      <vt:lpstr>레벨 에디터란</vt:lpstr>
      <vt:lpstr>디폴트 인터페이스</vt:lpstr>
      <vt:lpstr>탭 바, 메뉴 바</vt:lpstr>
      <vt:lpstr>툴바, 뷰포트</vt:lpstr>
      <vt:lpstr>디테일</vt:lpstr>
      <vt:lpstr>모드</vt:lpstr>
      <vt:lpstr>월드 아웃라이너</vt:lpstr>
      <vt:lpstr>레이어</vt:lpstr>
    </vt:vector>
  </TitlesOfParts>
  <Company>인천대학교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Prof</cp:lastModifiedBy>
  <cp:revision>391</cp:revision>
  <dcterms:created xsi:type="dcterms:W3CDTF">2008-02-22T16:44:23Z</dcterms:created>
  <dcterms:modified xsi:type="dcterms:W3CDTF">2021-09-03T03:29:05Z</dcterms:modified>
</cp:coreProperties>
</file>