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32" r:id="rId2"/>
    <p:sldId id="345" r:id="rId3"/>
    <p:sldId id="352" r:id="rId4"/>
    <p:sldId id="361" r:id="rId5"/>
    <p:sldId id="354" r:id="rId6"/>
    <p:sldId id="355" r:id="rId7"/>
    <p:sldId id="356" r:id="rId8"/>
    <p:sldId id="387" r:id="rId9"/>
    <p:sldId id="357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39" autoAdjust="0"/>
    <p:restoredTop sz="95731" autoAdjust="0"/>
  </p:normalViewPr>
  <p:slideViewPr>
    <p:cSldViewPr>
      <p:cViewPr varScale="1">
        <p:scale>
          <a:sx n="137" d="100"/>
          <a:sy n="137" d="100"/>
        </p:scale>
        <p:origin x="156" y="3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notesViewPr>
    <p:cSldViewPr>
      <p:cViewPr varScale="1">
        <p:scale>
          <a:sx n="125" d="100"/>
          <a:sy n="125" d="100"/>
        </p:scale>
        <p:origin x="-4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9AC7D2F-28A3-44AA-9430-0DEA96DBBBF7}" type="datetimeFigureOut">
              <a:rPr lang="ko-KR" altLang="en-US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F5CC751-1605-42CA-9BEA-C7D3B3B48D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0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912288" y="2428875"/>
            <a:ext cx="10367433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976039" y="1857375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809754" y="5330827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National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809754" y="4824415"/>
            <a:ext cx="85725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428869"/>
            <a:ext cx="10363200" cy="74295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286125"/>
            <a:ext cx="8534400" cy="50006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B6C04-E39C-41A6-9F07-FD0C753BD545}" type="datetime1">
              <a:rPr lang="ko-KR" altLang="en-US" smtClean="0"/>
              <a:pPr>
                <a:defRPr/>
              </a:pPr>
              <a:t>2021-09-03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E0F75-C5CB-4428-85A2-149C8E74DDF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F3044-217B-463C-B8E4-D9939A70D87B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72263-DB66-4D8E-84B4-CFBC2448473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F5BF8-EA60-4284-8E48-7FEC280B8C1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23F35-DDB9-46CA-B605-AD4EAFA0F0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571500" y="928688"/>
            <a:ext cx="11049000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65403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6178"/>
            <a:ext cx="10972800" cy="52403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E7381-A46A-4780-8496-A648D0DB528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0F2B5-6873-4B34-889F-BEB548FFF8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44D58-EF4E-4B5D-87FD-CB1C7B00D1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C4B5C-E0BE-4601-B029-76E90D2E1EE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A2E77-2175-4003-AB84-664178B8991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3467D-4AEB-49DA-B77B-41BDC3C07A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32C5C-A87E-4652-AC34-053D8FCB364A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18128-BAF8-4F07-9EF0-D1F4B31657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003A2-6CB9-42DE-9909-57C535A7EFFD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84362-3726-40CD-88B8-70F662E264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4559A-D2A7-4838-8656-7AC9993E4C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FA18E-D662-4839-8599-1B111D68B9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416D8-C9D0-4CC3-9255-929BA40FB14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D8EED-E8BE-4807-AE52-1A6E6BC4F1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B5B1-98CE-44B9-A530-15F74C18A0F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1F704-6C56-429A-9ED8-9040CCE158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2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F7C479-CFD6-484D-9EFF-91BCFDE47CF6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D94D0BD-3793-4F67-8DF6-E151B2B4A60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realengine.com/latest/KOR/Engine/UI/LevelEditor/Viewports/index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ocs.unrealengine.com/latest/KOR/Engine/UI/LevelEditor/Viewports/ViewportControls/index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언리얼 에디터 </a:t>
            </a:r>
            <a:r>
              <a:rPr lang="ko-KR" altLang="en-US" dirty="0" err="1"/>
              <a:t>뷰포트</a:t>
            </a:r>
            <a:r>
              <a:rPr lang="ko-KR" altLang="en-US" dirty="0"/>
              <a:t> 카메라 조작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E0F75-C5CB-4428-85A2-149C8E74DDF7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97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언리얼 에디터 </a:t>
            </a:r>
            <a:r>
              <a:rPr lang="ko-KR" altLang="en-US" dirty="0" err="1"/>
              <a:t>뷰포트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뷰포트</a:t>
            </a:r>
            <a:r>
              <a:rPr lang="ko-KR" altLang="en-US" dirty="0"/>
              <a:t> 조작</a:t>
            </a:r>
            <a:endParaRPr lang="en-US" altLang="ko-KR" dirty="0"/>
          </a:p>
          <a:p>
            <a:pPr lvl="1"/>
            <a:r>
              <a:rPr lang="ko-KR" altLang="en-US" b="1" dirty="0"/>
              <a:t>내비게이션 조작 </a:t>
            </a:r>
            <a:r>
              <a:rPr lang="en-US" altLang="ko-KR" b="1" dirty="0"/>
              <a:t>: </a:t>
            </a:r>
            <a:r>
              <a:rPr lang="ko-KR" altLang="en-US" b="1" dirty="0"/>
              <a:t>카메라를 움직임</a:t>
            </a:r>
            <a:endParaRPr lang="en-US" altLang="ko-KR" b="1" dirty="0"/>
          </a:p>
          <a:p>
            <a:pPr lvl="1"/>
            <a:r>
              <a:rPr lang="ko-KR" altLang="en-US" dirty="0"/>
              <a:t>트랜스폼 조작 </a:t>
            </a:r>
            <a:r>
              <a:rPr lang="en-US" altLang="ko-KR" dirty="0"/>
              <a:t>: </a:t>
            </a:r>
            <a:r>
              <a:rPr lang="ko-KR" altLang="en-US" dirty="0"/>
              <a:t>객체를 움직임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pic>
        <p:nvPicPr>
          <p:cNvPr id="6" name="Picture 2" descr="http://images.all-free-download.com/images/graphiclarge/cl_key_1161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037" y="500042"/>
            <a:ext cx="813791" cy="3944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063553" y="6165306"/>
            <a:ext cx="47147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https://docs.unrealengine.com/latest/KOR/Engine/UI/LevelEditor/Viewports/index.html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C:\Users\jong\Pictures\external[1]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283" y="6161515"/>
            <a:ext cx="264815" cy="26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27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뷰포트 </a:t>
            </a:r>
            <a:r>
              <a:rPr lang="ko-KR" altLang="en-US" dirty="0" err="1"/>
              <a:t>콘트롤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뷰포트 </a:t>
            </a:r>
            <a:r>
              <a:rPr lang="ko-KR" altLang="en-US" dirty="0" err="1"/>
              <a:t>콘트롤</a:t>
            </a:r>
            <a:endParaRPr lang="en-US" altLang="ko-KR" dirty="0"/>
          </a:p>
          <a:p>
            <a:pPr lvl="1"/>
            <a:r>
              <a:rPr lang="ko-KR" altLang="en-US" dirty="0"/>
              <a:t>에디터 뷰포트의 다양한 </a:t>
            </a:r>
            <a:r>
              <a:rPr lang="ko-KR" altLang="en-US" dirty="0" err="1"/>
              <a:t>콘트롤</a:t>
            </a:r>
            <a:r>
              <a:rPr lang="ko-KR" altLang="en-US" dirty="0"/>
              <a:t> 방법을 배운다</a:t>
            </a:r>
            <a:endParaRPr lang="en-US" altLang="ko-KR" dirty="0"/>
          </a:p>
          <a:p>
            <a:pPr lvl="2"/>
            <a:r>
              <a:rPr lang="ko-KR" altLang="en-US" dirty="0"/>
              <a:t>씬 이동</a:t>
            </a:r>
            <a:r>
              <a:rPr lang="en-US" altLang="ko-KR" dirty="0"/>
              <a:t>, </a:t>
            </a:r>
            <a:r>
              <a:rPr lang="ko-KR" altLang="en-US" dirty="0"/>
              <a:t>액터 선택 및 조작</a:t>
            </a:r>
            <a:r>
              <a:rPr lang="en-US" altLang="ko-KR" dirty="0"/>
              <a:t>, </a:t>
            </a:r>
            <a:r>
              <a:rPr lang="ko-KR" altLang="en-US" dirty="0"/>
              <a:t>표시 옵션 변경 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목차</a:t>
            </a:r>
            <a:endParaRPr lang="en-US" altLang="ko-KR" dirty="0"/>
          </a:p>
          <a:p>
            <a:pPr lvl="1"/>
            <a:r>
              <a:rPr lang="ko-KR" altLang="en-US" dirty="0"/>
              <a:t>표시 </a:t>
            </a:r>
            <a:r>
              <a:rPr lang="ko-KR" altLang="en-US" dirty="0" err="1"/>
              <a:t>콘트롤</a:t>
            </a:r>
            <a:endParaRPr lang="ko-KR" altLang="en-US" dirty="0"/>
          </a:p>
          <a:p>
            <a:pPr lvl="1"/>
            <a:r>
              <a:rPr lang="ko-KR" altLang="en-US" dirty="0"/>
              <a:t>이동 </a:t>
            </a:r>
            <a:r>
              <a:rPr lang="ko-KR" altLang="en-US" dirty="0" err="1"/>
              <a:t>콘트롤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원근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표준</a:t>
            </a:r>
            <a:endParaRPr lang="en-US" altLang="ko-KR" dirty="0"/>
          </a:p>
          <a:p>
            <a:pPr lvl="2"/>
            <a:r>
              <a:rPr lang="ko-KR" altLang="en-US" dirty="0"/>
              <a:t>게임 스타일</a:t>
            </a:r>
            <a:endParaRPr lang="en-US" altLang="ko-KR" dirty="0"/>
          </a:p>
          <a:p>
            <a:pPr lvl="2"/>
            <a:r>
              <a:rPr lang="ko-KR" altLang="en-US" dirty="0"/>
              <a:t>마야 스타일</a:t>
            </a:r>
          </a:p>
          <a:p>
            <a:pPr lvl="1"/>
            <a:r>
              <a:rPr lang="ko-KR" altLang="en-US" dirty="0"/>
              <a:t>이동 </a:t>
            </a:r>
            <a:r>
              <a:rPr lang="ko-KR" altLang="en-US" dirty="0" err="1"/>
              <a:t>콘트롤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직교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선택 </a:t>
            </a:r>
            <a:r>
              <a:rPr lang="ko-KR" altLang="en-US" dirty="0" err="1"/>
              <a:t>콘트롤</a:t>
            </a:r>
            <a:endParaRPr lang="ko-KR" altLang="en-US" dirty="0"/>
          </a:p>
          <a:p>
            <a:pPr lvl="1"/>
            <a:r>
              <a:rPr lang="ko-KR" altLang="en-US" dirty="0"/>
              <a:t>트랜스폼 </a:t>
            </a:r>
            <a:r>
              <a:rPr lang="ko-KR" altLang="en-US" dirty="0" err="1"/>
              <a:t>콘트롤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63553" y="6165306"/>
            <a:ext cx="5676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https://docs.unrealengine.com/latest/KOR/Engine/UI/LevelEditor/Viewports/ViewportControls/index.html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http://images.all-free-download.com/images/graphiclarge/cl_key_1161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037" y="500042"/>
            <a:ext cx="813791" cy="394451"/>
          </a:xfrm>
          <a:prstGeom prst="rect">
            <a:avLst/>
          </a:prstGeom>
          <a:noFill/>
        </p:spPr>
      </p:pic>
      <p:pic>
        <p:nvPicPr>
          <p:cNvPr id="8" name="Picture 3" descr="D:\Home\Temp\ViewportControls_Top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30" y="2492897"/>
            <a:ext cx="4644914" cy="244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98466" y="5127576"/>
            <a:ext cx="3595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* </a:t>
            </a:r>
            <a:r>
              <a:rPr lang="ko-KR" altLang="en-US" sz="1200" dirty="0" err="1">
                <a:latin typeface="+mn-ea"/>
                <a:ea typeface="+mn-ea"/>
              </a:rPr>
              <a:t>줄임말</a:t>
            </a:r>
            <a:r>
              <a:rPr lang="ko-KR" altLang="en-US" sz="1200" dirty="0">
                <a:latin typeface="+mn-ea"/>
                <a:ea typeface="+mn-ea"/>
              </a:rPr>
              <a:t> 사용</a:t>
            </a:r>
            <a:r>
              <a:rPr lang="en-US" altLang="ko-KR" sz="1200" dirty="0">
                <a:latin typeface="+mn-ea"/>
                <a:ea typeface="+mn-ea"/>
              </a:rPr>
              <a:t>: (</a:t>
            </a:r>
            <a:r>
              <a:rPr lang="ko-KR" altLang="en-US" sz="1200" dirty="0">
                <a:latin typeface="+mn-ea"/>
                <a:ea typeface="+mn-ea"/>
              </a:rPr>
              <a:t>왼쪽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오른쪽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가운데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r>
              <a:rPr lang="ko-KR" altLang="en-US" sz="1200" dirty="0">
                <a:latin typeface="+mn-ea"/>
                <a:ea typeface="+mn-ea"/>
              </a:rPr>
              <a:t> 마우스 버튼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               = </a:t>
            </a:r>
            <a:r>
              <a:rPr lang="ko-KR" altLang="en-US" sz="1200" dirty="0">
                <a:latin typeface="+mn-ea"/>
                <a:ea typeface="+mn-ea"/>
              </a:rPr>
              <a:t>좌클릭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우클릭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 err="1">
                <a:latin typeface="+mn-ea"/>
                <a:ea typeface="+mn-ea"/>
              </a:rPr>
              <a:t>휠클릭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10" name="Picture 2" descr="C:\Users\jong\Pictures\external[1]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283" y="6161515"/>
            <a:ext cx="264815" cy="26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812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표시 </a:t>
            </a:r>
            <a:r>
              <a:rPr lang="ko-KR" altLang="en-US" dirty="0" err="1"/>
              <a:t>콘트롤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“표시 </a:t>
            </a:r>
            <a:r>
              <a:rPr lang="ko-KR" altLang="en-US" dirty="0" err="1"/>
              <a:t>콘트롤</a:t>
            </a:r>
            <a:r>
              <a:rPr lang="ko-KR" altLang="en-US" dirty="0"/>
              <a:t>”</a:t>
            </a:r>
            <a:r>
              <a:rPr lang="en-US" altLang="ko-KR" dirty="0"/>
              <a:t>(Display Controls)</a:t>
            </a:r>
          </a:p>
          <a:p>
            <a:pPr lvl="1"/>
            <a:r>
              <a:rPr lang="ko-KR" altLang="en-US" dirty="0"/>
              <a:t>뷰포트에서 레벨이 어떻게 표시될 지에 영향을 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콘트롤</a:t>
            </a:r>
            <a:r>
              <a:rPr lang="ko-KR" altLang="en-US" dirty="0"/>
              <a:t> </a:t>
            </a:r>
          </a:p>
          <a:p>
            <a:pPr lvl="2"/>
            <a:r>
              <a:rPr lang="en-US" altLang="ko-KR" dirty="0"/>
              <a:t>“G”: “</a:t>
            </a:r>
            <a:r>
              <a:rPr lang="ko-KR" altLang="en-US" dirty="0"/>
              <a:t>게임 모드</a:t>
            </a:r>
            <a:r>
              <a:rPr lang="en-US" altLang="ko-KR" dirty="0"/>
              <a:t>”</a:t>
            </a:r>
            <a:r>
              <a:rPr lang="ko-KR" altLang="en-US" dirty="0"/>
              <a:t>를 토글시킴 </a:t>
            </a:r>
            <a:r>
              <a:rPr lang="en-US" altLang="ko-KR" dirty="0"/>
              <a:t>(</a:t>
            </a:r>
            <a:r>
              <a:rPr lang="ko-KR" altLang="en-US" dirty="0"/>
              <a:t>원근 뷰포트 전용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게임 모드</a:t>
            </a:r>
            <a:r>
              <a:rPr lang="en-US" altLang="ko-KR" dirty="0"/>
              <a:t>: </a:t>
            </a:r>
            <a:r>
              <a:rPr lang="ko-KR" altLang="en-US" dirty="0"/>
              <a:t>뷰포트에서 </a:t>
            </a:r>
            <a:r>
              <a:rPr lang="ko-KR" altLang="en-US" dirty="0" err="1"/>
              <a:t>게임내에서</a:t>
            </a:r>
            <a:r>
              <a:rPr lang="ko-KR" altLang="en-US" dirty="0"/>
              <a:t> 보이는 것만 렌더링하는 모드</a:t>
            </a:r>
            <a:endParaRPr lang="en-US" altLang="ko-KR" dirty="0"/>
          </a:p>
          <a:p>
            <a:pPr lvl="2"/>
            <a:r>
              <a:rPr lang="en-US" altLang="ko-KR" dirty="0"/>
              <a:t>“</a:t>
            </a:r>
            <a:r>
              <a:rPr lang="en-US" altLang="ko-KR" dirty="0" err="1"/>
              <a:t>Ctrl+R</a:t>
            </a:r>
            <a:r>
              <a:rPr lang="en-US" altLang="ko-KR" dirty="0"/>
              <a:t>”: </a:t>
            </a:r>
            <a:r>
              <a:rPr lang="ko-KR" altLang="en-US" dirty="0"/>
              <a:t>활성 뷰포트에서의 실시간 재생 기능을 토글시킴</a:t>
            </a:r>
            <a:endParaRPr lang="en-US" altLang="ko-KR" dirty="0"/>
          </a:p>
          <a:p>
            <a:pPr lvl="2"/>
            <a:r>
              <a:rPr lang="en-US" altLang="ko-KR" dirty="0"/>
              <a:t>“F11”: “</a:t>
            </a:r>
            <a:r>
              <a:rPr lang="ko-KR" altLang="en-US" dirty="0"/>
              <a:t>몰입 모드</a:t>
            </a:r>
            <a:r>
              <a:rPr lang="en-US" altLang="ko-KR" dirty="0"/>
              <a:t>”</a:t>
            </a:r>
            <a:r>
              <a:rPr lang="ko-KR" altLang="en-US" dirty="0"/>
              <a:t>를 토글시킴</a:t>
            </a:r>
            <a:endParaRPr lang="en-US" altLang="ko-KR" dirty="0"/>
          </a:p>
          <a:p>
            <a:pPr lvl="3"/>
            <a:r>
              <a:rPr lang="ko-KR" altLang="en-US" dirty="0"/>
              <a:t>몰입 모드</a:t>
            </a:r>
            <a:r>
              <a:rPr lang="en-US" altLang="ko-KR" dirty="0"/>
              <a:t>: </a:t>
            </a:r>
            <a:r>
              <a:rPr lang="ko-KR" altLang="en-US" dirty="0"/>
              <a:t>뷰포트를 전체화면으로 표시함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49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이동 </a:t>
            </a:r>
            <a:r>
              <a:rPr lang="ko-KR" altLang="en-US" dirty="0" err="1"/>
              <a:t>콘트롤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원근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이동 </a:t>
            </a:r>
            <a:r>
              <a:rPr lang="ko-KR" altLang="en-US" dirty="0" err="1"/>
              <a:t>콘트롤</a:t>
            </a:r>
            <a:r>
              <a:rPr lang="en-US" altLang="ko-KR" dirty="0"/>
              <a:t>(Navigation Controls): </a:t>
            </a:r>
            <a:r>
              <a:rPr lang="ko-KR" altLang="en-US" dirty="0"/>
              <a:t>표준</a:t>
            </a:r>
            <a:r>
              <a:rPr lang="en-US" altLang="ko-KR" dirty="0"/>
              <a:t>(Standard)</a:t>
            </a:r>
          </a:p>
          <a:p>
            <a:pPr lvl="1"/>
            <a:r>
              <a:rPr lang="ko-KR" altLang="en-US" dirty="0"/>
              <a:t>다른 키를 누르지 않은 상태로 뷰포트를 드래그할 때의 동작을 나타냄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원근</a:t>
            </a:r>
            <a:r>
              <a:rPr lang="en-US" altLang="ko-KR" dirty="0"/>
              <a:t>”</a:t>
            </a:r>
            <a:r>
              <a:rPr lang="ko-KR" altLang="en-US" dirty="0"/>
              <a:t>에서의 </a:t>
            </a:r>
            <a:r>
              <a:rPr lang="ko-KR" altLang="en-US" dirty="0" err="1"/>
              <a:t>콘트롤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b="1" dirty="0" err="1">
                <a:solidFill>
                  <a:srgbClr val="0000FF"/>
                </a:solidFill>
              </a:rPr>
              <a:t>좌클릭</a:t>
            </a:r>
            <a:r>
              <a:rPr lang="en-US" altLang="ko-KR" b="1" dirty="0">
                <a:solidFill>
                  <a:srgbClr val="0000FF"/>
                </a:solidFill>
              </a:rPr>
              <a:t>+</a:t>
            </a:r>
            <a:r>
              <a:rPr lang="ko-KR" altLang="en-US" b="1" dirty="0">
                <a:solidFill>
                  <a:srgbClr val="0000FF"/>
                </a:solidFill>
              </a:rPr>
              <a:t>드래그 </a:t>
            </a:r>
            <a:r>
              <a:rPr lang="en-US" altLang="ko-KR" dirty="0">
                <a:solidFill>
                  <a:srgbClr val="0000FF"/>
                </a:solidFill>
              </a:rPr>
              <a:t>:</a:t>
            </a:r>
            <a:r>
              <a:rPr lang="ko-KR" altLang="en-US" dirty="0">
                <a:solidFill>
                  <a:srgbClr val="0000FF"/>
                </a:solidFill>
              </a:rPr>
              <a:t> 카메라를 좌우로 회전</a:t>
            </a:r>
            <a:r>
              <a:rPr lang="en-US" altLang="ko-KR" dirty="0">
                <a:solidFill>
                  <a:srgbClr val="0000FF"/>
                </a:solidFill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앞뒤로 수평이동</a:t>
            </a:r>
            <a:endParaRPr lang="en-US" altLang="ko-KR" dirty="0">
              <a:solidFill>
                <a:srgbClr val="0000FF"/>
              </a:solidFill>
            </a:endParaRPr>
          </a:p>
          <a:p>
            <a:pPr lvl="2"/>
            <a:r>
              <a:rPr lang="ko-KR" altLang="en-US" b="1" dirty="0">
                <a:solidFill>
                  <a:srgbClr val="0000FF"/>
                </a:solidFill>
              </a:rPr>
              <a:t>우클릭</a:t>
            </a:r>
            <a:r>
              <a:rPr lang="en-US" altLang="ko-KR" b="1" dirty="0">
                <a:solidFill>
                  <a:srgbClr val="0000FF"/>
                </a:solidFill>
              </a:rPr>
              <a:t>+</a:t>
            </a:r>
            <a:r>
              <a:rPr lang="ko-KR" altLang="en-US" b="1" dirty="0">
                <a:solidFill>
                  <a:srgbClr val="0000FF"/>
                </a:solidFill>
              </a:rPr>
              <a:t>드래그 </a:t>
            </a:r>
            <a:r>
              <a:rPr lang="en-US" altLang="ko-KR" dirty="0">
                <a:solidFill>
                  <a:srgbClr val="0000FF"/>
                </a:solidFill>
              </a:rPr>
              <a:t>:</a:t>
            </a:r>
            <a:r>
              <a:rPr lang="ko-KR" altLang="en-US" dirty="0">
                <a:solidFill>
                  <a:srgbClr val="0000FF"/>
                </a:solidFill>
              </a:rPr>
              <a:t> 카메라를 상하좌우로 회전</a:t>
            </a:r>
            <a:endParaRPr lang="en-US" altLang="ko-KR" dirty="0">
              <a:solidFill>
                <a:srgbClr val="0000FF"/>
              </a:solidFill>
            </a:endParaRPr>
          </a:p>
          <a:p>
            <a:pPr lvl="2"/>
            <a:r>
              <a:rPr lang="ko-KR" altLang="en-US" b="1" dirty="0">
                <a:solidFill>
                  <a:srgbClr val="0000FF"/>
                </a:solidFill>
              </a:rPr>
              <a:t>좌클릭</a:t>
            </a:r>
            <a:r>
              <a:rPr lang="en-US" altLang="ko-KR" b="1" dirty="0">
                <a:solidFill>
                  <a:srgbClr val="0000FF"/>
                </a:solidFill>
              </a:rPr>
              <a:t>+</a:t>
            </a:r>
            <a:r>
              <a:rPr lang="ko-KR" altLang="en-US" b="1" dirty="0">
                <a:solidFill>
                  <a:srgbClr val="0000FF"/>
                </a:solidFill>
              </a:rPr>
              <a:t>우클릭</a:t>
            </a:r>
            <a:r>
              <a:rPr lang="en-US" altLang="ko-KR" b="1" dirty="0">
                <a:solidFill>
                  <a:srgbClr val="0000FF"/>
                </a:solidFill>
              </a:rPr>
              <a:t>+</a:t>
            </a:r>
            <a:r>
              <a:rPr lang="ko-KR" altLang="en-US" b="1" dirty="0">
                <a:solidFill>
                  <a:srgbClr val="0000FF"/>
                </a:solidFill>
              </a:rPr>
              <a:t>드래그 </a:t>
            </a:r>
            <a:r>
              <a:rPr lang="en-US" altLang="ko-KR" dirty="0">
                <a:solidFill>
                  <a:srgbClr val="0000FF"/>
                </a:solidFill>
              </a:rPr>
              <a:t>:</a:t>
            </a:r>
            <a:r>
              <a:rPr lang="ko-KR" altLang="en-US" dirty="0">
                <a:solidFill>
                  <a:srgbClr val="0000FF"/>
                </a:solidFill>
              </a:rPr>
              <a:t> 카메라를 좌우로 수평이동</a:t>
            </a:r>
            <a:r>
              <a:rPr lang="en-US" altLang="ko-KR" dirty="0">
                <a:solidFill>
                  <a:srgbClr val="0000FF"/>
                </a:solidFill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위아래로 수직이동</a:t>
            </a:r>
            <a:endParaRPr lang="en-US" altLang="ko-KR" dirty="0">
              <a:solidFill>
                <a:srgbClr val="0000FF"/>
              </a:solidFill>
            </a:endParaRPr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포커싱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원근</a:t>
            </a:r>
            <a:r>
              <a:rPr lang="en-US" altLang="ko-KR" dirty="0"/>
              <a:t>, </a:t>
            </a:r>
            <a:r>
              <a:rPr lang="ko-KR" altLang="en-US" dirty="0"/>
              <a:t>직교 모두 동작함</a:t>
            </a:r>
            <a:r>
              <a:rPr lang="en-US" altLang="ko-KR" dirty="0"/>
              <a:t>)</a:t>
            </a:r>
            <a:endParaRPr lang="ko-KR" altLang="en-US" dirty="0"/>
          </a:p>
          <a:p>
            <a:pPr lvl="2"/>
            <a:r>
              <a:rPr lang="en-US" altLang="ko-KR" b="1" dirty="0">
                <a:solidFill>
                  <a:srgbClr val="0000FF"/>
                </a:solidFill>
              </a:rPr>
              <a:t>“F”</a:t>
            </a:r>
            <a:r>
              <a:rPr lang="ko-KR" altLang="en-US" b="1" dirty="0">
                <a:solidFill>
                  <a:srgbClr val="0000FF"/>
                </a:solidFill>
              </a:rPr>
              <a:t>키 </a:t>
            </a:r>
            <a:r>
              <a:rPr lang="en-US" altLang="ko-KR" dirty="0">
                <a:solidFill>
                  <a:srgbClr val="0000FF"/>
                </a:solidFill>
              </a:rPr>
              <a:t>: </a:t>
            </a:r>
            <a:r>
              <a:rPr lang="ko-KR" altLang="en-US" dirty="0">
                <a:solidFill>
                  <a:srgbClr val="0000FF"/>
                </a:solidFill>
              </a:rPr>
              <a:t>선택된 오브젝트에 카메라 포커스를 맞춤</a:t>
            </a:r>
            <a:endParaRPr lang="en-US" altLang="ko-KR" dirty="0">
              <a:solidFill>
                <a:srgbClr val="0000FF"/>
              </a:solidFill>
            </a:endParaRPr>
          </a:p>
          <a:p>
            <a:pPr lvl="3"/>
            <a:r>
              <a:rPr lang="ko-KR" altLang="en-US" dirty="0"/>
              <a:t>카메라 텀블링 </a:t>
            </a:r>
            <a:r>
              <a:rPr lang="en-US" altLang="ko-KR" dirty="0"/>
              <a:t>(</a:t>
            </a:r>
            <a:r>
              <a:rPr lang="ko-KR" altLang="en-US" dirty="0"/>
              <a:t>선회</a:t>
            </a:r>
            <a:r>
              <a:rPr lang="en-US" altLang="ko-KR" dirty="0"/>
              <a:t>) </a:t>
            </a:r>
            <a:r>
              <a:rPr lang="ko-KR" altLang="en-US" dirty="0"/>
              <a:t>작업을 최대한 활용하기 위해 필수적임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47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이동 </a:t>
            </a:r>
            <a:r>
              <a:rPr lang="ko-KR" altLang="en-US" dirty="0" err="1"/>
              <a:t>콘트롤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원근</a:t>
            </a:r>
            <a:r>
              <a:rPr lang="en-US" altLang="ko-KR" dirty="0"/>
              <a:t>)’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이동 </a:t>
            </a:r>
            <a:r>
              <a:rPr lang="ko-KR" altLang="en-US" dirty="0" err="1"/>
              <a:t>콘트롤</a:t>
            </a:r>
            <a:r>
              <a:rPr lang="en-US" altLang="ko-KR" dirty="0"/>
              <a:t>: </a:t>
            </a:r>
            <a:r>
              <a:rPr lang="ko-KR" altLang="en-US" dirty="0"/>
              <a:t>게임 스타일</a:t>
            </a:r>
            <a:r>
              <a:rPr lang="en-US" altLang="ko-KR" dirty="0"/>
              <a:t>(WASD </a:t>
            </a:r>
            <a:r>
              <a:rPr lang="ko-KR" altLang="en-US" dirty="0"/>
              <a:t>비행 제어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원근</a:t>
            </a:r>
            <a:r>
              <a:rPr lang="en-US" altLang="ko-KR" dirty="0"/>
              <a:t>”</a:t>
            </a:r>
            <a:r>
              <a:rPr lang="ko-KR" altLang="en-US" dirty="0"/>
              <a:t> 뷰포트에서만 사용 가능함</a:t>
            </a:r>
            <a:endParaRPr lang="en-US" altLang="ko-KR" dirty="0"/>
          </a:p>
          <a:p>
            <a:pPr lvl="1"/>
            <a:r>
              <a:rPr lang="en-US" altLang="ko-KR" dirty="0"/>
              <a:t>WASD</a:t>
            </a:r>
            <a:r>
              <a:rPr lang="ko-KR" altLang="en-US" dirty="0"/>
              <a:t>는 </a:t>
            </a:r>
            <a:r>
              <a:rPr lang="ko-KR" altLang="en-US" u="sng" dirty="0">
                <a:solidFill>
                  <a:srgbClr val="0000FF"/>
                </a:solidFill>
              </a:rPr>
              <a:t>마우스 </a:t>
            </a:r>
            <a:r>
              <a:rPr lang="en-US" altLang="ko-KR" u="sng" dirty="0">
                <a:solidFill>
                  <a:srgbClr val="0000FF"/>
                </a:solidFill>
              </a:rPr>
              <a:t>“</a:t>
            </a:r>
            <a:r>
              <a:rPr lang="ko-KR" altLang="en-US" u="sng" dirty="0">
                <a:solidFill>
                  <a:srgbClr val="0000FF"/>
                </a:solidFill>
              </a:rPr>
              <a:t>우클릭</a:t>
            </a:r>
            <a:r>
              <a:rPr lang="en-US" altLang="ko-KR" u="sng" dirty="0">
                <a:solidFill>
                  <a:srgbClr val="0000FF"/>
                </a:solidFill>
              </a:rPr>
              <a:t>”</a:t>
            </a:r>
            <a:r>
              <a:rPr lang="ko-KR" altLang="en-US" u="sng" dirty="0">
                <a:solidFill>
                  <a:srgbClr val="0000FF"/>
                </a:solidFill>
              </a:rPr>
              <a:t>한 상태에서 </a:t>
            </a:r>
            <a:r>
              <a:rPr lang="ko-KR" altLang="en-US" dirty="0"/>
              <a:t>작동함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콘트롤</a:t>
            </a:r>
            <a:endParaRPr lang="en-US" altLang="ko-KR" dirty="0"/>
          </a:p>
          <a:p>
            <a:pPr lvl="2"/>
            <a:r>
              <a:rPr lang="en-US" altLang="ko-KR" b="1" dirty="0">
                <a:solidFill>
                  <a:srgbClr val="0000FF"/>
                </a:solidFill>
              </a:rPr>
              <a:t>W/S </a:t>
            </a:r>
            <a:r>
              <a:rPr lang="en-US" altLang="ko-KR" dirty="0">
                <a:solidFill>
                  <a:srgbClr val="0000FF"/>
                </a:solidFill>
              </a:rPr>
              <a:t>: </a:t>
            </a:r>
            <a:r>
              <a:rPr lang="ko-KR" altLang="en-US" dirty="0">
                <a:solidFill>
                  <a:srgbClr val="0000FF"/>
                </a:solidFill>
              </a:rPr>
              <a:t>카메라를 앞으로</a:t>
            </a:r>
            <a:r>
              <a:rPr lang="en-US" altLang="ko-KR" dirty="0">
                <a:solidFill>
                  <a:srgbClr val="0000FF"/>
                </a:solidFill>
              </a:rPr>
              <a:t>/</a:t>
            </a:r>
            <a:r>
              <a:rPr lang="ko-KR" altLang="en-US" dirty="0">
                <a:solidFill>
                  <a:srgbClr val="0000FF"/>
                </a:solidFill>
              </a:rPr>
              <a:t>뒤로 이동</a:t>
            </a:r>
            <a:endParaRPr lang="en-US" altLang="ko-KR" dirty="0">
              <a:solidFill>
                <a:srgbClr val="0000FF"/>
              </a:solidFill>
            </a:endParaRPr>
          </a:p>
          <a:p>
            <a:pPr lvl="2"/>
            <a:r>
              <a:rPr lang="en-US" altLang="ko-KR" b="1" dirty="0">
                <a:solidFill>
                  <a:srgbClr val="00B050"/>
                </a:solidFill>
              </a:rPr>
              <a:t>A/D </a:t>
            </a:r>
            <a:r>
              <a:rPr lang="en-US" altLang="ko-KR" dirty="0">
                <a:solidFill>
                  <a:srgbClr val="0000FF"/>
                </a:solidFill>
              </a:rPr>
              <a:t>: </a:t>
            </a:r>
            <a:r>
              <a:rPr lang="ko-KR" altLang="en-US" dirty="0">
                <a:solidFill>
                  <a:srgbClr val="0000FF"/>
                </a:solidFill>
              </a:rPr>
              <a:t>카메라를 왼쪽으로</a:t>
            </a:r>
            <a:r>
              <a:rPr lang="en-US" altLang="ko-KR" dirty="0">
                <a:solidFill>
                  <a:srgbClr val="0000FF"/>
                </a:solidFill>
              </a:rPr>
              <a:t>/</a:t>
            </a:r>
            <a:r>
              <a:rPr lang="ko-KR" altLang="en-US" dirty="0">
                <a:solidFill>
                  <a:srgbClr val="0000FF"/>
                </a:solidFill>
              </a:rPr>
              <a:t>오른쪽으로 이동</a:t>
            </a:r>
            <a:endParaRPr lang="en-US" altLang="ko-KR" dirty="0">
              <a:solidFill>
                <a:srgbClr val="0000FF"/>
              </a:solidFill>
            </a:endParaRPr>
          </a:p>
          <a:p>
            <a:pPr lvl="2"/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E/Q </a:t>
            </a:r>
            <a:r>
              <a:rPr lang="en-US" altLang="ko-KR" dirty="0">
                <a:solidFill>
                  <a:srgbClr val="0000FF"/>
                </a:solidFill>
              </a:rPr>
              <a:t>: </a:t>
            </a:r>
            <a:r>
              <a:rPr lang="ko-KR" altLang="en-US" dirty="0">
                <a:solidFill>
                  <a:srgbClr val="0000FF"/>
                </a:solidFill>
              </a:rPr>
              <a:t>카메라를 위로</a:t>
            </a:r>
            <a:r>
              <a:rPr lang="en-US" altLang="ko-KR" dirty="0">
                <a:solidFill>
                  <a:srgbClr val="0000FF"/>
                </a:solidFill>
              </a:rPr>
              <a:t>/</a:t>
            </a:r>
            <a:r>
              <a:rPr lang="ko-KR" altLang="en-US" dirty="0">
                <a:solidFill>
                  <a:srgbClr val="0000FF"/>
                </a:solidFill>
              </a:rPr>
              <a:t>아래로 이동</a:t>
            </a:r>
            <a:endParaRPr lang="en-US" altLang="ko-KR" dirty="0">
              <a:solidFill>
                <a:srgbClr val="0000FF"/>
              </a:solidFill>
            </a:endParaRPr>
          </a:p>
          <a:p>
            <a:pPr lvl="2"/>
            <a:r>
              <a:rPr lang="en-US" altLang="ko-KR" b="1" dirty="0">
                <a:solidFill>
                  <a:srgbClr val="7030A0"/>
                </a:solidFill>
              </a:rPr>
              <a:t>C/Z </a:t>
            </a:r>
            <a:r>
              <a:rPr lang="en-US" altLang="ko-KR" dirty="0">
                <a:solidFill>
                  <a:srgbClr val="0000FF"/>
                </a:solidFill>
              </a:rPr>
              <a:t>: </a:t>
            </a:r>
            <a:r>
              <a:rPr lang="ko-KR" altLang="en-US" dirty="0">
                <a:solidFill>
                  <a:srgbClr val="0000FF"/>
                </a:solidFill>
              </a:rPr>
              <a:t>카메라를 </a:t>
            </a:r>
            <a:r>
              <a:rPr lang="ko-KR" altLang="en-US" dirty="0" err="1">
                <a:solidFill>
                  <a:srgbClr val="0000FF"/>
                </a:solidFill>
              </a:rPr>
              <a:t>줌아웃</a:t>
            </a:r>
            <a:r>
              <a:rPr lang="en-US" altLang="ko-KR" dirty="0">
                <a:solidFill>
                  <a:srgbClr val="0000FF"/>
                </a:solidFill>
              </a:rPr>
              <a:t>/</a:t>
            </a:r>
            <a:r>
              <a:rPr lang="ko-KR" altLang="en-US" dirty="0">
                <a:solidFill>
                  <a:srgbClr val="0000FF"/>
                </a:solidFill>
              </a:rPr>
              <a:t>줌인 시킴</a:t>
            </a:r>
            <a:r>
              <a:rPr lang="en-US" altLang="ko-KR" dirty="0">
                <a:solidFill>
                  <a:srgbClr val="0000FF"/>
                </a:solidFill>
              </a:rPr>
              <a:t> (FOV</a:t>
            </a:r>
            <a:r>
              <a:rPr lang="ko-KR" altLang="en-US" dirty="0">
                <a:solidFill>
                  <a:srgbClr val="0000FF"/>
                </a:solidFill>
              </a:rPr>
              <a:t>를 올림</a:t>
            </a:r>
            <a:r>
              <a:rPr lang="en-US" altLang="ko-KR" dirty="0">
                <a:solidFill>
                  <a:srgbClr val="0000FF"/>
                </a:solidFill>
              </a:rPr>
              <a:t>/</a:t>
            </a:r>
            <a:r>
              <a:rPr lang="ko-KR" altLang="en-US" dirty="0">
                <a:solidFill>
                  <a:srgbClr val="0000FF"/>
                </a:solidFill>
              </a:rPr>
              <a:t>내림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3"/>
            <a:r>
              <a:rPr lang="en-US" altLang="ko-KR" dirty="0"/>
              <a:t>C/Z</a:t>
            </a:r>
            <a:r>
              <a:rPr lang="ko-KR" altLang="en-US" dirty="0"/>
              <a:t>의 경우</a:t>
            </a:r>
            <a:r>
              <a:rPr lang="en-US" altLang="ko-KR" dirty="0"/>
              <a:t>: </a:t>
            </a:r>
            <a:r>
              <a:rPr lang="ko-KR" altLang="en-US" dirty="0"/>
              <a:t>우클릭을 떼면 원래 </a:t>
            </a:r>
            <a:r>
              <a:rPr lang="en-US" altLang="ko-KR" dirty="0"/>
              <a:t>FOV</a:t>
            </a:r>
            <a:r>
              <a:rPr lang="ko-KR" altLang="en-US" dirty="0"/>
              <a:t>로 되돌아 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기타</a:t>
            </a:r>
            <a:r>
              <a:rPr lang="en-US" altLang="ko-KR" dirty="0"/>
              <a:t>: </a:t>
            </a:r>
            <a:r>
              <a:rPr lang="ko-KR" altLang="en-US" dirty="0"/>
              <a:t>방향 키 또는 숫자 패드를 사용해도 됨</a:t>
            </a:r>
            <a:endParaRPr lang="en-US" altLang="ko-KR" dirty="0"/>
          </a:p>
          <a:p>
            <a:pPr lvl="2"/>
            <a:r>
              <a:rPr lang="en-US" altLang="ko-KR" dirty="0" err="1"/>
              <a:t>Numpad</a:t>
            </a:r>
            <a:r>
              <a:rPr lang="en-US" altLang="ko-KR" dirty="0"/>
              <a:t> </a:t>
            </a:r>
            <a:r>
              <a:rPr lang="ko-KR" altLang="en-US" dirty="0"/>
              <a:t>키로 대치 가능</a:t>
            </a:r>
            <a:r>
              <a:rPr lang="en-US" altLang="ko-KR" dirty="0"/>
              <a:t>: W/S=8/2, A/D=4/6, E/Q=9/7, C/Z=1/3</a:t>
            </a:r>
          </a:p>
          <a:p>
            <a:pPr lvl="2"/>
            <a:r>
              <a:rPr lang="ko-KR" altLang="en-US" dirty="0"/>
              <a:t>화살표 키로 대치 가능</a:t>
            </a:r>
            <a:r>
              <a:rPr lang="en-US" altLang="ko-KR" dirty="0"/>
              <a:t>: W/S=↑/↓, A/D=←/→, E/Q=</a:t>
            </a:r>
            <a:r>
              <a:rPr lang="en-US" altLang="ko-KR" dirty="0" err="1"/>
              <a:t>PageUp</a:t>
            </a:r>
            <a:r>
              <a:rPr lang="en-US" altLang="ko-KR" dirty="0"/>
              <a:t>/</a:t>
            </a:r>
            <a:r>
              <a:rPr lang="en-US" altLang="ko-KR" dirty="0" err="1"/>
              <a:t>PageDown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기타</a:t>
            </a:r>
            <a:r>
              <a:rPr lang="en-US" altLang="ko-KR" dirty="0"/>
              <a:t>: </a:t>
            </a:r>
            <a:r>
              <a:rPr lang="ko-KR" altLang="en-US" dirty="0"/>
              <a:t>이동 속도 조절</a:t>
            </a:r>
          </a:p>
          <a:p>
            <a:pPr lvl="2"/>
            <a:r>
              <a:rPr lang="ko-KR" altLang="en-US" dirty="0" err="1">
                <a:solidFill>
                  <a:schemeClr val="bg1"/>
                </a:solidFill>
              </a:rPr>
              <a:t>우클릭</a:t>
            </a:r>
            <a:r>
              <a:rPr lang="ko-KR" altLang="en-US" dirty="0">
                <a:solidFill>
                  <a:schemeClr val="bg1"/>
                </a:solidFill>
              </a:rPr>
              <a:t> 유지 상태에서 마우스 휠 버튼을 위아래로 굴려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이동 속도를 높이거나 낮출 수 있음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616280" y="1844824"/>
            <a:ext cx="432048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W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616280" y="2276872"/>
            <a:ext cx="432048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84232" y="2276872"/>
            <a:ext cx="432048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A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048328" y="2276872"/>
            <a:ext cx="432048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D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84232" y="1844824"/>
            <a:ext cx="432048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Q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048328" y="1844824"/>
            <a:ext cx="432048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616280" y="2709317"/>
            <a:ext cx="432048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84232" y="2709317"/>
            <a:ext cx="432048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030A0"/>
                </a:solidFill>
              </a:rPr>
              <a:t>Z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48328" y="2709317"/>
            <a:ext cx="432048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030A0"/>
                </a:solidFill>
              </a:rPr>
              <a:t>C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23838" y="31413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+mn-ea"/>
                <a:ea typeface="+mn-ea"/>
              </a:rPr>
              <a:t>줌인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87934" y="315526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atin typeface="+mn-ea"/>
                <a:ea typeface="+mn-ea"/>
              </a:rPr>
              <a:t>줌아웃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24193" y="155392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아래로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275966" y="156782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위로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89414" y="234049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+mn-ea"/>
                <a:ea typeface="+mn-ea"/>
              </a:rPr>
              <a:t>왼쪽으로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62374" y="235439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+mn-ea"/>
                <a:ea typeface="+mn-ea"/>
              </a:rPr>
              <a:t>오른쪽으로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46014" y="156782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앞으로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16281" y="264794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+mn-ea"/>
                <a:ea typeface="+mn-ea"/>
              </a:rPr>
              <a:t>뒤로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B7574AF-0970-4A27-8D8F-186CC13642E0}"/>
              </a:ext>
            </a:extLst>
          </p:cNvPr>
          <p:cNvSpPr/>
          <p:nvPr/>
        </p:nvSpPr>
        <p:spPr>
          <a:xfrm>
            <a:off x="11096487" y="1844427"/>
            <a:ext cx="432048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8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EC6D2E3-E499-4478-A820-79BF587A9DCF}"/>
              </a:ext>
            </a:extLst>
          </p:cNvPr>
          <p:cNvSpPr/>
          <p:nvPr/>
        </p:nvSpPr>
        <p:spPr>
          <a:xfrm>
            <a:off x="11096487" y="2276475"/>
            <a:ext cx="432048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83D525F-50B7-46E9-AE59-D4EF31EC1E4F}"/>
              </a:ext>
            </a:extLst>
          </p:cNvPr>
          <p:cNvSpPr/>
          <p:nvPr/>
        </p:nvSpPr>
        <p:spPr>
          <a:xfrm>
            <a:off x="10664439" y="2276475"/>
            <a:ext cx="432048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4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A737821-8CAA-45E8-A640-68CC41392173}"/>
              </a:ext>
            </a:extLst>
          </p:cNvPr>
          <p:cNvSpPr/>
          <p:nvPr/>
        </p:nvSpPr>
        <p:spPr>
          <a:xfrm>
            <a:off x="11528535" y="2276475"/>
            <a:ext cx="432048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6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956EB2E-C944-4B8F-BB46-8DE8E492278F}"/>
              </a:ext>
            </a:extLst>
          </p:cNvPr>
          <p:cNvSpPr/>
          <p:nvPr/>
        </p:nvSpPr>
        <p:spPr>
          <a:xfrm>
            <a:off x="10664439" y="1844427"/>
            <a:ext cx="432048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836E4E7-C2F6-49DF-95BB-4D6E17FE67D7}"/>
              </a:ext>
            </a:extLst>
          </p:cNvPr>
          <p:cNvSpPr/>
          <p:nvPr/>
        </p:nvSpPr>
        <p:spPr>
          <a:xfrm>
            <a:off x="11528535" y="1844427"/>
            <a:ext cx="432048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9D1F437-A1FF-4746-BEFF-6617D012C46F}"/>
              </a:ext>
            </a:extLst>
          </p:cNvPr>
          <p:cNvSpPr/>
          <p:nvPr/>
        </p:nvSpPr>
        <p:spPr>
          <a:xfrm>
            <a:off x="11096487" y="2708920"/>
            <a:ext cx="432048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750A049-7976-43A6-8A8C-D1F7B1812140}"/>
              </a:ext>
            </a:extLst>
          </p:cNvPr>
          <p:cNvSpPr/>
          <p:nvPr/>
        </p:nvSpPr>
        <p:spPr>
          <a:xfrm>
            <a:off x="10664439" y="2708920"/>
            <a:ext cx="432048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030A0"/>
                </a:solidFill>
              </a:rPr>
              <a:t>1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249AF44-FA7D-40FC-A7BE-ABB488DF2A9B}"/>
              </a:ext>
            </a:extLst>
          </p:cNvPr>
          <p:cNvSpPr/>
          <p:nvPr/>
        </p:nvSpPr>
        <p:spPr>
          <a:xfrm>
            <a:off x="11528535" y="2708920"/>
            <a:ext cx="432048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030A0"/>
                </a:solidFill>
              </a:rPr>
              <a:t>3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416636-B3B6-4E94-B7F2-006EF6B5309D}"/>
              </a:ext>
            </a:extLst>
          </p:cNvPr>
          <p:cNvSpPr/>
          <p:nvPr/>
        </p:nvSpPr>
        <p:spPr>
          <a:xfrm>
            <a:off x="11096487" y="2708523"/>
            <a:ext cx="432048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2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B4FADA9-E12E-4D7A-881D-9BA1C08F0850}"/>
              </a:ext>
            </a:extLst>
          </p:cNvPr>
          <p:cNvSpPr/>
          <p:nvPr/>
        </p:nvSpPr>
        <p:spPr>
          <a:xfrm>
            <a:off x="11074930" y="4522622"/>
            <a:ext cx="432048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↑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833292B-2BCA-4FF0-8B54-56F1B2356276}"/>
              </a:ext>
            </a:extLst>
          </p:cNvPr>
          <p:cNvSpPr/>
          <p:nvPr/>
        </p:nvSpPr>
        <p:spPr>
          <a:xfrm>
            <a:off x="11074930" y="4954670"/>
            <a:ext cx="432048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51E8F33-5372-4FFA-BDC9-281431F86EAD}"/>
              </a:ext>
            </a:extLst>
          </p:cNvPr>
          <p:cNvSpPr/>
          <p:nvPr/>
        </p:nvSpPr>
        <p:spPr>
          <a:xfrm>
            <a:off x="10642882" y="4954670"/>
            <a:ext cx="432048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←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1032AC8-1286-4E5A-80F0-A28B4863F6FB}"/>
              </a:ext>
            </a:extLst>
          </p:cNvPr>
          <p:cNvSpPr/>
          <p:nvPr/>
        </p:nvSpPr>
        <p:spPr>
          <a:xfrm>
            <a:off x="11506978" y="4954670"/>
            <a:ext cx="432048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→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45F20A3-2C07-4EBA-9BB8-E598F179F9E7}"/>
              </a:ext>
            </a:extLst>
          </p:cNvPr>
          <p:cNvSpPr/>
          <p:nvPr/>
        </p:nvSpPr>
        <p:spPr>
          <a:xfrm>
            <a:off x="11074930" y="4953856"/>
            <a:ext cx="432048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↓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FF920A8-7978-495D-9E8D-C82A21720BBD}"/>
              </a:ext>
            </a:extLst>
          </p:cNvPr>
          <p:cNvSpPr/>
          <p:nvPr/>
        </p:nvSpPr>
        <p:spPr>
          <a:xfrm>
            <a:off x="11511094" y="4017728"/>
            <a:ext cx="432048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accent6">
                    <a:lumMod val="75000"/>
                  </a:schemeClr>
                </a:solidFill>
              </a:rPr>
              <a:t>Page</a:t>
            </a:r>
          </a:p>
          <a:p>
            <a:pPr algn="ctr"/>
            <a:r>
              <a:rPr lang="en-US" altLang="ko-KR" sz="700" b="1" dirty="0">
                <a:solidFill>
                  <a:schemeClr val="accent6">
                    <a:lumMod val="75000"/>
                  </a:schemeClr>
                </a:solidFill>
              </a:rPr>
              <a:t>Down</a:t>
            </a:r>
            <a:endParaRPr lang="ko-KR" altLang="en-US" sz="7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2AF3C39-F92D-458C-A6D7-C5DC19F85E79}"/>
              </a:ext>
            </a:extLst>
          </p:cNvPr>
          <p:cNvSpPr/>
          <p:nvPr/>
        </p:nvSpPr>
        <p:spPr>
          <a:xfrm>
            <a:off x="11511094" y="3585680"/>
            <a:ext cx="432048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accent6">
                    <a:lumMod val="75000"/>
                  </a:schemeClr>
                </a:solidFill>
              </a:rPr>
              <a:t>Page</a:t>
            </a:r>
          </a:p>
          <a:p>
            <a:pPr algn="ctr"/>
            <a:r>
              <a:rPr lang="en-US" altLang="ko-KR" sz="800" b="1" dirty="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ko-KR" altLang="en-US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4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이동 </a:t>
            </a:r>
            <a:r>
              <a:rPr lang="ko-KR" altLang="en-US" dirty="0" err="1"/>
              <a:t>콘트롤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원근</a:t>
            </a:r>
            <a:r>
              <a:rPr lang="en-US" altLang="ko-KR" dirty="0"/>
              <a:t>)’’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/>
              <a:t>마야 스타일</a:t>
            </a:r>
            <a:r>
              <a:rPr lang="en-US" altLang="ko-KR" dirty="0"/>
              <a:t>(“Tumble, Dolly, Track)</a:t>
            </a:r>
            <a:r>
              <a:rPr lang="ko-KR" altLang="en-US" dirty="0"/>
              <a:t>의 카메라 </a:t>
            </a:r>
            <a:r>
              <a:rPr lang="ko-KR" altLang="en-US" dirty="0" err="1"/>
              <a:t>콘트롤</a:t>
            </a:r>
            <a:r>
              <a:rPr lang="ko-KR" altLang="en-US" dirty="0"/>
              <a:t> 지원</a:t>
            </a:r>
          </a:p>
          <a:p>
            <a:pPr lvl="1"/>
            <a:r>
              <a:rPr lang="en-US" altLang="ko-KR" dirty="0"/>
              <a:t>Tumble/Dolly/Track (=Orbit/Zoom/Pan)</a:t>
            </a:r>
          </a:p>
          <a:p>
            <a:pPr lvl="2"/>
            <a:r>
              <a:rPr lang="ko-KR" altLang="en-US" dirty="0" err="1"/>
              <a:t>텀블</a:t>
            </a:r>
            <a:r>
              <a:rPr lang="ko-KR" altLang="en-US" dirty="0"/>
              <a:t> </a:t>
            </a:r>
            <a:r>
              <a:rPr lang="en-US" altLang="ko-KR" dirty="0"/>
              <a:t>Tumble : </a:t>
            </a:r>
            <a:r>
              <a:rPr lang="ko-KR" altLang="en-US" dirty="0"/>
              <a:t>한 </a:t>
            </a:r>
            <a:r>
              <a:rPr lang="en-US" altLang="ko-KR" dirty="0"/>
              <a:t>pivot</a:t>
            </a:r>
            <a:r>
              <a:rPr lang="ko-KR" altLang="en-US" dirty="0"/>
              <a:t> 또는 관심 지점</a:t>
            </a:r>
            <a:r>
              <a:rPr lang="en-US" altLang="ko-KR" dirty="0"/>
              <a:t>(POI)</a:t>
            </a:r>
            <a:r>
              <a:rPr lang="ko-KR" altLang="en-US" dirty="0"/>
              <a:t>을 중심으로 뷰포트를 텀블링</a:t>
            </a:r>
            <a:r>
              <a:rPr lang="en-US" altLang="ko-KR" dirty="0"/>
              <a:t>(</a:t>
            </a:r>
            <a:r>
              <a:rPr lang="ko-KR" altLang="en-US" dirty="0"/>
              <a:t>공전</a:t>
            </a:r>
            <a:r>
              <a:rPr lang="en-US" altLang="ko-KR" dirty="0"/>
              <a:t>)</a:t>
            </a:r>
            <a:r>
              <a:rPr lang="ko-KR" altLang="en-US" dirty="0"/>
              <a:t>시킴</a:t>
            </a:r>
            <a:endParaRPr lang="en-US" altLang="ko-KR" dirty="0"/>
          </a:p>
          <a:p>
            <a:pPr lvl="2"/>
            <a:r>
              <a:rPr lang="ko-KR" altLang="en-US" dirty="0"/>
              <a:t>돌리 </a:t>
            </a:r>
            <a:r>
              <a:rPr lang="en-US" altLang="ko-KR" dirty="0"/>
              <a:t>Dolly : </a:t>
            </a:r>
            <a:r>
              <a:rPr lang="ko-KR" altLang="en-US" dirty="0"/>
              <a:t>한 </a:t>
            </a:r>
            <a:r>
              <a:rPr lang="en-US" altLang="ko-KR" dirty="0"/>
              <a:t>pivot</a:t>
            </a:r>
            <a:r>
              <a:rPr lang="ko-KR" altLang="en-US" dirty="0"/>
              <a:t> 또는 관심 지점을 기준으로 카메라를 앞뒤로 </a:t>
            </a:r>
            <a:r>
              <a:rPr lang="en-US" altLang="ko-KR" dirty="0"/>
              <a:t>(</a:t>
            </a:r>
            <a:r>
              <a:rPr lang="ko-KR" altLang="en-US" dirty="0"/>
              <a:t>줌</a:t>
            </a:r>
            <a:r>
              <a:rPr lang="en-US" altLang="ko-KR" dirty="0"/>
              <a:t>)</a:t>
            </a:r>
            <a:r>
              <a:rPr lang="ko-KR" altLang="en-US" dirty="0"/>
              <a:t>이동시킴</a:t>
            </a:r>
            <a:endParaRPr lang="en-US" altLang="ko-KR" dirty="0"/>
          </a:p>
          <a:p>
            <a:pPr lvl="2"/>
            <a:r>
              <a:rPr lang="ko-KR" altLang="en-US" dirty="0" err="1"/>
              <a:t>트래킹</a:t>
            </a:r>
            <a:r>
              <a:rPr lang="ko-KR" altLang="en-US" dirty="0"/>
              <a:t> </a:t>
            </a:r>
            <a:r>
              <a:rPr lang="en-US" altLang="ko-KR" dirty="0"/>
              <a:t>Track : </a:t>
            </a:r>
            <a:r>
              <a:rPr lang="ko-KR" altLang="en-US" dirty="0"/>
              <a:t>카메라를 상하좌우 마우스 이동 방향으로 평행 이동하도록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콘트롤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Alt+</a:t>
            </a:r>
            <a:r>
              <a:rPr lang="ko-KR" altLang="en-US" dirty="0">
                <a:solidFill>
                  <a:srgbClr val="0000FF"/>
                </a:solidFill>
              </a:rPr>
              <a:t>좌클릭</a:t>
            </a:r>
            <a:r>
              <a:rPr lang="en-US" altLang="ko-KR" dirty="0">
                <a:solidFill>
                  <a:srgbClr val="0000FF"/>
                </a:solidFill>
              </a:rPr>
              <a:t>+</a:t>
            </a:r>
            <a:r>
              <a:rPr lang="ko-KR" altLang="en-US" dirty="0">
                <a:solidFill>
                  <a:srgbClr val="0000FF"/>
                </a:solidFill>
              </a:rPr>
              <a:t>드래그 </a:t>
            </a:r>
            <a:r>
              <a:rPr lang="en-US" altLang="ko-KR" dirty="0">
                <a:solidFill>
                  <a:srgbClr val="0000FF"/>
                </a:solidFill>
              </a:rPr>
              <a:t>: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Tumble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: (</a:t>
            </a:r>
            <a:r>
              <a:rPr lang="ko-KR" altLang="en-US" dirty="0">
                <a:solidFill>
                  <a:srgbClr val="0000FF"/>
                </a:solidFill>
              </a:rPr>
              <a:t>화면 중앙을 중심으로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  <a:r>
              <a:rPr lang="ko-KR" altLang="en-US" dirty="0">
                <a:solidFill>
                  <a:srgbClr val="0000FF"/>
                </a:solidFill>
              </a:rPr>
              <a:t> 주변을 회전함</a:t>
            </a:r>
            <a:endParaRPr lang="en-US" altLang="ko-KR" dirty="0">
              <a:solidFill>
                <a:srgbClr val="0000FF"/>
              </a:solidFill>
            </a:endParaRP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Alt+</a:t>
            </a:r>
            <a:r>
              <a:rPr lang="ko-KR" altLang="en-US" dirty="0">
                <a:solidFill>
                  <a:srgbClr val="0000FF"/>
                </a:solidFill>
              </a:rPr>
              <a:t>우클릭</a:t>
            </a:r>
            <a:r>
              <a:rPr lang="en-US" altLang="ko-KR" dirty="0">
                <a:solidFill>
                  <a:srgbClr val="0000FF"/>
                </a:solidFill>
              </a:rPr>
              <a:t>+</a:t>
            </a:r>
            <a:r>
              <a:rPr lang="ko-KR" altLang="en-US" dirty="0">
                <a:solidFill>
                  <a:srgbClr val="0000FF"/>
                </a:solidFill>
              </a:rPr>
              <a:t>드래그 </a:t>
            </a:r>
            <a:r>
              <a:rPr lang="en-US" altLang="ko-KR" dirty="0">
                <a:solidFill>
                  <a:srgbClr val="0000FF"/>
                </a:solidFill>
              </a:rPr>
              <a:t>: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Dolly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: (</a:t>
            </a:r>
            <a:r>
              <a:rPr lang="ko-KR" altLang="en-US" dirty="0">
                <a:solidFill>
                  <a:srgbClr val="0000FF"/>
                </a:solidFill>
              </a:rPr>
              <a:t>화면 중앙에서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  <a:r>
              <a:rPr lang="ko-KR" altLang="en-US" dirty="0">
                <a:solidFill>
                  <a:srgbClr val="0000FF"/>
                </a:solidFill>
              </a:rPr>
              <a:t> 가까워지거나 멀어짐</a:t>
            </a:r>
            <a:endParaRPr lang="en-US" altLang="ko-KR" dirty="0">
              <a:solidFill>
                <a:srgbClr val="0000FF"/>
              </a:solidFill>
            </a:endParaRP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Alt+</a:t>
            </a:r>
            <a:r>
              <a:rPr lang="ko-KR" altLang="en-US" dirty="0" err="1">
                <a:solidFill>
                  <a:srgbClr val="0000FF"/>
                </a:solidFill>
              </a:rPr>
              <a:t>휠클릭</a:t>
            </a:r>
            <a:r>
              <a:rPr lang="en-US" altLang="ko-KR" dirty="0">
                <a:solidFill>
                  <a:srgbClr val="0000FF"/>
                </a:solidFill>
              </a:rPr>
              <a:t>+</a:t>
            </a:r>
            <a:r>
              <a:rPr lang="ko-KR" altLang="en-US" dirty="0">
                <a:solidFill>
                  <a:srgbClr val="0000FF"/>
                </a:solidFill>
              </a:rPr>
              <a:t>드래그 </a:t>
            </a:r>
            <a:r>
              <a:rPr lang="en-US" altLang="ko-KR" dirty="0">
                <a:solidFill>
                  <a:srgbClr val="0000FF"/>
                </a:solidFill>
              </a:rPr>
              <a:t>: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Track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: </a:t>
            </a:r>
            <a:r>
              <a:rPr lang="ko-KR" altLang="en-US" dirty="0">
                <a:solidFill>
                  <a:srgbClr val="0000FF"/>
                </a:solidFill>
              </a:rPr>
              <a:t>카메라를 평행 이동함</a:t>
            </a:r>
            <a:endParaRPr lang="en-US" altLang="ko-KR" dirty="0">
              <a:solidFill>
                <a:srgbClr val="0000FF"/>
              </a:solidFill>
            </a:endParaRPr>
          </a:p>
          <a:p>
            <a:pPr lvl="2"/>
            <a:r>
              <a:rPr lang="ko-KR" altLang="en-US" dirty="0"/>
              <a:t>활용 팁</a:t>
            </a:r>
            <a:r>
              <a:rPr lang="en-US" altLang="ko-KR" dirty="0"/>
              <a:t>: Alt </a:t>
            </a:r>
            <a:r>
              <a:rPr lang="ko-KR" altLang="en-US" dirty="0" err="1"/>
              <a:t>콘트롤</a:t>
            </a:r>
            <a:r>
              <a:rPr lang="ko-KR" altLang="en-US" dirty="0"/>
              <a:t> 전에</a:t>
            </a:r>
            <a:r>
              <a:rPr lang="en-US" altLang="ko-KR" dirty="0"/>
              <a:t>, </a:t>
            </a:r>
            <a:r>
              <a:rPr lang="ko-KR" altLang="en-US" dirty="0"/>
              <a:t>관심 물체가 </a:t>
            </a:r>
            <a:r>
              <a:rPr lang="ko-KR" altLang="en-US" dirty="0" err="1"/>
              <a:t>포커싱되도록</a:t>
            </a:r>
            <a:r>
              <a:rPr lang="ko-KR" altLang="en-US" dirty="0"/>
              <a:t> 것</a:t>
            </a:r>
            <a:endParaRPr lang="en-US" altLang="ko-KR" dirty="0"/>
          </a:p>
          <a:p>
            <a:pPr lvl="3"/>
            <a:r>
              <a:rPr lang="ko-KR" altLang="en-US" dirty="0"/>
              <a:t>방법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00FF"/>
                </a:solidFill>
              </a:rPr>
              <a:t>“F”</a:t>
            </a:r>
            <a:r>
              <a:rPr lang="ko-KR" altLang="en-US" dirty="0">
                <a:solidFill>
                  <a:srgbClr val="0000FF"/>
                </a:solidFill>
              </a:rPr>
              <a:t>키 </a:t>
            </a:r>
            <a:r>
              <a:rPr lang="en-US" altLang="ko-KR" dirty="0">
                <a:solidFill>
                  <a:srgbClr val="0000FF"/>
                </a:solidFill>
              </a:rPr>
              <a:t>: </a:t>
            </a:r>
            <a:r>
              <a:rPr lang="ko-KR" altLang="en-US" dirty="0">
                <a:solidFill>
                  <a:srgbClr val="0000FF"/>
                </a:solidFill>
              </a:rPr>
              <a:t>선택된 물체에 </a:t>
            </a:r>
            <a:r>
              <a:rPr lang="ko-KR" altLang="en-US" dirty="0" err="1">
                <a:solidFill>
                  <a:srgbClr val="0000FF"/>
                </a:solidFill>
              </a:rPr>
              <a:t>포커싱함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물체가 화면의 중앙에 표시되도록 카메라를 자동 이동함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pic>
        <p:nvPicPr>
          <p:cNvPr id="6146" name="Picture 2" descr="D:\Home\Temp\Tum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101" y="2903166"/>
            <a:ext cx="1542421" cy="146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92365" y="2564904"/>
            <a:ext cx="89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Tumble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7" name="Picture 3" descr="D:\Home\Temp\Tr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2928730"/>
            <a:ext cx="1499812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613116" y="2564904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Track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8" name="Picture 4" descr="D:\Home\Temp\Doll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042" y="2917226"/>
            <a:ext cx="1602071" cy="123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951985" y="25649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Dolly</a:t>
            </a:r>
          </a:p>
        </p:txBody>
      </p:sp>
    </p:spTree>
    <p:extLst>
      <p:ext uri="{BB962C8B-B14F-4D97-AF65-F5344CB8AC3E}">
        <p14:creationId xmlns:p14="http://schemas.microsoft.com/office/powerpoint/2010/main" val="154815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이동 </a:t>
            </a:r>
            <a:r>
              <a:rPr lang="ko-KR" altLang="en-US" dirty="0" err="1"/>
              <a:t>콘트롤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직교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직교</a:t>
            </a:r>
            <a:r>
              <a:rPr lang="en-US" altLang="ko-KR" dirty="0"/>
              <a:t>”(</a:t>
            </a:r>
            <a:r>
              <a:rPr lang="ko-KR" altLang="en-US" dirty="0"/>
              <a:t>상단</a:t>
            </a:r>
            <a:r>
              <a:rPr lang="en-US" altLang="ko-KR" dirty="0"/>
              <a:t>, </a:t>
            </a:r>
            <a:r>
              <a:rPr lang="ko-KR" altLang="en-US" dirty="0"/>
              <a:t>정면</a:t>
            </a:r>
            <a:r>
              <a:rPr lang="en-US" altLang="ko-KR" dirty="0"/>
              <a:t>, </a:t>
            </a:r>
            <a:r>
              <a:rPr lang="ko-KR" altLang="en-US" dirty="0"/>
              <a:t>측면</a:t>
            </a:r>
            <a:r>
              <a:rPr lang="en-US" altLang="ko-KR" dirty="0"/>
              <a:t>)</a:t>
            </a:r>
            <a:r>
              <a:rPr lang="ko-KR" altLang="en-US" dirty="0"/>
              <a:t>에서의 </a:t>
            </a:r>
            <a:r>
              <a:rPr lang="ko-KR" altLang="en-US" dirty="0" err="1"/>
              <a:t>콘트롤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b="1" dirty="0" err="1">
                <a:solidFill>
                  <a:srgbClr val="0000FF"/>
                </a:solidFill>
              </a:rPr>
              <a:t>우클릭</a:t>
            </a:r>
            <a:r>
              <a:rPr lang="en-US" altLang="ko-KR" b="1" dirty="0">
                <a:solidFill>
                  <a:srgbClr val="0000FF"/>
                </a:solidFill>
              </a:rPr>
              <a:t>+</a:t>
            </a:r>
            <a:r>
              <a:rPr lang="ko-KR" altLang="en-US" b="1" dirty="0">
                <a:solidFill>
                  <a:srgbClr val="0000FF"/>
                </a:solidFill>
              </a:rPr>
              <a:t>드래그 </a:t>
            </a:r>
            <a:r>
              <a:rPr lang="en-US" altLang="ko-KR" dirty="0">
                <a:solidFill>
                  <a:srgbClr val="0000FF"/>
                </a:solidFill>
              </a:rPr>
              <a:t>: </a:t>
            </a:r>
            <a:r>
              <a:rPr lang="ko-KR" altLang="en-US" dirty="0">
                <a:solidFill>
                  <a:srgbClr val="0000FF"/>
                </a:solidFill>
              </a:rPr>
              <a:t>카메라를 패닝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이동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  <a:r>
              <a:rPr lang="ko-KR" altLang="en-US" dirty="0">
                <a:solidFill>
                  <a:srgbClr val="0000FF"/>
                </a:solidFill>
              </a:rPr>
              <a:t>시킴</a:t>
            </a:r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ko-KR" altLang="en-US" dirty="0">
                <a:solidFill>
                  <a:srgbClr val="0000FF"/>
                </a:solidFill>
              </a:rPr>
              <a:t>좌클릭</a:t>
            </a:r>
            <a:r>
              <a:rPr lang="en-US" altLang="ko-KR" dirty="0">
                <a:solidFill>
                  <a:srgbClr val="0000FF"/>
                </a:solidFill>
              </a:rPr>
              <a:t>+</a:t>
            </a:r>
            <a:r>
              <a:rPr lang="ko-KR" altLang="en-US" dirty="0">
                <a:solidFill>
                  <a:srgbClr val="0000FF"/>
                </a:solidFill>
              </a:rPr>
              <a:t>우클릭</a:t>
            </a:r>
            <a:r>
              <a:rPr lang="en-US" altLang="ko-KR" dirty="0">
                <a:solidFill>
                  <a:srgbClr val="0000FF"/>
                </a:solidFill>
              </a:rPr>
              <a:t>+</a:t>
            </a:r>
            <a:r>
              <a:rPr lang="ko-KR" altLang="en-US" dirty="0">
                <a:solidFill>
                  <a:srgbClr val="0000FF"/>
                </a:solidFill>
              </a:rPr>
              <a:t>드래그</a:t>
            </a:r>
            <a:r>
              <a:rPr lang="en-US" altLang="ko-KR" dirty="0">
                <a:solidFill>
                  <a:srgbClr val="0000FF"/>
                </a:solidFill>
              </a:rPr>
              <a:t>: </a:t>
            </a:r>
            <a:r>
              <a:rPr lang="ko-KR" altLang="en-US" dirty="0">
                <a:solidFill>
                  <a:srgbClr val="0000FF"/>
                </a:solidFill>
              </a:rPr>
              <a:t>뷰포트 카메라를 줌 인</a:t>
            </a:r>
            <a:r>
              <a:rPr lang="en-US" altLang="ko-KR" dirty="0">
                <a:solidFill>
                  <a:srgbClr val="0000FF"/>
                </a:solidFill>
              </a:rPr>
              <a:t>/</a:t>
            </a:r>
            <a:r>
              <a:rPr lang="ko-KR" altLang="en-US" dirty="0">
                <a:solidFill>
                  <a:srgbClr val="0000FF"/>
                </a:solidFill>
              </a:rPr>
              <a:t>아웃 시킴</a:t>
            </a:r>
            <a:r>
              <a:rPr lang="ko-KR" altLang="en-US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상하방향 드래그만 영향을 줌</a:t>
            </a:r>
            <a:r>
              <a:rPr lang="en-US" altLang="ko-KR" sz="1400" dirty="0"/>
              <a:t>)</a:t>
            </a:r>
          </a:p>
          <a:p>
            <a:pPr lvl="2"/>
            <a:r>
              <a:rPr lang="ko-KR" altLang="en-US" dirty="0">
                <a:solidFill>
                  <a:srgbClr val="0000FF"/>
                </a:solidFill>
              </a:rPr>
              <a:t>중간버튼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 err="1">
                <a:solidFill>
                  <a:srgbClr val="0000FF"/>
                </a:solidFill>
              </a:rPr>
              <a:t>휠버튼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  <a:r>
              <a:rPr lang="ko-KR" altLang="en-US" dirty="0">
                <a:solidFill>
                  <a:srgbClr val="0000FF"/>
                </a:solidFill>
              </a:rPr>
              <a:t> 스크롤</a:t>
            </a:r>
            <a:r>
              <a:rPr lang="ko-KR" altLang="en-US" dirty="0"/>
              <a:t>도 동일함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직교” 기타</a:t>
            </a:r>
            <a:endParaRPr lang="en-US" altLang="ko-KR" dirty="0"/>
          </a:p>
          <a:p>
            <a:pPr lvl="1"/>
            <a:r>
              <a:rPr lang="ko-KR" altLang="en-US" dirty="0" err="1">
                <a:solidFill>
                  <a:srgbClr val="0000FF"/>
                </a:solidFill>
              </a:rPr>
              <a:t>좌클릭</a:t>
            </a:r>
            <a:r>
              <a:rPr lang="en-US" altLang="ko-KR" dirty="0">
                <a:solidFill>
                  <a:srgbClr val="0000FF"/>
                </a:solidFill>
              </a:rPr>
              <a:t>+</a:t>
            </a:r>
            <a:r>
              <a:rPr lang="ko-KR" altLang="en-US" dirty="0">
                <a:solidFill>
                  <a:srgbClr val="0000FF"/>
                </a:solidFill>
              </a:rPr>
              <a:t>드래그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범위선택</a:t>
            </a:r>
            <a:r>
              <a:rPr lang="en-US" altLang="ko-KR" dirty="0"/>
              <a:t>(Marquee)</a:t>
            </a:r>
            <a:r>
              <a:rPr lang="ko-KR" altLang="en-US" dirty="0"/>
              <a:t> 박스를 만듦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</a:rPr>
              <a:t>중간버튼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 err="1">
                <a:solidFill>
                  <a:srgbClr val="0000FF"/>
                </a:solidFill>
              </a:rPr>
              <a:t>휠버튼</a:t>
            </a:r>
            <a:r>
              <a:rPr lang="en-US" altLang="ko-KR" dirty="0">
                <a:solidFill>
                  <a:srgbClr val="0000FF"/>
                </a:solidFill>
              </a:rPr>
              <a:t>)+</a:t>
            </a:r>
            <a:r>
              <a:rPr lang="ko-KR" altLang="en-US" dirty="0">
                <a:solidFill>
                  <a:srgbClr val="0000FF"/>
                </a:solidFill>
              </a:rPr>
              <a:t>드래그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거리 계측</a:t>
            </a:r>
            <a:endParaRPr lang="en-US" altLang="ko-KR" dirty="0"/>
          </a:p>
          <a:p>
            <a:pPr lvl="1"/>
            <a:r>
              <a:rPr lang="ko-KR" altLang="en-US" dirty="0"/>
              <a:t>원근에서의 </a:t>
            </a:r>
            <a:r>
              <a:rPr lang="en-US" altLang="ko-KR" dirty="0"/>
              <a:t>“F”</a:t>
            </a:r>
            <a:r>
              <a:rPr lang="ko-KR" altLang="en-US" dirty="0"/>
              <a:t>키도 직교에서 동일하게 동작함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15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</a:t>
            </a:r>
            <a:r>
              <a:rPr lang="ko-KR" altLang="en-US" dirty="0" err="1"/>
              <a:t>콘트롤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선택 </a:t>
            </a:r>
            <a:r>
              <a:rPr lang="ko-KR" altLang="en-US" dirty="0" err="1"/>
              <a:t>콘트롤</a:t>
            </a:r>
            <a:r>
              <a:rPr lang="en-US" altLang="ko-KR" dirty="0"/>
              <a:t>(Selection Controls)</a:t>
            </a:r>
          </a:p>
          <a:p>
            <a:pPr lvl="1"/>
            <a:r>
              <a:rPr lang="ko-KR" altLang="en-US" dirty="0"/>
              <a:t>뷰포트의 액터 선택</a:t>
            </a:r>
            <a:endParaRPr lang="en-US" altLang="ko-KR" dirty="0"/>
          </a:p>
          <a:p>
            <a:pPr lvl="2"/>
            <a:r>
              <a:rPr lang="ko-KR" altLang="en-US" dirty="0"/>
              <a:t>하나씩 클릭하여 개별적으로 선택</a:t>
            </a:r>
            <a:r>
              <a:rPr lang="en-US" altLang="ko-KR" dirty="0"/>
              <a:t>, </a:t>
            </a:r>
            <a:r>
              <a:rPr lang="ko-KR" altLang="en-US" dirty="0"/>
              <a:t>또는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  2D </a:t>
            </a:r>
            <a:r>
              <a:rPr lang="ko-KR" altLang="en-US" dirty="0"/>
              <a:t>뷰포트에서 박스범위 선택</a:t>
            </a:r>
            <a:r>
              <a:rPr lang="en-US" altLang="ko-KR" dirty="0"/>
              <a:t>(Marquee)</a:t>
            </a:r>
          </a:p>
          <a:p>
            <a:pPr marL="914400" lvl="2" indent="0">
              <a:buNone/>
            </a:pPr>
            <a:r>
              <a:rPr lang="ko-KR" altLang="en-US" dirty="0"/>
              <a:t>   </a:t>
            </a:r>
            <a:r>
              <a:rPr lang="ko-KR" altLang="en-US" dirty="0" err="1"/>
              <a:t>으로</a:t>
            </a:r>
            <a:r>
              <a:rPr lang="ko-KR" altLang="en-US" dirty="0"/>
              <a:t> 다수 개 선택</a:t>
            </a:r>
            <a:endParaRPr lang="en-US" altLang="ko-KR" dirty="0"/>
          </a:p>
          <a:p>
            <a:pPr lvl="2"/>
            <a:r>
              <a:rPr lang="ko-KR" altLang="en-US" dirty="0"/>
              <a:t>박스범위선택은 </a:t>
            </a:r>
            <a:r>
              <a:rPr lang="en-US" altLang="ko-KR" dirty="0"/>
              <a:t>2D </a:t>
            </a:r>
            <a:r>
              <a:rPr lang="ko-KR" altLang="en-US" dirty="0"/>
              <a:t>뷰포트에서만 가능함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콘트롤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개별 선택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좌클릭</a:t>
            </a:r>
            <a:r>
              <a:rPr lang="en-US" altLang="ko-KR" dirty="0"/>
              <a:t>:</a:t>
            </a:r>
            <a:r>
              <a:rPr lang="ko-KR" altLang="en-US" dirty="0"/>
              <a:t> 기존 선택을 대체하여 커서 아래 액터를 선택함</a:t>
            </a:r>
            <a:endParaRPr lang="en-US" altLang="ko-KR" dirty="0"/>
          </a:p>
          <a:p>
            <a:pPr lvl="2"/>
            <a:r>
              <a:rPr lang="en-US" altLang="ko-KR" dirty="0"/>
              <a:t>Ctrl+</a:t>
            </a:r>
            <a:r>
              <a:rPr lang="ko-KR" altLang="en-US" dirty="0"/>
              <a:t>좌클릭</a:t>
            </a:r>
            <a:r>
              <a:rPr lang="en-US" altLang="ko-KR" dirty="0"/>
              <a:t>: </a:t>
            </a:r>
            <a:r>
              <a:rPr lang="ko-KR" altLang="en-US" dirty="0"/>
              <a:t>현재 선택에 커서 아래 액터를 추가함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콘트롤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박스범위 선택</a:t>
            </a:r>
            <a:r>
              <a:rPr lang="en-US" altLang="ko-KR" dirty="0"/>
              <a:t>)(2D </a:t>
            </a:r>
            <a:r>
              <a:rPr lang="ko-KR" altLang="en-US" dirty="0"/>
              <a:t>뷰포트 전용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좌클릭</a:t>
            </a:r>
            <a:r>
              <a:rPr lang="en-US" altLang="ko-KR" dirty="0"/>
              <a:t>+</a:t>
            </a:r>
            <a:r>
              <a:rPr lang="ko-KR" altLang="en-US" dirty="0"/>
              <a:t>드래그</a:t>
            </a:r>
            <a:r>
              <a:rPr lang="en-US" altLang="ko-KR" dirty="0"/>
              <a:t>: </a:t>
            </a:r>
            <a:r>
              <a:rPr lang="ko-KR" altLang="en-US" dirty="0"/>
              <a:t>현재 선택을 박스에 포함된 액터들로 대체함</a:t>
            </a:r>
            <a:endParaRPr lang="en-US" altLang="ko-KR" dirty="0"/>
          </a:p>
          <a:p>
            <a:pPr lvl="2"/>
            <a:r>
              <a:rPr lang="en-US" altLang="ko-KR" dirty="0"/>
              <a:t>Shift+</a:t>
            </a:r>
            <a:r>
              <a:rPr lang="ko-KR" altLang="en-US" dirty="0"/>
              <a:t>좌클릭</a:t>
            </a:r>
            <a:r>
              <a:rPr lang="en-US" altLang="ko-KR" dirty="0"/>
              <a:t>+</a:t>
            </a:r>
            <a:r>
              <a:rPr lang="ko-KR" altLang="en-US" dirty="0"/>
              <a:t>드래그</a:t>
            </a:r>
            <a:r>
              <a:rPr lang="en-US" altLang="ko-KR" dirty="0"/>
              <a:t>: </a:t>
            </a:r>
            <a:r>
              <a:rPr lang="ko-KR" altLang="en-US" dirty="0"/>
              <a:t>현재 선택에 박스에 포함된 액터들을 추가함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16386" name="Picture 2" descr="D:\Home\Temp\LE_SelectedActors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813" y="962130"/>
            <a:ext cx="2492620" cy="131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D:\Home\Temp\Select_Marquee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812" y="2306496"/>
            <a:ext cx="2492620" cy="126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129712" y="199987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+mn-ea"/>
                <a:ea typeface="+mn-ea"/>
                <a:cs typeface="Times New Roman" pitchFamily="18" charset="0"/>
              </a:rPr>
              <a:t>개별 선택</a:t>
            </a:r>
            <a:endParaRPr lang="en-US" altLang="ko-KR" sz="1200" dirty="0">
              <a:solidFill>
                <a:schemeClr val="bg1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21934" y="227687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+mn-ea"/>
                <a:ea typeface="+mn-ea"/>
                <a:cs typeface="Times New Roman" pitchFamily="18" charset="0"/>
              </a:rPr>
              <a:t>박스범위 선택</a:t>
            </a:r>
            <a:endParaRPr lang="en-US" altLang="ko-KR" sz="1200" dirty="0">
              <a:solidFill>
                <a:schemeClr val="bg1"/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32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6462</TotalTime>
  <Words>846</Words>
  <Application>Microsoft Office PowerPoint</Application>
  <PresentationFormat>와이드스크린</PresentationFormat>
  <Paragraphs>161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Tempus Sans ITC</vt:lpstr>
      <vt:lpstr>Times New Roman</vt:lpstr>
      <vt:lpstr>Office 테마</vt:lpstr>
      <vt:lpstr>언리얼 에디터 뷰포트 카메라 조작</vt:lpstr>
      <vt:lpstr>언리얼 에디터 뷰포트 조작</vt:lpstr>
      <vt:lpstr>뷰포트 콘트롤</vt:lpstr>
      <vt:lpstr>표시 콘트롤</vt:lpstr>
      <vt:lpstr>이동 콘트롤 (원근)</vt:lpstr>
      <vt:lpstr>이동 콘트롤 (원근)’</vt:lpstr>
      <vt:lpstr>이동 콘트롤 (원근)’’</vt:lpstr>
      <vt:lpstr>이동 콘트롤 (직교)</vt:lpstr>
      <vt:lpstr>선택 콘트롤</vt:lpstr>
    </vt:vector>
  </TitlesOfParts>
  <Company>인천대학교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Prof</cp:lastModifiedBy>
  <cp:revision>394</cp:revision>
  <dcterms:created xsi:type="dcterms:W3CDTF">2008-02-22T16:44:23Z</dcterms:created>
  <dcterms:modified xsi:type="dcterms:W3CDTF">2021-09-03T03:29:24Z</dcterms:modified>
</cp:coreProperties>
</file>