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2" r:id="rId2"/>
    <p:sldId id="345" r:id="rId3"/>
    <p:sldId id="358" r:id="rId4"/>
    <p:sldId id="383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9" autoAdjust="0"/>
    <p:restoredTop sz="95731" autoAdjust="0"/>
  </p:normalViewPr>
  <p:slideViewPr>
    <p:cSldViewPr>
      <p:cViewPr varScale="1">
        <p:scale>
          <a:sx n="137" d="100"/>
          <a:sy n="137" d="100"/>
        </p:scale>
        <p:origin x="1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8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9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4" y="533082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4" y="4824415"/>
            <a:ext cx="8572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9"/>
            <a:ext cx="10363200" cy="74295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5"/>
            <a:ext cx="8534400" cy="5000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LevelEditor/Viewport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객체 조작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직접 입력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</a:t>
            </a:r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ko-KR" altLang="en-US" dirty="0"/>
              <a:t>내비게이션 조작 </a:t>
            </a:r>
            <a:r>
              <a:rPr lang="en-US" altLang="ko-KR" dirty="0"/>
              <a:t>: </a:t>
            </a:r>
            <a:r>
              <a:rPr lang="ko-KR" altLang="en-US" dirty="0"/>
              <a:t>카메라를 움직임</a:t>
            </a:r>
            <a:endParaRPr lang="en-US" altLang="ko-KR" dirty="0"/>
          </a:p>
          <a:p>
            <a:pPr lvl="1"/>
            <a:r>
              <a:rPr lang="ko-KR" altLang="en-US" b="1" dirty="0"/>
              <a:t>트랜스폼 조작 </a:t>
            </a:r>
            <a:r>
              <a:rPr lang="en-US" altLang="ko-KR" b="1" dirty="0"/>
              <a:t>: </a:t>
            </a:r>
            <a:r>
              <a:rPr lang="ko-KR" altLang="en-US" b="1" dirty="0"/>
              <a:t>객체를 움직임</a:t>
            </a:r>
            <a:endParaRPr lang="en-US" altLang="ko-KR" b="1" dirty="0"/>
          </a:p>
          <a:p>
            <a:pPr lvl="2"/>
            <a:r>
              <a:rPr lang="ko-KR" altLang="en-US" b="1" dirty="0"/>
              <a:t>직접 입력</a:t>
            </a:r>
            <a:endParaRPr lang="en-US" altLang="ko-KR" b="1" dirty="0"/>
          </a:p>
          <a:p>
            <a:pPr lvl="2"/>
            <a:r>
              <a:rPr lang="ko-KR" altLang="en-US" dirty="0"/>
              <a:t>위젯</a:t>
            </a:r>
            <a:r>
              <a:rPr lang="en-US" altLang="ko-KR" dirty="0"/>
              <a:t>(</a:t>
            </a:r>
            <a:r>
              <a:rPr lang="ko-KR" altLang="en-US" dirty="0" err="1"/>
              <a:t>기즈모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3" y="6165306"/>
            <a:ext cx="4714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https://docs.unrealengine.com/latest/KOR/Engine/UI/LevelEditor/Viewports/index.html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트랜스폼 </a:t>
            </a:r>
            <a:r>
              <a:rPr lang="ko-KR" altLang="en-US" dirty="0" err="1"/>
              <a:t>콘트롤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1175032" cy="524034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트랜스폼 설정 </a:t>
            </a:r>
            <a:r>
              <a:rPr lang="en-US" altLang="ko-KR" dirty="0"/>
              <a:t>: </a:t>
            </a:r>
            <a:r>
              <a:rPr lang="ko-KR" altLang="en-US" dirty="0"/>
              <a:t>직접 설정 </a:t>
            </a:r>
            <a:endParaRPr lang="en-US" altLang="ko-KR" dirty="0"/>
          </a:p>
          <a:p>
            <a:pPr lvl="1"/>
            <a:r>
              <a:rPr lang="ko-KR" altLang="en-US" dirty="0"/>
              <a:t>디테일 패널에서 트랜스폼 속성값에 수치를 입력하여 </a:t>
            </a:r>
            <a:r>
              <a:rPr lang="ko-KR" altLang="en-US" dirty="0" err="1"/>
              <a:t>액터를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이동</a:t>
            </a:r>
            <a:r>
              <a:rPr lang="en-US" altLang="ko-KR" dirty="0"/>
              <a:t>”, “</a:t>
            </a:r>
            <a:r>
              <a:rPr lang="ko-KR" altLang="en-US" dirty="0"/>
              <a:t>회전</a:t>
            </a:r>
            <a:r>
              <a:rPr lang="en-US" altLang="ko-KR" dirty="0"/>
              <a:t>”, “</a:t>
            </a:r>
            <a:r>
              <a:rPr lang="ko-KR" altLang="en-US" dirty="0"/>
              <a:t>스케일링</a:t>
            </a:r>
            <a:r>
              <a:rPr lang="en-US" altLang="ko-KR" dirty="0"/>
              <a:t>”</a:t>
            </a:r>
            <a:r>
              <a:rPr lang="ko-KR" altLang="en-US" dirty="0"/>
              <a:t>하는 것에 관련된 설정임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B8D713-A3E5-460B-BDE6-45095D4C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95" y="2205631"/>
            <a:ext cx="436190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회전의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회전의 표현</a:t>
            </a:r>
            <a:endParaRPr lang="en-US" altLang="ko-KR" dirty="0"/>
          </a:p>
          <a:p>
            <a:pPr lvl="1"/>
            <a:r>
              <a:rPr lang="en-US" altLang="ko-KR" dirty="0"/>
              <a:t>Roll, Pitch, Yaw </a:t>
            </a:r>
            <a:r>
              <a:rPr lang="ko-KR" altLang="en-US" dirty="0"/>
              <a:t>로 표현하는 경우도 있음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에서는 </a:t>
            </a:r>
            <a:endParaRPr lang="en-US" altLang="ko-KR" dirty="0"/>
          </a:p>
          <a:p>
            <a:pPr lvl="2"/>
            <a:r>
              <a:rPr lang="en-US" altLang="ko-KR" dirty="0"/>
              <a:t>Z-UP</a:t>
            </a:r>
            <a:r>
              <a:rPr lang="ko-KR" altLang="en-US" dirty="0"/>
              <a:t>이므로 </a:t>
            </a:r>
            <a:r>
              <a:rPr lang="en-US" altLang="ko-KR" dirty="0"/>
              <a:t>XY</a:t>
            </a:r>
            <a:r>
              <a:rPr lang="ko-KR" altLang="en-US" dirty="0"/>
              <a:t>가 평면이고 </a:t>
            </a:r>
            <a:r>
              <a:rPr lang="en-US" altLang="ko-KR" dirty="0"/>
              <a:t>Z</a:t>
            </a:r>
            <a:r>
              <a:rPr lang="ko-KR" altLang="en-US" dirty="0"/>
              <a:t>축은 위아래를 나타냄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축을 정면으로 취급함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Roll, Pitch, Yaw </a:t>
            </a:r>
            <a:r>
              <a:rPr lang="ko-KR" altLang="en-US" dirty="0"/>
              <a:t>은 각각 </a:t>
            </a:r>
            <a:r>
              <a:rPr lang="en-US" altLang="ko-KR" dirty="0"/>
              <a:t>X/Y/Z</a:t>
            </a:r>
            <a:r>
              <a:rPr lang="ko-KR" altLang="en-US" dirty="0"/>
              <a:t>축 회전에 해당함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C:\Home\Temp\SNAG-0000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110" y="3302684"/>
            <a:ext cx="3312369" cy="26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ome\Temp\SNAG-000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47" y="3302684"/>
            <a:ext cx="2296060" cy="15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8170" y="4941168"/>
            <a:ext cx="2992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외우기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뭐하고 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(Roll)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갸웃갸웃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(pitch)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끄덕끄덕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공부할래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(Yaw)…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도리도리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FDE26-2C1B-4D91-88F1-7348DA295934}"/>
              </a:ext>
            </a:extLst>
          </p:cNvPr>
          <p:cNvSpPr txBox="1"/>
          <p:nvPr/>
        </p:nvSpPr>
        <p:spPr>
          <a:xfrm>
            <a:off x="1559496" y="4790181"/>
            <a:ext cx="443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roll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75AD6-9665-4EDC-8619-DABF4BA96D95}"/>
              </a:ext>
            </a:extLst>
          </p:cNvPr>
          <p:cNvSpPr txBox="1"/>
          <p:nvPr/>
        </p:nvSpPr>
        <p:spPr>
          <a:xfrm>
            <a:off x="4079776" y="4961808"/>
            <a:ext cx="5860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pitch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BF7AD-1AC1-4A0C-B9CA-37944D2DC48F}"/>
              </a:ext>
            </a:extLst>
          </p:cNvPr>
          <p:cNvSpPr txBox="1"/>
          <p:nvPr/>
        </p:nvSpPr>
        <p:spPr>
          <a:xfrm>
            <a:off x="2351584" y="3772425"/>
            <a:ext cx="4972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yaw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3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173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Tempus Sans ITC</vt:lpstr>
      <vt:lpstr>Times New Roman</vt:lpstr>
      <vt:lpstr>Office 테마</vt:lpstr>
      <vt:lpstr>언리얼 에디터 뷰포트 객체 조작</vt:lpstr>
      <vt:lpstr>언리얼 에디터 뷰포트 조작</vt:lpstr>
      <vt:lpstr>트랜스폼 콘트롤</vt:lpstr>
      <vt:lpstr>회전의 표현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396</cp:revision>
  <dcterms:created xsi:type="dcterms:W3CDTF">2008-02-22T16:44:23Z</dcterms:created>
  <dcterms:modified xsi:type="dcterms:W3CDTF">2021-09-03T03:29:28Z</dcterms:modified>
</cp:coreProperties>
</file>