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2" r:id="rId2"/>
    <p:sldId id="345" r:id="rId3"/>
    <p:sldId id="388" r:id="rId4"/>
    <p:sldId id="359" r:id="rId5"/>
    <p:sldId id="389" r:id="rId6"/>
    <p:sldId id="390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9" autoAdjust="0"/>
    <p:restoredTop sz="95731" autoAdjust="0"/>
  </p:normalViewPr>
  <p:slideViewPr>
    <p:cSldViewPr>
      <p:cViewPr varScale="1">
        <p:scale>
          <a:sx n="137" d="100"/>
          <a:sy n="137" d="100"/>
        </p:scale>
        <p:origin x="15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8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9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4" y="5330827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4" y="4824415"/>
            <a:ext cx="85725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9"/>
            <a:ext cx="10363200" cy="74295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5"/>
            <a:ext cx="8534400" cy="5000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KOR/Engine/UI/LevelEditor/Viewports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언리얼 에디터 </a:t>
            </a:r>
            <a:r>
              <a:rPr lang="ko-KR" altLang="en-US" dirty="0" err="1"/>
              <a:t>뷰포트</a:t>
            </a:r>
            <a:r>
              <a:rPr lang="ko-KR" altLang="en-US" dirty="0"/>
              <a:t> 객체 조작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위젯</a:t>
            </a:r>
            <a:r>
              <a:rPr lang="en-US" altLang="ko-KR" dirty="0"/>
              <a:t>(</a:t>
            </a:r>
            <a:r>
              <a:rPr lang="ko-KR" altLang="en-US" dirty="0" err="1"/>
              <a:t>기즈모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에디터 </a:t>
            </a:r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  <a:endParaRPr lang="en-US" altLang="ko-KR" dirty="0"/>
          </a:p>
          <a:p>
            <a:pPr lvl="1"/>
            <a:r>
              <a:rPr lang="ko-KR" altLang="en-US" dirty="0"/>
              <a:t>내비게이션 조작 </a:t>
            </a:r>
            <a:r>
              <a:rPr lang="en-US" altLang="ko-KR" dirty="0"/>
              <a:t>: </a:t>
            </a:r>
            <a:r>
              <a:rPr lang="ko-KR" altLang="en-US" dirty="0"/>
              <a:t>카메라를 움직임</a:t>
            </a:r>
            <a:endParaRPr lang="en-US" altLang="ko-KR" dirty="0"/>
          </a:p>
          <a:p>
            <a:pPr lvl="1"/>
            <a:r>
              <a:rPr lang="ko-KR" altLang="en-US" b="1" dirty="0"/>
              <a:t>트랜스폼 조작 </a:t>
            </a:r>
            <a:r>
              <a:rPr lang="en-US" altLang="ko-KR" b="1" dirty="0"/>
              <a:t>: </a:t>
            </a:r>
            <a:r>
              <a:rPr lang="ko-KR" altLang="en-US" b="1" dirty="0"/>
              <a:t>객체를 움직임</a:t>
            </a:r>
            <a:endParaRPr lang="en-US" altLang="ko-KR" b="1" dirty="0"/>
          </a:p>
          <a:p>
            <a:pPr lvl="2"/>
            <a:r>
              <a:rPr lang="ko-KR" altLang="en-US" dirty="0"/>
              <a:t>직접 입력</a:t>
            </a:r>
            <a:endParaRPr lang="en-US" altLang="ko-KR" dirty="0"/>
          </a:p>
          <a:p>
            <a:pPr lvl="2"/>
            <a:r>
              <a:rPr lang="ko-KR" altLang="en-US" b="1" dirty="0"/>
              <a:t>위젯</a:t>
            </a:r>
            <a:r>
              <a:rPr lang="en-US" altLang="ko-KR" b="1" dirty="0"/>
              <a:t>(</a:t>
            </a:r>
            <a:r>
              <a:rPr lang="ko-KR" altLang="en-US" b="1" dirty="0" err="1"/>
              <a:t>기즈모</a:t>
            </a:r>
            <a:r>
              <a:rPr lang="en-US" altLang="ko-KR" b="1" dirty="0"/>
              <a:t>) </a:t>
            </a:r>
            <a:r>
              <a:rPr lang="ko-KR" altLang="en-US" b="1" dirty="0"/>
              <a:t>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6"/>
            <a:ext cx="4714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1175032" cy="5240343"/>
          </a:xfrm>
        </p:spPr>
        <p:txBody>
          <a:bodyPr>
            <a:normAutofit/>
          </a:bodyPr>
          <a:lstStyle/>
          <a:p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위젯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기즈모</a:t>
            </a:r>
            <a:r>
              <a:rPr lang="en-US" altLang="ko-KR" dirty="0"/>
              <a:t>)</a:t>
            </a:r>
            <a:r>
              <a:rPr lang="ko-KR" altLang="en-US" dirty="0"/>
              <a:t>를 사용한 </a:t>
            </a:r>
            <a:r>
              <a:rPr lang="ko-KR" altLang="en-US" dirty="0" err="1"/>
              <a:t>콘트롤</a:t>
            </a:r>
            <a:endParaRPr lang="en-US" altLang="ko-KR" dirty="0"/>
          </a:p>
          <a:p>
            <a:pPr lvl="1"/>
            <a:r>
              <a:rPr lang="ko-KR" altLang="en-US" dirty="0" err="1"/>
              <a:t>뷰포트</a:t>
            </a:r>
            <a:r>
              <a:rPr lang="ko-KR" altLang="en-US" dirty="0"/>
              <a:t> 툴바에서 어느 툴이 켜졌는지 확인할 수 있음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17410" name="Picture 2" descr="D:\Home\Temp\LE_Trans_WidgetIcon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2420889"/>
            <a:ext cx="35718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Home\Temp\LE_Trans_Widget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356993"/>
            <a:ext cx="1777594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D:\Home\Temp\Transform_Rotate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09" y="3356993"/>
            <a:ext cx="1777594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D:\Home\Temp\LE_Trans_ScaleWidget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50" y="3356993"/>
            <a:ext cx="1777594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66625" y="299695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이동 툴 </a:t>
            </a:r>
            <a:r>
              <a:rPr lang="en-US" altLang="ko-KR" sz="1400" dirty="0">
                <a:latin typeface="+mn-ea"/>
                <a:ea typeface="+mn-ea"/>
              </a:rPr>
              <a:t>(W)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3274" y="299695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회전 툴 </a:t>
            </a:r>
            <a:r>
              <a:rPr lang="en-US" altLang="ko-KR" sz="1400" dirty="0">
                <a:latin typeface="+mn-ea"/>
                <a:ea typeface="+mn-ea"/>
              </a:rPr>
              <a:t>(E)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3488" y="2996954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스케일링 툴 </a:t>
            </a:r>
            <a:r>
              <a:rPr lang="en-US" altLang="ko-KR" sz="1400" dirty="0">
                <a:latin typeface="+mn-ea"/>
                <a:ea typeface="+mn-ea"/>
              </a:rPr>
              <a:t>(R)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2304" y="3785479"/>
            <a:ext cx="1135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X</a:t>
            </a:r>
            <a:r>
              <a:rPr lang="ko-KR" altLang="en-US" sz="1400" dirty="0">
                <a:latin typeface="+mn-ea"/>
                <a:ea typeface="+mn-ea"/>
              </a:rPr>
              <a:t>축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>
                <a:latin typeface="+mn-ea"/>
                <a:ea typeface="+mn-ea"/>
              </a:rPr>
              <a:t>빨간색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Y</a:t>
            </a:r>
            <a:r>
              <a:rPr lang="ko-KR" altLang="en-US" sz="1400" dirty="0">
                <a:latin typeface="+mn-ea"/>
                <a:ea typeface="+mn-ea"/>
              </a:rPr>
              <a:t>축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>
                <a:latin typeface="+mn-ea"/>
                <a:ea typeface="+mn-ea"/>
              </a:rPr>
              <a:t>초록색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Z</a:t>
            </a:r>
            <a:r>
              <a:rPr lang="ko-KR" altLang="en-US" sz="1400" dirty="0">
                <a:latin typeface="+mn-ea"/>
                <a:ea typeface="+mn-ea"/>
              </a:rPr>
              <a:t>축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>
                <a:latin typeface="+mn-ea"/>
                <a:ea typeface="+mn-ea"/>
              </a:rPr>
              <a:t>파란색</a:t>
            </a:r>
          </a:p>
        </p:txBody>
      </p:sp>
    </p:spTree>
    <p:extLst>
      <p:ext uri="{BB962C8B-B14F-4D97-AF65-F5344CB8AC3E}">
        <p14:creationId xmlns:p14="http://schemas.microsoft.com/office/powerpoint/2010/main" val="244214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(“</a:t>
            </a:r>
            <a:r>
              <a:rPr lang="ko-KR" altLang="en-US" dirty="0"/>
              <a:t>현재 선택된 액터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err="1"/>
              <a:t>트랜스폼함</a:t>
            </a:r>
            <a:r>
              <a:rPr lang="en-US" altLang="ko-KR" dirty="0"/>
              <a:t>) :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 </a:t>
            </a:r>
            <a:r>
              <a:rPr lang="en-US" altLang="ko-KR" dirty="0"/>
              <a:t>(</a:t>
            </a:r>
            <a:r>
              <a:rPr lang="ko-KR" altLang="en-US" dirty="0"/>
              <a:t>트랜스폼 툴에서</a:t>
            </a:r>
            <a:r>
              <a:rPr lang="en-US" altLang="ko-KR" dirty="0"/>
              <a:t>): </a:t>
            </a:r>
            <a:r>
              <a:rPr lang="ko-KR" altLang="en-US" dirty="0"/>
              <a:t>활성 트랜스폼 기즈모에 따라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 err="1"/>
              <a:t>스케일링함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W/E/R: “</a:t>
            </a:r>
            <a:r>
              <a:rPr lang="ko-KR" altLang="en-US" dirty="0"/>
              <a:t>이동</a:t>
            </a:r>
            <a:r>
              <a:rPr lang="en-US" altLang="ko-KR" dirty="0"/>
              <a:t>”/”</a:t>
            </a:r>
            <a:r>
              <a:rPr lang="ko-KR" altLang="en-US" dirty="0"/>
              <a:t>회전</a:t>
            </a:r>
            <a:r>
              <a:rPr lang="en-US" altLang="ko-KR" dirty="0"/>
              <a:t>”/”</a:t>
            </a:r>
            <a:r>
              <a:rPr lang="ko-KR" altLang="en-US" dirty="0"/>
              <a:t>스케일링</a:t>
            </a:r>
            <a:r>
              <a:rPr lang="en-US" altLang="ko-KR" dirty="0"/>
              <a:t>”</a:t>
            </a:r>
            <a:r>
              <a:rPr lang="ko-KR" altLang="en-US" dirty="0"/>
              <a:t> 툴을 선택함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</a:t>
            </a:r>
            <a:r>
              <a:rPr lang="ko-KR" altLang="en-US" dirty="0"/>
              <a:t>키를 누른 상태에서 이동 </a:t>
            </a:r>
            <a:r>
              <a:rPr lang="en-US" altLang="ko-KR" dirty="0"/>
              <a:t>: </a:t>
            </a:r>
            <a:r>
              <a:rPr lang="ko-KR" altLang="en-US" dirty="0"/>
              <a:t>버텍스 </a:t>
            </a:r>
            <a:r>
              <a:rPr lang="ko-KR" altLang="en-US" dirty="0" err="1"/>
              <a:t>스내핑을</a:t>
            </a:r>
            <a:r>
              <a:rPr lang="ko-KR" altLang="en-US" dirty="0"/>
              <a:t> 토글시킴</a:t>
            </a:r>
            <a:endParaRPr lang="en-US" altLang="ko-KR" dirty="0"/>
          </a:p>
          <a:p>
            <a:pPr lvl="2"/>
            <a:r>
              <a:rPr lang="ko-KR" altLang="en-US" dirty="0"/>
              <a:t>버텍스 </a:t>
            </a:r>
            <a:r>
              <a:rPr lang="ko-KR" altLang="en-US" dirty="0" err="1"/>
              <a:t>스내핑</a:t>
            </a:r>
            <a:r>
              <a:rPr lang="en-US" altLang="ko-KR" dirty="0"/>
              <a:t>(vertex snapping): </a:t>
            </a:r>
            <a:r>
              <a:rPr lang="ko-KR" altLang="en-US" dirty="0" err="1"/>
              <a:t>월드내</a:t>
            </a:r>
            <a:r>
              <a:rPr lang="ko-KR" altLang="en-US" dirty="0"/>
              <a:t> 다른 지오메트리의 버텍스에 </a:t>
            </a:r>
            <a:r>
              <a:rPr lang="ko-KR" altLang="en-US" dirty="0" err="1"/>
              <a:t>끌어붙이기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휠클릭</a:t>
            </a:r>
            <a:r>
              <a:rPr lang="en-US" altLang="ko-KR" dirty="0"/>
              <a:t>+</a:t>
            </a:r>
            <a:r>
              <a:rPr lang="ko-KR" altLang="en-US" dirty="0"/>
              <a:t>드래그 </a:t>
            </a:r>
            <a:r>
              <a:rPr lang="en-US" altLang="ko-KR" dirty="0"/>
              <a:t>(</a:t>
            </a:r>
            <a:r>
              <a:rPr lang="ko-KR" altLang="en-US" dirty="0"/>
              <a:t>피벗에서</a:t>
            </a:r>
            <a:r>
              <a:rPr lang="en-US" altLang="ko-KR" dirty="0"/>
              <a:t>): </a:t>
            </a:r>
            <a:r>
              <a:rPr lang="ko-KR" altLang="en-US" dirty="0"/>
              <a:t>피벗을 임시로 옮겨 트랜스폼 작업에 변화를 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(“</a:t>
            </a:r>
            <a:r>
              <a:rPr lang="ko-KR" altLang="en-US" dirty="0"/>
              <a:t>현재 선택된 액터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err="1"/>
              <a:t>트랜스폼함</a:t>
            </a:r>
            <a:r>
              <a:rPr lang="en-US" altLang="ko-KR" dirty="0"/>
              <a:t>) : Ctrl+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이동 툴 조작법 </a:t>
            </a:r>
            <a:r>
              <a:rPr lang="en-US" altLang="ko-KR" dirty="0"/>
              <a:t>(</a:t>
            </a:r>
            <a:r>
              <a:rPr lang="ko-KR" altLang="en-US" dirty="0"/>
              <a:t>원근 뷰포트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Ctrl+{“</a:t>
            </a:r>
            <a:r>
              <a:rPr lang="ko-KR" altLang="en-US" dirty="0"/>
              <a:t>좌클릭</a:t>
            </a:r>
            <a:r>
              <a:rPr lang="en-US" altLang="ko-KR" dirty="0"/>
              <a:t>”/”</a:t>
            </a:r>
            <a:r>
              <a:rPr lang="ko-KR" altLang="en-US" dirty="0"/>
              <a:t>우클릭</a:t>
            </a:r>
            <a:r>
              <a:rPr lang="en-US" altLang="ko-KR" dirty="0"/>
              <a:t>”/”</a:t>
            </a:r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우클릭</a:t>
            </a:r>
            <a:r>
              <a:rPr lang="en-US" altLang="ko-KR" dirty="0"/>
              <a:t>”}+</a:t>
            </a:r>
            <a:r>
              <a:rPr lang="ko-KR" altLang="en-US" dirty="0"/>
              <a:t>드래그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{“X”/”Y”/”Z”} </a:t>
            </a:r>
            <a:r>
              <a:rPr lang="ko-KR" altLang="en-US" dirty="0"/>
              <a:t>축으로 이동시킴</a:t>
            </a:r>
            <a:endParaRPr lang="en-US" altLang="ko-KR" dirty="0"/>
          </a:p>
          <a:p>
            <a:pPr lvl="1"/>
            <a:r>
              <a:rPr lang="ko-KR" altLang="en-US" dirty="0"/>
              <a:t>회전 툴 조작법 </a:t>
            </a:r>
            <a:r>
              <a:rPr lang="en-US" altLang="ko-KR" dirty="0"/>
              <a:t>(</a:t>
            </a:r>
            <a:r>
              <a:rPr lang="ko-KR" altLang="en-US" dirty="0"/>
              <a:t>원근 </a:t>
            </a:r>
            <a:r>
              <a:rPr lang="ko-KR" altLang="en-US" dirty="0" err="1"/>
              <a:t>뷰포트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Ctrl+{“</a:t>
            </a:r>
            <a:r>
              <a:rPr lang="ko-KR" altLang="en-US" dirty="0" err="1"/>
              <a:t>좌클릭</a:t>
            </a:r>
            <a:r>
              <a:rPr lang="en-US" altLang="ko-KR" dirty="0"/>
              <a:t>”/”</a:t>
            </a:r>
            <a:r>
              <a:rPr lang="ko-KR" altLang="en-US" dirty="0" err="1"/>
              <a:t>우클릭</a:t>
            </a:r>
            <a:r>
              <a:rPr lang="en-US" altLang="ko-KR" dirty="0"/>
              <a:t>”/”</a:t>
            </a:r>
            <a:r>
              <a:rPr lang="ko-KR" altLang="en-US" dirty="0" err="1"/>
              <a:t>좌클릭</a:t>
            </a:r>
            <a:r>
              <a:rPr lang="en-US" altLang="ko-KR" dirty="0"/>
              <a:t>+</a:t>
            </a:r>
            <a:r>
              <a:rPr lang="ko-KR" altLang="en-US" dirty="0" err="1"/>
              <a:t>우클릭</a:t>
            </a:r>
            <a:r>
              <a:rPr lang="en-US" altLang="ko-KR" dirty="0"/>
              <a:t>”}+</a:t>
            </a:r>
            <a:r>
              <a:rPr lang="ko-KR" altLang="en-US" dirty="0"/>
              <a:t>드래그</a:t>
            </a:r>
            <a:r>
              <a:rPr lang="en-US" altLang="ko-KR" dirty="0"/>
              <a:t>: {“X”/”Y”/”Z”} </a:t>
            </a:r>
            <a:r>
              <a:rPr lang="ko-KR" altLang="en-US" dirty="0"/>
              <a:t>축으로 회전시킴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스케일링 툴 조작법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</a:t>
            </a:r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</a:t>
            </a:r>
            <a:r>
              <a:rPr lang="ko-KR" altLang="en-US" dirty="0"/>
              <a:t> 모든 축에 균등하게 </a:t>
            </a:r>
            <a:r>
              <a:rPr lang="ko-KR" altLang="en-US" dirty="0" err="1"/>
              <a:t>스케일링함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이동 툴 조작법 </a:t>
            </a:r>
            <a:r>
              <a:rPr lang="en-US" altLang="ko-KR" dirty="0"/>
              <a:t>(</a:t>
            </a:r>
            <a:r>
              <a:rPr lang="ko-KR" altLang="en-US" dirty="0"/>
              <a:t>직교 </a:t>
            </a:r>
            <a:r>
              <a:rPr lang="ko-KR" altLang="en-US" dirty="0" err="1"/>
              <a:t>뷰포트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</a:t>
            </a:r>
            <a:r>
              <a:rPr lang="ko-KR" altLang="en-US" dirty="0" err="1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</a:t>
            </a:r>
            <a:r>
              <a:rPr lang="ko-KR" altLang="en-US" dirty="0"/>
              <a:t> 보이는 두 축으로 정의된 면을 따라 이동시킴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스케일링 툴 조작법 </a:t>
            </a:r>
            <a:r>
              <a:rPr lang="en-US" altLang="ko-KR" dirty="0"/>
              <a:t>(</a:t>
            </a:r>
            <a:r>
              <a:rPr lang="ko-KR" altLang="en-US" dirty="0"/>
              <a:t>직교 뷰포트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</a:t>
            </a:r>
            <a:r>
              <a:rPr lang="ko-KR" altLang="en-US" dirty="0"/>
              <a:t>우클릭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 </a:t>
            </a:r>
            <a:r>
              <a:rPr lang="ko-KR" altLang="en-US" dirty="0"/>
              <a:t>보이는 축으로 </a:t>
            </a:r>
            <a:r>
              <a:rPr lang="en-US" altLang="ko-KR" dirty="0"/>
              <a:t>“</a:t>
            </a:r>
            <a:r>
              <a:rPr lang="ko-KR" altLang="en-US" dirty="0"/>
              <a:t>회전</a:t>
            </a:r>
            <a:r>
              <a:rPr lang="en-US" altLang="ko-KR" dirty="0"/>
              <a:t>”</a:t>
            </a:r>
            <a:r>
              <a:rPr lang="ko-KR" altLang="en-US" dirty="0"/>
              <a:t>시킴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7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이동 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r>
              <a:rPr lang="en-US" altLang="ko-KR" dirty="0"/>
              <a:t>Alt </a:t>
            </a:r>
            <a:r>
              <a:rPr lang="ko-KR" altLang="en-US" dirty="0"/>
              <a:t>키를 누른 상태에서 이동</a:t>
            </a:r>
            <a:r>
              <a:rPr lang="en-US" altLang="ko-KR" dirty="0"/>
              <a:t>/</a:t>
            </a:r>
            <a:r>
              <a:rPr lang="ko-KR" altLang="en-US" dirty="0"/>
              <a:t>회전하면 </a:t>
            </a:r>
            <a:r>
              <a:rPr lang="ko-KR" altLang="en-US" dirty="0" err="1"/>
              <a:t>액터를</a:t>
            </a:r>
            <a:r>
              <a:rPr lang="ko-KR" altLang="en-US" dirty="0"/>
              <a:t> 복제한 후에 이동</a:t>
            </a:r>
            <a:r>
              <a:rPr lang="en-US" altLang="ko-KR" dirty="0"/>
              <a:t>/</a:t>
            </a:r>
            <a:r>
              <a:rPr lang="ko-KR" altLang="en-US" dirty="0"/>
              <a:t>회전함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Shift </a:t>
            </a:r>
            <a:r>
              <a:rPr lang="ko-KR" altLang="en-US" dirty="0"/>
              <a:t>키를 누른 상태에서 </a:t>
            </a:r>
            <a:r>
              <a:rPr lang="ko-KR" altLang="en-US" dirty="0" err="1"/>
              <a:t>액터를</a:t>
            </a:r>
            <a:r>
              <a:rPr lang="ko-KR" altLang="en-US" dirty="0"/>
              <a:t> 움직이면 카메라와 함께 움직임</a:t>
            </a:r>
            <a:endParaRPr lang="en-US" altLang="ko-KR" dirty="0"/>
          </a:p>
          <a:p>
            <a:pPr lvl="2"/>
            <a:r>
              <a:rPr lang="en-US" altLang="ko-KR" dirty="0"/>
              <a:t>Alt </a:t>
            </a:r>
            <a:r>
              <a:rPr lang="ko-KR" altLang="en-US" dirty="0"/>
              <a:t>키와</a:t>
            </a:r>
            <a:r>
              <a:rPr lang="en-US" altLang="ko-KR" dirty="0"/>
              <a:t> Shift </a:t>
            </a:r>
            <a:r>
              <a:rPr lang="ko-KR" altLang="en-US" dirty="0"/>
              <a:t>키를 동시에 사용해도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액터를</a:t>
            </a:r>
            <a:r>
              <a:rPr lang="ko-KR" altLang="en-US" dirty="0"/>
              <a:t> 선택한 상태에서 </a:t>
            </a:r>
            <a:r>
              <a:rPr lang="en-US" altLang="ko-KR" dirty="0"/>
              <a:t>End </a:t>
            </a:r>
            <a:r>
              <a:rPr lang="ko-KR" altLang="en-US" dirty="0"/>
              <a:t>키를 누르면 </a:t>
            </a:r>
            <a:r>
              <a:rPr lang="ko-KR" altLang="en-US" dirty="0" err="1"/>
              <a:t>액터를</a:t>
            </a:r>
            <a:r>
              <a:rPr lang="ko-KR" altLang="en-US" dirty="0"/>
              <a:t> 땅</a:t>
            </a:r>
            <a:r>
              <a:rPr lang="en-US" altLang="ko-KR" dirty="0"/>
              <a:t>(</a:t>
            </a:r>
            <a:r>
              <a:rPr lang="ko-KR" altLang="en-US" dirty="0"/>
              <a:t>또는 다른 </a:t>
            </a:r>
            <a:r>
              <a:rPr lang="ko-KR" altLang="en-US" dirty="0" err="1"/>
              <a:t>액터</a:t>
            </a:r>
            <a:r>
              <a:rPr lang="en-US" altLang="ko-KR" dirty="0"/>
              <a:t>)</a:t>
            </a:r>
            <a:r>
              <a:rPr lang="ko-KR" altLang="en-US" dirty="0"/>
              <a:t>위에 부착시킴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387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Tempus Sans ITC</vt:lpstr>
      <vt:lpstr>Times New Roman</vt:lpstr>
      <vt:lpstr>Office 테마</vt:lpstr>
      <vt:lpstr>언리얼 에디터 뷰포트 객체 조작</vt:lpstr>
      <vt:lpstr>언리얼 에디터 뷰포트 조작</vt:lpstr>
      <vt:lpstr>트랜스폼 콘트롤</vt:lpstr>
      <vt:lpstr>트랜스폼 콘트롤’</vt:lpstr>
      <vt:lpstr>트랜스폼 콘트롤’</vt:lpstr>
      <vt:lpstr>액터 이동 기타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396</cp:revision>
  <dcterms:created xsi:type="dcterms:W3CDTF">2008-02-22T16:44:23Z</dcterms:created>
  <dcterms:modified xsi:type="dcterms:W3CDTF">2021-09-03T03:29:32Z</dcterms:modified>
</cp:coreProperties>
</file>