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2" r:id="rId2"/>
    <p:sldId id="343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6" autoAdjust="0"/>
    <p:restoredTop sz="95731" autoAdjust="0"/>
  </p:normalViewPr>
  <p:slideViewPr>
    <p:cSldViewPr>
      <p:cViewPr varScale="1">
        <p:scale>
          <a:sx n="143" d="100"/>
          <a:sy n="143" d="100"/>
        </p:scale>
        <p:origin x="132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페이퍼 닌자 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05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페이퍼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닌자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책에서 개발하는 실습용 샘플 게임 </a:t>
            </a:r>
            <a:r>
              <a:rPr lang="en-US" altLang="ko-KR" dirty="0"/>
              <a:t>‘</a:t>
            </a:r>
            <a:r>
              <a:rPr lang="ko-KR" altLang="en-US" dirty="0"/>
              <a:t>페이퍼 </a:t>
            </a:r>
            <a:r>
              <a:rPr lang="ko-KR" altLang="en-US" dirty="0" err="1"/>
              <a:t>닌자</a:t>
            </a:r>
            <a:r>
              <a:rPr lang="en-US" altLang="ko-KR" dirty="0"/>
              <a:t>’</a:t>
            </a:r>
            <a:r>
              <a:rPr lang="ko-KR" altLang="en-US" dirty="0"/>
              <a:t> 소개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데이터 다운로드</a:t>
            </a:r>
            <a:endParaRPr lang="en-US" altLang="ko-KR" dirty="0"/>
          </a:p>
          <a:p>
            <a:pPr lvl="2"/>
            <a:r>
              <a:rPr lang="ko-KR" altLang="en-US" dirty="0"/>
              <a:t>프로젝트 파일 </a:t>
            </a:r>
            <a:r>
              <a:rPr lang="en-US" altLang="ko-KR" dirty="0"/>
              <a:t>: </a:t>
            </a:r>
            <a:r>
              <a:rPr lang="en-US" altLang="ko-KR" b="1" dirty="0"/>
              <a:t>PaperNinja_N.zip</a:t>
            </a:r>
            <a:r>
              <a:rPr lang="en-US" altLang="ko-KR" dirty="0"/>
              <a:t> : </a:t>
            </a:r>
            <a:r>
              <a:rPr lang="ko-KR" altLang="en-US" dirty="0"/>
              <a:t>장 단위 프로젝트 데이터</a:t>
            </a:r>
            <a:endParaRPr lang="en-US" altLang="ko-KR" dirty="0"/>
          </a:p>
          <a:p>
            <a:pPr lvl="3"/>
            <a:r>
              <a:rPr lang="ko-KR" altLang="en-US" dirty="0"/>
              <a:t>각 장에서 작업을 완료한 상태의 프로젝트 </a:t>
            </a:r>
            <a:r>
              <a:rPr lang="ko-KR" altLang="en-US" dirty="0" err="1"/>
              <a:t>파일임</a:t>
            </a:r>
            <a:endParaRPr lang="en-US" altLang="ko-KR" dirty="0"/>
          </a:p>
          <a:p>
            <a:pPr lvl="4"/>
            <a:r>
              <a:rPr lang="ko-KR" altLang="en-US" dirty="0"/>
              <a:t>예</a:t>
            </a:r>
            <a:r>
              <a:rPr lang="en-US" altLang="ko-KR" dirty="0"/>
              <a:t>: PaperNinja_06 </a:t>
            </a:r>
            <a:r>
              <a:rPr lang="ko-KR" altLang="en-US" dirty="0"/>
              <a:t>은 </a:t>
            </a:r>
            <a:r>
              <a:rPr lang="en-US" altLang="ko-KR" dirty="0"/>
              <a:t>6</a:t>
            </a:r>
            <a:r>
              <a:rPr lang="ko-KR" altLang="en-US" dirty="0"/>
              <a:t>장의 내용을 모두 반영한 후의 프로젝트 내용임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sz="1200" dirty="0"/>
              <a:t>따라서</a:t>
            </a:r>
            <a:r>
              <a:rPr lang="en-US" altLang="ko-KR" sz="1200" dirty="0"/>
              <a:t>, 7</a:t>
            </a:r>
            <a:r>
              <a:rPr lang="ko-KR" altLang="en-US" sz="1200" dirty="0"/>
              <a:t>장부터 공부한다면 </a:t>
            </a:r>
            <a:r>
              <a:rPr lang="en-US" altLang="ko-KR" sz="1200" dirty="0"/>
              <a:t>PaperNinja_6</a:t>
            </a:r>
            <a:r>
              <a:rPr lang="ko-KR" altLang="en-US" sz="1200" dirty="0"/>
              <a:t>의 프로젝트를 사용해 진행하면 됨</a:t>
            </a:r>
            <a:endParaRPr lang="en-US" altLang="ko-KR" sz="1200" dirty="0"/>
          </a:p>
          <a:p>
            <a:pPr lvl="3"/>
            <a:r>
              <a:rPr lang="ko-KR" altLang="en-US" dirty="0"/>
              <a:t>예제들은 </a:t>
            </a:r>
            <a:r>
              <a:rPr lang="en-US" altLang="ko-KR" dirty="0"/>
              <a:t>UE4</a:t>
            </a:r>
            <a:r>
              <a:rPr lang="ko-KR" altLang="en-US" dirty="0"/>
              <a:t>에서 제공하는 </a:t>
            </a:r>
            <a:r>
              <a:rPr lang="ko-KR" altLang="en-US" dirty="0" err="1"/>
              <a:t>시작용</a:t>
            </a:r>
            <a:r>
              <a:rPr lang="ko-KR" altLang="en-US" dirty="0"/>
              <a:t> 콘텐츠를 사용함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err="1"/>
              <a:t>재배포</a:t>
            </a:r>
            <a:r>
              <a:rPr lang="ko-KR" altLang="en-US" dirty="0"/>
              <a:t> 금지 때문에 폴더 </a:t>
            </a:r>
            <a:r>
              <a:rPr lang="en-US" altLang="ko-KR" dirty="0"/>
              <a:t>Content/</a:t>
            </a:r>
            <a:r>
              <a:rPr lang="en-US" altLang="ko-KR" dirty="0" err="1"/>
              <a:t>StarterContent</a:t>
            </a:r>
            <a:r>
              <a:rPr lang="en-US" altLang="ko-KR" dirty="0"/>
              <a:t> </a:t>
            </a:r>
            <a:r>
              <a:rPr lang="ko-KR" altLang="en-US" dirty="0"/>
              <a:t>는 생략하였음 </a:t>
            </a:r>
            <a:r>
              <a:rPr lang="en-US" altLang="ko-KR" dirty="0"/>
              <a:t>(633M)</a:t>
            </a:r>
          </a:p>
          <a:p>
            <a:pPr lvl="4"/>
            <a:r>
              <a:rPr lang="ko-KR" altLang="en-US" dirty="0"/>
              <a:t>자동 생성되지 않는다면 다른 프로젝트의 </a:t>
            </a:r>
            <a:r>
              <a:rPr lang="en-US" altLang="ko-KR" dirty="0"/>
              <a:t>Content/</a:t>
            </a:r>
            <a:r>
              <a:rPr lang="en-US" altLang="ko-KR" dirty="0" err="1"/>
              <a:t>StarterContent</a:t>
            </a:r>
            <a:r>
              <a:rPr lang="en-US" altLang="ko-KR" dirty="0"/>
              <a:t> </a:t>
            </a:r>
            <a:r>
              <a:rPr lang="ko-KR" altLang="en-US" dirty="0"/>
              <a:t>폴더를 복사해서 사용하기 바람</a:t>
            </a:r>
            <a:endParaRPr lang="en-US" altLang="ko-KR" dirty="0"/>
          </a:p>
          <a:p>
            <a:pPr lvl="5"/>
            <a:r>
              <a:rPr lang="en-US" altLang="ko-KR" sz="1400" dirty="0"/>
              <a:t>StarterContent.zip</a:t>
            </a:r>
            <a:r>
              <a:rPr lang="ko-KR" altLang="en-US" sz="1400" dirty="0"/>
              <a:t>을 </a:t>
            </a:r>
            <a:r>
              <a:rPr lang="en-US" altLang="ko-KR" sz="1400" dirty="0"/>
              <a:t>Content/</a:t>
            </a:r>
            <a:r>
              <a:rPr lang="en-US" altLang="ko-KR" sz="1400" dirty="0" err="1"/>
              <a:t>StarterContent</a:t>
            </a:r>
            <a:r>
              <a:rPr lang="ko-KR" altLang="en-US" sz="1400" dirty="0"/>
              <a:t>에 복사</a:t>
            </a:r>
            <a:endParaRPr lang="en-US" altLang="ko-KR" sz="1400" dirty="0"/>
          </a:p>
          <a:p>
            <a:pPr lvl="2"/>
            <a:r>
              <a:rPr lang="ko-KR" altLang="en-US" dirty="0"/>
              <a:t>리소스 파일 </a:t>
            </a:r>
            <a:r>
              <a:rPr lang="en-US" altLang="ko-KR" dirty="0"/>
              <a:t>: </a:t>
            </a:r>
            <a:r>
              <a:rPr lang="en-US" altLang="ko-KR" b="1" dirty="0"/>
              <a:t>PaperNinja_00.zip</a:t>
            </a:r>
            <a:r>
              <a:rPr lang="en-US" altLang="ko-KR" dirty="0"/>
              <a:t> (119M) : </a:t>
            </a:r>
            <a:r>
              <a:rPr lang="ko-KR" altLang="en-US" dirty="0"/>
              <a:t>리소스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(</a:t>
            </a:r>
            <a:r>
              <a:rPr lang="ko-KR" altLang="en-US" dirty="0"/>
              <a:t>소스 </a:t>
            </a:r>
            <a:r>
              <a:rPr lang="ko-KR" altLang="en-US" dirty="0" err="1"/>
              <a:t>애셋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일부 장에서 필요한 부가 </a:t>
            </a:r>
            <a:r>
              <a:rPr lang="ko-KR" altLang="en-US" dirty="0" err="1"/>
              <a:t>애셋</a:t>
            </a:r>
            <a:r>
              <a:rPr lang="ko-KR" altLang="en-US" dirty="0"/>
              <a:t> 파일을 포함하고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142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맑은 고딕</vt:lpstr>
      <vt:lpstr>Arial</vt:lpstr>
      <vt:lpstr>Tempus Sans ITC</vt:lpstr>
      <vt:lpstr>Office 테마</vt:lpstr>
      <vt:lpstr>페이퍼 닌자 소개</vt:lpstr>
      <vt:lpstr>CHAPTER 05 페이퍼 닌자 소개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180</cp:revision>
  <dcterms:created xsi:type="dcterms:W3CDTF">2008-02-22T16:44:23Z</dcterms:created>
  <dcterms:modified xsi:type="dcterms:W3CDTF">2021-09-03T03:29:39Z</dcterms:modified>
</cp:coreProperties>
</file>