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2" r:id="rId2"/>
    <p:sldId id="343" r:id="rId3"/>
    <p:sldId id="344" r:id="rId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5731" autoAdjust="0"/>
  </p:normalViewPr>
  <p:slideViewPr>
    <p:cSldViewPr>
      <p:cViewPr varScale="1">
        <p:scale>
          <a:sx n="144" d="100"/>
          <a:sy n="144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그레이박싱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(Grey Boxing)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06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그레이박싱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(Grey Boxing)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처음부터 아티스트가 화려한 </a:t>
            </a:r>
            <a:r>
              <a:rPr lang="ko-KR" altLang="en-US" dirty="0" err="1"/>
              <a:t>애셋을</a:t>
            </a:r>
            <a:r>
              <a:rPr lang="ko-KR" altLang="en-US" dirty="0"/>
              <a:t> 디자인할 필요가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게임의 재미를 증명하기 위해 </a:t>
            </a:r>
            <a:r>
              <a:rPr lang="ko-KR" altLang="en-US" dirty="0" err="1"/>
              <a:t>맵을</a:t>
            </a:r>
            <a:r>
              <a:rPr lang="ko-KR" altLang="en-US" dirty="0"/>
              <a:t> 만들 때는 정식 수준의 </a:t>
            </a:r>
            <a:r>
              <a:rPr lang="ko-KR" altLang="en-US" dirty="0" err="1"/>
              <a:t>애셋은</a:t>
            </a:r>
            <a:r>
              <a:rPr lang="ko-KR" altLang="en-US" dirty="0"/>
              <a:t> 필요 없음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그레이박싱</a:t>
            </a:r>
            <a:r>
              <a:rPr lang="en-US" altLang="ko-KR" dirty="0"/>
              <a:t>(Grey boxing)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게임의 외형을 버리고</a:t>
            </a:r>
            <a:r>
              <a:rPr lang="en-US" altLang="ko-KR" dirty="0"/>
              <a:t>, </a:t>
            </a:r>
            <a:r>
              <a:rPr lang="ko-KR" altLang="en-US" dirty="0"/>
              <a:t>게임의 본질에 주목해서 빠른 속도로 </a:t>
            </a:r>
            <a:r>
              <a:rPr lang="ko-KR" altLang="en-US" dirty="0" err="1"/>
              <a:t>맵을</a:t>
            </a:r>
            <a:r>
              <a:rPr lang="ko-KR" altLang="en-US" dirty="0"/>
              <a:t> 만들어보는 공정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지오메트리</a:t>
            </a:r>
            <a:r>
              <a:rPr lang="en-US" altLang="ko-KR" dirty="0"/>
              <a:t>’</a:t>
            </a:r>
            <a:r>
              <a:rPr lang="ko-KR" altLang="en-US" dirty="0"/>
              <a:t>라는 </a:t>
            </a:r>
            <a:r>
              <a:rPr lang="ko-KR" altLang="en-US" dirty="0" err="1"/>
              <a:t>액터를</a:t>
            </a:r>
            <a:r>
              <a:rPr lang="ko-KR" altLang="en-US" dirty="0"/>
              <a:t> 사용해서 진행함</a:t>
            </a:r>
            <a:endParaRPr lang="en-US" altLang="ko-KR" dirty="0"/>
          </a:p>
          <a:p>
            <a:pPr lvl="2"/>
            <a:r>
              <a:rPr lang="ko-KR" altLang="en-US" dirty="0"/>
              <a:t>용어</a:t>
            </a:r>
            <a:r>
              <a:rPr lang="en-US" altLang="ko-KR" dirty="0"/>
              <a:t>: - BSP</a:t>
            </a:r>
            <a:r>
              <a:rPr lang="en-US" altLang="ko-KR" sz="1050" dirty="0"/>
              <a:t>(Binary Space Partitioning) </a:t>
            </a:r>
            <a:r>
              <a:rPr lang="ko-KR" altLang="en-US" sz="1050" dirty="0"/>
              <a:t>이진 공간 분할</a:t>
            </a:r>
            <a:r>
              <a:rPr lang="en-US" altLang="ko-KR" dirty="0"/>
              <a:t> = geometry = BSP geometry = BSP brush = geometry brush</a:t>
            </a:r>
          </a:p>
          <a:p>
            <a:pPr lvl="2"/>
            <a:r>
              <a:rPr lang="ko-KR" altLang="en-US" dirty="0" err="1"/>
              <a:t>브러쉬</a:t>
            </a:r>
            <a:r>
              <a:rPr lang="ko-KR" altLang="en-US" dirty="0"/>
              <a:t> </a:t>
            </a:r>
            <a:r>
              <a:rPr lang="en-US" altLang="ko-KR" dirty="0"/>
              <a:t>brush = </a:t>
            </a:r>
            <a:r>
              <a:rPr lang="ko-KR" altLang="en-US" dirty="0" err="1"/>
              <a:t>메쉬를</a:t>
            </a:r>
            <a:r>
              <a:rPr lang="ko-KR" altLang="en-US" dirty="0"/>
              <a:t> 가지는 틀임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브러쉬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en-US" altLang="ko-KR" dirty="0"/>
              <a:t>, </a:t>
            </a:r>
            <a:r>
              <a:rPr lang="ko-KR" altLang="en-US" dirty="0"/>
              <a:t>그 내용은 </a:t>
            </a:r>
            <a:r>
              <a:rPr lang="ko-KR" altLang="en-US" dirty="0" err="1"/>
              <a:t>지오메트리</a:t>
            </a:r>
            <a:r>
              <a:rPr lang="en-US" altLang="ko-KR" dirty="0"/>
              <a:t>(</a:t>
            </a:r>
            <a:r>
              <a:rPr lang="ko-KR" altLang="en-US" dirty="0" err="1"/>
              <a:t>폴리곤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새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새 레벨 </a:t>
            </a:r>
            <a:r>
              <a:rPr lang="en-US" altLang="ko-KR" dirty="0"/>
              <a:t>‘Maps/PNStage01_Top’</a:t>
            </a:r>
          </a:p>
          <a:p>
            <a:pPr lvl="2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1F24F-AD92-44A1-AFEB-DE9E0763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제작할 맵 계획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44D5343-241E-4667-965C-6B5884D0C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052736"/>
            <a:ext cx="4053657" cy="3879196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720833-3649-4DF4-8F46-F80CFEC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6C203-A060-4E6A-99B5-51F0E812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B615B7-1D4D-4541-A022-0ECBCBB52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0"/>
          <a:stretch/>
        </p:blipFill>
        <p:spPr>
          <a:xfrm>
            <a:off x="8590867" y="3140968"/>
            <a:ext cx="2944307" cy="20882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A51F2A-A244-4C3F-8524-EC08D0405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22" y="1158519"/>
            <a:ext cx="3411669" cy="33843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3D1A5C-BEC3-4455-9A8F-22BDDFE658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50"/>
          <a:stretch/>
        </p:blipFill>
        <p:spPr>
          <a:xfrm>
            <a:off x="8557431" y="1052736"/>
            <a:ext cx="3011177" cy="2088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AEAEA-EB6E-448A-B82C-C13EFAA765C1}"/>
              </a:ext>
            </a:extLst>
          </p:cNvPr>
          <p:cNvSpPr txBox="1"/>
          <p:nvPr/>
        </p:nvSpPr>
        <p:spPr>
          <a:xfrm>
            <a:off x="5172152" y="4790018"/>
            <a:ext cx="19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FirstWallBrush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89AD0-E847-401C-B1CF-B3CEFCBBCE90}"/>
              </a:ext>
            </a:extLst>
          </p:cNvPr>
          <p:cNvSpPr txBox="1"/>
          <p:nvPr/>
        </p:nvSpPr>
        <p:spPr>
          <a:xfrm>
            <a:off x="5172152" y="5118508"/>
            <a:ext cx="226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SecondWallBrush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92B69-7A6E-4CA5-A953-77CBCE052EF3}"/>
              </a:ext>
            </a:extLst>
          </p:cNvPr>
          <p:cNvSpPr txBox="1"/>
          <p:nvPr/>
        </p:nvSpPr>
        <p:spPr>
          <a:xfrm>
            <a:off x="5172152" y="546445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SlopeBrush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EFDFB-26C4-4161-BF95-C5A750B0EF80}"/>
              </a:ext>
            </a:extLst>
          </p:cNvPr>
          <p:cNvSpPr txBox="1"/>
          <p:nvPr/>
        </p:nvSpPr>
        <p:spPr>
          <a:xfrm>
            <a:off x="5172152" y="5795972"/>
            <a:ext cx="252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SecondTunnelBrush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CBF08A-99E6-4033-BC9F-C973B3C3727C}"/>
              </a:ext>
            </a:extLst>
          </p:cNvPr>
          <p:cNvSpPr txBox="1"/>
          <p:nvPr/>
        </p:nvSpPr>
        <p:spPr>
          <a:xfrm>
            <a:off x="5172152" y="444791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PlatformBrush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6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144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Arial</vt:lpstr>
      <vt:lpstr>Tempus Sans ITC</vt:lpstr>
      <vt:lpstr>Office 테마</vt:lpstr>
      <vt:lpstr>그레이박싱 (Grey Boxing)</vt:lpstr>
      <vt:lpstr>CHAPTER 06 그레이박싱 (Grey Boxing)</vt:lpstr>
      <vt:lpstr>제작할 맵 계획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193</cp:revision>
  <dcterms:created xsi:type="dcterms:W3CDTF">2008-02-22T16:44:23Z</dcterms:created>
  <dcterms:modified xsi:type="dcterms:W3CDTF">2021-09-03T03:29:45Z</dcterms:modified>
</cp:coreProperties>
</file>