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343" r:id="rId3"/>
    <p:sldId id="346" r:id="rId4"/>
    <p:sldId id="347" r:id="rId5"/>
    <p:sldId id="348" r:id="rId6"/>
    <p:sldId id="344" r:id="rId7"/>
    <p:sldId id="349" r:id="rId8"/>
    <p:sldId id="345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0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08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err="1"/>
              <a:t>장에서만든</a:t>
            </a:r>
            <a:r>
              <a:rPr lang="ko-KR" altLang="en-US" dirty="0"/>
              <a:t> </a:t>
            </a:r>
            <a:r>
              <a:rPr lang="ko-KR" altLang="en-US" dirty="0" err="1"/>
              <a:t>그레이박스를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장에서 </a:t>
            </a:r>
            <a:r>
              <a:rPr lang="ko-KR" altLang="en-US" dirty="0" err="1"/>
              <a:t>임포트한</a:t>
            </a:r>
            <a:r>
              <a:rPr lang="ko-KR" altLang="en-US" dirty="0"/>
              <a:t> 정식 </a:t>
            </a:r>
            <a:r>
              <a:rPr lang="ko-KR" altLang="en-US" dirty="0" err="1"/>
              <a:t>애셋으로</a:t>
            </a:r>
            <a:r>
              <a:rPr lang="ko-KR" altLang="en-US" dirty="0"/>
              <a:t> 교체하자</a:t>
            </a:r>
            <a:endParaRPr lang="en-US" altLang="ko-KR" dirty="0"/>
          </a:p>
          <a:p>
            <a:pPr lvl="1"/>
            <a:r>
              <a:rPr lang="ko-KR" altLang="en-US" dirty="0" err="1"/>
              <a:t>메싱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그레이박스를</a:t>
            </a:r>
            <a:r>
              <a:rPr lang="ko-KR" altLang="en-US" dirty="0"/>
              <a:t> 정식 애셋으로 교체하는 과정을 </a:t>
            </a:r>
            <a:r>
              <a:rPr lang="ko-KR" altLang="en-US" dirty="0" err="1"/>
              <a:t>메싱이라고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메싱에서</a:t>
            </a:r>
            <a:r>
              <a:rPr lang="ko-KR" altLang="en-US" dirty="0"/>
              <a:t> 주의사항 </a:t>
            </a:r>
            <a:r>
              <a:rPr lang="en-US" altLang="ko-KR" dirty="0"/>
              <a:t>: </a:t>
            </a:r>
            <a:r>
              <a:rPr lang="ko-KR" altLang="en-US" dirty="0" err="1"/>
              <a:t>메싱으로</a:t>
            </a:r>
            <a:r>
              <a:rPr lang="ko-KR" altLang="en-US" dirty="0"/>
              <a:t> 인한 게임의 파괴</a:t>
            </a:r>
            <a:endParaRPr lang="en-US" altLang="ko-KR" dirty="0"/>
          </a:p>
          <a:p>
            <a:pPr lvl="1"/>
            <a:r>
              <a:rPr lang="ko-KR" altLang="en-US" dirty="0"/>
              <a:t>내비게이션 메시 </a:t>
            </a:r>
            <a:r>
              <a:rPr lang="en-US" altLang="ko-KR" dirty="0"/>
              <a:t>(</a:t>
            </a:r>
            <a:r>
              <a:rPr lang="ko-KR" altLang="en-US" dirty="0" err="1"/>
              <a:t>내비</a:t>
            </a:r>
            <a:r>
              <a:rPr lang="ko-KR" altLang="en-US" dirty="0"/>
              <a:t> 메시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AI</a:t>
            </a:r>
            <a:r>
              <a:rPr lang="ko-KR" altLang="en-US" dirty="0"/>
              <a:t>가 </a:t>
            </a:r>
            <a:r>
              <a:rPr lang="ko-KR" altLang="en-US" dirty="0" err="1"/>
              <a:t>이동가능하다고</a:t>
            </a:r>
            <a:r>
              <a:rPr lang="ko-KR" altLang="en-US" dirty="0"/>
              <a:t> 인식하는 영역을 의미함</a:t>
            </a:r>
            <a:endParaRPr lang="en-US" altLang="ko-KR" dirty="0"/>
          </a:p>
          <a:p>
            <a:pPr lvl="2"/>
            <a:r>
              <a:rPr lang="ko-KR" altLang="en-US" dirty="0"/>
              <a:t>게임 내부에서 캐릭터의 크기 또는 이동 능력을 기반으로 자동으로 구축됨 </a:t>
            </a:r>
            <a:r>
              <a:rPr lang="en-US" altLang="ko-KR" dirty="0"/>
              <a:t>(</a:t>
            </a:r>
            <a:r>
              <a:rPr lang="ko-KR" altLang="en-US" dirty="0"/>
              <a:t>녹색으로 표시됨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메싱</a:t>
            </a:r>
            <a:r>
              <a:rPr lang="ko-KR" altLang="en-US" dirty="0"/>
              <a:t> 과정에서 내비게이션 메시의 파괴를 막아야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3D4D7B-D7E6-402B-B333-772396D17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05" y="3703633"/>
            <a:ext cx="4950190" cy="21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내비게이션 메시의 파괴를 막는 방법</a:t>
            </a:r>
            <a:endParaRPr lang="en-US" altLang="ko-KR" dirty="0"/>
          </a:p>
          <a:p>
            <a:pPr lvl="1"/>
            <a:r>
              <a:rPr lang="ko-KR" altLang="en-US" dirty="0" err="1"/>
              <a:t>그레이박스와</a:t>
            </a:r>
            <a:r>
              <a:rPr lang="ko-KR" altLang="en-US" dirty="0"/>
              <a:t> </a:t>
            </a:r>
            <a:r>
              <a:rPr lang="ko-KR" altLang="en-US" dirty="0" err="1"/>
              <a:t>메싱</a:t>
            </a:r>
            <a:r>
              <a:rPr lang="ko-KR" altLang="en-US" dirty="0"/>
              <a:t> 사이에 명확한 규칙을 두자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PaperNinja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레벨 디자인의 규칙을 정하자 </a:t>
            </a:r>
            <a:endParaRPr lang="en-US" altLang="ko-KR" dirty="0"/>
          </a:p>
          <a:p>
            <a:pPr lvl="3"/>
            <a:r>
              <a:rPr lang="ko-KR" altLang="en-US" dirty="0"/>
              <a:t>바닥과 벽의 길이는 </a:t>
            </a:r>
            <a:r>
              <a:rPr lang="en-US" altLang="ko-KR" dirty="0"/>
              <a:t>100</a:t>
            </a:r>
            <a:r>
              <a:rPr lang="ko-KR" altLang="en-US" dirty="0"/>
              <a:t>유닛의 배수</a:t>
            </a:r>
            <a:endParaRPr lang="en-US" altLang="ko-KR" dirty="0"/>
          </a:p>
          <a:p>
            <a:pPr lvl="3"/>
            <a:r>
              <a:rPr lang="ko-KR" altLang="en-US" dirty="0"/>
              <a:t>바닥과 벽의 두께는 </a:t>
            </a:r>
            <a:r>
              <a:rPr lang="en-US" altLang="ko-KR" dirty="0"/>
              <a:t>20</a:t>
            </a:r>
            <a:r>
              <a:rPr lang="ko-KR" altLang="en-US" dirty="0"/>
              <a:t>유닛으로 고정</a:t>
            </a:r>
            <a:endParaRPr lang="en-US" altLang="ko-KR" dirty="0"/>
          </a:p>
          <a:p>
            <a:pPr lvl="3"/>
            <a:r>
              <a:rPr lang="ko-KR" altLang="en-US" dirty="0"/>
              <a:t>천장의 최저 높이는 </a:t>
            </a:r>
            <a:r>
              <a:rPr lang="en-US" altLang="ko-KR" dirty="0"/>
              <a:t>100</a:t>
            </a:r>
            <a:r>
              <a:rPr lang="ko-KR" altLang="en-US" dirty="0"/>
              <a:t>유닛</a:t>
            </a:r>
            <a:endParaRPr lang="en-US" altLang="ko-KR" dirty="0"/>
          </a:p>
          <a:p>
            <a:pPr lvl="3"/>
            <a:r>
              <a:rPr lang="ko-KR" altLang="en-US" dirty="0"/>
              <a:t>바닥과 벽의 길이를 줄일 때는 </a:t>
            </a:r>
            <a:r>
              <a:rPr lang="en-US" altLang="ko-KR" dirty="0"/>
              <a:t>10</a:t>
            </a:r>
            <a:r>
              <a:rPr lang="ko-KR" altLang="en-US" dirty="0"/>
              <a:t>유닛 단위로 수행</a:t>
            </a:r>
            <a:endParaRPr lang="en-US" altLang="ko-KR" dirty="0"/>
          </a:p>
          <a:p>
            <a:pPr lvl="1"/>
            <a:r>
              <a:rPr lang="ko-KR" altLang="en-US" dirty="0"/>
              <a:t>메시 교체 시에 </a:t>
            </a:r>
            <a:r>
              <a:rPr lang="ko-KR" altLang="en-US" dirty="0" err="1"/>
              <a:t>그레이박스를</a:t>
            </a:r>
            <a:r>
              <a:rPr lang="ko-KR" altLang="en-US" dirty="0"/>
              <a:t> 지우지 말고 보이지 않는 상태로 남겨두자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레벨 스트리밍 기법을 활용</a:t>
            </a:r>
            <a:endParaRPr lang="en-US" altLang="ko-KR" dirty="0"/>
          </a:p>
          <a:p>
            <a:pPr lvl="1"/>
            <a:r>
              <a:rPr lang="ko-KR" altLang="en-US" dirty="0"/>
              <a:t>캐릭터와의 충돌은 </a:t>
            </a:r>
            <a:r>
              <a:rPr lang="en-US" altLang="ko-KR" dirty="0"/>
              <a:t>‘</a:t>
            </a:r>
            <a:r>
              <a:rPr lang="ko-KR" altLang="en-US" dirty="0"/>
              <a:t>보이지 않는 상태로 남겨둔 벽</a:t>
            </a:r>
            <a:r>
              <a:rPr lang="en-US" altLang="ko-KR" dirty="0"/>
              <a:t>’(</a:t>
            </a:r>
            <a:r>
              <a:rPr lang="ko-KR" altLang="en-US" dirty="0"/>
              <a:t>블로킹 볼륨</a:t>
            </a:r>
            <a:r>
              <a:rPr lang="en-US" altLang="ko-KR" dirty="0"/>
              <a:t>)</a:t>
            </a:r>
            <a:r>
              <a:rPr lang="ko-KR" altLang="en-US" dirty="0"/>
              <a:t>과만 일어나도록 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메싱으로</a:t>
            </a:r>
            <a:r>
              <a:rPr lang="ko-KR" altLang="en-US" dirty="0"/>
              <a:t> 추가된 메시는 캐릭터와 히트하지 않는 </a:t>
            </a:r>
            <a:r>
              <a:rPr lang="ko-KR" altLang="en-US" dirty="0" err="1"/>
              <a:t>콜리전으로</a:t>
            </a:r>
            <a:r>
              <a:rPr lang="ko-KR" altLang="en-US" dirty="0"/>
              <a:t> 설정하자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43E3-A3F0-4338-AF83-6CE79B7C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스트리밍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CF6C7-1E45-402D-93E7-6D4C9AF3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레벨을 미리 </a:t>
            </a:r>
            <a:r>
              <a:rPr lang="ko-KR" altLang="en-US" dirty="0" err="1"/>
              <a:t>로드하지</a:t>
            </a:r>
            <a:r>
              <a:rPr lang="ko-KR" altLang="en-US" dirty="0"/>
              <a:t> 않고 게임 플레이시에 </a:t>
            </a:r>
            <a:r>
              <a:rPr lang="ko-KR" altLang="en-US" dirty="0" err="1"/>
              <a:t>로드하는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/>
            <a:r>
              <a:rPr lang="ko-KR" altLang="en-US" dirty="0"/>
              <a:t>넓은 </a:t>
            </a:r>
            <a:r>
              <a:rPr lang="ko-KR" altLang="en-US" dirty="0" err="1"/>
              <a:t>맵을</a:t>
            </a:r>
            <a:r>
              <a:rPr lang="ko-KR" altLang="en-US" dirty="0"/>
              <a:t> 서브 레벨로 분할해서 단계적으로 </a:t>
            </a:r>
            <a:r>
              <a:rPr lang="ko-KR" altLang="en-US" dirty="0" err="1"/>
              <a:t>읽어들이며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게임 플레이를 진행</a:t>
            </a:r>
            <a:endParaRPr lang="en-US" altLang="ko-KR" dirty="0"/>
          </a:p>
          <a:p>
            <a:pPr lvl="1"/>
            <a:r>
              <a:rPr lang="ko-KR" altLang="en-US" dirty="0"/>
              <a:t>레벨 스트리밍의 장점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로드 시간을 짧게 느끼게 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메모리를 절약한다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퍼시스턴스</a:t>
            </a:r>
            <a:r>
              <a:rPr lang="en-US" altLang="ko-KR" dirty="0"/>
              <a:t>(persistence)</a:t>
            </a:r>
            <a:r>
              <a:rPr lang="ko-KR" altLang="en-US" dirty="0"/>
              <a:t> 레벨과 서브</a:t>
            </a:r>
            <a:r>
              <a:rPr lang="en-US" altLang="ko-KR" dirty="0"/>
              <a:t>(sub)</a:t>
            </a:r>
            <a:r>
              <a:rPr lang="ko-KR" altLang="en-US" dirty="0"/>
              <a:t>레벨</a:t>
            </a:r>
            <a:endParaRPr lang="en-US" altLang="ko-KR" dirty="0"/>
          </a:p>
          <a:p>
            <a:pPr lvl="2"/>
            <a:r>
              <a:rPr lang="ko-KR" altLang="en-US" dirty="0" err="1"/>
              <a:t>퍼시스턴스</a:t>
            </a:r>
            <a:r>
              <a:rPr lang="ko-KR" altLang="en-US" dirty="0"/>
              <a:t> 레벨은 월드에 포함되는 고정 레벨임</a:t>
            </a:r>
            <a:endParaRPr lang="en-US" altLang="ko-KR" dirty="0"/>
          </a:p>
          <a:p>
            <a:pPr lvl="2"/>
            <a:r>
              <a:rPr lang="ko-KR" altLang="en-US" dirty="0"/>
              <a:t>서브 레벨은 필요에 따라 있다가 없다가 할 수 있는 레벨</a:t>
            </a:r>
            <a:endParaRPr lang="en-US" altLang="ko-KR" dirty="0"/>
          </a:p>
          <a:p>
            <a:pPr lvl="2"/>
            <a:r>
              <a:rPr lang="ko-KR" altLang="en-US" dirty="0" err="1"/>
              <a:t>퍼시스턴스</a:t>
            </a:r>
            <a:r>
              <a:rPr lang="ko-KR" altLang="en-US" dirty="0"/>
              <a:t> 레벨에 여러 개의 서브 레벨을 부착할 수 있음</a:t>
            </a:r>
            <a:endParaRPr lang="en-US" altLang="ko-KR" dirty="0"/>
          </a:p>
          <a:p>
            <a:pPr lvl="2"/>
            <a:r>
              <a:rPr lang="ko-KR" altLang="en-US" dirty="0"/>
              <a:t>필요에 따라 초기 </a:t>
            </a:r>
            <a:r>
              <a:rPr lang="ko-KR" altLang="en-US" dirty="0" err="1"/>
              <a:t>로딩하도록</a:t>
            </a:r>
            <a:r>
              <a:rPr lang="ko-KR" altLang="en-US" dirty="0"/>
              <a:t> 설정이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CA270-17E3-4585-85F5-DD84B3D6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5BC938-00D2-4E51-83BF-E3103F36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DD7DD-EBDD-4ED6-8EF3-1B664392C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1046178"/>
            <a:ext cx="2706748" cy="2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43E3-A3F0-4338-AF83-6CE79B7C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스트리밍 기법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CF6C7-1E45-402D-93E7-6D4C9AF3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또다른 레벨 스트리밍의 활용 </a:t>
            </a:r>
            <a:r>
              <a:rPr lang="en-US" altLang="ko-KR" dirty="0"/>
              <a:t>: </a:t>
            </a:r>
            <a:r>
              <a:rPr lang="ko-KR" altLang="en-US" dirty="0"/>
              <a:t>작업 분담</a:t>
            </a:r>
            <a:endParaRPr lang="en-US" altLang="ko-KR" dirty="0"/>
          </a:p>
          <a:p>
            <a:pPr lvl="1"/>
            <a:r>
              <a:rPr lang="ko-KR" altLang="en-US" dirty="0"/>
              <a:t>여러 개발자가 </a:t>
            </a:r>
            <a:r>
              <a:rPr lang="ko-KR" altLang="en-US" dirty="0" err="1"/>
              <a:t>맵을</a:t>
            </a:r>
            <a:r>
              <a:rPr lang="ko-KR" altLang="en-US" dirty="0"/>
              <a:t> 동시에 작업하도록</a:t>
            </a:r>
            <a:r>
              <a:rPr lang="en-US" altLang="ko-KR" dirty="0"/>
              <a:t>: </a:t>
            </a:r>
            <a:r>
              <a:rPr lang="ko-KR" altLang="en-US" dirty="0" err="1"/>
              <a:t>맵을</a:t>
            </a:r>
            <a:r>
              <a:rPr lang="ko-KR" altLang="en-US" dirty="0"/>
              <a:t> 기능적으로 분리하여 제작하고 나중에 합침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파티클</a:t>
            </a:r>
            <a:r>
              <a:rPr lang="ko-KR" altLang="en-US" dirty="0"/>
              <a:t> 이펙트 전용 서브 레벨</a:t>
            </a:r>
            <a:r>
              <a:rPr lang="en-US" altLang="ko-KR" dirty="0"/>
              <a:t>, </a:t>
            </a:r>
            <a:r>
              <a:rPr lang="ko-KR" altLang="en-US" dirty="0" err="1"/>
              <a:t>환경음</a:t>
            </a:r>
            <a:r>
              <a:rPr lang="ko-KR" altLang="en-US" dirty="0"/>
              <a:t> 전용 서브 레벨 등</a:t>
            </a:r>
            <a:endParaRPr lang="en-US" altLang="ko-KR" dirty="0"/>
          </a:p>
          <a:p>
            <a:pPr lvl="1"/>
            <a:r>
              <a:rPr lang="ko-KR" altLang="en-US" dirty="0"/>
              <a:t>두 개의 서브 레벨로 나누어서 작업 </a:t>
            </a:r>
            <a:r>
              <a:rPr lang="en-US" altLang="ko-KR" dirty="0"/>
              <a:t>(</a:t>
            </a:r>
            <a:r>
              <a:rPr lang="ko-KR" altLang="en-US" dirty="0" err="1"/>
              <a:t>그레이박스를</a:t>
            </a:r>
            <a:r>
              <a:rPr lang="ko-KR" altLang="en-US" dirty="0"/>
              <a:t> 위한 서브 레벨</a:t>
            </a:r>
            <a:r>
              <a:rPr lang="en-US" altLang="ko-KR" dirty="0"/>
              <a:t>, </a:t>
            </a:r>
            <a:r>
              <a:rPr lang="ko-KR" altLang="en-US" dirty="0" err="1"/>
              <a:t>스태틱</a:t>
            </a:r>
            <a:r>
              <a:rPr lang="ko-KR" altLang="en-US" dirty="0"/>
              <a:t> 매시를 위한 서브 레벨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충돌은 </a:t>
            </a:r>
            <a:r>
              <a:rPr lang="ko-KR" altLang="en-US" dirty="0" err="1"/>
              <a:t>그레이박스를</a:t>
            </a:r>
            <a:r>
              <a:rPr lang="ko-KR" altLang="en-US" dirty="0"/>
              <a:t> 위한 서브 레벨에서 동작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CA270-17E3-4585-85F5-DD84B3D6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5BC938-00D2-4E51-83BF-E3103F36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메싱</a:t>
            </a:r>
            <a:r>
              <a:rPr lang="ko-KR" altLang="en-US" dirty="0"/>
              <a:t> 실습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메싱의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/>
            <a:r>
              <a:rPr lang="ko-KR" altLang="en-US" dirty="0" err="1"/>
              <a:t>내비</a:t>
            </a:r>
            <a:r>
              <a:rPr lang="ko-KR" altLang="en-US" dirty="0"/>
              <a:t> 메시 경계 볼륨의 배치</a:t>
            </a:r>
            <a:endParaRPr lang="en-US" altLang="ko-KR" dirty="0"/>
          </a:p>
          <a:p>
            <a:pPr lvl="1"/>
            <a:r>
              <a:rPr lang="ko-KR" altLang="en-US" dirty="0" err="1"/>
              <a:t>스카이박스와</a:t>
            </a:r>
            <a:r>
              <a:rPr lang="ko-KR" altLang="en-US" dirty="0"/>
              <a:t> 안개 배치</a:t>
            </a:r>
            <a:endParaRPr lang="en-US" altLang="ko-KR" dirty="0"/>
          </a:p>
          <a:p>
            <a:r>
              <a:rPr lang="ko-KR" altLang="en-US" dirty="0"/>
              <a:t>레벨 스트리밍 기본</a:t>
            </a:r>
            <a:endParaRPr lang="en-US" altLang="ko-KR" dirty="0"/>
          </a:p>
          <a:p>
            <a:pPr lvl="1"/>
            <a:r>
              <a:rPr lang="ko-KR" altLang="en-US" dirty="0"/>
              <a:t>서브 레벨 추가</a:t>
            </a:r>
            <a:endParaRPr lang="en-US" altLang="ko-KR" dirty="0"/>
          </a:p>
          <a:p>
            <a:pPr lvl="1"/>
            <a:r>
              <a:rPr lang="ko-KR" altLang="en-US" dirty="0" err="1"/>
              <a:t>액터의</a:t>
            </a:r>
            <a:r>
              <a:rPr lang="ko-KR" altLang="en-US" dirty="0"/>
              <a:t> 레벨 변경</a:t>
            </a:r>
            <a:endParaRPr lang="en-US" altLang="ko-KR" dirty="0"/>
          </a:p>
          <a:p>
            <a:pPr lvl="1"/>
            <a:r>
              <a:rPr lang="ko-KR" altLang="en-US" dirty="0"/>
              <a:t>스트리밍 방법</a:t>
            </a:r>
            <a:endParaRPr lang="en-US" altLang="ko-KR" dirty="0"/>
          </a:p>
          <a:p>
            <a:r>
              <a:rPr lang="ko-KR" altLang="en-US" dirty="0" err="1"/>
              <a:t>스태틱</a:t>
            </a:r>
            <a:r>
              <a:rPr lang="ko-KR" altLang="en-US" dirty="0"/>
              <a:t> 메시 배치</a:t>
            </a:r>
            <a:endParaRPr lang="en-US" altLang="ko-KR" dirty="0"/>
          </a:p>
          <a:p>
            <a:pPr lvl="1"/>
            <a:r>
              <a:rPr lang="ko-KR" altLang="en-US" dirty="0"/>
              <a:t>브러시를 블로킹 볼륨으로 변환</a:t>
            </a:r>
            <a:endParaRPr lang="en-US" altLang="ko-KR" dirty="0"/>
          </a:p>
          <a:p>
            <a:pPr lvl="1"/>
            <a:r>
              <a:rPr lang="ko-KR" altLang="en-US" dirty="0"/>
              <a:t>블로킹 볼륨의 내측에 메시를 설치</a:t>
            </a:r>
            <a:endParaRPr lang="en-US" altLang="ko-KR" dirty="0"/>
          </a:p>
          <a:p>
            <a:pPr lvl="1"/>
            <a:r>
              <a:rPr lang="ko-KR" altLang="en-US" dirty="0"/>
              <a:t>메시 회전</a:t>
            </a:r>
            <a:endParaRPr lang="en-US" altLang="ko-KR" dirty="0"/>
          </a:p>
          <a:p>
            <a:pPr lvl="1"/>
            <a:r>
              <a:rPr lang="ko-KR" altLang="en-US" dirty="0"/>
              <a:t>폴더 기능</a:t>
            </a:r>
            <a:endParaRPr lang="en-US" altLang="ko-KR" dirty="0"/>
          </a:p>
          <a:p>
            <a:pPr lvl="1"/>
            <a:r>
              <a:rPr lang="ko-KR" altLang="en-US" dirty="0"/>
              <a:t>블로킹 볼륨을 직접 배치</a:t>
            </a:r>
            <a:endParaRPr lang="en-US" altLang="ko-KR" dirty="0"/>
          </a:p>
          <a:p>
            <a:pPr lvl="1"/>
            <a:r>
              <a:rPr lang="ko-KR" altLang="en-US" dirty="0"/>
              <a:t>슬로프 </a:t>
            </a:r>
            <a:r>
              <a:rPr lang="ko-KR" altLang="en-US" dirty="0" err="1"/>
              <a:t>메싱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메싱</a:t>
            </a:r>
            <a:r>
              <a:rPr lang="ko-KR" altLang="en-US" dirty="0"/>
              <a:t> 실습 내용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충돌 조정</a:t>
            </a:r>
            <a:endParaRPr lang="en-US" altLang="ko-KR" dirty="0"/>
          </a:p>
          <a:p>
            <a:pPr lvl="1"/>
            <a:r>
              <a:rPr lang="en-US" altLang="ko-KR" dirty="0"/>
              <a:t>Z</a:t>
            </a:r>
            <a:r>
              <a:rPr lang="ko-KR" altLang="en-US" dirty="0"/>
              <a:t>축 충돌</a:t>
            </a:r>
            <a:r>
              <a:rPr lang="en-US" altLang="ko-KR" dirty="0"/>
              <a:t> (Z Fighting)</a:t>
            </a:r>
            <a:r>
              <a:rPr lang="ko-KR" altLang="en-US" dirty="0"/>
              <a:t>이 일어나는 이유</a:t>
            </a:r>
            <a:endParaRPr lang="en-US" altLang="ko-KR" dirty="0"/>
          </a:p>
          <a:p>
            <a:pPr lvl="2"/>
            <a:r>
              <a:rPr lang="ko-KR" altLang="en-US" dirty="0"/>
              <a:t>여러 면이 동일 평면에 존재하는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의 레이어 기능 사용</a:t>
            </a:r>
            <a:endParaRPr lang="en-US" altLang="ko-KR" dirty="0"/>
          </a:p>
          <a:p>
            <a:pPr lvl="1"/>
            <a:r>
              <a:rPr lang="ko-KR" altLang="en-US" dirty="0"/>
              <a:t>그룹 기능 사용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4C344EB-63F3-4813-900F-A99DBCE9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32856"/>
            <a:ext cx="278606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6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메싱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7</a:t>
            </a:r>
            <a:r>
              <a:rPr lang="ko-KR" altLang="en-US" dirty="0"/>
              <a:t>장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기존 레벨 </a:t>
            </a:r>
            <a:r>
              <a:rPr lang="en-US" altLang="ko-KR" dirty="0"/>
              <a:t>‘Maps/PNStage01_Top’ (</a:t>
            </a:r>
            <a:r>
              <a:rPr lang="ko-KR" altLang="en-US" dirty="0" err="1"/>
              <a:t>퍼시스턴스</a:t>
            </a:r>
            <a:r>
              <a:rPr lang="ko-KR" altLang="en-US" dirty="0"/>
              <a:t> 레벨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서브 레벨 추가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‘Maps/PNStage01_GB’ (</a:t>
            </a:r>
            <a:r>
              <a:rPr lang="ko-KR" altLang="en-US" dirty="0" err="1"/>
              <a:t>그레이박스를</a:t>
            </a:r>
            <a:r>
              <a:rPr lang="ko-KR" altLang="en-US" dirty="0"/>
              <a:t> 위한 서브 레벨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새 서브 레벨 추가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‘Maps/PNStage01_SM’ (</a:t>
            </a:r>
            <a:r>
              <a:rPr lang="ko-KR" altLang="en-US" dirty="0" err="1"/>
              <a:t>스태틱</a:t>
            </a:r>
            <a:r>
              <a:rPr lang="ko-KR" altLang="en-US" dirty="0"/>
              <a:t> 매시를 위한 서브 레벨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6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460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Tempus Sans ITC</vt:lpstr>
      <vt:lpstr>Office 테마</vt:lpstr>
      <vt:lpstr>메싱</vt:lpstr>
      <vt:lpstr>CHAPTER 08 메싱</vt:lpstr>
      <vt:lpstr>메싱</vt:lpstr>
      <vt:lpstr>레벨 스트리밍 기법</vt:lpstr>
      <vt:lpstr>레벨 스트리밍 기법’</vt:lpstr>
      <vt:lpstr>메싱 실습 내용</vt:lpstr>
      <vt:lpstr>메싱 실습 내용’</vt:lpstr>
      <vt:lpstr>메싱 실습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196</cp:revision>
  <dcterms:created xsi:type="dcterms:W3CDTF">2008-02-22T16:44:23Z</dcterms:created>
  <dcterms:modified xsi:type="dcterms:W3CDTF">2021-09-03T03:29:54Z</dcterms:modified>
</cp:coreProperties>
</file>