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7" r:id="rId2"/>
    <p:sldId id="343" r:id="rId3"/>
    <p:sldId id="346" r:id="rId4"/>
    <p:sldId id="345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4" autoAdjust="0"/>
    <p:restoredTop sz="95731" autoAdjust="0"/>
  </p:normalViewPr>
  <p:slideViewPr>
    <p:cSldViewPr>
      <p:cViewPr varScale="1">
        <p:scale>
          <a:sx n="141" d="100"/>
          <a:sy n="141" d="100"/>
        </p:scale>
        <p:origin x="126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블루프린트를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시작하기 전에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62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09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블루프린트를 시작하기 전에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분업 체제의 필요성</a:t>
            </a:r>
            <a:endParaRPr lang="en-US" altLang="ko-KR" dirty="0"/>
          </a:p>
          <a:p>
            <a:pPr lvl="1"/>
            <a:r>
              <a:rPr lang="ko-KR" altLang="en-US" dirty="0"/>
              <a:t>게임 스크립트 언어의 등장 배경</a:t>
            </a:r>
            <a:endParaRPr lang="en-US" altLang="ko-KR" dirty="0"/>
          </a:p>
          <a:p>
            <a:pPr lvl="2"/>
            <a:r>
              <a:rPr lang="ko-KR" altLang="en-US" dirty="0"/>
              <a:t>비개발자</a:t>
            </a:r>
            <a:r>
              <a:rPr lang="en-US" altLang="ko-KR" dirty="0"/>
              <a:t>(</a:t>
            </a:r>
            <a:r>
              <a:rPr lang="ko-KR" altLang="en-US" dirty="0"/>
              <a:t>레벨 디자이너</a:t>
            </a:r>
            <a:r>
              <a:rPr lang="en-US" altLang="ko-KR" dirty="0"/>
              <a:t>, </a:t>
            </a:r>
            <a:r>
              <a:rPr lang="ko-KR" altLang="en-US" dirty="0"/>
              <a:t>아티스트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가 자신의 작업 결과를 스스로 적용해볼 수 있는 것이 필요함</a:t>
            </a:r>
            <a:endParaRPr lang="en-US" altLang="ko-KR" dirty="0"/>
          </a:p>
          <a:p>
            <a:pPr lvl="2"/>
            <a:r>
              <a:rPr lang="ko-KR" altLang="en-US" dirty="0"/>
              <a:t>엔지니어 이외의 직종을 위한 언어가 필요 </a:t>
            </a:r>
            <a:endParaRPr lang="en-US" altLang="ko-KR" dirty="0"/>
          </a:p>
          <a:p>
            <a:pPr lvl="1"/>
            <a:r>
              <a:rPr lang="ko-KR" altLang="en-US" dirty="0"/>
              <a:t>엔지니어에게만 집중되는 것을 방지함</a:t>
            </a:r>
            <a:endParaRPr lang="en-US" altLang="ko-KR" dirty="0"/>
          </a:p>
          <a:p>
            <a:pPr lvl="2"/>
            <a:r>
              <a:rPr lang="ko-KR" altLang="en-US" dirty="0"/>
              <a:t>엔지니어는 기술적인 부분</a:t>
            </a:r>
            <a:r>
              <a:rPr lang="en-US" altLang="ko-KR" dirty="0"/>
              <a:t>(</a:t>
            </a:r>
            <a:r>
              <a:rPr lang="ko-KR" altLang="en-US" dirty="0"/>
              <a:t>알고리즘 등</a:t>
            </a:r>
            <a:r>
              <a:rPr lang="en-US" altLang="ko-KR" dirty="0"/>
              <a:t>)</a:t>
            </a:r>
            <a:r>
              <a:rPr lang="ko-KR" altLang="en-US" dirty="0"/>
              <a:t>에 집중</a:t>
            </a:r>
            <a:endParaRPr lang="en-US" altLang="ko-KR" dirty="0"/>
          </a:p>
          <a:p>
            <a:pPr lvl="2"/>
            <a:r>
              <a:rPr lang="ko-KR" altLang="en-US" dirty="0"/>
              <a:t>비 엔지니어는 게임의 재미</a:t>
            </a:r>
            <a:r>
              <a:rPr lang="en-US" altLang="ko-KR" dirty="0"/>
              <a:t>, </a:t>
            </a:r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연출 등의 예술적인 부분에 집중</a:t>
            </a:r>
            <a:endParaRPr lang="en-US" altLang="ko-KR" dirty="0"/>
          </a:p>
          <a:p>
            <a:pPr lvl="1"/>
            <a:r>
              <a:rPr lang="ko-KR" altLang="en-US" dirty="0"/>
              <a:t>각 분야에서 직접 제작에 관여하므로</a:t>
            </a:r>
            <a:r>
              <a:rPr lang="en-US" altLang="ko-KR" dirty="0"/>
              <a:t>,</a:t>
            </a:r>
            <a:r>
              <a:rPr lang="ko-KR" altLang="en-US" dirty="0"/>
              <a:t> 각 분야의 특징을 살릴 수 있음</a:t>
            </a:r>
            <a:endParaRPr lang="en-US" altLang="ko-KR" dirty="0"/>
          </a:p>
          <a:p>
            <a:pPr lvl="2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그러나 간단한 것은 모두다 할 수 있는 것이 좋음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블루프린트를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시작하기 전에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블루프린트란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UE4</a:t>
            </a:r>
            <a:r>
              <a:rPr lang="ko-KR" altLang="en-US" dirty="0"/>
              <a:t>에서 지원하는 게임 스크립트 환경임</a:t>
            </a:r>
            <a:endParaRPr lang="en-US" altLang="ko-KR" dirty="0"/>
          </a:p>
          <a:p>
            <a:pPr lvl="1"/>
            <a:r>
              <a:rPr lang="ko-KR" altLang="en-US" dirty="0"/>
              <a:t>비주얼 프로그래밍 언어임</a:t>
            </a:r>
            <a:endParaRPr lang="en-US" altLang="ko-KR" dirty="0"/>
          </a:p>
          <a:p>
            <a:pPr lvl="2"/>
            <a:r>
              <a:rPr lang="ko-KR" altLang="en-US" dirty="0"/>
              <a:t>마우스로 명령들을 연결하는 방식의 노드 베이스 개발 환경임</a:t>
            </a:r>
            <a:endParaRPr lang="en-US" altLang="ko-KR" dirty="0"/>
          </a:p>
          <a:p>
            <a:pPr lvl="2"/>
            <a:r>
              <a:rPr lang="ko-KR" altLang="en-US" dirty="0"/>
              <a:t>쉽다 →</a:t>
            </a:r>
            <a:r>
              <a:rPr lang="en-US" altLang="ko-KR" dirty="0"/>
              <a:t> </a:t>
            </a:r>
            <a:r>
              <a:rPr lang="ko-KR" altLang="en-US" dirty="0"/>
              <a:t>모든 제작 멤버들이 개발에 참여할 수 있음</a:t>
            </a:r>
            <a:endParaRPr lang="en-US" altLang="ko-KR" dirty="0"/>
          </a:p>
          <a:p>
            <a:pPr lvl="2"/>
            <a:r>
              <a:rPr lang="ko-KR" altLang="en-US" dirty="0"/>
              <a:t>블록을 조립하는 형태로 문법적 오류를 줄임</a:t>
            </a:r>
            <a:endParaRPr lang="en-US" altLang="ko-KR" dirty="0"/>
          </a:p>
          <a:p>
            <a:pPr lvl="1"/>
            <a:r>
              <a:rPr lang="ko-KR" altLang="en-US" dirty="0"/>
              <a:t>상호작용형 </a:t>
            </a:r>
            <a:r>
              <a:rPr lang="ko-KR" altLang="en-US" dirty="0" err="1"/>
              <a:t>애셋을</a:t>
            </a:r>
            <a:r>
              <a:rPr lang="ko-KR" altLang="en-US" dirty="0"/>
              <a:t> 만드는데 좋음</a:t>
            </a:r>
            <a:endParaRPr lang="en-US" altLang="ko-KR" dirty="0"/>
          </a:p>
          <a:p>
            <a:pPr lvl="2"/>
            <a:r>
              <a:rPr lang="ko-KR" altLang="en-US" dirty="0"/>
              <a:t>이벤트 처리 스크립트</a:t>
            </a:r>
            <a:endParaRPr lang="en-US" altLang="ko-KR" dirty="0"/>
          </a:p>
          <a:p>
            <a:pPr lvl="1"/>
            <a:r>
              <a:rPr lang="ko-KR" altLang="en-US" dirty="0"/>
              <a:t>여러 기능의 조합이 쉬움</a:t>
            </a:r>
            <a:endParaRPr lang="en-US" altLang="ko-KR" dirty="0"/>
          </a:p>
          <a:p>
            <a:pPr lvl="2"/>
            <a:r>
              <a:rPr lang="ko-KR" altLang="en-US" dirty="0"/>
              <a:t>부품을 조합하는 식으로 각 컴포넌트들을 </a:t>
            </a:r>
            <a:r>
              <a:rPr lang="ko-KR" altLang="en-US" dirty="0" err="1"/>
              <a:t>드래깅하여</a:t>
            </a:r>
            <a:r>
              <a:rPr lang="ko-KR" altLang="en-US" dirty="0"/>
              <a:t> 조합하면 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9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블루프린트를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시작하기 전에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가지 종류의 블루프린트</a:t>
            </a:r>
            <a:endParaRPr lang="en-US" altLang="ko-KR" dirty="0"/>
          </a:p>
          <a:p>
            <a:pPr lvl="1"/>
            <a:r>
              <a:rPr lang="ko-KR" altLang="en-US" dirty="0"/>
              <a:t>레벨 블루프린트</a:t>
            </a:r>
            <a:endParaRPr lang="en-US" altLang="ko-KR" dirty="0"/>
          </a:p>
          <a:p>
            <a:pPr lvl="2"/>
            <a:r>
              <a:rPr lang="ko-KR" altLang="en-US" dirty="0" err="1"/>
              <a:t>맵과</a:t>
            </a:r>
            <a:r>
              <a:rPr lang="ko-KR" altLang="en-US" dirty="0"/>
              <a:t> 함께 저장되는 블루프린트</a:t>
            </a:r>
            <a:endParaRPr lang="en-US" altLang="ko-KR" dirty="0"/>
          </a:p>
          <a:p>
            <a:pPr lvl="3"/>
            <a:r>
              <a:rPr lang="ko-KR" altLang="en-US" dirty="0" err="1"/>
              <a:t>맵에</a:t>
            </a:r>
            <a:r>
              <a:rPr lang="ko-KR" altLang="en-US" dirty="0"/>
              <a:t> 배치된 </a:t>
            </a:r>
            <a:r>
              <a:rPr lang="ko-KR" altLang="en-US" dirty="0" err="1"/>
              <a:t>액터를</a:t>
            </a:r>
            <a:r>
              <a:rPr lang="ko-KR" altLang="en-US" dirty="0"/>
              <a:t> 직접 사용해서 </a:t>
            </a:r>
            <a:r>
              <a:rPr lang="ko-KR" altLang="en-US" dirty="0" err="1"/>
              <a:t>맵</a:t>
            </a:r>
            <a:r>
              <a:rPr lang="ko-KR" altLang="en-US" dirty="0"/>
              <a:t> 고유의 시나리오 또는 장치를 표현할 수 있음</a:t>
            </a:r>
            <a:endParaRPr lang="en-US" altLang="ko-KR" dirty="0"/>
          </a:p>
          <a:p>
            <a:pPr lvl="3"/>
            <a:r>
              <a:rPr lang="ko-KR" altLang="en-US" dirty="0"/>
              <a:t>하나의 </a:t>
            </a:r>
            <a:r>
              <a:rPr lang="ko-KR" altLang="en-US" dirty="0" err="1"/>
              <a:t>맵에</a:t>
            </a:r>
            <a:r>
              <a:rPr lang="ko-KR" altLang="en-US" dirty="0"/>
              <a:t> 종속되므로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ko-KR" altLang="en-US" dirty="0" err="1"/>
              <a:t>맵에서</a:t>
            </a:r>
            <a:r>
              <a:rPr lang="ko-KR" altLang="en-US" dirty="0"/>
              <a:t> 재사용할 수는 없음</a:t>
            </a:r>
            <a:endParaRPr lang="en-US" altLang="ko-KR" dirty="0"/>
          </a:p>
          <a:p>
            <a:pPr lvl="1"/>
            <a:r>
              <a:rPr lang="ko-KR" altLang="en-US" dirty="0"/>
              <a:t>클래스 블루프린트</a:t>
            </a:r>
            <a:endParaRPr lang="en-US" altLang="ko-KR" dirty="0"/>
          </a:p>
          <a:p>
            <a:pPr lvl="2"/>
            <a:r>
              <a:rPr lang="ko-KR" altLang="en-US" dirty="0" err="1"/>
              <a:t>애셋</a:t>
            </a:r>
            <a:r>
              <a:rPr lang="en-US" altLang="ko-KR" dirty="0"/>
              <a:t>(asset)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  <a:r>
              <a:rPr lang="ko-KR" altLang="en-US" dirty="0"/>
              <a:t>따라서 여러 </a:t>
            </a:r>
            <a:r>
              <a:rPr lang="ko-KR" altLang="en-US" dirty="0" err="1"/>
              <a:t>맵에서</a:t>
            </a:r>
            <a:r>
              <a:rPr lang="ko-KR" altLang="en-US" dirty="0"/>
              <a:t> 사용할 수 있음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0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209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Tempus Sans ITC</vt:lpstr>
      <vt:lpstr>Office 테마</vt:lpstr>
      <vt:lpstr>블루프린트를 시작하기 전에</vt:lpstr>
      <vt:lpstr>CHAPTER 09 블루프린트를 시작하기 전에</vt:lpstr>
      <vt:lpstr>블루프린트를 시작하기 전에’</vt:lpstr>
      <vt:lpstr>블루프린트를 시작하기 전에’’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209</cp:revision>
  <dcterms:created xsi:type="dcterms:W3CDTF">2008-02-22T16:44:23Z</dcterms:created>
  <dcterms:modified xsi:type="dcterms:W3CDTF">2021-09-03T03:29:57Z</dcterms:modified>
</cp:coreProperties>
</file>