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32" r:id="rId2"/>
    <p:sldId id="344" r:id="rId3"/>
    <p:sldId id="350" r:id="rId4"/>
    <p:sldId id="349" r:id="rId5"/>
    <p:sldId id="348" r:id="rId6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34" autoAdjust="0"/>
    <p:restoredTop sz="95731" autoAdjust="0"/>
  </p:normalViewPr>
  <p:slideViewPr>
    <p:cSldViewPr>
      <p:cViewPr varScale="1">
        <p:scale>
          <a:sx n="141" d="100"/>
          <a:sy n="141" d="100"/>
        </p:scale>
        <p:origin x="126" y="21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notesViewPr>
    <p:cSldViewPr>
      <p:cViewPr varScale="1">
        <p:scale>
          <a:sx n="125" d="100"/>
          <a:sy n="125" d="100"/>
        </p:scale>
        <p:origin x="-49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9AC7D2F-28A3-44AA-9430-0DEA96DBBBF7}" type="datetimeFigureOut">
              <a:rPr lang="ko-KR" altLang="en-US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F5CC751-1605-42CA-9BEA-C7D3B3B48D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0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912285" y="2428875"/>
            <a:ext cx="10367433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976037" y="1857375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National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428868"/>
            <a:ext cx="10363200" cy="742954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286124"/>
            <a:ext cx="8534400" cy="5000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B6C04-E39C-41A6-9F07-FD0C753BD545}" type="datetime1">
              <a:rPr lang="ko-KR" altLang="en-US" smtClean="0"/>
              <a:pPr>
                <a:defRPr/>
              </a:pPr>
              <a:t>2021-09-03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E0F75-C5CB-4428-85A2-149C8E74DDF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F3044-217B-463C-B8E4-D9939A70D87B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72263-DB66-4D8E-84B4-CFBC2448473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F5BF8-EA60-4284-8E48-7FEC280B8C1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23F35-DDB9-46CA-B605-AD4EAFA0F0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571500" y="928688"/>
            <a:ext cx="11049000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5403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6178"/>
            <a:ext cx="10972800" cy="52403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E7381-A46A-4780-8496-A648D0DB528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0F2B5-6873-4B34-889F-BEB548FFF8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44D58-EF4E-4B5D-87FD-CB1C7B00D1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C4B5C-E0BE-4601-B029-76E90D2E1EE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A2E77-2175-4003-AB84-664178B8991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3467D-4AEB-49DA-B77B-41BDC3C07A4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32C5C-A87E-4652-AC34-053D8FCB364A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18128-BAF8-4F07-9EF0-D1F4B31657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003A2-6CB9-42DE-9909-57C535A7EFFD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84362-3726-40CD-88B8-70F662E264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4559A-D2A7-4838-8656-7AC9993E4C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FA18E-D662-4839-8599-1B111D68B9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416D8-C9D0-4CC3-9255-929BA40FB14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D8EED-E8BE-4807-AE52-1A6E6BC4F1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B5B1-98CE-44B9-A530-15F74C18A0F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1F704-6C56-429A-9ED8-9040CCE158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F7C479-CFD6-484D-9EFF-91BCFDE47CF6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D94D0BD-3793-4F67-8DF6-E151B2B4A60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블루프린트의 기본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5E0F75-C5CB-4428-85A2-149C8E74DDF7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97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  <a:latin typeface="+mn-ea"/>
              </a:rPr>
              <a:t>CHAPTER 10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블루프린트의 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게임은 기본적인 구조가 필요함</a:t>
            </a:r>
            <a:endParaRPr lang="en-US" altLang="ko-KR" dirty="0"/>
          </a:p>
          <a:p>
            <a:pPr lvl="1"/>
            <a:r>
              <a:rPr lang="ko-KR" altLang="en-US" dirty="0"/>
              <a:t>플레이어 캐릭터</a:t>
            </a:r>
            <a:r>
              <a:rPr lang="en-US" altLang="ko-KR" dirty="0"/>
              <a:t>, </a:t>
            </a:r>
            <a:r>
              <a:rPr lang="ko-KR" altLang="en-US" dirty="0"/>
              <a:t>컨트롤러</a:t>
            </a:r>
            <a:r>
              <a:rPr lang="en-US" altLang="ko-KR" dirty="0"/>
              <a:t>, </a:t>
            </a:r>
            <a:r>
              <a:rPr lang="ko-KR" altLang="en-US" dirty="0"/>
              <a:t>카메라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ko-KR" altLang="en-US" dirty="0"/>
              <a:t>공백 템플릿을 사용해서 프로젝트를 만들어도 최소한의 게임 구조를 포함시켜 생성함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UE4</a:t>
            </a:r>
            <a:r>
              <a:rPr lang="ko-KR" altLang="en-US" dirty="0"/>
              <a:t>의 </a:t>
            </a:r>
            <a:r>
              <a:rPr lang="en-US" altLang="ko-KR" dirty="0"/>
              <a:t>“</a:t>
            </a:r>
            <a:r>
              <a:rPr lang="ko-KR" altLang="en-US" dirty="0"/>
              <a:t>게임 프레임워크</a:t>
            </a:r>
            <a:r>
              <a:rPr lang="en-US" altLang="ko-KR" dirty="0"/>
              <a:t>”</a:t>
            </a:r>
            <a:r>
              <a:rPr lang="ko-KR" altLang="en-US" dirty="0"/>
              <a:t>를 살펴보자</a:t>
            </a:r>
            <a:endParaRPr lang="en-US" altLang="ko-KR" dirty="0"/>
          </a:p>
          <a:p>
            <a:pPr lvl="1"/>
            <a:r>
              <a:rPr lang="ko-KR" altLang="en-US" dirty="0"/>
              <a:t>디폴트 플레이어</a:t>
            </a:r>
            <a:r>
              <a:rPr lang="en-US" altLang="ko-KR" dirty="0"/>
              <a:t>, </a:t>
            </a:r>
            <a:r>
              <a:rPr lang="ko-KR" altLang="en-US" dirty="0"/>
              <a:t>카메라를 우리가 원하는 형태로 수정해보자</a:t>
            </a:r>
            <a:endParaRPr lang="en-US" altLang="ko-KR" dirty="0"/>
          </a:p>
          <a:p>
            <a:pPr lvl="1"/>
            <a:r>
              <a:rPr lang="ko-KR" altLang="en-US" dirty="0"/>
              <a:t>새 블루프린트 만들기</a:t>
            </a:r>
            <a:r>
              <a:rPr lang="en-US" altLang="ko-KR" dirty="0"/>
              <a:t>: </a:t>
            </a:r>
            <a:r>
              <a:rPr lang="ko-KR" altLang="en-US" dirty="0"/>
              <a:t>사용자 정의 플레이어 캐릭터</a:t>
            </a:r>
            <a:r>
              <a:rPr lang="en-US" altLang="ko-KR" dirty="0"/>
              <a:t>, </a:t>
            </a:r>
            <a:r>
              <a:rPr lang="ko-KR" altLang="en-US" dirty="0"/>
              <a:t>사용자 정의 게임 모드</a:t>
            </a:r>
            <a:r>
              <a:rPr lang="en-US" altLang="ko-KR" dirty="0"/>
              <a:t>, </a:t>
            </a:r>
            <a:r>
              <a:rPr lang="ko-KR" altLang="en-US" dirty="0"/>
              <a:t>임시 플레이어 카메라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073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  <a:latin typeface="+mn-ea"/>
              </a:rPr>
              <a:t>CHAPTER 10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블루프린트의 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모드 </a:t>
            </a:r>
            <a:r>
              <a:rPr lang="en-US" altLang="ko-KR" dirty="0"/>
              <a:t>(Game Mode)</a:t>
            </a:r>
          </a:p>
          <a:p>
            <a:pPr lvl="1"/>
            <a:r>
              <a:rPr lang="ko-KR" altLang="en-US" dirty="0" err="1"/>
              <a:t>맵에</a:t>
            </a:r>
            <a:r>
              <a:rPr lang="ko-KR" altLang="en-US" dirty="0"/>
              <a:t> 적용되는 규칙</a:t>
            </a:r>
            <a:r>
              <a:rPr lang="en-US" altLang="ko-KR" dirty="0"/>
              <a:t>, </a:t>
            </a:r>
            <a:r>
              <a:rPr lang="ko-KR" altLang="en-US" dirty="0"/>
              <a:t>사용하는 플레이어 캐릭터</a:t>
            </a:r>
            <a:r>
              <a:rPr lang="en-US" altLang="ko-KR" dirty="0"/>
              <a:t>, </a:t>
            </a:r>
            <a:r>
              <a:rPr lang="ko-KR" altLang="en-US" dirty="0"/>
              <a:t>플레이어 컨트롤</a:t>
            </a:r>
            <a:r>
              <a:rPr lang="en-US" altLang="ko-KR" dirty="0"/>
              <a:t>, </a:t>
            </a:r>
            <a:r>
              <a:rPr lang="ko-KR" altLang="en-US" dirty="0"/>
              <a:t>카메라 제어 방식의 정보를 가지는 </a:t>
            </a:r>
            <a:r>
              <a:rPr lang="ko-KR" altLang="en-US" dirty="0" err="1"/>
              <a:t>블루프린트임</a:t>
            </a:r>
            <a:endParaRPr lang="en-US" altLang="ko-KR" dirty="0"/>
          </a:p>
          <a:p>
            <a:pPr lvl="1"/>
            <a:r>
              <a:rPr lang="ko-KR" altLang="en-US" dirty="0" err="1"/>
              <a:t>맵에</a:t>
            </a:r>
            <a:r>
              <a:rPr lang="ko-KR" altLang="en-US" dirty="0"/>
              <a:t> 할당된 </a:t>
            </a:r>
            <a:r>
              <a:rPr lang="en-US" altLang="ko-KR" dirty="0"/>
              <a:t>‘</a:t>
            </a:r>
            <a:r>
              <a:rPr lang="ko-KR" altLang="en-US" dirty="0"/>
              <a:t>게임 모드</a:t>
            </a:r>
            <a:r>
              <a:rPr lang="en-US" altLang="ko-KR" dirty="0"/>
              <a:t>’</a:t>
            </a:r>
            <a:r>
              <a:rPr lang="ko-KR" altLang="en-US" dirty="0"/>
              <a:t>를 기반으로 플레이어와 카메라를 결정하고 게임을 시작함</a:t>
            </a:r>
            <a:endParaRPr lang="en-US" altLang="ko-KR" dirty="0"/>
          </a:p>
          <a:p>
            <a:pPr lvl="1"/>
            <a:r>
              <a:rPr lang="ko-KR" altLang="en-US" dirty="0"/>
              <a:t>변경하지 않으면</a:t>
            </a:r>
            <a:r>
              <a:rPr lang="en-US" altLang="ko-KR" dirty="0"/>
              <a:t>, </a:t>
            </a:r>
            <a:r>
              <a:rPr lang="ko-KR" altLang="en-US" dirty="0"/>
              <a:t>표준 게임 모드가 사용됨 </a:t>
            </a:r>
            <a:r>
              <a:rPr lang="en-US" altLang="ko-KR" dirty="0"/>
              <a:t>(</a:t>
            </a:r>
            <a:r>
              <a:rPr lang="ko-KR" altLang="en-US" dirty="0"/>
              <a:t>플레이어 캐릭터의 외형은 </a:t>
            </a:r>
            <a:r>
              <a:rPr lang="ko-KR" altLang="en-US" dirty="0" err="1"/>
              <a:t>스피어</a:t>
            </a:r>
            <a:r>
              <a:rPr lang="en-US" altLang="ko-KR" dirty="0"/>
              <a:t>, </a:t>
            </a:r>
            <a:r>
              <a:rPr lang="ko-KR" altLang="en-US" dirty="0"/>
              <a:t>플레이어 컨트롤은 </a:t>
            </a:r>
            <a:r>
              <a:rPr lang="en-US" altLang="ko-KR" dirty="0"/>
              <a:t>FPS, </a:t>
            </a:r>
            <a:r>
              <a:rPr lang="ko-KR" altLang="en-US" dirty="0"/>
              <a:t>카메라는 </a:t>
            </a:r>
            <a:r>
              <a:rPr lang="en-US" altLang="ko-KR" dirty="0"/>
              <a:t>1</a:t>
            </a:r>
            <a:r>
              <a:rPr lang="ko-KR" altLang="en-US" dirty="0"/>
              <a:t>인칭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플레이어 컨트롤러</a:t>
            </a:r>
            <a:endParaRPr lang="en-US" altLang="ko-KR" dirty="0"/>
          </a:p>
          <a:p>
            <a:pPr lvl="1"/>
            <a:r>
              <a:rPr lang="ko-KR" altLang="en-US" dirty="0"/>
              <a:t>플레이어의 입력을 어떻게 플레이어 캐릭터나 플레이어의 카메라에 </a:t>
            </a:r>
            <a:r>
              <a:rPr lang="ko-KR" altLang="en-US" dirty="0" err="1"/>
              <a:t>전달하는가의</a:t>
            </a:r>
            <a:r>
              <a:rPr lang="ko-KR" altLang="en-US" dirty="0"/>
              <a:t> 역할을 담당하는 </a:t>
            </a:r>
            <a:r>
              <a:rPr lang="ko-KR" altLang="en-US" dirty="0" err="1"/>
              <a:t>블루프린트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43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B52E7-52E3-441F-9000-991009B8F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블루프린트의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기본 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BE012C-AE83-43D0-AC0D-BE4F9F1E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테스트 </a:t>
            </a:r>
            <a:r>
              <a:rPr lang="ko-KR" altLang="en-US" dirty="0" err="1"/>
              <a:t>맵과</a:t>
            </a:r>
            <a:r>
              <a:rPr lang="ko-KR" altLang="en-US" dirty="0"/>
              <a:t> 디버그 카메라 준비</a:t>
            </a:r>
            <a:endParaRPr lang="en-US" altLang="ko-KR" dirty="0"/>
          </a:p>
          <a:p>
            <a:pPr lvl="1"/>
            <a:r>
              <a:rPr lang="ko-KR" altLang="en-US" dirty="0"/>
              <a:t>테스트 맵 준비</a:t>
            </a:r>
            <a:endParaRPr lang="en-US" altLang="ko-KR" dirty="0"/>
          </a:p>
          <a:p>
            <a:pPr lvl="1"/>
            <a:r>
              <a:rPr lang="ko-KR" altLang="en-US" dirty="0"/>
              <a:t>디버그 카메라 </a:t>
            </a:r>
            <a:r>
              <a:rPr lang="en-US" altLang="ko-KR" dirty="0"/>
              <a:t>(</a:t>
            </a:r>
            <a:r>
              <a:rPr lang="ko-KR" altLang="en-US" dirty="0"/>
              <a:t>콘솔 명령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사용자 정의 플레이어 캐릭터 생성</a:t>
            </a:r>
            <a:endParaRPr lang="en-US" altLang="ko-KR" dirty="0"/>
          </a:p>
          <a:p>
            <a:pPr lvl="1"/>
            <a:r>
              <a:rPr lang="ko-KR" altLang="en-US" dirty="0"/>
              <a:t>플레이어 캐릭터용 </a:t>
            </a:r>
            <a:r>
              <a:rPr lang="ko-KR" altLang="en-US" dirty="0" err="1"/>
              <a:t>블루프린트를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 err="1"/>
              <a:t>블루프린트</a:t>
            </a:r>
            <a:r>
              <a:rPr lang="ko-KR" altLang="en-US" dirty="0"/>
              <a:t> 에디터 인터페이스 소개</a:t>
            </a:r>
            <a:endParaRPr lang="en-US" altLang="ko-KR" dirty="0"/>
          </a:p>
          <a:p>
            <a:pPr lvl="1"/>
            <a:r>
              <a:rPr lang="ko-KR" altLang="en-US" dirty="0"/>
              <a:t>캐릭터의 </a:t>
            </a:r>
            <a:r>
              <a:rPr lang="ko-KR" altLang="en-US" dirty="0" err="1"/>
              <a:t>콜리전</a:t>
            </a:r>
            <a:r>
              <a:rPr lang="ko-KR" altLang="en-US" dirty="0"/>
              <a:t> 캡슐의 높이 변경</a:t>
            </a:r>
            <a:endParaRPr lang="en-US" altLang="ko-KR" dirty="0"/>
          </a:p>
          <a:p>
            <a:pPr lvl="1"/>
            <a:r>
              <a:rPr lang="ko-KR" altLang="en-US" dirty="0"/>
              <a:t>플레이어 캐릭터의 외형 변경</a:t>
            </a:r>
            <a:endParaRPr lang="en-US" altLang="ko-KR" dirty="0"/>
          </a:p>
          <a:p>
            <a:r>
              <a:rPr lang="ko-KR" altLang="en-US" dirty="0"/>
              <a:t>사용자 정의 게임 모드</a:t>
            </a:r>
            <a:endParaRPr lang="en-US" altLang="ko-KR" dirty="0"/>
          </a:p>
          <a:p>
            <a:pPr lvl="1"/>
            <a:r>
              <a:rPr lang="ko-KR" altLang="en-US" dirty="0"/>
              <a:t>현재 게임 모드 확인</a:t>
            </a:r>
            <a:endParaRPr lang="en-US" altLang="ko-KR" dirty="0"/>
          </a:p>
          <a:p>
            <a:pPr lvl="1"/>
            <a:r>
              <a:rPr lang="ko-KR" altLang="en-US" dirty="0"/>
              <a:t>사용자 정의 게임 모드 생성</a:t>
            </a:r>
            <a:endParaRPr lang="en-US" altLang="ko-KR" dirty="0"/>
          </a:p>
          <a:p>
            <a:pPr lvl="1"/>
            <a:r>
              <a:rPr lang="ko-KR" altLang="en-US" dirty="0"/>
              <a:t>사용자 정의 플레이어 컨트롤러</a:t>
            </a:r>
            <a:endParaRPr lang="en-US" altLang="ko-KR" dirty="0"/>
          </a:p>
          <a:p>
            <a:pPr lvl="1"/>
            <a:r>
              <a:rPr lang="ko-KR" altLang="en-US" dirty="0"/>
              <a:t>프로젝트 표준 게임 모드 지정</a:t>
            </a:r>
            <a:endParaRPr lang="en-US" altLang="ko-KR" dirty="0"/>
          </a:p>
          <a:p>
            <a:r>
              <a:rPr lang="ko-KR" altLang="en-US" dirty="0"/>
              <a:t>임시 플레이어 카메라 추가</a:t>
            </a:r>
            <a:endParaRPr lang="en-US" altLang="ko-KR" dirty="0"/>
          </a:p>
          <a:p>
            <a:pPr lvl="1"/>
            <a:r>
              <a:rPr lang="ko-KR" altLang="en-US" dirty="0" err="1"/>
              <a:t>셀카봉</a:t>
            </a:r>
            <a:r>
              <a:rPr lang="ko-KR" altLang="en-US" dirty="0"/>
              <a:t> 방식의 삼인칭 시점 카메라를 구성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F475D5-ED8F-4F65-A61C-E55FD6B5D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D81B09-F439-4ABD-9370-CE1995AE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958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블루프린트의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ko-KR" altLang="en-US" dirty="0"/>
              <a:t>준비물</a:t>
            </a:r>
            <a:r>
              <a:rPr lang="en-US" altLang="ko-KR" dirty="0"/>
              <a:t>: 8</a:t>
            </a:r>
            <a:r>
              <a:rPr lang="ko-KR" altLang="en-US" dirty="0"/>
              <a:t>장 결과물 프로젝트 </a:t>
            </a:r>
            <a:r>
              <a:rPr lang="en-US" altLang="ko-KR" dirty="0"/>
              <a:t>‘</a:t>
            </a:r>
            <a:r>
              <a:rPr lang="en-US" altLang="ko-KR" dirty="0" err="1"/>
              <a:t>PaperNinja</a:t>
            </a:r>
            <a:r>
              <a:rPr lang="en-US" altLang="ko-KR" dirty="0"/>
              <a:t>’</a:t>
            </a:r>
          </a:p>
          <a:p>
            <a:pPr lvl="1"/>
            <a:r>
              <a:rPr lang="ko-KR" altLang="en-US" dirty="0"/>
              <a:t>결과물</a:t>
            </a:r>
            <a:r>
              <a:rPr lang="en-US" altLang="ko-KR" dirty="0"/>
              <a:t>: </a:t>
            </a:r>
            <a:r>
              <a:rPr lang="ko-KR" altLang="en-US" dirty="0"/>
              <a:t>기존 프로젝트 </a:t>
            </a:r>
            <a:r>
              <a:rPr lang="en-US" altLang="ko-KR" dirty="0"/>
              <a:t>‘</a:t>
            </a:r>
            <a:r>
              <a:rPr lang="en-US" altLang="ko-KR" dirty="0" err="1"/>
              <a:t>PaperNinja</a:t>
            </a:r>
            <a:r>
              <a:rPr lang="en-US" altLang="ko-KR" dirty="0"/>
              <a:t>’</a:t>
            </a:r>
            <a:r>
              <a:rPr lang="ko-KR" altLang="en-US" dirty="0"/>
              <a:t> 수정</a:t>
            </a:r>
            <a:endParaRPr lang="en-US" altLang="ko-KR" dirty="0"/>
          </a:p>
          <a:p>
            <a:pPr lvl="2"/>
            <a:r>
              <a:rPr lang="ko-KR" altLang="en-US" dirty="0"/>
              <a:t>새 테스트 레벨 추가 </a:t>
            </a:r>
            <a:r>
              <a:rPr lang="en-US" altLang="ko-KR" dirty="0"/>
              <a:t>(‘Maps’/):</a:t>
            </a:r>
          </a:p>
          <a:p>
            <a:pPr lvl="3"/>
            <a:r>
              <a:rPr lang="en-US" altLang="ko-KR" dirty="0" err="1"/>
              <a:t>Test_BasicBlueprint</a:t>
            </a:r>
            <a:endParaRPr lang="en-US" altLang="ko-KR" dirty="0"/>
          </a:p>
          <a:p>
            <a:pPr lvl="2"/>
            <a:r>
              <a:rPr lang="ko-KR" altLang="en-US" dirty="0"/>
              <a:t>새 블루프린트 추가</a:t>
            </a:r>
            <a:r>
              <a:rPr lang="en-US" altLang="ko-KR" dirty="0"/>
              <a:t>(‘Blueprints’/):</a:t>
            </a:r>
          </a:p>
          <a:p>
            <a:pPr lvl="3"/>
            <a:r>
              <a:rPr lang="en-US" altLang="ko-KR" dirty="0" err="1"/>
              <a:t>PNPlayerPawn</a:t>
            </a:r>
            <a:endParaRPr lang="en-US" altLang="ko-KR" dirty="0"/>
          </a:p>
          <a:p>
            <a:pPr lvl="3"/>
            <a:r>
              <a:rPr lang="en-US" altLang="ko-KR" dirty="0" err="1"/>
              <a:t>PNGameMode</a:t>
            </a:r>
            <a:endParaRPr lang="en-US" altLang="ko-KR" dirty="0"/>
          </a:p>
          <a:p>
            <a:pPr lvl="3"/>
            <a:r>
              <a:rPr lang="en-US" altLang="ko-KR" dirty="0" err="1"/>
              <a:t>PNPlayerController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111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2287</TotalTime>
  <Words>260</Words>
  <Application>Microsoft Office PowerPoint</Application>
  <PresentationFormat>와이드스크린</PresentationFormat>
  <Paragraphs>53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굴림</vt:lpstr>
      <vt:lpstr>맑은 고딕</vt:lpstr>
      <vt:lpstr>Arial</vt:lpstr>
      <vt:lpstr>Tempus Sans ITC</vt:lpstr>
      <vt:lpstr>Office 테마</vt:lpstr>
      <vt:lpstr>블루프린트의 기본</vt:lpstr>
      <vt:lpstr>CHAPTER 10 블루프린트의 기본</vt:lpstr>
      <vt:lpstr>CHAPTER 10 블루프린트의 기본</vt:lpstr>
      <vt:lpstr>블루프린트의 기본 목차</vt:lpstr>
      <vt:lpstr>블루프린트의 기본</vt:lpstr>
    </vt:vector>
  </TitlesOfParts>
  <Company>인천대학교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Prof</cp:lastModifiedBy>
  <cp:revision>209</cp:revision>
  <dcterms:created xsi:type="dcterms:W3CDTF">2008-02-22T16:44:23Z</dcterms:created>
  <dcterms:modified xsi:type="dcterms:W3CDTF">2021-09-03T03:30:00Z</dcterms:modified>
</cp:coreProperties>
</file>